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3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4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5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6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1"/>
    <p:sldMasterId id="2147483780" r:id="rId2"/>
    <p:sldMasterId id="2147483817" r:id="rId3"/>
    <p:sldMasterId id="2147483983" r:id="rId4"/>
    <p:sldMasterId id="2147484035" r:id="rId5"/>
    <p:sldMasterId id="2147484074" r:id="rId6"/>
    <p:sldMasterId id="2147484113" r:id="rId7"/>
  </p:sldMasterIdLst>
  <p:notesMasterIdLst>
    <p:notesMasterId r:id="rId30"/>
  </p:notesMasterIdLst>
  <p:handoutMasterIdLst>
    <p:handoutMasterId r:id="rId31"/>
  </p:handoutMasterIdLst>
  <p:sldIdLst>
    <p:sldId id="397" r:id="rId8"/>
    <p:sldId id="1108" r:id="rId9"/>
    <p:sldId id="1094" r:id="rId10"/>
    <p:sldId id="1111" r:id="rId11"/>
    <p:sldId id="1099" r:id="rId12"/>
    <p:sldId id="1113" r:id="rId13"/>
    <p:sldId id="1112" r:id="rId14"/>
    <p:sldId id="1114" r:id="rId15"/>
    <p:sldId id="1095" r:id="rId16"/>
    <p:sldId id="1104" r:id="rId17"/>
    <p:sldId id="1115" r:id="rId18"/>
    <p:sldId id="1098" r:id="rId19"/>
    <p:sldId id="1105" r:id="rId20"/>
    <p:sldId id="1116" r:id="rId21"/>
    <p:sldId id="1097" r:id="rId22"/>
    <p:sldId id="1106" r:id="rId23"/>
    <p:sldId id="1117" r:id="rId24"/>
    <p:sldId id="1100" r:id="rId25"/>
    <p:sldId id="1101" r:id="rId26"/>
    <p:sldId id="1102" r:id="rId27"/>
    <p:sldId id="1096" r:id="rId28"/>
    <p:sldId id="1057" r:id="rId2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22" userDrawn="1">
          <p15:clr>
            <a:srgbClr val="A4A3A4"/>
          </p15:clr>
        </p15:guide>
        <p15:guide id="2" pos="340">
          <p15:clr>
            <a:srgbClr val="A4A3A4"/>
          </p15:clr>
        </p15:guide>
        <p15:guide id="3" pos="54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n Leahy" initials="EL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9900"/>
    <a:srgbClr val="E2ECCF"/>
    <a:srgbClr val="B7D05A"/>
    <a:srgbClr val="BCBEC0"/>
    <a:srgbClr val="ABCA48"/>
    <a:srgbClr val="FF00FF"/>
    <a:srgbClr val="660033"/>
    <a:srgbClr val="0000FF"/>
    <a:srgbClr val="6F6F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64" autoAdjust="0"/>
    <p:restoredTop sz="86417" autoAdjust="0"/>
  </p:normalViewPr>
  <p:slideViewPr>
    <p:cSldViewPr snapToGrid="0" snapToObjects="1">
      <p:cViewPr varScale="1">
        <p:scale>
          <a:sx n="82" d="100"/>
          <a:sy n="82" d="100"/>
        </p:scale>
        <p:origin x="1158" y="90"/>
      </p:cViewPr>
      <p:guideLst>
        <p:guide orient="horz" pos="622"/>
        <p:guide pos="340"/>
        <p:guide pos="54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29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0A0AD5-5770-0047-B01C-0D44DA2D50F8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D4FC40-8C88-4245-9DEA-E93D21258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522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90C62-4511-1647-9FD9-4790B2DD9EDB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850710-3577-E74A-9C2F-93CD90266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03133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5590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14662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igh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1975" y="1483894"/>
            <a:ext cx="8020050" cy="1102519"/>
          </a:xfrm>
        </p:spPr>
        <p:txBody>
          <a:bodyPr anchor="b">
            <a:normAutofit/>
          </a:bodyPr>
          <a:lstStyle>
            <a:lvl1pPr algn="ctr">
              <a:defRPr sz="2800" b="0" i="0">
                <a:ln w="6350" cmpd="sng">
                  <a:noFill/>
                </a:ln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1975" y="2590015"/>
            <a:ext cx="8020050" cy="1314450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4459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1" y="3475873"/>
            <a:ext cx="8031162" cy="911252"/>
          </a:xfrm>
        </p:spPr>
        <p:txBody>
          <a:bodyPr/>
          <a:lstStyle>
            <a:lvl1pPr marL="0" indent="0">
              <a:buNone/>
              <a:defRPr b="0" i="0">
                <a:latin typeface="Arial" charset="0"/>
              </a:defRPr>
            </a:lvl1pPr>
            <a:lvl2pPr marL="173038" indent="-173038">
              <a:buFont typeface="Arial"/>
              <a:buChar char="•"/>
              <a:defRPr b="0" i="0">
                <a:latin typeface="Arial" charset="0"/>
              </a:defRPr>
            </a:lvl2pPr>
            <a:lvl3pPr marL="347663" indent="-174625">
              <a:defRPr b="0" i="0">
                <a:latin typeface="Arial" charset="0"/>
              </a:defRPr>
            </a:lvl3pPr>
            <a:lvl4pPr>
              <a:defRPr b="0" i="0">
                <a:latin typeface="Arial" charset="0"/>
              </a:defRPr>
            </a:lvl4pPr>
            <a:lvl5pPr>
              <a:defRPr b="0" i="0"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martArt Placeholder 4"/>
          <p:cNvSpPr>
            <a:spLocks noGrp="1"/>
          </p:cNvSpPr>
          <p:nvPr>
            <p:ph type="dgm" sz="quarter" idx="14"/>
          </p:nvPr>
        </p:nvSpPr>
        <p:spPr>
          <a:xfrm>
            <a:off x="552450" y="1269248"/>
            <a:ext cx="8031163" cy="2206625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16935512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22199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448227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178480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178480" y="2544576"/>
            <a:ext cx="1527048" cy="1643634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074255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3804509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34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3804509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700283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6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5430538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37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5430537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38" name="Text Placeholder 10"/>
          <p:cNvSpPr>
            <a:spLocks noGrp="1"/>
          </p:cNvSpPr>
          <p:nvPr>
            <p:ph type="body" sz="quarter" idx="26" hasCustomPrompt="1"/>
          </p:nvPr>
        </p:nvSpPr>
        <p:spPr>
          <a:xfrm>
            <a:off x="7056565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39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7056565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40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7326313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23764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tem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 userDrawn="1"/>
        </p:nvSpPr>
        <p:spPr>
          <a:xfrm>
            <a:off x="0" y="-457201"/>
            <a:ext cx="9144000" cy="225829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rgbClr val="FFFFFF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22199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448227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178480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178480" y="2544576"/>
            <a:ext cx="1527048" cy="1643634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074255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3804509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34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3804509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700283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6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5430538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37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5430537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38" name="Text Placeholder 10"/>
          <p:cNvSpPr>
            <a:spLocks noGrp="1"/>
          </p:cNvSpPr>
          <p:nvPr>
            <p:ph type="body" sz="quarter" idx="26" hasCustomPrompt="1"/>
          </p:nvPr>
        </p:nvSpPr>
        <p:spPr>
          <a:xfrm>
            <a:off x="7056565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39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7056565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40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7326313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62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animBg="1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animBg="1"/>
        </p:bldLst>
      </p:timing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379222" y="1211264"/>
            <a:ext cx="906778" cy="90677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139414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346451"/>
            <a:ext cx="2560320" cy="4592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118611" y="1211264"/>
            <a:ext cx="906778" cy="90677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/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291840" y="2139414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3291840" y="2346451"/>
            <a:ext cx="2560320" cy="4592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850064" y="1211264"/>
            <a:ext cx="906778" cy="90677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023293" y="2139414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023293" y="2346451"/>
            <a:ext cx="2560320" cy="4592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1379222" y="2815908"/>
            <a:ext cx="906778" cy="90677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552451" y="3744058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552451" y="3951095"/>
            <a:ext cx="2560320" cy="4592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4118611" y="2815908"/>
            <a:ext cx="906778" cy="90677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/>
            <a:endParaRPr lang="en-US" dirty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30" hasCustomPrompt="1"/>
          </p:nvPr>
        </p:nvSpPr>
        <p:spPr>
          <a:xfrm>
            <a:off x="3291840" y="3744058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31" hasCustomPrompt="1"/>
          </p:nvPr>
        </p:nvSpPr>
        <p:spPr>
          <a:xfrm>
            <a:off x="3291840" y="3951095"/>
            <a:ext cx="2560320" cy="4592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6850064" y="2815908"/>
            <a:ext cx="906778" cy="90677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33" hasCustomPrompt="1"/>
          </p:nvPr>
        </p:nvSpPr>
        <p:spPr>
          <a:xfrm>
            <a:off x="6023293" y="3744058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6023293" y="3951095"/>
            <a:ext cx="2560320" cy="4592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388785136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62039" y="1180085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108935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305811"/>
            <a:ext cx="1927352" cy="5186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097701" y="1180085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588113" y="2108935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588113" y="2305811"/>
            <a:ext cx="1927352" cy="518669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133363" y="1180085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4623775" y="2108935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4623775" y="2305811"/>
            <a:ext cx="1927352" cy="5186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7169024" y="1180085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659436" y="2108935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659436" y="2305811"/>
            <a:ext cx="1927352" cy="5186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1062039" y="2907030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9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552451" y="3835880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0" name="Text Placehold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552451" y="4032756"/>
            <a:ext cx="1927352" cy="5186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3097701" y="2907030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42" name="Text Placeholder 10"/>
          <p:cNvSpPr>
            <a:spLocks noGrp="1"/>
          </p:cNvSpPr>
          <p:nvPr>
            <p:ph type="body" sz="quarter" idx="30" hasCustomPrompt="1"/>
          </p:nvPr>
        </p:nvSpPr>
        <p:spPr>
          <a:xfrm>
            <a:off x="2588113" y="3835880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3" name="Text Placeholder 10"/>
          <p:cNvSpPr>
            <a:spLocks noGrp="1"/>
          </p:cNvSpPr>
          <p:nvPr>
            <p:ph type="body" sz="quarter" idx="31" hasCustomPrompt="1"/>
          </p:nvPr>
        </p:nvSpPr>
        <p:spPr>
          <a:xfrm>
            <a:off x="2588113" y="4032756"/>
            <a:ext cx="1927352" cy="518669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44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5133363" y="2907030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33" hasCustomPrompt="1"/>
          </p:nvPr>
        </p:nvSpPr>
        <p:spPr>
          <a:xfrm>
            <a:off x="4623775" y="3835880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46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4623775" y="4032756"/>
            <a:ext cx="1927352" cy="5186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35"/>
          </p:nvPr>
        </p:nvSpPr>
        <p:spPr>
          <a:xfrm>
            <a:off x="7169024" y="2907030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48" name="Text Placeholder 10"/>
          <p:cNvSpPr>
            <a:spLocks noGrp="1"/>
          </p:cNvSpPr>
          <p:nvPr>
            <p:ph type="body" sz="quarter" idx="36" hasCustomPrompt="1"/>
          </p:nvPr>
        </p:nvSpPr>
        <p:spPr>
          <a:xfrm>
            <a:off x="6659436" y="3835880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49" name="Text Placeholder 10"/>
          <p:cNvSpPr>
            <a:spLocks noGrp="1"/>
          </p:cNvSpPr>
          <p:nvPr>
            <p:ph type="body" sz="quarter" idx="37" hasCustomPrompt="1"/>
          </p:nvPr>
        </p:nvSpPr>
        <p:spPr>
          <a:xfrm>
            <a:off x="6659436" y="4032756"/>
            <a:ext cx="1927352" cy="5186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348473012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tem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52451" y="1465254"/>
            <a:ext cx="772160" cy="772160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1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402081" y="1465254"/>
            <a:ext cx="1764602" cy="215444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402081" y="1696617"/>
            <a:ext cx="1764602" cy="855093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276156" y="1465254"/>
            <a:ext cx="772160" cy="772160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lang="en-US" sz="11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/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125786" y="1465254"/>
            <a:ext cx="1764602" cy="215444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4125786" y="1696617"/>
            <a:ext cx="1764602" cy="855093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999861" y="1465254"/>
            <a:ext cx="772160" cy="772160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1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849492" y="1465254"/>
            <a:ext cx="1764602" cy="215444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849492" y="1696617"/>
            <a:ext cx="1764602" cy="855093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552451" y="2815908"/>
            <a:ext cx="772160" cy="772160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1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1402081" y="2815908"/>
            <a:ext cx="1764602" cy="215444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1402081" y="3047271"/>
            <a:ext cx="1764602" cy="855093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3276156" y="2815908"/>
            <a:ext cx="772160" cy="772160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lang="en-US" sz="11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/>
            <a:endParaRPr lang="en-US" dirty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30" hasCustomPrompt="1"/>
          </p:nvPr>
        </p:nvSpPr>
        <p:spPr>
          <a:xfrm>
            <a:off x="4125786" y="2815908"/>
            <a:ext cx="1764602" cy="215444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31" hasCustomPrompt="1"/>
          </p:nvPr>
        </p:nvSpPr>
        <p:spPr>
          <a:xfrm>
            <a:off x="4125786" y="3047271"/>
            <a:ext cx="1764602" cy="855093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5999861" y="2815908"/>
            <a:ext cx="772160" cy="772160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1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33" hasCustomPrompt="1"/>
          </p:nvPr>
        </p:nvSpPr>
        <p:spPr>
          <a:xfrm>
            <a:off x="6849492" y="2815908"/>
            <a:ext cx="1764602" cy="215444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6849492" y="3047271"/>
            <a:ext cx="1764602" cy="855093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59706821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18304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artArt Placeholder 2"/>
          <p:cNvSpPr>
            <a:spLocks noGrp="1"/>
          </p:cNvSpPr>
          <p:nvPr>
            <p:ph type="dgm" sz="quarter" idx="12"/>
          </p:nvPr>
        </p:nvSpPr>
        <p:spPr>
          <a:xfrm>
            <a:off x="464820" y="361950"/>
            <a:ext cx="4290060" cy="4114800"/>
          </a:xfrm>
        </p:spPr>
        <p:txBody>
          <a:bodyPr anchor="ctr" anchorCtr="0"/>
          <a:lstStyle>
            <a:lvl1pPr marL="0" indent="0" algn="ctr">
              <a:buFontTx/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27625" y="361950"/>
            <a:ext cx="3711575" cy="4114800"/>
          </a:xfrm>
        </p:spPr>
        <p:txBody>
          <a:bodyPr anchor="ctr" anchorCtr="0"/>
          <a:lstStyle>
            <a:lvl1pPr marL="0" indent="0">
              <a:buFontTx/>
              <a:buNone/>
              <a:defRPr sz="3200" cap="all" spc="-80" baseline="0">
                <a:solidFill>
                  <a:schemeClr val="accent1"/>
                </a:solidFill>
                <a:latin typeface="Lato Bold" panose="020F0802020204030203" pitchFamily="34" charset="0"/>
              </a:defRPr>
            </a:lvl1pPr>
            <a:lvl2pPr marL="0" indent="0">
              <a:buFontTx/>
              <a:buNone/>
              <a:defRPr b="0" i="0" baseline="0">
                <a:latin typeface="Arial" charset="0"/>
              </a:defRPr>
            </a:lvl2pPr>
          </a:lstStyle>
          <a:p>
            <a:pPr lvl="0"/>
            <a:r>
              <a:rPr lang="en-US" dirty="0"/>
              <a:t>Heading Text Like This</a:t>
            </a:r>
          </a:p>
          <a:p>
            <a:pPr lvl="1"/>
            <a:r>
              <a:rPr lang="en-US" dirty="0"/>
              <a:t>Body Text like this</a:t>
            </a:r>
          </a:p>
        </p:txBody>
      </p:sp>
    </p:spTree>
    <p:extLst>
      <p:ext uri="{BB962C8B-B14F-4D97-AF65-F5344CB8AC3E}">
        <p14:creationId xmlns:p14="http://schemas.microsoft.com/office/powerpoint/2010/main" val="231271715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595164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521639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igh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1975" y="1483894"/>
            <a:ext cx="8020050" cy="1102519"/>
          </a:xfrm>
        </p:spPr>
        <p:txBody>
          <a:bodyPr anchor="b">
            <a:normAutofit/>
          </a:bodyPr>
          <a:lstStyle>
            <a:lvl1pPr algn="ctr">
              <a:defRPr sz="2800" b="0" i="0">
                <a:ln w="6350" cmpd="sng">
                  <a:noFill/>
                </a:ln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1975" y="2590015"/>
            <a:ext cx="8020050" cy="1314450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6953" y="1125460"/>
            <a:ext cx="4906660" cy="3435371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Arial" charset="0"/>
              </a:defRPr>
            </a:lvl1pPr>
            <a:lvl2pPr marL="346075" indent="-173038">
              <a:buFont typeface="Arial"/>
              <a:buChar char="•"/>
              <a:defRPr sz="1400" b="0" i="0">
                <a:latin typeface="Arial" charset="0"/>
              </a:defRPr>
            </a:lvl2pPr>
            <a:lvl3pPr>
              <a:defRPr sz="1400" b="0" i="0">
                <a:latin typeface="Arial" charset="0"/>
              </a:defRPr>
            </a:lvl3pPr>
            <a:lvl4pPr>
              <a:defRPr sz="1400" b="0" i="0">
                <a:latin typeface="Arial" charset="0"/>
              </a:defRPr>
            </a:lvl4pPr>
            <a:lvl5pPr>
              <a:defRPr sz="1400" b="0" i="0"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2095" y="1202750"/>
            <a:ext cx="3505200" cy="1997303"/>
          </a:xfrm>
          <a:ln>
            <a:solidFill>
              <a:schemeClr val="tx1"/>
            </a:solidFill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88042762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re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48317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3563" y="1483894"/>
            <a:ext cx="8020050" cy="1102519"/>
          </a:xfrm>
        </p:spPr>
        <p:txBody>
          <a:bodyPr anchor="b">
            <a:normAutofit/>
          </a:bodyPr>
          <a:lstStyle>
            <a:lvl1pPr algn="ctr">
              <a:defRPr sz="2800" b="0" i="0">
                <a:ln w="6350" cmpd="sng">
                  <a:noFill/>
                </a:ln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3563" y="2590015"/>
            <a:ext cx="8020050" cy="1314450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48317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</p:spTree>
    <p:extLst/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pecia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1975" y="927409"/>
            <a:ext cx="8020050" cy="1102519"/>
          </a:xfrm>
        </p:spPr>
        <p:txBody>
          <a:bodyPr anchor="b">
            <a:normAutofit/>
          </a:bodyPr>
          <a:lstStyle>
            <a:lvl1pPr algn="ctr">
              <a:defRPr sz="2800" b="0" i="0">
                <a:ln w="6350" cmpd="sng">
                  <a:noFill/>
                </a:ln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1975" y="2553055"/>
            <a:ext cx="8020050" cy="1314450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86582" y="2305406"/>
            <a:ext cx="7970837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4396581" y="2135121"/>
            <a:ext cx="350838" cy="350838"/>
            <a:chOff x="4413750" y="2433065"/>
            <a:chExt cx="547410" cy="547410"/>
          </a:xfrm>
        </p:grpSpPr>
        <p:sp>
          <p:nvSpPr>
            <p:cNvPr id="10" name="Oval 9"/>
            <p:cNvSpPr/>
            <p:nvPr/>
          </p:nvSpPr>
          <p:spPr>
            <a:xfrm>
              <a:off x="4413750" y="2433065"/>
              <a:ext cx="547410" cy="547410"/>
            </a:xfrm>
            <a:prstGeom prst="ellipse">
              <a:avLst/>
            </a:prstGeom>
            <a:solidFill>
              <a:srgbClr val="FFFFFF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4517676" y="2536991"/>
              <a:ext cx="339558" cy="339558"/>
            </a:xfrm>
            <a:prstGeom prst="ellipse">
              <a:avLst/>
            </a:prstGeom>
            <a:solidFill>
              <a:schemeClr val="tx2"/>
            </a:solidFill>
            <a:ln w="38100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charset="0"/>
              </a:endParaRPr>
            </a:p>
          </p:txBody>
        </p:sp>
        <p:sp>
          <p:nvSpPr>
            <p:cNvPr id="5" name="Arc 4"/>
            <p:cNvSpPr/>
            <p:nvPr/>
          </p:nvSpPr>
          <p:spPr>
            <a:xfrm rot="2700000">
              <a:off x="4415560" y="2434875"/>
              <a:ext cx="543790" cy="543790"/>
            </a:xfrm>
            <a:prstGeom prst="arc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charset="0"/>
              </a:endParaRPr>
            </a:p>
          </p:txBody>
        </p:sp>
        <p:sp>
          <p:nvSpPr>
            <p:cNvPr id="6" name="Arc 5"/>
            <p:cNvSpPr/>
            <p:nvPr/>
          </p:nvSpPr>
          <p:spPr>
            <a:xfrm rot="18900000" flipH="1">
              <a:off x="4415560" y="2434875"/>
              <a:ext cx="543790" cy="543790"/>
            </a:xfrm>
            <a:prstGeom prst="arc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charset="0"/>
              </a:endParaRPr>
            </a:p>
          </p:txBody>
        </p:sp>
      </p:grpSp>
      <p:cxnSp>
        <p:nvCxnSpPr>
          <p:cNvPr id="12" name="Straight Connector 11"/>
          <p:cNvCxnSpPr/>
          <p:nvPr userDrawn="1"/>
        </p:nvCxnSpPr>
        <p:spPr>
          <a:xfrm>
            <a:off x="586582" y="2305406"/>
            <a:ext cx="7970837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 userDrawn="1"/>
        </p:nvGrpSpPr>
        <p:grpSpPr>
          <a:xfrm>
            <a:off x="4396581" y="2135121"/>
            <a:ext cx="350838" cy="350838"/>
            <a:chOff x="4413750" y="2433065"/>
            <a:chExt cx="547410" cy="547410"/>
          </a:xfrm>
        </p:grpSpPr>
        <p:sp>
          <p:nvSpPr>
            <p:cNvPr id="14" name="Oval 13"/>
            <p:cNvSpPr/>
            <p:nvPr userDrawn="1"/>
          </p:nvSpPr>
          <p:spPr>
            <a:xfrm>
              <a:off x="4413750" y="2433065"/>
              <a:ext cx="547410" cy="547410"/>
            </a:xfrm>
            <a:prstGeom prst="ellipse">
              <a:avLst/>
            </a:prstGeom>
            <a:solidFill>
              <a:srgbClr val="FFFFFF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charset="0"/>
              </a:endParaRPr>
            </a:p>
          </p:txBody>
        </p:sp>
        <p:sp>
          <p:nvSpPr>
            <p:cNvPr id="15" name="Oval 14"/>
            <p:cNvSpPr/>
            <p:nvPr userDrawn="1"/>
          </p:nvSpPr>
          <p:spPr>
            <a:xfrm>
              <a:off x="4517676" y="2536991"/>
              <a:ext cx="339558" cy="339558"/>
            </a:xfrm>
            <a:prstGeom prst="ellipse">
              <a:avLst/>
            </a:prstGeom>
            <a:solidFill>
              <a:schemeClr val="tx2"/>
            </a:solidFill>
            <a:ln w="38100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charset="0"/>
              </a:endParaRPr>
            </a:p>
          </p:txBody>
        </p:sp>
        <p:sp>
          <p:nvSpPr>
            <p:cNvPr id="16" name="Arc 15"/>
            <p:cNvSpPr/>
            <p:nvPr userDrawn="1"/>
          </p:nvSpPr>
          <p:spPr>
            <a:xfrm rot="2700000">
              <a:off x="4415560" y="2434875"/>
              <a:ext cx="543790" cy="543790"/>
            </a:xfrm>
            <a:prstGeom prst="arc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charset="0"/>
              </a:endParaRPr>
            </a:p>
          </p:txBody>
        </p:sp>
        <p:sp>
          <p:nvSpPr>
            <p:cNvPr id="17" name="Arc 16"/>
            <p:cNvSpPr/>
            <p:nvPr userDrawn="1"/>
          </p:nvSpPr>
          <p:spPr>
            <a:xfrm rot="18900000" flipH="1">
              <a:off x="4415560" y="2434875"/>
              <a:ext cx="543790" cy="543790"/>
            </a:xfrm>
            <a:prstGeom prst="arc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charset="0"/>
              </a:endParaRPr>
            </a:p>
          </p:txBody>
        </p:sp>
      </p:grpSp>
    </p:spTree>
    <p:extLst/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nif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230905"/>
            <a:ext cx="9144000" cy="268375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1975" y="1343829"/>
            <a:ext cx="8020050" cy="1102519"/>
          </a:xfrm>
        </p:spPr>
        <p:txBody>
          <a:bodyPr anchor="b">
            <a:normAutofit/>
          </a:bodyPr>
          <a:lstStyle>
            <a:lvl1pPr algn="l">
              <a:defRPr sz="2800" b="0" i="0">
                <a:ln w="6350" cmpd="sng">
                  <a:noFill/>
                </a:ln>
                <a:solidFill>
                  <a:schemeClr val="tx2"/>
                </a:solidFill>
                <a:latin typeface="Arial" charset="0"/>
                <a:cs typeface="Gotham Medium"/>
              </a:defRPr>
            </a:lvl1pPr>
          </a:lstStyle>
          <a:p>
            <a:r>
              <a:rPr lang="en-US" dirty="0"/>
              <a:t>Heading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1975" y="2487485"/>
            <a:ext cx="8020050" cy="2003700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400" b="0" i="0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Paragraph text goes here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63563" y="-230905"/>
            <a:ext cx="2415164" cy="1269996"/>
          </a:xfrm>
          <a:solidFill>
            <a:schemeClr val="accent2"/>
          </a:solidFill>
        </p:spPr>
        <p:txBody>
          <a:bodyPr wrap="none" lIns="91440" tIns="73152" rIns="91440" bIns="73152" anchor="b" anchorCtr="0"/>
          <a:lstStyle>
            <a:lvl1pPr marL="0" indent="0">
              <a:buNone/>
              <a:defRPr b="0" i="0" baseline="0">
                <a:solidFill>
                  <a:srgbClr val="FFFFFF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Category Text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-230905"/>
            <a:ext cx="9144000" cy="268375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12" dur="7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13" dur="7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6" grpId="0" animBg="1"/>
        </p:bldLst>
      </p:timing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75" y="2794398"/>
            <a:ext cx="8020050" cy="1021556"/>
          </a:xfrm>
        </p:spPr>
        <p:txBody>
          <a:bodyPr anchor="t">
            <a:normAutofit/>
          </a:bodyPr>
          <a:lstStyle>
            <a:lvl1pPr algn="ctr">
              <a:defRPr sz="2800" b="0" i="0" cap="none">
                <a:ln w="6350" cmpd="sng">
                  <a:noFill/>
                </a:ln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975" y="1669257"/>
            <a:ext cx="8020050" cy="1125140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1804737"/>
            <a:ext cx="5838825" cy="2060603"/>
          </a:xfrm>
        </p:spPr>
        <p:txBody>
          <a:bodyPr anchor="b" anchorCtr="0">
            <a:normAutofit/>
          </a:bodyPr>
          <a:lstStyle>
            <a:lvl1pPr algn="l">
              <a:defRPr sz="4000" b="0" i="0" cap="all" baseline="0">
                <a:ln w="6350" cmpd="sng">
                  <a:noFill/>
                </a:ln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0" y="3867283"/>
            <a:ext cx="5838825" cy="6858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400" b="0" i="0">
                <a:solidFill>
                  <a:srgbClr val="FFFFFF"/>
                </a:solidFill>
                <a:latin typeface="Arial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38485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419" y="1125460"/>
            <a:ext cx="8031162" cy="3435371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  <a:lvl2pPr>
              <a:defRPr b="0" i="0">
                <a:latin typeface="Arial" charset="0"/>
              </a:defRPr>
            </a:lvl2pPr>
            <a:lvl3pPr>
              <a:defRPr b="0" i="0">
                <a:latin typeface="Arial" charset="0"/>
              </a:defRPr>
            </a:lvl3pPr>
            <a:lvl4pPr>
              <a:defRPr b="0" i="0">
                <a:latin typeface="Arial" charset="0"/>
              </a:defRPr>
            </a:lvl4pPr>
            <a:lvl5pPr>
              <a:defRPr b="0" i="0"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/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hart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38485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08013" y="1126331"/>
            <a:ext cx="1879600" cy="1779429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7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2623609" y="1126331"/>
            <a:ext cx="1879600" cy="1779429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8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4639205" y="1126331"/>
            <a:ext cx="1879600" cy="1779429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6654800" y="1126331"/>
            <a:ext cx="1879600" cy="1779429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608013" y="2957513"/>
            <a:ext cx="1878014" cy="1624647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0" i="0" spc="-40">
                <a:latin typeface="Arial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 b="0" i="0">
                <a:latin typeface="Arial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2624138" y="2957513"/>
            <a:ext cx="1878014" cy="1624647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0" i="0" spc="-40">
                <a:latin typeface="Arial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 b="0" i="0">
                <a:latin typeface="Arial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4640263" y="2957513"/>
            <a:ext cx="1878014" cy="1624647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0" i="0" spc="-40">
                <a:latin typeface="Arial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 b="0" i="0">
                <a:latin typeface="Arial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6656387" y="2957513"/>
            <a:ext cx="1878014" cy="1624647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0" i="0" spc="-40">
                <a:latin typeface="Arial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 b="0" i="0">
                <a:latin typeface="Arial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/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hart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38485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08012" y="1126331"/>
            <a:ext cx="2561908" cy="1779429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7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3290252" y="1126331"/>
            <a:ext cx="2561908" cy="1779429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8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972492" y="1126331"/>
            <a:ext cx="2561908" cy="1779429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655321" y="2957513"/>
            <a:ext cx="2467292" cy="1624647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0" i="0" spc="-40">
                <a:latin typeface="Arial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 b="0" i="0">
                <a:latin typeface="Arial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3337560" y="2957513"/>
            <a:ext cx="2467292" cy="1624647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0" i="0" spc="-40">
                <a:latin typeface="Arial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 b="0" i="0">
                <a:latin typeface="Arial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6019801" y="2957513"/>
            <a:ext cx="2467292" cy="1624647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0" i="0" spc="-40">
                <a:latin typeface="Arial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 b="0" i="0">
                <a:latin typeface="Arial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/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rt ar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1" y="3475873"/>
            <a:ext cx="8031162" cy="911252"/>
          </a:xfrm>
        </p:spPr>
        <p:txBody>
          <a:bodyPr/>
          <a:lstStyle>
            <a:lvl1pPr marL="0" indent="0">
              <a:buNone/>
              <a:defRPr b="0" i="0">
                <a:latin typeface="Arial" charset="0"/>
              </a:defRPr>
            </a:lvl1pPr>
            <a:lvl2pPr marL="173038" indent="-173038">
              <a:buFont typeface="Arial"/>
              <a:buChar char="•"/>
              <a:defRPr b="0" i="0">
                <a:latin typeface="Arial" charset="0"/>
              </a:defRPr>
            </a:lvl2pPr>
            <a:lvl3pPr marL="347663" indent="-174625">
              <a:defRPr b="0" i="0">
                <a:latin typeface="Arial" charset="0"/>
              </a:defRPr>
            </a:lvl3pPr>
            <a:lvl4pPr>
              <a:defRPr b="0" i="0">
                <a:latin typeface="Arial" charset="0"/>
              </a:defRPr>
            </a:lvl4pPr>
            <a:lvl5pPr>
              <a:defRPr b="0" i="0"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martArt Placeholder 4"/>
          <p:cNvSpPr>
            <a:spLocks noGrp="1"/>
          </p:cNvSpPr>
          <p:nvPr>
            <p:ph type="dgm" sz="quarter" idx="14"/>
          </p:nvPr>
        </p:nvSpPr>
        <p:spPr>
          <a:xfrm>
            <a:off x="552450" y="1269248"/>
            <a:ext cx="8031163" cy="2206625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Click icon to add SmartArt graphic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/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6953" y="1125460"/>
            <a:ext cx="4906660" cy="3435371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Arial" charset="0"/>
              </a:defRPr>
            </a:lvl1pPr>
            <a:lvl2pPr marL="346075" indent="-173038">
              <a:buFont typeface="Arial"/>
              <a:buChar char="•"/>
              <a:defRPr sz="1400" b="0" i="0">
                <a:latin typeface="Arial" charset="0"/>
              </a:defRPr>
            </a:lvl2pPr>
            <a:lvl3pPr>
              <a:defRPr sz="1400" b="0" i="0">
                <a:latin typeface="Arial" charset="0"/>
              </a:defRPr>
            </a:lvl3pPr>
            <a:lvl4pPr>
              <a:defRPr sz="1400" b="0" i="0">
                <a:latin typeface="Arial" charset="0"/>
              </a:defRPr>
            </a:lvl4pPr>
            <a:lvl5pPr>
              <a:defRPr sz="1400" b="0" i="0"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2095" y="1202750"/>
            <a:ext cx="3505200" cy="1997303"/>
          </a:xfrm>
          <a:ln>
            <a:solidFill>
              <a:schemeClr val="tx1"/>
            </a:solidFill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6625" y="1125460"/>
            <a:ext cx="3836987" cy="3435371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Arial" charset="0"/>
              </a:defRPr>
            </a:lvl1pPr>
            <a:lvl2pPr marL="346075" indent="-173038">
              <a:buFont typeface="Arial"/>
              <a:buChar char="•"/>
              <a:defRPr sz="1400" b="0" i="0">
                <a:latin typeface="Arial" charset="0"/>
              </a:defRPr>
            </a:lvl2pPr>
            <a:lvl3pPr>
              <a:defRPr sz="1400" b="0" i="0">
                <a:latin typeface="Arial" charset="0"/>
              </a:defRPr>
            </a:lvl3pPr>
            <a:lvl4pPr>
              <a:defRPr sz="1400" b="0" i="0">
                <a:latin typeface="Arial" charset="0"/>
              </a:defRPr>
            </a:lvl4pPr>
            <a:lvl5pPr>
              <a:defRPr sz="1400" b="0" i="0"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2096" y="1202750"/>
            <a:ext cx="4520595" cy="2575887"/>
          </a:xfrm>
          <a:ln>
            <a:solidFill>
              <a:schemeClr val="tx1"/>
            </a:solidFill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220366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i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6625" y="1125460"/>
            <a:ext cx="3836987" cy="3435371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Arial" charset="0"/>
              </a:defRPr>
            </a:lvl1pPr>
            <a:lvl2pPr marL="346075" indent="-173038">
              <a:buFont typeface="Arial"/>
              <a:buChar char="•"/>
              <a:defRPr sz="1400" b="0" i="0">
                <a:latin typeface="Arial" charset="0"/>
              </a:defRPr>
            </a:lvl2pPr>
            <a:lvl3pPr>
              <a:defRPr sz="1400" b="0" i="0">
                <a:latin typeface="Arial" charset="0"/>
              </a:defRPr>
            </a:lvl3pPr>
            <a:lvl4pPr>
              <a:defRPr sz="1400" b="0" i="0">
                <a:latin typeface="Arial" charset="0"/>
              </a:defRPr>
            </a:lvl4pPr>
            <a:lvl5pPr>
              <a:defRPr sz="1400" b="0" i="0"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2096" y="1202750"/>
            <a:ext cx="4520595" cy="2575887"/>
          </a:xfrm>
          <a:ln>
            <a:solidFill>
              <a:schemeClr val="tx1"/>
            </a:solidFill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/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2096" y="0"/>
            <a:ext cx="3406459" cy="5166360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3676953" y="38485"/>
            <a:ext cx="4906660" cy="726578"/>
          </a:xfrm>
        </p:spPr>
        <p:txBody>
          <a:bodyPr/>
          <a:lstStyle>
            <a:lvl1pPr algn="l"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3676953" y="1125460"/>
            <a:ext cx="4906660" cy="3435371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Arial" charset="0"/>
              </a:defRPr>
            </a:lvl1pPr>
            <a:lvl2pPr marL="346075" indent="-173038">
              <a:buFont typeface="Arial"/>
              <a:buChar char="•"/>
              <a:defRPr sz="1400" b="0" i="0">
                <a:latin typeface="Arial" charset="0"/>
              </a:defRPr>
            </a:lvl2pPr>
            <a:lvl3pPr>
              <a:defRPr sz="1400" b="0" i="0">
                <a:latin typeface="Arial" charset="0"/>
              </a:defRPr>
            </a:lvl3pPr>
            <a:lvl4pPr>
              <a:defRPr sz="1400" b="0" i="0">
                <a:latin typeface="Arial" charset="0"/>
              </a:defRPr>
            </a:lvl4pPr>
            <a:lvl5pPr>
              <a:defRPr sz="1400" b="0" i="0"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678188" y="734898"/>
            <a:ext cx="4908600" cy="338137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5"/>
          </p:nvPr>
        </p:nvSpPr>
        <p:spPr>
          <a:xfrm>
            <a:off x="-12700" y="3705048"/>
            <a:ext cx="2909888" cy="682802"/>
          </a:xfrm>
          <a:solidFill>
            <a:schemeClr val="accent1">
              <a:alpha val="65000"/>
            </a:schemeClr>
          </a:solidFill>
          <a:ln>
            <a:solidFill>
              <a:schemeClr val="accent2"/>
            </a:solidFill>
          </a:ln>
        </p:spPr>
        <p:txBody>
          <a:bodyPr lIns="274320" tIns="91440" rIns="91440" bIns="91440" anchor="b" anchorCtr="0">
            <a:spAutoFit/>
          </a:bodyPr>
          <a:lstStyle>
            <a:lvl1pPr marL="0" indent="0" algn="r">
              <a:spcBef>
                <a:spcPts val="400"/>
              </a:spcBef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  <a:lvl2pPr marL="173037" indent="0" algn="r">
              <a:buNone/>
              <a:defRPr>
                <a:solidFill>
                  <a:srgbClr val="FFFFFF"/>
                </a:solidFill>
              </a:defRPr>
            </a:lvl2pPr>
            <a:lvl3pPr marL="346075" indent="0" algn="r">
              <a:buNone/>
              <a:defRPr>
                <a:solidFill>
                  <a:srgbClr val="FFFFFF"/>
                </a:solidFill>
              </a:defRPr>
            </a:lvl3pPr>
            <a:lvl4pPr marL="517525" indent="0" algn="r">
              <a:buNone/>
              <a:defRPr>
                <a:solidFill>
                  <a:srgbClr val="FFFFFF"/>
                </a:solidFill>
              </a:defRPr>
            </a:lvl4pPr>
            <a:lvl5pPr marL="690562" indent="0" algn="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 noChangeAspect="1"/>
          </p:cNvSpPr>
          <p:nvPr>
            <p:ph type="pic" sz="quarter" idx="14"/>
          </p:nvPr>
        </p:nvSpPr>
        <p:spPr>
          <a:xfrm>
            <a:off x="0" y="-1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666" y="2276322"/>
            <a:ext cx="8037576" cy="450123"/>
          </a:xfrm>
        </p:spPr>
        <p:txBody>
          <a:bodyPr>
            <a:spAutoFit/>
          </a:bodyPr>
          <a:lstStyle>
            <a:lvl1pPr algn="r"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922666" y="2638555"/>
            <a:ext cx="8037576" cy="420976"/>
          </a:xfrm>
        </p:spPr>
        <p:txBody>
          <a:bodyPr>
            <a:normAutofit/>
          </a:bodyPr>
          <a:lstStyle>
            <a:lvl1pPr marL="0" indent="0" algn="r">
              <a:buNone/>
              <a:defRPr sz="1400" b="0" i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4" name="Picture Placeholder 5"/>
          <p:cNvSpPr>
            <a:spLocks noGrp="1" noChangeAspect="1"/>
          </p:cNvSpPr>
          <p:nvPr>
            <p:ph type="pic" sz="quarter" idx="15"/>
          </p:nvPr>
        </p:nvSpPr>
        <p:spPr>
          <a:xfrm>
            <a:off x="0" y="3007583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5" name="Picture Placeholder 5"/>
          <p:cNvSpPr>
            <a:spLocks noGrp="1" noChangeAspect="1"/>
          </p:cNvSpPr>
          <p:nvPr>
            <p:ph type="pic" sz="quarter" idx="16"/>
          </p:nvPr>
        </p:nvSpPr>
        <p:spPr>
          <a:xfrm>
            <a:off x="1826514" y="-1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6" name="Picture Placeholder 5"/>
          <p:cNvSpPr>
            <a:spLocks noGrp="1" noChangeAspect="1"/>
          </p:cNvSpPr>
          <p:nvPr>
            <p:ph type="pic" sz="quarter" idx="17"/>
          </p:nvPr>
        </p:nvSpPr>
        <p:spPr>
          <a:xfrm>
            <a:off x="1828801" y="3007583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7" name="Picture Placeholder 5"/>
          <p:cNvSpPr>
            <a:spLocks noGrp="1" noChangeAspect="1"/>
          </p:cNvSpPr>
          <p:nvPr>
            <p:ph type="pic" sz="quarter" idx="18"/>
          </p:nvPr>
        </p:nvSpPr>
        <p:spPr>
          <a:xfrm>
            <a:off x="3653028" y="-1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8" name="Picture Placeholder 5"/>
          <p:cNvSpPr>
            <a:spLocks noGrp="1" noChangeAspect="1"/>
          </p:cNvSpPr>
          <p:nvPr>
            <p:ph type="pic" sz="quarter" idx="19"/>
          </p:nvPr>
        </p:nvSpPr>
        <p:spPr>
          <a:xfrm>
            <a:off x="3657602" y="3007583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9" name="Picture Placeholder 5"/>
          <p:cNvSpPr>
            <a:spLocks noGrp="1" noChangeAspect="1"/>
          </p:cNvSpPr>
          <p:nvPr>
            <p:ph type="pic" sz="quarter" idx="20"/>
          </p:nvPr>
        </p:nvSpPr>
        <p:spPr>
          <a:xfrm>
            <a:off x="5479542" y="-1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0" name="Picture Placeholder 5"/>
          <p:cNvSpPr>
            <a:spLocks noGrp="1" noChangeAspect="1"/>
          </p:cNvSpPr>
          <p:nvPr>
            <p:ph type="pic" sz="quarter" idx="21"/>
          </p:nvPr>
        </p:nvSpPr>
        <p:spPr>
          <a:xfrm>
            <a:off x="5486403" y="3007583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1" name="Picture Placeholder 5"/>
          <p:cNvSpPr>
            <a:spLocks noGrp="1" noChangeAspect="1"/>
          </p:cNvSpPr>
          <p:nvPr>
            <p:ph type="pic" sz="quarter" idx="22"/>
          </p:nvPr>
        </p:nvSpPr>
        <p:spPr>
          <a:xfrm>
            <a:off x="7306056" y="-1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2" name="Picture Placeholder 5"/>
          <p:cNvSpPr>
            <a:spLocks noGrp="1" noChangeAspect="1"/>
          </p:cNvSpPr>
          <p:nvPr>
            <p:ph type="pic" sz="quarter" idx="23"/>
          </p:nvPr>
        </p:nvSpPr>
        <p:spPr>
          <a:xfrm>
            <a:off x="7315202" y="3007583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181" y="1125460"/>
            <a:ext cx="5108431" cy="3435371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Arial" charset="0"/>
              </a:defRPr>
            </a:lvl1pPr>
            <a:lvl2pPr marL="346075" indent="-173038">
              <a:buFont typeface="Arial"/>
              <a:buChar char="•"/>
              <a:defRPr sz="1400" b="0" i="0">
                <a:latin typeface="Arial" charset="0"/>
              </a:defRPr>
            </a:lvl2pPr>
            <a:lvl3pPr>
              <a:defRPr sz="1400" b="0" i="0">
                <a:latin typeface="Arial" charset="0"/>
              </a:defRPr>
            </a:lvl3pPr>
            <a:lvl4pPr>
              <a:defRPr sz="1400" b="0" i="0">
                <a:latin typeface="Arial" charset="0"/>
              </a:defRPr>
            </a:lvl4pPr>
            <a:lvl5pPr>
              <a:defRPr sz="1400" b="0" i="0"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2096" y="1202750"/>
            <a:ext cx="3188371" cy="1510431"/>
          </a:xfrm>
          <a:ln>
            <a:solidFill>
              <a:schemeClr val="tx1"/>
            </a:solidFill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5"/>
          </p:nvPr>
        </p:nvSpPr>
        <p:spPr>
          <a:xfrm>
            <a:off x="533400" y="3001818"/>
            <a:ext cx="2642875" cy="1559013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Arial" charset="0"/>
              </a:defRPr>
            </a:lvl1pPr>
            <a:lvl2pPr marL="346075" indent="-173038">
              <a:buFont typeface="Arial"/>
              <a:buChar char="•"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/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962" y="1127581"/>
            <a:ext cx="3860619" cy="3394472"/>
          </a:xfrm>
        </p:spPr>
        <p:txBody>
          <a:bodyPr>
            <a:normAutofit/>
          </a:bodyPr>
          <a:lstStyle>
            <a:lvl1pPr>
              <a:defRPr sz="1800" b="0" i="0">
                <a:latin typeface="Arial" charset="0"/>
              </a:defRPr>
            </a:lvl1pPr>
            <a:lvl2pPr>
              <a:defRPr sz="1800" b="0" i="0">
                <a:latin typeface="Arial" charset="0"/>
              </a:defRPr>
            </a:lvl2pPr>
            <a:lvl3pPr>
              <a:defRPr sz="1600" b="0" i="0">
                <a:latin typeface="Arial" charset="0"/>
              </a:defRPr>
            </a:lvl3pPr>
            <a:lvl4pPr>
              <a:defRPr sz="1400" b="0" i="0">
                <a:latin typeface="Arial" charset="0"/>
              </a:defRPr>
            </a:lvl4pPr>
            <a:lvl5pPr>
              <a:defRPr sz="1400" b="0" i="0">
                <a:latin typeface="Arial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7100" y="1127581"/>
            <a:ext cx="3860619" cy="3394472"/>
          </a:xfrm>
        </p:spPr>
        <p:txBody>
          <a:bodyPr>
            <a:normAutofit/>
          </a:bodyPr>
          <a:lstStyle>
            <a:lvl1pPr>
              <a:defRPr sz="1800" b="0" i="0">
                <a:latin typeface="Arial" charset="0"/>
              </a:defRPr>
            </a:lvl1pPr>
            <a:lvl2pPr>
              <a:defRPr sz="1800" b="0" i="0">
                <a:latin typeface="Arial" charset="0"/>
              </a:defRPr>
            </a:lvl2pPr>
            <a:lvl3pPr>
              <a:defRPr sz="1600" b="0" i="0">
                <a:latin typeface="Arial" charset="0"/>
              </a:defRPr>
            </a:lvl3pPr>
            <a:lvl4pPr>
              <a:defRPr sz="1400" b="0" i="0">
                <a:latin typeface="Arial" charset="0"/>
              </a:defRPr>
            </a:lvl4pPr>
            <a:lvl5pPr>
              <a:defRPr sz="1400" b="0" i="0">
                <a:latin typeface="Arial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/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38485"/>
            <a:ext cx="8031162" cy="726578"/>
          </a:xfrm>
        </p:spPr>
        <p:txBody>
          <a:bodyPr/>
          <a:lstStyle>
            <a:lvl1pPr algn="l"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962" y="1127581"/>
            <a:ext cx="2954397" cy="3138974"/>
          </a:xfrm>
        </p:spPr>
        <p:txBody>
          <a:bodyPr>
            <a:normAutofit/>
          </a:bodyPr>
          <a:lstStyle>
            <a:lvl1pPr>
              <a:defRPr sz="1400" b="0" i="0">
                <a:latin typeface="Arial" charset="0"/>
              </a:defRPr>
            </a:lvl1pPr>
            <a:lvl2pPr>
              <a:defRPr sz="1400" b="0" i="0">
                <a:latin typeface="Arial" charset="0"/>
              </a:defRPr>
            </a:lvl2pPr>
            <a:lvl3pPr>
              <a:defRPr sz="1200" b="0" i="0">
                <a:latin typeface="Arial" charset="0"/>
              </a:defRPr>
            </a:lvl3pPr>
            <a:lvl4pPr>
              <a:defRPr sz="1100" b="0" i="0">
                <a:latin typeface="Arial" charset="0"/>
              </a:defRPr>
            </a:lvl4pPr>
            <a:lvl5pPr>
              <a:defRPr sz="1100" b="0" i="0">
                <a:latin typeface="Arial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3759200" y="1178560"/>
            <a:ext cx="5384800" cy="3068320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36576"/>
            <a:ext cx="8031162" cy="726578"/>
          </a:xfrm>
        </p:spPr>
        <p:txBody>
          <a:bodyPr/>
          <a:lstStyle>
            <a:lvl1pPr algn="l"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5629216" y="1127581"/>
            <a:ext cx="2954397" cy="3138974"/>
          </a:xfrm>
        </p:spPr>
        <p:txBody>
          <a:bodyPr>
            <a:normAutofit/>
          </a:bodyPr>
          <a:lstStyle>
            <a:lvl1pPr>
              <a:defRPr sz="1400" b="0" i="0">
                <a:latin typeface="Arial" charset="0"/>
              </a:defRPr>
            </a:lvl1pPr>
            <a:lvl2pPr>
              <a:defRPr sz="1400" b="0" i="0">
                <a:latin typeface="Arial" charset="0"/>
              </a:defRPr>
            </a:lvl2pPr>
            <a:lvl3pPr>
              <a:defRPr sz="1200" b="0" i="0">
                <a:latin typeface="Arial" charset="0"/>
              </a:defRPr>
            </a:lvl3pPr>
            <a:lvl4pPr>
              <a:defRPr sz="1100" b="0" i="0">
                <a:latin typeface="Arial" charset="0"/>
              </a:defRPr>
            </a:lvl4pPr>
            <a:lvl5pPr>
              <a:defRPr sz="1100" b="0" i="0">
                <a:latin typeface="Arial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0" y="1178560"/>
            <a:ext cx="5384800" cy="3068320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/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07360"/>
            <a:ext cx="9144000" cy="1123835"/>
          </a:xfrm>
          <a:solidFill>
            <a:schemeClr val="bg1">
              <a:alpha val="35000"/>
            </a:schemeClr>
          </a:solidFill>
        </p:spPr>
        <p:txBody>
          <a:bodyPr lIns="548640" tIns="137160" rIns="548640" bIns="502920" anchor="t" anchorCtr="0"/>
          <a:lstStyle>
            <a:lvl1pPr algn="l"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72771" y="3498939"/>
            <a:ext cx="8034337" cy="241861"/>
          </a:xfrm>
        </p:spPr>
        <p:txBody>
          <a:bodyPr>
            <a:spAutoFit/>
          </a:bodyPr>
          <a:lstStyle>
            <a:lvl1pPr marL="0" indent="0" algn="l">
              <a:buNone/>
              <a:defRPr sz="1400" b="0" i="0">
                <a:solidFill>
                  <a:srgbClr val="FFFFFF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/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rizon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 algn="ctr"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6356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563562" y="3684809"/>
            <a:ext cx="8016876" cy="172355"/>
          </a:xfrm>
        </p:spPr>
        <p:txBody>
          <a:bodyPr wrap="square" tIns="0">
            <a:spAutoFit/>
          </a:bodyPr>
          <a:lstStyle>
            <a:lvl1pPr marL="0" indent="0" algn="ctr">
              <a:lnSpc>
                <a:spcPct val="92000"/>
              </a:lnSpc>
              <a:buNone/>
              <a:defRPr sz="1200" b="0" i="0">
                <a:latin typeface="Arial" charset="0"/>
              </a:defRPr>
            </a:lvl1pPr>
            <a:lvl2pPr marL="173037" indent="0">
              <a:buNone/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0" y="1178560"/>
            <a:ext cx="9144000" cy="2428240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3562" y="1151335"/>
            <a:ext cx="3830679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ln>
                  <a:noFill/>
                </a:ln>
                <a:latin typeface="Arial" charset="0"/>
                <a:cs typeface="Gotham Boo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562" y="1631156"/>
            <a:ext cx="3830679" cy="2963466"/>
          </a:xfrm>
        </p:spPr>
        <p:txBody>
          <a:bodyPr>
            <a:normAutofit/>
          </a:bodyPr>
          <a:lstStyle>
            <a:lvl1pPr>
              <a:defRPr sz="1800" b="0" i="0">
                <a:latin typeface="Arial" charset="0"/>
              </a:defRPr>
            </a:lvl1pPr>
            <a:lvl2pPr>
              <a:defRPr sz="1600" b="0" i="0">
                <a:latin typeface="Arial" charset="0"/>
              </a:defRPr>
            </a:lvl2pPr>
            <a:lvl3pPr>
              <a:defRPr sz="1400" b="0" i="0">
                <a:latin typeface="Arial" charset="0"/>
              </a:defRPr>
            </a:lvl3pPr>
            <a:lvl4pPr>
              <a:defRPr sz="1200" b="0" i="0">
                <a:latin typeface="Arial" charset="0"/>
              </a:defRPr>
            </a:lvl4pPr>
            <a:lvl5pPr>
              <a:defRPr sz="1200" b="0" i="0">
                <a:latin typeface="Arial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3938587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ln>
                  <a:noFill/>
                </a:ln>
                <a:latin typeface="Arial" charset="0"/>
                <a:cs typeface="Gotham Boo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3938587" cy="2963466"/>
          </a:xfrm>
        </p:spPr>
        <p:txBody>
          <a:bodyPr>
            <a:normAutofit/>
          </a:bodyPr>
          <a:lstStyle>
            <a:lvl1pPr>
              <a:defRPr sz="1800" b="0" i="0">
                <a:latin typeface="Arial" charset="0"/>
              </a:defRPr>
            </a:lvl1pPr>
            <a:lvl2pPr>
              <a:defRPr sz="1600" b="0" i="0">
                <a:latin typeface="Arial" charset="0"/>
              </a:defRPr>
            </a:lvl2pPr>
            <a:lvl3pPr>
              <a:defRPr sz="1400" b="0" i="0">
                <a:latin typeface="Arial" charset="0"/>
              </a:defRPr>
            </a:lvl3pPr>
            <a:lvl4pPr>
              <a:defRPr sz="1200" b="0" i="0">
                <a:latin typeface="Arial" charset="0"/>
              </a:defRPr>
            </a:lvl4pPr>
            <a:lvl5pPr>
              <a:defRPr sz="1200" b="0" i="0">
                <a:latin typeface="Arial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6356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2096" y="0"/>
            <a:ext cx="3406459" cy="5166360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3676953" y="38485"/>
            <a:ext cx="4906660" cy="726578"/>
          </a:xfrm>
        </p:spPr>
        <p:txBody>
          <a:bodyPr/>
          <a:lstStyle>
            <a:lvl1pPr algn="l"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3676953" y="1125460"/>
            <a:ext cx="4906660" cy="3435371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Arial" charset="0"/>
              </a:defRPr>
            </a:lvl1pPr>
            <a:lvl2pPr marL="346075" indent="-173038">
              <a:buFont typeface="Arial"/>
              <a:buChar char="•"/>
              <a:defRPr sz="1400" b="0" i="0">
                <a:latin typeface="Arial" charset="0"/>
              </a:defRPr>
            </a:lvl2pPr>
            <a:lvl3pPr>
              <a:defRPr sz="1400" b="0" i="0">
                <a:latin typeface="Arial" charset="0"/>
              </a:defRPr>
            </a:lvl3pPr>
            <a:lvl4pPr>
              <a:defRPr sz="1400" b="0" i="0">
                <a:latin typeface="Arial" charset="0"/>
              </a:defRPr>
            </a:lvl4pPr>
            <a:lvl5pPr>
              <a:defRPr sz="1400" b="0" i="0"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678188" y="734898"/>
            <a:ext cx="4908600" cy="338137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5"/>
          </p:nvPr>
        </p:nvSpPr>
        <p:spPr>
          <a:xfrm>
            <a:off x="-12700" y="3705048"/>
            <a:ext cx="2909888" cy="682802"/>
          </a:xfrm>
          <a:solidFill>
            <a:schemeClr val="accent1">
              <a:alpha val="65000"/>
            </a:schemeClr>
          </a:solidFill>
          <a:ln>
            <a:solidFill>
              <a:schemeClr val="accent2"/>
            </a:solidFill>
          </a:ln>
        </p:spPr>
        <p:txBody>
          <a:bodyPr lIns="274320" tIns="91440" rIns="91440" bIns="91440" anchor="b" anchorCtr="0">
            <a:spAutoFit/>
          </a:bodyPr>
          <a:lstStyle>
            <a:lvl1pPr marL="0" indent="0" algn="r">
              <a:spcBef>
                <a:spcPts val="400"/>
              </a:spcBef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  <a:lvl2pPr marL="173037" indent="0" algn="r">
              <a:buNone/>
              <a:defRPr>
                <a:solidFill>
                  <a:srgbClr val="FFFFFF"/>
                </a:solidFill>
              </a:defRPr>
            </a:lvl2pPr>
            <a:lvl3pPr marL="346075" indent="0" algn="r">
              <a:buNone/>
              <a:defRPr>
                <a:solidFill>
                  <a:srgbClr val="FFFFFF"/>
                </a:solidFill>
              </a:defRPr>
            </a:lvl3pPr>
            <a:lvl4pPr marL="517525" indent="0" algn="r">
              <a:buNone/>
              <a:defRPr>
                <a:solidFill>
                  <a:srgbClr val="FFFFFF"/>
                </a:solidFill>
              </a:defRPr>
            </a:lvl4pPr>
            <a:lvl5pPr marL="690562" indent="0" algn="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476257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6356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/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 bwMode="black">
          <a:xfrm>
            <a:off x="-3175" y="-20785"/>
            <a:ext cx="9147175" cy="4879975"/>
            <a:chOff x="-3175" y="0"/>
            <a:chExt cx="9147175" cy="4956175"/>
          </a:xfrm>
          <a:solidFill>
            <a:schemeClr val="bg2"/>
          </a:solidFill>
        </p:grpSpPr>
        <p:sp>
          <p:nvSpPr>
            <p:cNvPr id="6" name="Freeform 6"/>
            <p:cNvSpPr>
              <a:spLocks/>
            </p:cNvSpPr>
            <p:nvPr/>
          </p:nvSpPr>
          <p:spPr bwMode="black">
            <a:xfrm>
              <a:off x="1601788" y="4940300"/>
              <a:ext cx="9525" cy="15875"/>
            </a:xfrm>
            <a:custGeom>
              <a:avLst/>
              <a:gdLst>
                <a:gd name="T0" fmla="*/ 0 w 6"/>
                <a:gd name="T1" fmla="*/ 0 h 10"/>
                <a:gd name="T2" fmla="*/ 0 w 6"/>
                <a:gd name="T3" fmla="*/ 6 h 10"/>
                <a:gd name="T4" fmla="*/ 6 w 6"/>
                <a:gd name="T5" fmla="*/ 10 h 10"/>
                <a:gd name="T6" fmla="*/ 2 w 6"/>
                <a:gd name="T7" fmla="*/ 4 h 10"/>
                <a:gd name="T8" fmla="*/ 0 w 6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0" y="0"/>
                  </a:moveTo>
                  <a:lnTo>
                    <a:pt x="0" y="6"/>
                  </a:lnTo>
                  <a:lnTo>
                    <a:pt x="6" y="10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black">
            <a:xfrm>
              <a:off x="1579563" y="4921250"/>
              <a:ext cx="9525" cy="12700"/>
            </a:xfrm>
            <a:custGeom>
              <a:avLst/>
              <a:gdLst>
                <a:gd name="T0" fmla="*/ 6 w 6"/>
                <a:gd name="T1" fmla="*/ 6 h 8"/>
                <a:gd name="T2" fmla="*/ 6 w 6"/>
                <a:gd name="T3" fmla="*/ 0 h 8"/>
                <a:gd name="T4" fmla="*/ 0 w 6"/>
                <a:gd name="T5" fmla="*/ 8 h 8"/>
                <a:gd name="T6" fmla="*/ 6 w 6"/>
                <a:gd name="T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6" y="6"/>
                  </a:moveTo>
                  <a:lnTo>
                    <a:pt x="6" y="0"/>
                  </a:lnTo>
                  <a:lnTo>
                    <a:pt x="0" y="8"/>
                  </a:lnTo>
                  <a:lnTo>
                    <a:pt x="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black">
            <a:xfrm>
              <a:off x="1582738" y="4895850"/>
              <a:ext cx="12700" cy="25400"/>
            </a:xfrm>
            <a:custGeom>
              <a:avLst/>
              <a:gdLst>
                <a:gd name="T0" fmla="*/ 8 w 8"/>
                <a:gd name="T1" fmla="*/ 10 h 16"/>
                <a:gd name="T2" fmla="*/ 0 w 8"/>
                <a:gd name="T3" fmla="*/ 0 h 16"/>
                <a:gd name="T4" fmla="*/ 4 w 8"/>
                <a:gd name="T5" fmla="*/ 16 h 16"/>
                <a:gd name="T6" fmla="*/ 6 w 8"/>
                <a:gd name="T7" fmla="*/ 16 h 16"/>
                <a:gd name="T8" fmla="*/ 8 w 8"/>
                <a:gd name="T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8" y="10"/>
                  </a:moveTo>
                  <a:lnTo>
                    <a:pt x="0" y="0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8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black">
            <a:xfrm>
              <a:off x="1563688" y="4876800"/>
              <a:ext cx="19050" cy="12700"/>
            </a:xfrm>
            <a:custGeom>
              <a:avLst/>
              <a:gdLst>
                <a:gd name="T0" fmla="*/ 0 w 12"/>
                <a:gd name="T1" fmla="*/ 2 h 8"/>
                <a:gd name="T2" fmla="*/ 10 w 12"/>
                <a:gd name="T3" fmla="*/ 8 h 8"/>
                <a:gd name="T4" fmla="*/ 12 w 12"/>
                <a:gd name="T5" fmla="*/ 0 h 8"/>
                <a:gd name="T6" fmla="*/ 0 w 12"/>
                <a:gd name="T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8">
                  <a:moveTo>
                    <a:pt x="0" y="2"/>
                  </a:moveTo>
                  <a:lnTo>
                    <a:pt x="10" y="8"/>
                  </a:lnTo>
                  <a:lnTo>
                    <a:pt x="12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black">
            <a:xfrm>
              <a:off x="1563688" y="4848225"/>
              <a:ext cx="6350" cy="9525"/>
            </a:xfrm>
            <a:custGeom>
              <a:avLst/>
              <a:gdLst>
                <a:gd name="T0" fmla="*/ 4 w 4"/>
                <a:gd name="T1" fmla="*/ 6 h 6"/>
                <a:gd name="T2" fmla="*/ 0 w 4"/>
                <a:gd name="T3" fmla="*/ 0 h 6"/>
                <a:gd name="T4" fmla="*/ 0 w 4"/>
                <a:gd name="T5" fmla="*/ 4 h 6"/>
                <a:gd name="T6" fmla="*/ 4 w 4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4" y="6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4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black">
            <a:xfrm>
              <a:off x="1563688" y="4797425"/>
              <a:ext cx="6350" cy="12700"/>
            </a:xfrm>
            <a:custGeom>
              <a:avLst/>
              <a:gdLst>
                <a:gd name="T0" fmla="*/ 0 w 4"/>
                <a:gd name="T1" fmla="*/ 8 h 8"/>
                <a:gd name="T2" fmla="*/ 4 w 4"/>
                <a:gd name="T3" fmla="*/ 4 h 8"/>
                <a:gd name="T4" fmla="*/ 0 w 4"/>
                <a:gd name="T5" fmla="*/ 0 h 8"/>
                <a:gd name="T6" fmla="*/ 0 w 4"/>
                <a:gd name="T7" fmla="*/ 2 h 8"/>
                <a:gd name="T8" fmla="*/ 0 w 4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8">
                  <a:moveTo>
                    <a:pt x="0" y="8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black">
            <a:xfrm>
              <a:off x="1563688" y="4778375"/>
              <a:ext cx="9525" cy="22225"/>
            </a:xfrm>
            <a:custGeom>
              <a:avLst/>
              <a:gdLst>
                <a:gd name="T0" fmla="*/ 2 w 6"/>
                <a:gd name="T1" fmla="*/ 0 h 14"/>
                <a:gd name="T2" fmla="*/ 0 w 6"/>
                <a:gd name="T3" fmla="*/ 2 h 14"/>
                <a:gd name="T4" fmla="*/ 6 w 6"/>
                <a:gd name="T5" fmla="*/ 14 h 14"/>
                <a:gd name="T6" fmla="*/ 2 w 6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4">
                  <a:moveTo>
                    <a:pt x="2" y="0"/>
                  </a:moveTo>
                  <a:lnTo>
                    <a:pt x="0" y="2"/>
                  </a:lnTo>
                  <a:lnTo>
                    <a:pt x="6" y="14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black">
            <a:xfrm>
              <a:off x="1589088" y="4756150"/>
              <a:ext cx="6350" cy="9525"/>
            </a:xfrm>
            <a:custGeom>
              <a:avLst/>
              <a:gdLst>
                <a:gd name="T0" fmla="*/ 2 w 4"/>
                <a:gd name="T1" fmla="*/ 0 h 6"/>
                <a:gd name="T2" fmla="*/ 0 w 4"/>
                <a:gd name="T3" fmla="*/ 2 h 6"/>
                <a:gd name="T4" fmla="*/ 4 w 4"/>
                <a:gd name="T5" fmla="*/ 6 h 6"/>
                <a:gd name="T6" fmla="*/ 2 w 4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lnTo>
                    <a:pt x="0" y="2"/>
                  </a:lnTo>
                  <a:lnTo>
                    <a:pt x="4" y="6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black">
            <a:xfrm>
              <a:off x="8956675" y="4232275"/>
              <a:ext cx="184150" cy="279400"/>
            </a:xfrm>
            <a:custGeom>
              <a:avLst/>
              <a:gdLst>
                <a:gd name="T0" fmla="*/ 86 w 116"/>
                <a:gd name="T1" fmla="*/ 82 h 176"/>
                <a:gd name="T2" fmla="*/ 68 w 116"/>
                <a:gd name="T3" fmla="*/ 74 h 176"/>
                <a:gd name="T4" fmla="*/ 64 w 116"/>
                <a:gd name="T5" fmla="*/ 54 h 176"/>
                <a:gd name="T6" fmla="*/ 54 w 116"/>
                <a:gd name="T7" fmla="*/ 46 h 176"/>
                <a:gd name="T8" fmla="*/ 54 w 116"/>
                <a:gd name="T9" fmla="*/ 58 h 176"/>
                <a:gd name="T10" fmla="*/ 46 w 116"/>
                <a:gd name="T11" fmla="*/ 58 h 176"/>
                <a:gd name="T12" fmla="*/ 48 w 116"/>
                <a:gd name="T13" fmla="*/ 48 h 176"/>
                <a:gd name="T14" fmla="*/ 40 w 116"/>
                <a:gd name="T15" fmla="*/ 38 h 176"/>
                <a:gd name="T16" fmla="*/ 42 w 116"/>
                <a:gd name="T17" fmla="*/ 38 h 176"/>
                <a:gd name="T18" fmla="*/ 36 w 116"/>
                <a:gd name="T19" fmla="*/ 20 h 176"/>
                <a:gd name="T20" fmla="*/ 16 w 116"/>
                <a:gd name="T21" fmla="*/ 8 h 176"/>
                <a:gd name="T22" fmla="*/ 14 w 116"/>
                <a:gd name="T23" fmla="*/ 10 h 176"/>
                <a:gd name="T24" fmla="*/ 10 w 116"/>
                <a:gd name="T25" fmla="*/ 0 h 176"/>
                <a:gd name="T26" fmla="*/ 0 w 116"/>
                <a:gd name="T27" fmla="*/ 2 h 176"/>
                <a:gd name="T28" fmla="*/ 12 w 116"/>
                <a:gd name="T29" fmla="*/ 24 h 176"/>
                <a:gd name="T30" fmla="*/ 16 w 116"/>
                <a:gd name="T31" fmla="*/ 28 h 176"/>
                <a:gd name="T32" fmla="*/ 18 w 116"/>
                <a:gd name="T33" fmla="*/ 34 h 176"/>
                <a:gd name="T34" fmla="*/ 28 w 116"/>
                <a:gd name="T35" fmla="*/ 48 h 176"/>
                <a:gd name="T36" fmla="*/ 32 w 116"/>
                <a:gd name="T37" fmla="*/ 46 h 176"/>
                <a:gd name="T38" fmla="*/ 32 w 116"/>
                <a:gd name="T39" fmla="*/ 56 h 176"/>
                <a:gd name="T40" fmla="*/ 36 w 116"/>
                <a:gd name="T41" fmla="*/ 64 h 176"/>
                <a:gd name="T42" fmla="*/ 38 w 116"/>
                <a:gd name="T43" fmla="*/ 64 h 176"/>
                <a:gd name="T44" fmla="*/ 38 w 116"/>
                <a:gd name="T45" fmla="*/ 66 h 176"/>
                <a:gd name="T46" fmla="*/ 42 w 116"/>
                <a:gd name="T47" fmla="*/ 70 h 176"/>
                <a:gd name="T48" fmla="*/ 42 w 116"/>
                <a:gd name="T49" fmla="*/ 86 h 176"/>
                <a:gd name="T50" fmla="*/ 40 w 116"/>
                <a:gd name="T51" fmla="*/ 86 h 176"/>
                <a:gd name="T52" fmla="*/ 36 w 116"/>
                <a:gd name="T53" fmla="*/ 104 h 176"/>
                <a:gd name="T54" fmla="*/ 26 w 116"/>
                <a:gd name="T55" fmla="*/ 110 h 176"/>
                <a:gd name="T56" fmla="*/ 20 w 116"/>
                <a:gd name="T57" fmla="*/ 118 h 176"/>
                <a:gd name="T58" fmla="*/ 48 w 116"/>
                <a:gd name="T59" fmla="*/ 138 h 176"/>
                <a:gd name="T60" fmla="*/ 48 w 116"/>
                <a:gd name="T61" fmla="*/ 150 h 176"/>
                <a:gd name="T62" fmla="*/ 38 w 116"/>
                <a:gd name="T63" fmla="*/ 166 h 176"/>
                <a:gd name="T64" fmla="*/ 58 w 116"/>
                <a:gd name="T65" fmla="*/ 176 h 176"/>
                <a:gd name="T66" fmla="*/ 80 w 116"/>
                <a:gd name="T67" fmla="*/ 146 h 176"/>
                <a:gd name="T68" fmla="*/ 88 w 116"/>
                <a:gd name="T69" fmla="*/ 128 h 176"/>
                <a:gd name="T70" fmla="*/ 84 w 116"/>
                <a:gd name="T71" fmla="*/ 120 h 176"/>
                <a:gd name="T72" fmla="*/ 90 w 116"/>
                <a:gd name="T73" fmla="*/ 116 h 176"/>
                <a:gd name="T74" fmla="*/ 106 w 116"/>
                <a:gd name="T75" fmla="*/ 114 h 176"/>
                <a:gd name="T76" fmla="*/ 106 w 116"/>
                <a:gd name="T77" fmla="*/ 102 h 176"/>
                <a:gd name="T78" fmla="*/ 112 w 116"/>
                <a:gd name="T79" fmla="*/ 100 h 176"/>
                <a:gd name="T80" fmla="*/ 116 w 116"/>
                <a:gd name="T81" fmla="*/ 76 h 176"/>
                <a:gd name="T82" fmla="*/ 104 w 116"/>
                <a:gd name="T83" fmla="*/ 70 h 176"/>
                <a:gd name="T84" fmla="*/ 86 w 116"/>
                <a:gd name="T85" fmla="*/ 8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6" h="176">
                  <a:moveTo>
                    <a:pt x="86" y="82"/>
                  </a:moveTo>
                  <a:lnTo>
                    <a:pt x="68" y="74"/>
                  </a:lnTo>
                  <a:lnTo>
                    <a:pt x="64" y="54"/>
                  </a:lnTo>
                  <a:lnTo>
                    <a:pt x="54" y="46"/>
                  </a:lnTo>
                  <a:lnTo>
                    <a:pt x="54" y="58"/>
                  </a:lnTo>
                  <a:lnTo>
                    <a:pt x="46" y="58"/>
                  </a:lnTo>
                  <a:lnTo>
                    <a:pt x="48" y="48"/>
                  </a:lnTo>
                  <a:lnTo>
                    <a:pt x="40" y="38"/>
                  </a:lnTo>
                  <a:lnTo>
                    <a:pt x="42" y="38"/>
                  </a:lnTo>
                  <a:lnTo>
                    <a:pt x="36" y="20"/>
                  </a:lnTo>
                  <a:lnTo>
                    <a:pt x="16" y="8"/>
                  </a:lnTo>
                  <a:lnTo>
                    <a:pt x="14" y="10"/>
                  </a:lnTo>
                  <a:lnTo>
                    <a:pt x="10" y="0"/>
                  </a:lnTo>
                  <a:lnTo>
                    <a:pt x="0" y="2"/>
                  </a:lnTo>
                  <a:lnTo>
                    <a:pt x="12" y="24"/>
                  </a:lnTo>
                  <a:lnTo>
                    <a:pt x="16" y="28"/>
                  </a:lnTo>
                  <a:lnTo>
                    <a:pt x="18" y="34"/>
                  </a:lnTo>
                  <a:lnTo>
                    <a:pt x="28" y="48"/>
                  </a:lnTo>
                  <a:lnTo>
                    <a:pt x="32" y="46"/>
                  </a:lnTo>
                  <a:lnTo>
                    <a:pt x="32" y="56"/>
                  </a:lnTo>
                  <a:lnTo>
                    <a:pt x="36" y="64"/>
                  </a:lnTo>
                  <a:lnTo>
                    <a:pt x="38" y="64"/>
                  </a:lnTo>
                  <a:lnTo>
                    <a:pt x="38" y="66"/>
                  </a:lnTo>
                  <a:lnTo>
                    <a:pt x="42" y="70"/>
                  </a:lnTo>
                  <a:lnTo>
                    <a:pt x="42" y="86"/>
                  </a:lnTo>
                  <a:lnTo>
                    <a:pt x="40" y="86"/>
                  </a:lnTo>
                  <a:lnTo>
                    <a:pt x="36" y="104"/>
                  </a:lnTo>
                  <a:lnTo>
                    <a:pt x="26" y="110"/>
                  </a:lnTo>
                  <a:lnTo>
                    <a:pt x="20" y="118"/>
                  </a:lnTo>
                  <a:lnTo>
                    <a:pt x="48" y="138"/>
                  </a:lnTo>
                  <a:lnTo>
                    <a:pt x="48" y="150"/>
                  </a:lnTo>
                  <a:lnTo>
                    <a:pt x="38" y="166"/>
                  </a:lnTo>
                  <a:lnTo>
                    <a:pt x="58" y="176"/>
                  </a:lnTo>
                  <a:lnTo>
                    <a:pt x="80" y="146"/>
                  </a:lnTo>
                  <a:lnTo>
                    <a:pt x="88" y="128"/>
                  </a:lnTo>
                  <a:lnTo>
                    <a:pt x="84" y="120"/>
                  </a:lnTo>
                  <a:lnTo>
                    <a:pt x="90" y="116"/>
                  </a:lnTo>
                  <a:lnTo>
                    <a:pt x="106" y="114"/>
                  </a:lnTo>
                  <a:lnTo>
                    <a:pt x="106" y="102"/>
                  </a:lnTo>
                  <a:lnTo>
                    <a:pt x="112" y="100"/>
                  </a:lnTo>
                  <a:lnTo>
                    <a:pt x="116" y="76"/>
                  </a:lnTo>
                  <a:lnTo>
                    <a:pt x="104" y="70"/>
                  </a:lnTo>
                  <a:lnTo>
                    <a:pt x="86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black">
            <a:xfrm>
              <a:off x="8766175" y="4457700"/>
              <a:ext cx="247650" cy="266700"/>
            </a:xfrm>
            <a:custGeom>
              <a:avLst/>
              <a:gdLst>
                <a:gd name="T0" fmla="*/ 150 w 156"/>
                <a:gd name="T1" fmla="*/ 14 h 168"/>
                <a:gd name="T2" fmla="*/ 148 w 156"/>
                <a:gd name="T3" fmla="*/ 12 h 168"/>
                <a:gd name="T4" fmla="*/ 146 w 156"/>
                <a:gd name="T5" fmla="*/ 12 h 168"/>
                <a:gd name="T6" fmla="*/ 134 w 156"/>
                <a:gd name="T7" fmla="*/ 20 h 168"/>
                <a:gd name="T8" fmla="*/ 124 w 156"/>
                <a:gd name="T9" fmla="*/ 0 h 168"/>
                <a:gd name="T10" fmla="*/ 112 w 156"/>
                <a:gd name="T11" fmla="*/ 16 h 168"/>
                <a:gd name="T12" fmla="*/ 108 w 156"/>
                <a:gd name="T13" fmla="*/ 28 h 168"/>
                <a:gd name="T14" fmla="*/ 98 w 156"/>
                <a:gd name="T15" fmla="*/ 36 h 168"/>
                <a:gd name="T16" fmla="*/ 88 w 156"/>
                <a:gd name="T17" fmla="*/ 60 h 168"/>
                <a:gd name="T18" fmla="*/ 56 w 156"/>
                <a:gd name="T19" fmla="*/ 86 h 168"/>
                <a:gd name="T20" fmla="*/ 38 w 156"/>
                <a:gd name="T21" fmla="*/ 92 h 168"/>
                <a:gd name="T22" fmla="*/ 24 w 156"/>
                <a:gd name="T23" fmla="*/ 112 h 168"/>
                <a:gd name="T24" fmla="*/ 24 w 156"/>
                <a:gd name="T25" fmla="*/ 114 h 168"/>
                <a:gd name="T26" fmla="*/ 24 w 156"/>
                <a:gd name="T27" fmla="*/ 112 h 168"/>
                <a:gd name="T28" fmla="*/ 16 w 156"/>
                <a:gd name="T29" fmla="*/ 116 h 168"/>
                <a:gd name="T30" fmla="*/ 16 w 156"/>
                <a:gd name="T31" fmla="*/ 124 h 168"/>
                <a:gd name="T32" fmla="*/ 14 w 156"/>
                <a:gd name="T33" fmla="*/ 124 h 168"/>
                <a:gd name="T34" fmla="*/ 10 w 156"/>
                <a:gd name="T35" fmla="*/ 132 h 168"/>
                <a:gd name="T36" fmla="*/ 14 w 156"/>
                <a:gd name="T37" fmla="*/ 134 h 168"/>
                <a:gd name="T38" fmla="*/ 14 w 156"/>
                <a:gd name="T39" fmla="*/ 136 h 168"/>
                <a:gd name="T40" fmla="*/ 0 w 156"/>
                <a:gd name="T41" fmla="*/ 146 h 168"/>
                <a:gd name="T42" fmla="*/ 8 w 156"/>
                <a:gd name="T43" fmla="*/ 146 h 168"/>
                <a:gd name="T44" fmla="*/ 8 w 156"/>
                <a:gd name="T45" fmla="*/ 146 h 168"/>
                <a:gd name="T46" fmla="*/ 10 w 156"/>
                <a:gd name="T47" fmla="*/ 148 h 168"/>
                <a:gd name="T48" fmla="*/ 8 w 156"/>
                <a:gd name="T49" fmla="*/ 152 h 168"/>
                <a:gd name="T50" fmla="*/ 28 w 156"/>
                <a:gd name="T51" fmla="*/ 152 h 168"/>
                <a:gd name="T52" fmla="*/ 30 w 156"/>
                <a:gd name="T53" fmla="*/ 158 h 168"/>
                <a:gd name="T54" fmla="*/ 56 w 156"/>
                <a:gd name="T55" fmla="*/ 168 h 168"/>
                <a:gd name="T56" fmla="*/ 68 w 156"/>
                <a:gd name="T57" fmla="*/ 162 h 168"/>
                <a:gd name="T58" fmla="*/ 90 w 156"/>
                <a:gd name="T59" fmla="*/ 146 h 168"/>
                <a:gd name="T60" fmla="*/ 102 w 156"/>
                <a:gd name="T61" fmla="*/ 96 h 168"/>
                <a:gd name="T62" fmla="*/ 106 w 156"/>
                <a:gd name="T63" fmla="*/ 98 h 168"/>
                <a:gd name="T64" fmla="*/ 120 w 156"/>
                <a:gd name="T65" fmla="*/ 88 h 168"/>
                <a:gd name="T66" fmla="*/ 130 w 156"/>
                <a:gd name="T67" fmla="*/ 92 h 168"/>
                <a:gd name="T68" fmla="*/ 134 w 156"/>
                <a:gd name="T69" fmla="*/ 88 h 168"/>
                <a:gd name="T70" fmla="*/ 128 w 156"/>
                <a:gd name="T71" fmla="*/ 82 h 168"/>
                <a:gd name="T72" fmla="*/ 130 w 156"/>
                <a:gd name="T73" fmla="*/ 72 h 168"/>
                <a:gd name="T74" fmla="*/ 138 w 156"/>
                <a:gd name="T75" fmla="*/ 64 h 168"/>
                <a:gd name="T76" fmla="*/ 156 w 156"/>
                <a:gd name="T77" fmla="*/ 38 h 168"/>
                <a:gd name="T78" fmla="*/ 154 w 156"/>
                <a:gd name="T79" fmla="*/ 22 h 168"/>
                <a:gd name="T80" fmla="*/ 156 w 156"/>
                <a:gd name="T81" fmla="*/ 18 h 168"/>
                <a:gd name="T82" fmla="*/ 150 w 156"/>
                <a:gd name="T83" fmla="*/ 1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6" h="168">
                  <a:moveTo>
                    <a:pt x="150" y="14"/>
                  </a:moveTo>
                  <a:lnTo>
                    <a:pt x="148" y="12"/>
                  </a:lnTo>
                  <a:lnTo>
                    <a:pt x="146" y="12"/>
                  </a:lnTo>
                  <a:lnTo>
                    <a:pt x="134" y="20"/>
                  </a:lnTo>
                  <a:lnTo>
                    <a:pt x="124" y="0"/>
                  </a:lnTo>
                  <a:lnTo>
                    <a:pt x="112" y="16"/>
                  </a:lnTo>
                  <a:lnTo>
                    <a:pt x="108" y="28"/>
                  </a:lnTo>
                  <a:lnTo>
                    <a:pt x="98" y="36"/>
                  </a:lnTo>
                  <a:lnTo>
                    <a:pt x="88" y="60"/>
                  </a:lnTo>
                  <a:lnTo>
                    <a:pt x="56" y="86"/>
                  </a:lnTo>
                  <a:lnTo>
                    <a:pt x="38" y="92"/>
                  </a:lnTo>
                  <a:lnTo>
                    <a:pt x="24" y="112"/>
                  </a:lnTo>
                  <a:lnTo>
                    <a:pt x="24" y="114"/>
                  </a:lnTo>
                  <a:lnTo>
                    <a:pt x="24" y="112"/>
                  </a:lnTo>
                  <a:lnTo>
                    <a:pt x="16" y="116"/>
                  </a:lnTo>
                  <a:lnTo>
                    <a:pt x="16" y="124"/>
                  </a:lnTo>
                  <a:lnTo>
                    <a:pt x="14" y="124"/>
                  </a:lnTo>
                  <a:lnTo>
                    <a:pt x="10" y="132"/>
                  </a:lnTo>
                  <a:lnTo>
                    <a:pt x="14" y="134"/>
                  </a:lnTo>
                  <a:lnTo>
                    <a:pt x="14" y="136"/>
                  </a:lnTo>
                  <a:lnTo>
                    <a:pt x="0" y="146"/>
                  </a:lnTo>
                  <a:lnTo>
                    <a:pt x="8" y="146"/>
                  </a:lnTo>
                  <a:lnTo>
                    <a:pt x="8" y="146"/>
                  </a:lnTo>
                  <a:lnTo>
                    <a:pt x="10" y="148"/>
                  </a:lnTo>
                  <a:lnTo>
                    <a:pt x="8" y="152"/>
                  </a:lnTo>
                  <a:lnTo>
                    <a:pt x="28" y="152"/>
                  </a:lnTo>
                  <a:lnTo>
                    <a:pt x="30" y="158"/>
                  </a:lnTo>
                  <a:lnTo>
                    <a:pt x="56" y="168"/>
                  </a:lnTo>
                  <a:lnTo>
                    <a:pt x="68" y="162"/>
                  </a:lnTo>
                  <a:lnTo>
                    <a:pt x="90" y="146"/>
                  </a:lnTo>
                  <a:lnTo>
                    <a:pt x="102" y="96"/>
                  </a:lnTo>
                  <a:lnTo>
                    <a:pt x="106" y="98"/>
                  </a:lnTo>
                  <a:lnTo>
                    <a:pt x="120" y="88"/>
                  </a:lnTo>
                  <a:lnTo>
                    <a:pt x="130" y="92"/>
                  </a:lnTo>
                  <a:lnTo>
                    <a:pt x="134" y="88"/>
                  </a:lnTo>
                  <a:lnTo>
                    <a:pt x="128" y="82"/>
                  </a:lnTo>
                  <a:lnTo>
                    <a:pt x="130" y="72"/>
                  </a:lnTo>
                  <a:lnTo>
                    <a:pt x="138" y="64"/>
                  </a:lnTo>
                  <a:lnTo>
                    <a:pt x="156" y="38"/>
                  </a:lnTo>
                  <a:lnTo>
                    <a:pt x="154" y="22"/>
                  </a:lnTo>
                  <a:lnTo>
                    <a:pt x="156" y="18"/>
                  </a:lnTo>
                  <a:lnTo>
                    <a:pt x="15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black">
            <a:xfrm>
              <a:off x="8804275" y="4714875"/>
              <a:ext cx="28575" cy="34925"/>
            </a:xfrm>
            <a:custGeom>
              <a:avLst/>
              <a:gdLst>
                <a:gd name="T0" fmla="*/ 6 w 18"/>
                <a:gd name="T1" fmla="*/ 0 h 22"/>
                <a:gd name="T2" fmla="*/ 0 w 18"/>
                <a:gd name="T3" fmla="*/ 22 h 22"/>
                <a:gd name="T4" fmla="*/ 18 w 18"/>
                <a:gd name="T5" fmla="*/ 14 h 22"/>
                <a:gd name="T6" fmla="*/ 12 w 18"/>
                <a:gd name="T7" fmla="*/ 2 h 22"/>
                <a:gd name="T8" fmla="*/ 6 w 18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2">
                  <a:moveTo>
                    <a:pt x="6" y="0"/>
                  </a:moveTo>
                  <a:lnTo>
                    <a:pt x="0" y="22"/>
                  </a:lnTo>
                  <a:lnTo>
                    <a:pt x="18" y="14"/>
                  </a:lnTo>
                  <a:lnTo>
                    <a:pt x="12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black">
            <a:xfrm>
              <a:off x="6184900" y="2847975"/>
              <a:ext cx="73025" cy="123825"/>
            </a:xfrm>
            <a:custGeom>
              <a:avLst/>
              <a:gdLst>
                <a:gd name="T0" fmla="*/ 16 w 46"/>
                <a:gd name="T1" fmla="*/ 2 h 78"/>
                <a:gd name="T2" fmla="*/ 10 w 46"/>
                <a:gd name="T3" fmla="*/ 0 h 78"/>
                <a:gd name="T4" fmla="*/ 4 w 46"/>
                <a:gd name="T5" fmla="*/ 4 h 78"/>
                <a:gd name="T6" fmla="*/ 10 w 46"/>
                <a:gd name="T7" fmla="*/ 8 h 78"/>
                <a:gd name="T8" fmla="*/ 8 w 46"/>
                <a:gd name="T9" fmla="*/ 10 h 78"/>
                <a:gd name="T10" fmla="*/ 4 w 46"/>
                <a:gd name="T11" fmla="*/ 32 h 78"/>
                <a:gd name="T12" fmla="*/ 0 w 46"/>
                <a:gd name="T13" fmla="*/ 32 h 78"/>
                <a:gd name="T14" fmla="*/ 4 w 46"/>
                <a:gd name="T15" fmla="*/ 60 h 78"/>
                <a:gd name="T16" fmla="*/ 10 w 46"/>
                <a:gd name="T17" fmla="*/ 76 h 78"/>
                <a:gd name="T18" fmla="*/ 24 w 46"/>
                <a:gd name="T19" fmla="*/ 78 h 78"/>
                <a:gd name="T20" fmla="*/ 46 w 46"/>
                <a:gd name="T21" fmla="*/ 62 h 78"/>
                <a:gd name="T22" fmla="*/ 46 w 46"/>
                <a:gd name="T23" fmla="*/ 44 h 78"/>
                <a:gd name="T24" fmla="*/ 28 w 46"/>
                <a:gd name="T25" fmla="*/ 12 h 78"/>
                <a:gd name="T26" fmla="*/ 16 w 46"/>
                <a:gd name="T27" fmla="*/ 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78">
                  <a:moveTo>
                    <a:pt x="16" y="2"/>
                  </a:moveTo>
                  <a:lnTo>
                    <a:pt x="10" y="0"/>
                  </a:lnTo>
                  <a:lnTo>
                    <a:pt x="4" y="4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4" y="60"/>
                  </a:lnTo>
                  <a:lnTo>
                    <a:pt x="10" y="76"/>
                  </a:lnTo>
                  <a:lnTo>
                    <a:pt x="24" y="78"/>
                  </a:lnTo>
                  <a:lnTo>
                    <a:pt x="46" y="62"/>
                  </a:lnTo>
                  <a:lnTo>
                    <a:pt x="46" y="44"/>
                  </a:lnTo>
                  <a:lnTo>
                    <a:pt x="28" y="12"/>
                  </a:lnTo>
                  <a:lnTo>
                    <a:pt x="1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black">
            <a:xfrm>
              <a:off x="1801813" y="2581275"/>
              <a:ext cx="57150" cy="25400"/>
            </a:xfrm>
            <a:custGeom>
              <a:avLst/>
              <a:gdLst>
                <a:gd name="T0" fmla="*/ 0 w 36"/>
                <a:gd name="T1" fmla="*/ 8 h 16"/>
                <a:gd name="T2" fmla="*/ 6 w 36"/>
                <a:gd name="T3" fmla="*/ 16 h 16"/>
                <a:gd name="T4" fmla="*/ 22 w 36"/>
                <a:gd name="T5" fmla="*/ 16 h 16"/>
                <a:gd name="T6" fmla="*/ 36 w 36"/>
                <a:gd name="T7" fmla="*/ 10 h 16"/>
                <a:gd name="T8" fmla="*/ 32 w 36"/>
                <a:gd name="T9" fmla="*/ 0 h 16"/>
                <a:gd name="T10" fmla="*/ 4 w 36"/>
                <a:gd name="T11" fmla="*/ 0 h 16"/>
                <a:gd name="T12" fmla="*/ 0 w 36"/>
                <a:gd name="T1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6">
                  <a:moveTo>
                    <a:pt x="0" y="8"/>
                  </a:moveTo>
                  <a:lnTo>
                    <a:pt x="6" y="16"/>
                  </a:lnTo>
                  <a:lnTo>
                    <a:pt x="22" y="16"/>
                  </a:lnTo>
                  <a:lnTo>
                    <a:pt x="36" y="10"/>
                  </a:lnTo>
                  <a:lnTo>
                    <a:pt x="32" y="0"/>
                  </a:lnTo>
                  <a:lnTo>
                    <a:pt x="4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black">
            <a:xfrm>
              <a:off x="9086850" y="1311275"/>
              <a:ext cx="25400" cy="38100"/>
            </a:xfrm>
            <a:custGeom>
              <a:avLst/>
              <a:gdLst>
                <a:gd name="T0" fmla="*/ 14 w 16"/>
                <a:gd name="T1" fmla="*/ 0 h 24"/>
                <a:gd name="T2" fmla="*/ 0 w 16"/>
                <a:gd name="T3" fmla="*/ 24 h 24"/>
                <a:gd name="T4" fmla="*/ 16 w 16"/>
                <a:gd name="T5" fmla="*/ 14 h 24"/>
                <a:gd name="T6" fmla="*/ 14 w 16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24">
                  <a:moveTo>
                    <a:pt x="14" y="0"/>
                  </a:moveTo>
                  <a:lnTo>
                    <a:pt x="0" y="24"/>
                  </a:lnTo>
                  <a:lnTo>
                    <a:pt x="16" y="14"/>
                  </a:lnTo>
                  <a:lnTo>
                    <a:pt x="1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black">
            <a:xfrm>
              <a:off x="8953500" y="1279525"/>
              <a:ext cx="38100" cy="15875"/>
            </a:xfrm>
            <a:custGeom>
              <a:avLst/>
              <a:gdLst>
                <a:gd name="T0" fmla="*/ 24 w 24"/>
                <a:gd name="T1" fmla="*/ 2 h 10"/>
                <a:gd name="T2" fmla="*/ 0 w 24"/>
                <a:gd name="T3" fmla="*/ 0 h 10"/>
                <a:gd name="T4" fmla="*/ 0 w 24"/>
                <a:gd name="T5" fmla="*/ 6 h 10"/>
                <a:gd name="T6" fmla="*/ 10 w 24"/>
                <a:gd name="T7" fmla="*/ 10 h 10"/>
                <a:gd name="T8" fmla="*/ 24 w 24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0">
                  <a:moveTo>
                    <a:pt x="24" y="2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0" y="10"/>
                  </a:lnTo>
                  <a:lnTo>
                    <a:pt x="24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black">
            <a:xfrm>
              <a:off x="234950" y="2063750"/>
              <a:ext cx="31750" cy="12700"/>
            </a:xfrm>
            <a:custGeom>
              <a:avLst/>
              <a:gdLst>
                <a:gd name="T0" fmla="*/ 4 w 20"/>
                <a:gd name="T1" fmla="*/ 8 h 8"/>
                <a:gd name="T2" fmla="*/ 20 w 20"/>
                <a:gd name="T3" fmla="*/ 6 h 8"/>
                <a:gd name="T4" fmla="*/ 0 w 20"/>
                <a:gd name="T5" fmla="*/ 0 h 8"/>
                <a:gd name="T6" fmla="*/ 4 w 20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8">
                  <a:moveTo>
                    <a:pt x="4" y="8"/>
                  </a:moveTo>
                  <a:lnTo>
                    <a:pt x="20" y="6"/>
                  </a:ln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black">
            <a:xfrm>
              <a:off x="1268413" y="2432050"/>
              <a:ext cx="339725" cy="114300"/>
            </a:xfrm>
            <a:custGeom>
              <a:avLst/>
              <a:gdLst>
                <a:gd name="T0" fmla="*/ 214 w 214"/>
                <a:gd name="T1" fmla="*/ 64 h 72"/>
                <a:gd name="T2" fmla="*/ 196 w 214"/>
                <a:gd name="T3" fmla="*/ 52 h 72"/>
                <a:gd name="T4" fmla="*/ 182 w 214"/>
                <a:gd name="T5" fmla="*/ 50 h 72"/>
                <a:gd name="T6" fmla="*/ 182 w 214"/>
                <a:gd name="T7" fmla="*/ 44 h 72"/>
                <a:gd name="T8" fmla="*/ 162 w 214"/>
                <a:gd name="T9" fmla="*/ 38 h 72"/>
                <a:gd name="T10" fmla="*/ 152 w 214"/>
                <a:gd name="T11" fmla="*/ 32 h 72"/>
                <a:gd name="T12" fmla="*/ 146 w 214"/>
                <a:gd name="T13" fmla="*/ 30 h 72"/>
                <a:gd name="T14" fmla="*/ 146 w 214"/>
                <a:gd name="T15" fmla="*/ 24 h 72"/>
                <a:gd name="T16" fmla="*/ 138 w 214"/>
                <a:gd name="T17" fmla="*/ 18 h 72"/>
                <a:gd name="T18" fmla="*/ 124 w 214"/>
                <a:gd name="T19" fmla="*/ 14 h 72"/>
                <a:gd name="T20" fmla="*/ 122 w 214"/>
                <a:gd name="T21" fmla="*/ 18 h 72"/>
                <a:gd name="T22" fmla="*/ 110 w 214"/>
                <a:gd name="T23" fmla="*/ 16 h 72"/>
                <a:gd name="T24" fmla="*/ 98 w 214"/>
                <a:gd name="T25" fmla="*/ 4 h 72"/>
                <a:gd name="T26" fmla="*/ 68 w 214"/>
                <a:gd name="T27" fmla="*/ 0 h 72"/>
                <a:gd name="T28" fmla="*/ 52 w 214"/>
                <a:gd name="T29" fmla="*/ 0 h 72"/>
                <a:gd name="T30" fmla="*/ 26 w 214"/>
                <a:gd name="T31" fmla="*/ 8 h 72"/>
                <a:gd name="T32" fmla="*/ 16 w 214"/>
                <a:gd name="T33" fmla="*/ 14 h 72"/>
                <a:gd name="T34" fmla="*/ 14 w 214"/>
                <a:gd name="T35" fmla="*/ 26 h 72"/>
                <a:gd name="T36" fmla="*/ 0 w 214"/>
                <a:gd name="T37" fmla="*/ 30 h 72"/>
                <a:gd name="T38" fmla="*/ 16 w 214"/>
                <a:gd name="T39" fmla="*/ 34 h 72"/>
                <a:gd name="T40" fmla="*/ 28 w 214"/>
                <a:gd name="T41" fmla="*/ 26 h 72"/>
                <a:gd name="T42" fmla="*/ 40 w 214"/>
                <a:gd name="T43" fmla="*/ 24 h 72"/>
                <a:gd name="T44" fmla="*/ 48 w 214"/>
                <a:gd name="T45" fmla="*/ 16 h 72"/>
                <a:gd name="T46" fmla="*/ 60 w 214"/>
                <a:gd name="T47" fmla="*/ 16 h 72"/>
                <a:gd name="T48" fmla="*/ 56 w 214"/>
                <a:gd name="T49" fmla="*/ 20 h 72"/>
                <a:gd name="T50" fmla="*/ 60 w 214"/>
                <a:gd name="T51" fmla="*/ 26 h 72"/>
                <a:gd name="T52" fmla="*/ 88 w 214"/>
                <a:gd name="T53" fmla="*/ 28 h 72"/>
                <a:gd name="T54" fmla="*/ 100 w 214"/>
                <a:gd name="T55" fmla="*/ 38 h 72"/>
                <a:gd name="T56" fmla="*/ 122 w 214"/>
                <a:gd name="T57" fmla="*/ 40 h 72"/>
                <a:gd name="T58" fmla="*/ 134 w 214"/>
                <a:gd name="T59" fmla="*/ 56 h 72"/>
                <a:gd name="T60" fmla="*/ 150 w 214"/>
                <a:gd name="T61" fmla="*/ 58 h 72"/>
                <a:gd name="T62" fmla="*/ 138 w 214"/>
                <a:gd name="T63" fmla="*/ 70 h 72"/>
                <a:gd name="T64" fmla="*/ 140 w 214"/>
                <a:gd name="T65" fmla="*/ 72 h 72"/>
                <a:gd name="T66" fmla="*/ 144 w 214"/>
                <a:gd name="T67" fmla="*/ 72 h 72"/>
                <a:gd name="T68" fmla="*/ 188 w 214"/>
                <a:gd name="T69" fmla="*/ 72 h 72"/>
                <a:gd name="T70" fmla="*/ 214 w 214"/>
                <a:gd name="T71" fmla="*/ 6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72">
                  <a:moveTo>
                    <a:pt x="214" y="64"/>
                  </a:moveTo>
                  <a:lnTo>
                    <a:pt x="196" y="52"/>
                  </a:lnTo>
                  <a:lnTo>
                    <a:pt x="182" y="50"/>
                  </a:lnTo>
                  <a:lnTo>
                    <a:pt x="182" y="44"/>
                  </a:lnTo>
                  <a:lnTo>
                    <a:pt x="162" y="38"/>
                  </a:lnTo>
                  <a:lnTo>
                    <a:pt x="152" y="32"/>
                  </a:lnTo>
                  <a:lnTo>
                    <a:pt x="146" y="30"/>
                  </a:lnTo>
                  <a:lnTo>
                    <a:pt x="146" y="24"/>
                  </a:lnTo>
                  <a:lnTo>
                    <a:pt x="138" y="18"/>
                  </a:lnTo>
                  <a:lnTo>
                    <a:pt x="124" y="14"/>
                  </a:lnTo>
                  <a:lnTo>
                    <a:pt x="122" y="18"/>
                  </a:lnTo>
                  <a:lnTo>
                    <a:pt x="110" y="16"/>
                  </a:lnTo>
                  <a:lnTo>
                    <a:pt x="98" y="4"/>
                  </a:lnTo>
                  <a:lnTo>
                    <a:pt x="68" y="0"/>
                  </a:lnTo>
                  <a:lnTo>
                    <a:pt x="52" y="0"/>
                  </a:lnTo>
                  <a:lnTo>
                    <a:pt x="26" y="8"/>
                  </a:lnTo>
                  <a:lnTo>
                    <a:pt x="16" y="14"/>
                  </a:lnTo>
                  <a:lnTo>
                    <a:pt x="14" y="26"/>
                  </a:lnTo>
                  <a:lnTo>
                    <a:pt x="0" y="30"/>
                  </a:lnTo>
                  <a:lnTo>
                    <a:pt x="16" y="34"/>
                  </a:lnTo>
                  <a:lnTo>
                    <a:pt x="28" y="26"/>
                  </a:lnTo>
                  <a:lnTo>
                    <a:pt x="40" y="24"/>
                  </a:lnTo>
                  <a:lnTo>
                    <a:pt x="48" y="16"/>
                  </a:lnTo>
                  <a:lnTo>
                    <a:pt x="60" y="16"/>
                  </a:lnTo>
                  <a:lnTo>
                    <a:pt x="56" y="20"/>
                  </a:lnTo>
                  <a:lnTo>
                    <a:pt x="60" y="26"/>
                  </a:lnTo>
                  <a:lnTo>
                    <a:pt x="88" y="28"/>
                  </a:lnTo>
                  <a:lnTo>
                    <a:pt x="100" y="38"/>
                  </a:lnTo>
                  <a:lnTo>
                    <a:pt x="122" y="40"/>
                  </a:lnTo>
                  <a:lnTo>
                    <a:pt x="134" y="56"/>
                  </a:lnTo>
                  <a:lnTo>
                    <a:pt x="150" y="58"/>
                  </a:lnTo>
                  <a:lnTo>
                    <a:pt x="138" y="70"/>
                  </a:lnTo>
                  <a:lnTo>
                    <a:pt x="140" y="72"/>
                  </a:lnTo>
                  <a:lnTo>
                    <a:pt x="144" y="72"/>
                  </a:lnTo>
                  <a:lnTo>
                    <a:pt x="188" y="72"/>
                  </a:lnTo>
                  <a:lnTo>
                    <a:pt x="214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black">
            <a:xfrm>
              <a:off x="1325563" y="2476500"/>
              <a:ext cx="25400" cy="22225"/>
            </a:xfrm>
            <a:custGeom>
              <a:avLst/>
              <a:gdLst>
                <a:gd name="T0" fmla="*/ 0 w 16"/>
                <a:gd name="T1" fmla="*/ 14 h 14"/>
                <a:gd name="T2" fmla="*/ 16 w 16"/>
                <a:gd name="T3" fmla="*/ 12 h 14"/>
                <a:gd name="T4" fmla="*/ 12 w 16"/>
                <a:gd name="T5" fmla="*/ 0 h 14"/>
                <a:gd name="T6" fmla="*/ 6 w 16"/>
                <a:gd name="T7" fmla="*/ 0 h 14"/>
                <a:gd name="T8" fmla="*/ 0 w 1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0" y="14"/>
                  </a:moveTo>
                  <a:lnTo>
                    <a:pt x="16" y="12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4" name="Freeform 24"/>
            <p:cNvSpPr>
              <a:spLocks noEditPoints="1"/>
            </p:cNvSpPr>
            <p:nvPr/>
          </p:nvSpPr>
          <p:spPr bwMode="black">
            <a:xfrm>
              <a:off x="1592263" y="2530475"/>
              <a:ext cx="187325" cy="88900"/>
            </a:xfrm>
            <a:custGeom>
              <a:avLst/>
              <a:gdLst>
                <a:gd name="T0" fmla="*/ 18 w 118"/>
                <a:gd name="T1" fmla="*/ 42 h 56"/>
                <a:gd name="T2" fmla="*/ 32 w 118"/>
                <a:gd name="T3" fmla="*/ 46 h 56"/>
                <a:gd name="T4" fmla="*/ 42 w 118"/>
                <a:gd name="T5" fmla="*/ 42 h 56"/>
                <a:gd name="T6" fmla="*/ 48 w 118"/>
                <a:gd name="T7" fmla="*/ 46 h 56"/>
                <a:gd name="T8" fmla="*/ 56 w 118"/>
                <a:gd name="T9" fmla="*/ 56 h 56"/>
                <a:gd name="T10" fmla="*/ 68 w 118"/>
                <a:gd name="T11" fmla="*/ 40 h 56"/>
                <a:gd name="T12" fmla="*/ 72 w 118"/>
                <a:gd name="T13" fmla="*/ 46 h 56"/>
                <a:gd name="T14" fmla="*/ 92 w 118"/>
                <a:gd name="T15" fmla="*/ 38 h 56"/>
                <a:gd name="T16" fmla="*/ 112 w 118"/>
                <a:gd name="T17" fmla="*/ 42 h 56"/>
                <a:gd name="T18" fmla="*/ 118 w 118"/>
                <a:gd name="T19" fmla="*/ 32 h 56"/>
                <a:gd name="T20" fmla="*/ 108 w 118"/>
                <a:gd name="T21" fmla="*/ 22 h 56"/>
                <a:gd name="T22" fmla="*/ 100 w 118"/>
                <a:gd name="T23" fmla="*/ 22 h 56"/>
                <a:gd name="T24" fmla="*/ 104 w 118"/>
                <a:gd name="T25" fmla="*/ 18 h 56"/>
                <a:gd name="T26" fmla="*/ 90 w 118"/>
                <a:gd name="T27" fmla="*/ 16 h 56"/>
                <a:gd name="T28" fmla="*/ 86 w 118"/>
                <a:gd name="T29" fmla="*/ 10 h 56"/>
                <a:gd name="T30" fmla="*/ 70 w 118"/>
                <a:gd name="T31" fmla="*/ 4 h 56"/>
                <a:gd name="T32" fmla="*/ 52 w 118"/>
                <a:gd name="T33" fmla="*/ 6 h 56"/>
                <a:gd name="T34" fmla="*/ 52 w 118"/>
                <a:gd name="T35" fmla="*/ 4 h 56"/>
                <a:gd name="T36" fmla="*/ 50 w 118"/>
                <a:gd name="T37" fmla="*/ 6 h 56"/>
                <a:gd name="T38" fmla="*/ 46 w 118"/>
                <a:gd name="T39" fmla="*/ 6 h 56"/>
                <a:gd name="T40" fmla="*/ 46 w 118"/>
                <a:gd name="T41" fmla="*/ 6 h 56"/>
                <a:gd name="T42" fmla="*/ 40 w 118"/>
                <a:gd name="T43" fmla="*/ 8 h 56"/>
                <a:gd name="T44" fmla="*/ 34 w 118"/>
                <a:gd name="T45" fmla="*/ 6 h 56"/>
                <a:gd name="T46" fmla="*/ 34 w 118"/>
                <a:gd name="T47" fmla="*/ 4 h 56"/>
                <a:gd name="T48" fmla="*/ 30 w 118"/>
                <a:gd name="T49" fmla="*/ 0 h 56"/>
                <a:gd name="T50" fmla="*/ 28 w 118"/>
                <a:gd name="T51" fmla="*/ 4 h 56"/>
                <a:gd name="T52" fmla="*/ 12 w 118"/>
                <a:gd name="T53" fmla="*/ 12 h 56"/>
                <a:gd name="T54" fmla="*/ 28 w 118"/>
                <a:gd name="T55" fmla="*/ 16 h 56"/>
                <a:gd name="T56" fmla="*/ 28 w 118"/>
                <a:gd name="T57" fmla="*/ 24 h 56"/>
                <a:gd name="T58" fmla="*/ 28 w 118"/>
                <a:gd name="T59" fmla="*/ 24 h 56"/>
                <a:gd name="T60" fmla="*/ 18 w 118"/>
                <a:gd name="T61" fmla="*/ 24 h 56"/>
                <a:gd name="T62" fmla="*/ 22 w 118"/>
                <a:gd name="T63" fmla="*/ 30 h 56"/>
                <a:gd name="T64" fmla="*/ 24 w 118"/>
                <a:gd name="T65" fmla="*/ 32 h 56"/>
                <a:gd name="T66" fmla="*/ 0 w 118"/>
                <a:gd name="T67" fmla="*/ 30 h 56"/>
                <a:gd name="T68" fmla="*/ 0 w 118"/>
                <a:gd name="T69" fmla="*/ 36 h 56"/>
                <a:gd name="T70" fmla="*/ 12 w 118"/>
                <a:gd name="T71" fmla="*/ 48 h 56"/>
                <a:gd name="T72" fmla="*/ 18 w 118"/>
                <a:gd name="T73" fmla="*/ 42 h 56"/>
                <a:gd name="T74" fmla="*/ 36 w 118"/>
                <a:gd name="T75" fmla="*/ 32 h 56"/>
                <a:gd name="T76" fmla="*/ 36 w 118"/>
                <a:gd name="T77" fmla="*/ 32 h 56"/>
                <a:gd name="T78" fmla="*/ 34 w 118"/>
                <a:gd name="T79" fmla="*/ 32 h 56"/>
                <a:gd name="T80" fmla="*/ 34 w 118"/>
                <a:gd name="T81" fmla="*/ 30 h 56"/>
                <a:gd name="T82" fmla="*/ 36 w 118"/>
                <a:gd name="T83" fmla="*/ 3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8" h="56">
                  <a:moveTo>
                    <a:pt x="18" y="42"/>
                  </a:moveTo>
                  <a:lnTo>
                    <a:pt x="32" y="46"/>
                  </a:lnTo>
                  <a:lnTo>
                    <a:pt x="42" y="42"/>
                  </a:lnTo>
                  <a:lnTo>
                    <a:pt x="48" y="46"/>
                  </a:lnTo>
                  <a:lnTo>
                    <a:pt x="56" y="56"/>
                  </a:lnTo>
                  <a:lnTo>
                    <a:pt x="68" y="40"/>
                  </a:lnTo>
                  <a:lnTo>
                    <a:pt x="72" y="46"/>
                  </a:lnTo>
                  <a:lnTo>
                    <a:pt x="92" y="38"/>
                  </a:lnTo>
                  <a:lnTo>
                    <a:pt x="112" y="42"/>
                  </a:lnTo>
                  <a:lnTo>
                    <a:pt x="118" y="32"/>
                  </a:lnTo>
                  <a:lnTo>
                    <a:pt x="108" y="22"/>
                  </a:lnTo>
                  <a:lnTo>
                    <a:pt x="100" y="22"/>
                  </a:lnTo>
                  <a:lnTo>
                    <a:pt x="104" y="18"/>
                  </a:lnTo>
                  <a:lnTo>
                    <a:pt x="90" y="16"/>
                  </a:lnTo>
                  <a:lnTo>
                    <a:pt x="86" y="10"/>
                  </a:lnTo>
                  <a:lnTo>
                    <a:pt x="70" y="4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0" y="6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40" y="8"/>
                  </a:lnTo>
                  <a:lnTo>
                    <a:pt x="34" y="6"/>
                  </a:lnTo>
                  <a:lnTo>
                    <a:pt x="34" y="4"/>
                  </a:lnTo>
                  <a:lnTo>
                    <a:pt x="30" y="0"/>
                  </a:lnTo>
                  <a:lnTo>
                    <a:pt x="28" y="4"/>
                  </a:lnTo>
                  <a:lnTo>
                    <a:pt x="12" y="12"/>
                  </a:lnTo>
                  <a:lnTo>
                    <a:pt x="28" y="16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18" y="24"/>
                  </a:lnTo>
                  <a:lnTo>
                    <a:pt x="22" y="30"/>
                  </a:lnTo>
                  <a:lnTo>
                    <a:pt x="24" y="32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12" y="48"/>
                  </a:lnTo>
                  <a:lnTo>
                    <a:pt x="18" y="42"/>
                  </a:lnTo>
                  <a:close/>
                  <a:moveTo>
                    <a:pt x="36" y="32"/>
                  </a:moveTo>
                  <a:lnTo>
                    <a:pt x="36" y="32"/>
                  </a:lnTo>
                  <a:lnTo>
                    <a:pt x="34" y="32"/>
                  </a:lnTo>
                  <a:lnTo>
                    <a:pt x="34" y="30"/>
                  </a:lnTo>
                  <a:lnTo>
                    <a:pt x="36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5" name="Freeform 25"/>
            <p:cNvSpPr>
              <a:spLocks/>
            </p:cNvSpPr>
            <p:nvPr/>
          </p:nvSpPr>
          <p:spPr bwMode="black">
            <a:xfrm>
              <a:off x="1468438" y="2578100"/>
              <a:ext cx="79375" cy="34925"/>
            </a:xfrm>
            <a:custGeom>
              <a:avLst/>
              <a:gdLst>
                <a:gd name="T0" fmla="*/ 12 w 50"/>
                <a:gd name="T1" fmla="*/ 0 h 22"/>
                <a:gd name="T2" fmla="*/ 0 w 50"/>
                <a:gd name="T3" fmla="*/ 8 h 22"/>
                <a:gd name="T4" fmla="*/ 16 w 50"/>
                <a:gd name="T5" fmla="*/ 20 h 22"/>
                <a:gd name="T6" fmla="*/ 28 w 50"/>
                <a:gd name="T7" fmla="*/ 22 h 22"/>
                <a:gd name="T8" fmla="*/ 36 w 50"/>
                <a:gd name="T9" fmla="*/ 18 h 22"/>
                <a:gd name="T10" fmla="*/ 50 w 50"/>
                <a:gd name="T11" fmla="*/ 18 h 22"/>
                <a:gd name="T12" fmla="*/ 44 w 50"/>
                <a:gd name="T13" fmla="*/ 8 h 22"/>
                <a:gd name="T14" fmla="*/ 28 w 50"/>
                <a:gd name="T15" fmla="*/ 2 h 22"/>
                <a:gd name="T16" fmla="*/ 12 w 50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22">
                  <a:moveTo>
                    <a:pt x="12" y="0"/>
                  </a:moveTo>
                  <a:lnTo>
                    <a:pt x="0" y="8"/>
                  </a:lnTo>
                  <a:lnTo>
                    <a:pt x="16" y="20"/>
                  </a:lnTo>
                  <a:lnTo>
                    <a:pt x="28" y="22"/>
                  </a:lnTo>
                  <a:lnTo>
                    <a:pt x="36" y="18"/>
                  </a:lnTo>
                  <a:lnTo>
                    <a:pt x="50" y="18"/>
                  </a:lnTo>
                  <a:lnTo>
                    <a:pt x="44" y="8"/>
                  </a:lnTo>
                  <a:lnTo>
                    <a:pt x="28" y="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6" name="Freeform 26"/>
            <p:cNvSpPr>
              <a:spLocks/>
            </p:cNvSpPr>
            <p:nvPr/>
          </p:nvSpPr>
          <p:spPr bwMode="black">
            <a:xfrm>
              <a:off x="282575" y="2241550"/>
              <a:ext cx="9525" cy="12700"/>
            </a:xfrm>
            <a:custGeom>
              <a:avLst/>
              <a:gdLst>
                <a:gd name="T0" fmla="*/ 0 w 6"/>
                <a:gd name="T1" fmla="*/ 2 h 8"/>
                <a:gd name="T2" fmla="*/ 2 w 6"/>
                <a:gd name="T3" fmla="*/ 8 h 8"/>
                <a:gd name="T4" fmla="*/ 6 w 6"/>
                <a:gd name="T5" fmla="*/ 6 h 8"/>
                <a:gd name="T6" fmla="*/ 6 w 6"/>
                <a:gd name="T7" fmla="*/ 0 h 8"/>
                <a:gd name="T8" fmla="*/ 2 w 6"/>
                <a:gd name="T9" fmla="*/ 0 h 8"/>
                <a:gd name="T10" fmla="*/ 0 w 6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8">
                  <a:moveTo>
                    <a:pt x="0" y="2"/>
                  </a:moveTo>
                  <a:lnTo>
                    <a:pt x="2" y="8"/>
                  </a:lnTo>
                  <a:lnTo>
                    <a:pt x="6" y="6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black">
            <a:xfrm>
              <a:off x="1455738" y="2314575"/>
              <a:ext cx="41275" cy="15875"/>
            </a:xfrm>
            <a:custGeom>
              <a:avLst/>
              <a:gdLst>
                <a:gd name="T0" fmla="*/ 0 w 26"/>
                <a:gd name="T1" fmla="*/ 2 h 10"/>
                <a:gd name="T2" fmla="*/ 0 w 26"/>
                <a:gd name="T3" fmla="*/ 8 h 10"/>
                <a:gd name="T4" fmla="*/ 26 w 26"/>
                <a:gd name="T5" fmla="*/ 10 h 10"/>
                <a:gd name="T6" fmla="*/ 20 w 26"/>
                <a:gd name="T7" fmla="*/ 0 h 10"/>
                <a:gd name="T8" fmla="*/ 0 w 26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0">
                  <a:moveTo>
                    <a:pt x="0" y="2"/>
                  </a:moveTo>
                  <a:lnTo>
                    <a:pt x="0" y="8"/>
                  </a:lnTo>
                  <a:lnTo>
                    <a:pt x="26" y="10"/>
                  </a:lnTo>
                  <a:lnTo>
                    <a:pt x="20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black">
            <a:xfrm>
              <a:off x="1611313" y="2489200"/>
              <a:ext cx="28575" cy="25400"/>
            </a:xfrm>
            <a:custGeom>
              <a:avLst/>
              <a:gdLst>
                <a:gd name="T0" fmla="*/ 16 w 18"/>
                <a:gd name="T1" fmla="*/ 10 h 16"/>
                <a:gd name="T2" fmla="*/ 18 w 18"/>
                <a:gd name="T3" fmla="*/ 0 h 16"/>
                <a:gd name="T4" fmla="*/ 0 w 18"/>
                <a:gd name="T5" fmla="*/ 6 h 16"/>
                <a:gd name="T6" fmla="*/ 0 w 18"/>
                <a:gd name="T7" fmla="*/ 16 h 16"/>
                <a:gd name="T8" fmla="*/ 16 w 18"/>
                <a:gd name="T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16" y="10"/>
                  </a:moveTo>
                  <a:lnTo>
                    <a:pt x="18" y="0"/>
                  </a:lnTo>
                  <a:lnTo>
                    <a:pt x="0" y="6"/>
                  </a:lnTo>
                  <a:lnTo>
                    <a:pt x="0" y="16"/>
                  </a:lnTo>
                  <a:lnTo>
                    <a:pt x="16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9" name="Freeform 29"/>
            <p:cNvSpPr>
              <a:spLocks/>
            </p:cNvSpPr>
            <p:nvPr/>
          </p:nvSpPr>
          <p:spPr bwMode="black">
            <a:xfrm>
              <a:off x="1547813" y="2384425"/>
              <a:ext cx="25400" cy="25400"/>
            </a:xfrm>
            <a:custGeom>
              <a:avLst/>
              <a:gdLst>
                <a:gd name="T0" fmla="*/ 16 w 16"/>
                <a:gd name="T1" fmla="*/ 16 h 16"/>
                <a:gd name="T2" fmla="*/ 12 w 16"/>
                <a:gd name="T3" fmla="*/ 8 h 16"/>
                <a:gd name="T4" fmla="*/ 4 w 16"/>
                <a:gd name="T5" fmla="*/ 0 h 16"/>
                <a:gd name="T6" fmla="*/ 0 w 16"/>
                <a:gd name="T7" fmla="*/ 2 h 16"/>
                <a:gd name="T8" fmla="*/ 8 w 16"/>
                <a:gd name="T9" fmla="*/ 16 h 16"/>
                <a:gd name="T10" fmla="*/ 16 w 16"/>
                <a:gd name="T1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6">
                  <a:moveTo>
                    <a:pt x="16" y="16"/>
                  </a:moveTo>
                  <a:lnTo>
                    <a:pt x="12" y="8"/>
                  </a:lnTo>
                  <a:lnTo>
                    <a:pt x="4" y="0"/>
                  </a:lnTo>
                  <a:lnTo>
                    <a:pt x="0" y="2"/>
                  </a:lnTo>
                  <a:lnTo>
                    <a:pt x="8" y="16"/>
                  </a:lnTo>
                  <a:lnTo>
                    <a:pt x="1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0" name="Freeform 30"/>
            <p:cNvSpPr>
              <a:spLocks/>
            </p:cNvSpPr>
            <p:nvPr/>
          </p:nvSpPr>
          <p:spPr bwMode="black">
            <a:xfrm>
              <a:off x="1528763" y="2355850"/>
              <a:ext cx="15875" cy="44450"/>
            </a:xfrm>
            <a:custGeom>
              <a:avLst/>
              <a:gdLst>
                <a:gd name="T0" fmla="*/ 0 w 10"/>
                <a:gd name="T1" fmla="*/ 16 h 28"/>
                <a:gd name="T2" fmla="*/ 10 w 10"/>
                <a:gd name="T3" fmla="*/ 28 h 28"/>
                <a:gd name="T4" fmla="*/ 8 w 10"/>
                <a:gd name="T5" fmla="*/ 0 h 28"/>
                <a:gd name="T6" fmla="*/ 0 w 10"/>
                <a:gd name="T7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8">
                  <a:moveTo>
                    <a:pt x="0" y="16"/>
                  </a:moveTo>
                  <a:lnTo>
                    <a:pt x="10" y="28"/>
                  </a:lnTo>
                  <a:lnTo>
                    <a:pt x="8" y="0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black">
            <a:xfrm>
              <a:off x="1484313" y="2390775"/>
              <a:ext cx="15875" cy="38100"/>
            </a:xfrm>
            <a:custGeom>
              <a:avLst/>
              <a:gdLst>
                <a:gd name="T0" fmla="*/ 10 w 10"/>
                <a:gd name="T1" fmla="*/ 0 h 24"/>
                <a:gd name="T2" fmla="*/ 0 w 10"/>
                <a:gd name="T3" fmla="*/ 12 h 24"/>
                <a:gd name="T4" fmla="*/ 10 w 10"/>
                <a:gd name="T5" fmla="*/ 24 h 24"/>
                <a:gd name="T6" fmla="*/ 10 w 10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4">
                  <a:moveTo>
                    <a:pt x="10" y="0"/>
                  </a:moveTo>
                  <a:lnTo>
                    <a:pt x="0" y="12"/>
                  </a:lnTo>
                  <a:lnTo>
                    <a:pt x="10" y="24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black">
            <a:xfrm>
              <a:off x="1468438" y="2365375"/>
              <a:ext cx="25400" cy="38100"/>
            </a:xfrm>
            <a:custGeom>
              <a:avLst/>
              <a:gdLst>
                <a:gd name="T0" fmla="*/ 10 w 16"/>
                <a:gd name="T1" fmla="*/ 4 h 24"/>
                <a:gd name="T2" fmla="*/ 6 w 16"/>
                <a:gd name="T3" fmla="*/ 0 h 24"/>
                <a:gd name="T4" fmla="*/ 0 w 16"/>
                <a:gd name="T5" fmla="*/ 14 h 24"/>
                <a:gd name="T6" fmla="*/ 14 w 16"/>
                <a:gd name="T7" fmla="*/ 24 h 24"/>
                <a:gd name="T8" fmla="*/ 16 w 16"/>
                <a:gd name="T9" fmla="*/ 14 h 24"/>
                <a:gd name="T10" fmla="*/ 10 w 16"/>
                <a:gd name="T11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24">
                  <a:moveTo>
                    <a:pt x="10" y="4"/>
                  </a:moveTo>
                  <a:lnTo>
                    <a:pt x="6" y="0"/>
                  </a:lnTo>
                  <a:lnTo>
                    <a:pt x="0" y="14"/>
                  </a:lnTo>
                  <a:lnTo>
                    <a:pt x="14" y="24"/>
                  </a:lnTo>
                  <a:lnTo>
                    <a:pt x="16" y="14"/>
                  </a:lnTo>
                  <a:lnTo>
                    <a:pt x="1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3" name="Freeform 33"/>
            <p:cNvSpPr>
              <a:spLocks/>
            </p:cNvSpPr>
            <p:nvPr/>
          </p:nvSpPr>
          <p:spPr bwMode="black">
            <a:xfrm>
              <a:off x="1500188" y="2314575"/>
              <a:ext cx="15875" cy="34925"/>
            </a:xfrm>
            <a:custGeom>
              <a:avLst/>
              <a:gdLst>
                <a:gd name="T0" fmla="*/ 10 w 10"/>
                <a:gd name="T1" fmla="*/ 12 h 22"/>
                <a:gd name="T2" fmla="*/ 8 w 10"/>
                <a:gd name="T3" fmla="*/ 0 h 22"/>
                <a:gd name="T4" fmla="*/ 0 w 10"/>
                <a:gd name="T5" fmla="*/ 12 h 22"/>
                <a:gd name="T6" fmla="*/ 4 w 10"/>
                <a:gd name="T7" fmla="*/ 22 h 22"/>
                <a:gd name="T8" fmla="*/ 10 w 10"/>
                <a:gd name="T9" fmla="*/ 22 h 22"/>
                <a:gd name="T10" fmla="*/ 10 w 10"/>
                <a:gd name="T11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2">
                  <a:moveTo>
                    <a:pt x="10" y="12"/>
                  </a:moveTo>
                  <a:lnTo>
                    <a:pt x="8" y="0"/>
                  </a:lnTo>
                  <a:lnTo>
                    <a:pt x="0" y="12"/>
                  </a:lnTo>
                  <a:lnTo>
                    <a:pt x="4" y="22"/>
                  </a:lnTo>
                  <a:lnTo>
                    <a:pt x="10" y="22"/>
                  </a:lnTo>
                  <a:lnTo>
                    <a:pt x="1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4" name="Freeform 34"/>
            <p:cNvSpPr>
              <a:spLocks/>
            </p:cNvSpPr>
            <p:nvPr/>
          </p:nvSpPr>
          <p:spPr bwMode="black">
            <a:xfrm>
              <a:off x="1592263" y="2444750"/>
              <a:ext cx="22225" cy="22225"/>
            </a:xfrm>
            <a:custGeom>
              <a:avLst/>
              <a:gdLst>
                <a:gd name="T0" fmla="*/ 0 w 14"/>
                <a:gd name="T1" fmla="*/ 4 h 14"/>
                <a:gd name="T2" fmla="*/ 4 w 14"/>
                <a:gd name="T3" fmla="*/ 8 h 14"/>
                <a:gd name="T4" fmla="*/ 4 w 14"/>
                <a:gd name="T5" fmla="*/ 14 h 14"/>
                <a:gd name="T6" fmla="*/ 10 w 14"/>
                <a:gd name="T7" fmla="*/ 14 h 14"/>
                <a:gd name="T8" fmla="*/ 14 w 14"/>
                <a:gd name="T9" fmla="*/ 2 h 14"/>
                <a:gd name="T10" fmla="*/ 2 w 14"/>
                <a:gd name="T11" fmla="*/ 0 h 14"/>
                <a:gd name="T12" fmla="*/ 0 w 14"/>
                <a:gd name="T13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4">
                  <a:moveTo>
                    <a:pt x="0" y="4"/>
                  </a:moveTo>
                  <a:lnTo>
                    <a:pt x="4" y="8"/>
                  </a:lnTo>
                  <a:lnTo>
                    <a:pt x="4" y="14"/>
                  </a:lnTo>
                  <a:lnTo>
                    <a:pt x="10" y="14"/>
                  </a:lnTo>
                  <a:lnTo>
                    <a:pt x="14" y="2"/>
                  </a:lnTo>
                  <a:lnTo>
                    <a:pt x="2" y="0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black">
            <a:xfrm>
              <a:off x="1773238" y="860425"/>
              <a:ext cx="22225" cy="31750"/>
            </a:xfrm>
            <a:custGeom>
              <a:avLst/>
              <a:gdLst>
                <a:gd name="T0" fmla="*/ 14 w 14"/>
                <a:gd name="T1" fmla="*/ 10 h 20"/>
                <a:gd name="T2" fmla="*/ 14 w 14"/>
                <a:gd name="T3" fmla="*/ 0 h 20"/>
                <a:gd name="T4" fmla="*/ 2 w 14"/>
                <a:gd name="T5" fmla="*/ 6 h 20"/>
                <a:gd name="T6" fmla="*/ 0 w 14"/>
                <a:gd name="T7" fmla="*/ 20 h 20"/>
                <a:gd name="T8" fmla="*/ 14 w 14"/>
                <a:gd name="T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0">
                  <a:moveTo>
                    <a:pt x="14" y="10"/>
                  </a:moveTo>
                  <a:lnTo>
                    <a:pt x="14" y="0"/>
                  </a:lnTo>
                  <a:lnTo>
                    <a:pt x="2" y="6"/>
                  </a:lnTo>
                  <a:lnTo>
                    <a:pt x="0" y="20"/>
                  </a:lnTo>
                  <a:lnTo>
                    <a:pt x="1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6" name="Freeform 36"/>
            <p:cNvSpPr>
              <a:spLocks/>
            </p:cNvSpPr>
            <p:nvPr/>
          </p:nvSpPr>
          <p:spPr bwMode="black">
            <a:xfrm>
              <a:off x="1414463" y="749300"/>
              <a:ext cx="34925" cy="63500"/>
            </a:xfrm>
            <a:custGeom>
              <a:avLst/>
              <a:gdLst>
                <a:gd name="T0" fmla="*/ 22 w 22"/>
                <a:gd name="T1" fmla="*/ 6 h 40"/>
                <a:gd name="T2" fmla="*/ 6 w 22"/>
                <a:gd name="T3" fmla="*/ 0 h 40"/>
                <a:gd name="T4" fmla="*/ 4 w 22"/>
                <a:gd name="T5" fmla="*/ 2 h 40"/>
                <a:gd name="T6" fmla="*/ 0 w 22"/>
                <a:gd name="T7" fmla="*/ 8 h 40"/>
                <a:gd name="T8" fmla="*/ 0 w 22"/>
                <a:gd name="T9" fmla="*/ 28 h 40"/>
                <a:gd name="T10" fmla="*/ 12 w 22"/>
                <a:gd name="T11" fmla="*/ 40 h 40"/>
                <a:gd name="T12" fmla="*/ 22 w 22"/>
                <a:gd name="T13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40">
                  <a:moveTo>
                    <a:pt x="22" y="6"/>
                  </a:moveTo>
                  <a:lnTo>
                    <a:pt x="6" y="0"/>
                  </a:lnTo>
                  <a:lnTo>
                    <a:pt x="4" y="2"/>
                  </a:lnTo>
                  <a:lnTo>
                    <a:pt x="0" y="8"/>
                  </a:lnTo>
                  <a:lnTo>
                    <a:pt x="0" y="28"/>
                  </a:lnTo>
                  <a:lnTo>
                    <a:pt x="12" y="40"/>
                  </a:lnTo>
                  <a:lnTo>
                    <a:pt x="22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7" name="Freeform 37"/>
            <p:cNvSpPr>
              <a:spLocks/>
            </p:cNvSpPr>
            <p:nvPr/>
          </p:nvSpPr>
          <p:spPr bwMode="black">
            <a:xfrm>
              <a:off x="1306513" y="714375"/>
              <a:ext cx="66675" cy="63500"/>
            </a:xfrm>
            <a:custGeom>
              <a:avLst/>
              <a:gdLst>
                <a:gd name="T0" fmla="*/ 0 w 42"/>
                <a:gd name="T1" fmla="*/ 40 h 40"/>
                <a:gd name="T2" fmla="*/ 16 w 42"/>
                <a:gd name="T3" fmla="*/ 36 h 40"/>
                <a:gd name="T4" fmla="*/ 38 w 42"/>
                <a:gd name="T5" fmla="*/ 14 h 40"/>
                <a:gd name="T6" fmla="*/ 42 w 42"/>
                <a:gd name="T7" fmla="*/ 2 h 40"/>
                <a:gd name="T8" fmla="*/ 28 w 42"/>
                <a:gd name="T9" fmla="*/ 0 h 40"/>
                <a:gd name="T10" fmla="*/ 12 w 42"/>
                <a:gd name="T11" fmla="*/ 10 h 40"/>
                <a:gd name="T12" fmla="*/ 0 w 42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40">
                  <a:moveTo>
                    <a:pt x="0" y="40"/>
                  </a:moveTo>
                  <a:lnTo>
                    <a:pt x="16" y="36"/>
                  </a:lnTo>
                  <a:lnTo>
                    <a:pt x="38" y="14"/>
                  </a:lnTo>
                  <a:lnTo>
                    <a:pt x="42" y="2"/>
                  </a:lnTo>
                  <a:lnTo>
                    <a:pt x="28" y="0"/>
                  </a:lnTo>
                  <a:lnTo>
                    <a:pt x="12" y="10"/>
                  </a:ln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8" name="Freeform 38"/>
            <p:cNvSpPr>
              <a:spLocks/>
            </p:cNvSpPr>
            <p:nvPr/>
          </p:nvSpPr>
          <p:spPr bwMode="black">
            <a:xfrm>
              <a:off x="1852613" y="790575"/>
              <a:ext cx="34925" cy="31750"/>
            </a:xfrm>
            <a:custGeom>
              <a:avLst/>
              <a:gdLst>
                <a:gd name="T0" fmla="*/ 0 w 22"/>
                <a:gd name="T1" fmla="*/ 10 h 20"/>
                <a:gd name="T2" fmla="*/ 20 w 22"/>
                <a:gd name="T3" fmla="*/ 20 h 20"/>
                <a:gd name="T4" fmla="*/ 22 w 22"/>
                <a:gd name="T5" fmla="*/ 8 h 20"/>
                <a:gd name="T6" fmla="*/ 14 w 22"/>
                <a:gd name="T7" fmla="*/ 0 h 20"/>
                <a:gd name="T8" fmla="*/ 0 w 22"/>
                <a:gd name="T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0">
                  <a:moveTo>
                    <a:pt x="0" y="10"/>
                  </a:moveTo>
                  <a:lnTo>
                    <a:pt x="20" y="20"/>
                  </a:lnTo>
                  <a:lnTo>
                    <a:pt x="22" y="8"/>
                  </a:lnTo>
                  <a:lnTo>
                    <a:pt x="14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9" name="Freeform 39"/>
            <p:cNvSpPr>
              <a:spLocks/>
            </p:cNvSpPr>
            <p:nvPr/>
          </p:nvSpPr>
          <p:spPr bwMode="black">
            <a:xfrm>
              <a:off x="1881188" y="1422400"/>
              <a:ext cx="98425" cy="47625"/>
            </a:xfrm>
            <a:custGeom>
              <a:avLst/>
              <a:gdLst>
                <a:gd name="T0" fmla="*/ 56 w 62"/>
                <a:gd name="T1" fmla="*/ 16 h 30"/>
                <a:gd name="T2" fmla="*/ 44 w 62"/>
                <a:gd name="T3" fmla="*/ 10 h 30"/>
                <a:gd name="T4" fmla="*/ 16 w 62"/>
                <a:gd name="T5" fmla="*/ 0 h 30"/>
                <a:gd name="T6" fmla="*/ 0 w 62"/>
                <a:gd name="T7" fmla="*/ 6 h 30"/>
                <a:gd name="T8" fmla="*/ 22 w 62"/>
                <a:gd name="T9" fmla="*/ 16 h 30"/>
                <a:gd name="T10" fmla="*/ 24 w 62"/>
                <a:gd name="T11" fmla="*/ 22 h 30"/>
                <a:gd name="T12" fmla="*/ 48 w 62"/>
                <a:gd name="T13" fmla="*/ 30 h 30"/>
                <a:gd name="T14" fmla="*/ 62 w 62"/>
                <a:gd name="T15" fmla="*/ 28 h 30"/>
                <a:gd name="T16" fmla="*/ 56 w 62"/>
                <a:gd name="T17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30">
                  <a:moveTo>
                    <a:pt x="56" y="16"/>
                  </a:moveTo>
                  <a:lnTo>
                    <a:pt x="44" y="10"/>
                  </a:lnTo>
                  <a:lnTo>
                    <a:pt x="16" y="0"/>
                  </a:lnTo>
                  <a:lnTo>
                    <a:pt x="0" y="6"/>
                  </a:lnTo>
                  <a:lnTo>
                    <a:pt x="22" y="16"/>
                  </a:lnTo>
                  <a:lnTo>
                    <a:pt x="24" y="22"/>
                  </a:lnTo>
                  <a:lnTo>
                    <a:pt x="48" y="30"/>
                  </a:lnTo>
                  <a:lnTo>
                    <a:pt x="62" y="28"/>
                  </a:lnTo>
                  <a:lnTo>
                    <a:pt x="5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40" name="Freeform 40"/>
            <p:cNvSpPr>
              <a:spLocks/>
            </p:cNvSpPr>
            <p:nvPr/>
          </p:nvSpPr>
          <p:spPr bwMode="black">
            <a:xfrm>
              <a:off x="1576388" y="336550"/>
              <a:ext cx="50800" cy="38100"/>
            </a:xfrm>
            <a:custGeom>
              <a:avLst/>
              <a:gdLst>
                <a:gd name="T0" fmla="*/ 32 w 32"/>
                <a:gd name="T1" fmla="*/ 22 h 24"/>
                <a:gd name="T2" fmla="*/ 12 w 32"/>
                <a:gd name="T3" fmla="*/ 0 h 24"/>
                <a:gd name="T4" fmla="*/ 0 w 32"/>
                <a:gd name="T5" fmla="*/ 10 h 24"/>
                <a:gd name="T6" fmla="*/ 8 w 32"/>
                <a:gd name="T7" fmla="*/ 24 h 24"/>
                <a:gd name="T8" fmla="*/ 32 w 32"/>
                <a:gd name="T9" fmla="*/ 2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4">
                  <a:moveTo>
                    <a:pt x="32" y="22"/>
                  </a:moveTo>
                  <a:lnTo>
                    <a:pt x="12" y="0"/>
                  </a:lnTo>
                  <a:lnTo>
                    <a:pt x="0" y="10"/>
                  </a:lnTo>
                  <a:lnTo>
                    <a:pt x="8" y="24"/>
                  </a:lnTo>
                  <a:lnTo>
                    <a:pt x="32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41" name="Freeform 41"/>
            <p:cNvSpPr>
              <a:spLocks/>
            </p:cNvSpPr>
            <p:nvPr/>
          </p:nvSpPr>
          <p:spPr bwMode="black">
            <a:xfrm>
              <a:off x="1503363" y="323850"/>
              <a:ext cx="73025" cy="92075"/>
            </a:xfrm>
            <a:custGeom>
              <a:avLst/>
              <a:gdLst>
                <a:gd name="T0" fmla="*/ 46 w 46"/>
                <a:gd name="T1" fmla="*/ 44 h 58"/>
                <a:gd name="T2" fmla="*/ 46 w 46"/>
                <a:gd name="T3" fmla="*/ 18 h 58"/>
                <a:gd name="T4" fmla="*/ 42 w 46"/>
                <a:gd name="T5" fmla="*/ 6 h 58"/>
                <a:gd name="T6" fmla="*/ 18 w 46"/>
                <a:gd name="T7" fmla="*/ 0 h 58"/>
                <a:gd name="T8" fmla="*/ 2 w 46"/>
                <a:gd name="T9" fmla="*/ 26 h 58"/>
                <a:gd name="T10" fmla="*/ 0 w 46"/>
                <a:gd name="T11" fmla="*/ 40 h 58"/>
                <a:gd name="T12" fmla="*/ 6 w 46"/>
                <a:gd name="T13" fmla="*/ 58 h 58"/>
                <a:gd name="T14" fmla="*/ 34 w 46"/>
                <a:gd name="T15" fmla="*/ 58 h 58"/>
                <a:gd name="T16" fmla="*/ 46 w 46"/>
                <a:gd name="T17" fmla="*/ 4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58">
                  <a:moveTo>
                    <a:pt x="46" y="44"/>
                  </a:moveTo>
                  <a:lnTo>
                    <a:pt x="46" y="18"/>
                  </a:lnTo>
                  <a:lnTo>
                    <a:pt x="42" y="6"/>
                  </a:lnTo>
                  <a:lnTo>
                    <a:pt x="18" y="0"/>
                  </a:lnTo>
                  <a:lnTo>
                    <a:pt x="2" y="26"/>
                  </a:lnTo>
                  <a:lnTo>
                    <a:pt x="0" y="40"/>
                  </a:lnTo>
                  <a:lnTo>
                    <a:pt x="6" y="58"/>
                  </a:lnTo>
                  <a:lnTo>
                    <a:pt x="34" y="58"/>
                  </a:lnTo>
                  <a:lnTo>
                    <a:pt x="46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42" name="Freeform 42"/>
            <p:cNvSpPr>
              <a:spLocks/>
            </p:cNvSpPr>
            <p:nvPr/>
          </p:nvSpPr>
          <p:spPr bwMode="black">
            <a:xfrm>
              <a:off x="1204913" y="514350"/>
              <a:ext cx="222250" cy="196850"/>
            </a:xfrm>
            <a:custGeom>
              <a:avLst/>
              <a:gdLst>
                <a:gd name="T0" fmla="*/ 140 w 140"/>
                <a:gd name="T1" fmla="*/ 94 h 124"/>
                <a:gd name="T2" fmla="*/ 122 w 140"/>
                <a:gd name="T3" fmla="*/ 76 h 124"/>
                <a:gd name="T4" fmla="*/ 110 w 140"/>
                <a:gd name="T5" fmla="*/ 76 h 124"/>
                <a:gd name="T6" fmla="*/ 104 w 140"/>
                <a:gd name="T7" fmla="*/ 54 h 124"/>
                <a:gd name="T8" fmla="*/ 64 w 140"/>
                <a:gd name="T9" fmla="*/ 28 h 124"/>
                <a:gd name="T10" fmla="*/ 64 w 140"/>
                <a:gd name="T11" fmla="*/ 24 h 124"/>
                <a:gd name="T12" fmla="*/ 56 w 140"/>
                <a:gd name="T13" fmla="*/ 16 h 124"/>
                <a:gd name="T14" fmla="*/ 48 w 140"/>
                <a:gd name="T15" fmla="*/ 22 h 124"/>
                <a:gd name="T16" fmla="*/ 46 w 140"/>
                <a:gd name="T17" fmla="*/ 10 h 124"/>
                <a:gd name="T18" fmla="*/ 42 w 140"/>
                <a:gd name="T19" fmla="*/ 0 h 124"/>
                <a:gd name="T20" fmla="*/ 28 w 140"/>
                <a:gd name="T21" fmla="*/ 4 h 124"/>
                <a:gd name="T22" fmla="*/ 22 w 140"/>
                <a:gd name="T23" fmla="*/ 20 h 124"/>
                <a:gd name="T24" fmla="*/ 18 w 140"/>
                <a:gd name="T25" fmla="*/ 60 h 124"/>
                <a:gd name="T26" fmla="*/ 20 w 140"/>
                <a:gd name="T27" fmla="*/ 74 h 124"/>
                <a:gd name="T28" fmla="*/ 6 w 140"/>
                <a:gd name="T29" fmla="*/ 86 h 124"/>
                <a:gd name="T30" fmla="*/ 0 w 140"/>
                <a:gd name="T31" fmla="*/ 98 h 124"/>
                <a:gd name="T32" fmla="*/ 6 w 140"/>
                <a:gd name="T33" fmla="*/ 106 h 124"/>
                <a:gd name="T34" fmla="*/ 30 w 140"/>
                <a:gd name="T35" fmla="*/ 98 h 124"/>
                <a:gd name="T36" fmla="*/ 30 w 140"/>
                <a:gd name="T37" fmla="*/ 114 h 124"/>
                <a:gd name="T38" fmla="*/ 40 w 140"/>
                <a:gd name="T39" fmla="*/ 124 h 124"/>
                <a:gd name="T40" fmla="*/ 72 w 140"/>
                <a:gd name="T41" fmla="*/ 94 h 124"/>
                <a:gd name="T42" fmla="*/ 74 w 140"/>
                <a:gd name="T43" fmla="*/ 82 h 124"/>
                <a:gd name="T44" fmla="*/ 80 w 140"/>
                <a:gd name="T45" fmla="*/ 80 h 124"/>
                <a:gd name="T46" fmla="*/ 78 w 140"/>
                <a:gd name="T47" fmla="*/ 86 h 124"/>
                <a:gd name="T48" fmla="*/ 92 w 140"/>
                <a:gd name="T49" fmla="*/ 88 h 124"/>
                <a:gd name="T50" fmla="*/ 92 w 140"/>
                <a:gd name="T51" fmla="*/ 98 h 124"/>
                <a:gd name="T52" fmla="*/ 118 w 140"/>
                <a:gd name="T53" fmla="*/ 110 h 124"/>
                <a:gd name="T54" fmla="*/ 140 w 140"/>
                <a:gd name="T55" fmla="*/ 9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0" h="124">
                  <a:moveTo>
                    <a:pt x="140" y="94"/>
                  </a:moveTo>
                  <a:lnTo>
                    <a:pt x="122" y="76"/>
                  </a:lnTo>
                  <a:lnTo>
                    <a:pt x="110" y="76"/>
                  </a:lnTo>
                  <a:lnTo>
                    <a:pt x="104" y="54"/>
                  </a:lnTo>
                  <a:lnTo>
                    <a:pt x="64" y="28"/>
                  </a:lnTo>
                  <a:lnTo>
                    <a:pt x="64" y="24"/>
                  </a:lnTo>
                  <a:lnTo>
                    <a:pt x="56" y="16"/>
                  </a:lnTo>
                  <a:lnTo>
                    <a:pt x="48" y="22"/>
                  </a:lnTo>
                  <a:lnTo>
                    <a:pt x="46" y="10"/>
                  </a:lnTo>
                  <a:lnTo>
                    <a:pt x="42" y="0"/>
                  </a:lnTo>
                  <a:lnTo>
                    <a:pt x="28" y="4"/>
                  </a:lnTo>
                  <a:lnTo>
                    <a:pt x="22" y="20"/>
                  </a:lnTo>
                  <a:lnTo>
                    <a:pt x="18" y="60"/>
                  </a:lnTo>
                  <a:lnTo>
                    <a:pt x="20" y="74"/>
                  </a:lnTo>
                  <a:lnTo>
                    <a:pt x="6" y="86"/>
                  </a:lnTo>
                  <a:lnTo>
                    <a:pt x="0" y="98"/>
                  </a:lnTo>
                  <a:lnTo>
                    <a:pt x="6" y="106"/>
                  </a:lnTo>
                  <a:lnTo>
                    <a:pt x="30" y="98"/>
                  </a:lnTo>
                  <a:lnTo>
                    <a:pt x="30" y="114"/>
                  </a:lnTo>
                  <a:lnTo>
                    <a:pt x="40" y="124"/>
                  </a:lnTo>
                  <a:lnTo>
                    <a:pt x="72" y="94"/>
                  </a:lnTo>
                  <a:lnTo>
                    <a:pt x="74" y="82"/>
                  </a:lnTo>
                  <a:lnTo>
                    <a:pt x="80" y="80"/>
                  </a:lnTo>
                  <a:lnTo>
                    <a:pt x="78" y="86"/>
                  </a:lnTo>
                  <a:lnTo>
                    <a:pt x="92" y="88"/>
                  </a:lnTo>
                  <a:lnTo>
                    <a:pt x="92" y="98"/>
                  </a:lnTo>
                  <a:lnTo>
                    <a:pt x="118" y="110"/>
                  </a:lnTo>
                  <a:lnTo>
                    <a:pt x="140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43" name="Freeform 43"/>
            <p:cNvSpPr>
              <a:spLocks/>
            </p:cNvSpPr>
            <p:nvPr/>
          </p:nvSpPr>
          <p:spPr bwMode="black">
            <a:xfrm>
              <a:off x="1890713" y="1555750"/>
              <a:ext cx="82550" cy="53975"/>
            </a:xfrm>
            <a:custGeom>
              <a:avLst/>
              <a:gdLst>
                <a:gd name="T0" fmla="*/ 8 w 52"/>
                <a:gd name="T1" fmla="*/ 0 h 34"/>
                <a:gd name="T2" fmla="*/ 0 w 52"/>
                <a:gd name="T3" fmla="*/ 10 h 34"/>
                <a:gd name="T4" fmla="*/ 18 w 52"/>
                <a:gd name="T5" fmla="*/ 26 h 34"/>
                <a:gd name="T6" fmla="*/ 26 w 52"/>
                <a:gd name="T7" fmla="*/ 24 h 34"/>
                <a:gd name="T8" fmla="*/ 36 w 52"/>
                <a:gd name="T9" fmla="*/ 34 h 34"/>
                <a:gd name="T10" fmla="*/ 52 w 52"/>
                <a:gd name="T11" fmla="*/ 16 h 34"/>
                <a:gd name="T12" fmla="*/ 16 w 52"/>
                <a:gd name="T13" fmla="*/ 12 h 34"/>
                <a:gd name="T14" fmla="*/ 12 w 52"/>
                <a:gd name="T15" fmla="*/ 6 h 34"/>
                <a:gd name="T16" fmla="*/ 12 w 52"/>
                <a:gd name="T17" fmla="*/ 2 h 34"/>
                <a:gd name="T18" fmla="*/ 8 w 5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34">
                  <a:moveTo>
                    <a:pt x="8" y="0"/>
                  </a:moveTo>
                  <a:lnTo>
                    <a:pt x="0" y="10"/>
                  </a:lnTo>
                  <a:lnTo>
                    <a:pt x="18" y="26"/>
                  </a:lnTo>
                  <a:lnTo>
                    <a:pt x="26" y="24"/>
                  </a:lnTo>
                  <a:lnTo>
                    <a:pt x="36" y="34"/>
                  </a:lnTo>
                  <a:lnTo>
                    <a:pt x="52" y="16"/>
                  </a:lnTo>
                  <a:lnTo>
                    <a:pt x="16" y="12"/>
                  </a:lnTo>
                  <a:lnTo>
                    <a:pt x="12" y="6"/>
                  </a:lnTo>
                  <a:lnTo>
                    <a:pt x="12" y="2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44" name="Freeform 44"/>
            <p:cNvSpPr>
              <a:spLocks/>
            </p:cNvSpPr>
            <p:nvPr/>
          </p:nvSpPr>
          <p:spPr bwMode="black">
            <a:xfrm>
              <a:off x="1465263" y="682625"/>
              <a:ext cx="38100" cy="31750"/>
            </a:xfrm>
            <a:custGeom>
              <a:avLst/>
              <a:gdLst>
                <a:gd name="T0" fmla="*/ 24 w 24"/>
                <a:gd name="T1" fmla="*/ 12 h 20"/>
                <a:gd name="T2" fmla="*/ 20 w 24"/>
                <a:gd name="T3" fmla="*/ 0 h 20"/>
                <a:gd name="T4" fmla="*/ 0 w 24"/>
                <a:gd name="T5" fmla="*/ 0 h 20"/>
                <a:gd name="T6" fmla="*/ 16 w 24"/>
                <a:gd name="T7" fmla="*/ 20 h 20"/>
                <a:gd name="T8" fmla="*/ 24 w 24"/>
                <a:gd name="T9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0">
                  <a:moveTo>
                    <a:pt x="24" y="12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16" y="20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45" name="Freeform 45"/>
            <p:cNvSpPr>
              <a:spLocks/>
            </p:cNvSpPr>
            <p:nvPr/>
          </p:nvSpPr>
          <p:spPr bwMode="black">
            <a:xfrm>
              <a:off x="1433513" y="238125"/>
              <a:ext cx="47625" cy="53975"/>
            </a:xfrm>
            <a:custGeom>
              <a:avLst/>
              <a:gdLst>
                <a:gd name="T0" fmla="*/ 26 w 30"/>
                <a:gd name="T1" fmla="*/ 14 h 34"/>
                <a:gd name="T2" fmla="*/ 26 w 30"/>
                <a:gd name="T3" fmla="*/ 12 h 34"/>
                <a:gd name="T4" fmla="*/ 28 w 30"/>
                <a:gd name="T5" fmla="*/ 12 h 34"/>
                <a:gd name="T6" fmla="*/ 30 w 30"/>
                <a:gd name="T7" fmla="*/ 0 h 34"/>
                <a:gd name="T8" fmla="*/ 18 w 30"/>
                <a:gd name="T9" fmla="*/ 0 h 34"/>
                <a:gd name="T10" fmla="*/ 18 w 30"/>
                <a:gd name="T11" fmla="*/ 4 h 34"/>
                <a:gd name="T12" fmla="*/ 0 w 30"/>
                <a:gd name="T13" fmla="*/ 34 h 34"/>
                <a:gd name="T14" fmla="*/ 18 w 30"/>
                <a:gd name="T15" fmla="*/ 24 h 34"/>
                <a:gd name="T16" fmla="*/ 26 w 30"/>
                <a:gd name="T17" fmla="*/ 1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34">
                  <a:moveTo>
                    <a:pt x="26" y="14"/>
                  </a:moveTo>
                  <a:lnTo>
                    <a:pt x="26" y="12"/>
                  </a:lnTo>
                  <a:lnTo>
                    <a:pt x="28" y="12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18" y="4"/>
                  </a:lnTo>
                  <a:lnTo>
                    <a:pt x="0" y="34"/>
                  </a:lnTo>
                  <a:lnTo>
                    <a:pt x="18" y="24"/>
                  </a:lnTo>
                  <a:lnTo>
                    <a:pt x="26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46" name="Freeform 46"/>
            <p:cNvSpPr>
              <a:spLocks/>
            </p:cNvSpPr>
            <p:nvPr/>
          </p:nvSpPr>
          <p:spPr bwMode="black">
            <a:xfrm>
              <a:off x="5097463" y="3502025"/>
              <a:ext cx="222250" cy="434975"/>
            </a:xfrm>
            <a:custGeom>
              <a:avLst/>
              <a:gdLst>
                <a:gd name="T0" fmla="*/ 114 w 140"/>
                <a:gd name="T1" fmla="*/ 0 h 274"/>
                <a:gd name="T2" fmla="*/ 104 w 140"/>
                <a:gd name="T3" fmla="*/ 8 h 274"/>
                <a:gd name="T4" fmla="*/ 104 w 140"/>
                <a:gd name="T5" fmla="*/ 24 h 274"/>
                <a:gd name="T6" fmla="*/ 98 w 140"/>
                <a:gd name="T7" fmla="*/ 24 h 274"/>
                <a:gd name="T8" fmla="*/ 96 w 140"/>
                <a:gd name="T9" fmla="*/ 30 h 274"/>
                <a:gd name="T10" fmla="*/ 86 w 140"/>
                <a:gd name="T11" fmla="*/ 30 h 274"/>
                <a:gd name="T12" fmla="*/ 88 w 140"/>
                <a:gd name="T13" fmla="*/ 40 h 274"/>
                <a:gd name="T14" fmla="*/ 82 w 140"/>
                <a:gd name="T15" fmla="*/ 48 h 274"/>
                <a:gd name="T16" fmla="*/ 82 w 140"/>
                <a:gd name="T17" fmla="*/ 48 h 274"/>
                <a:gd name="T18" fmla="*/ 76 w 140"/>
                <a:gd name="T19" fmla="*/ 54 h 274"/>
                <a:gd name="T20" fmla="*/ 72 w 140"/>
                <a:gd name="T21" fmla="*/ 60 h 274"/>
                <a:gd name="T22" fmla="*/ 72 w 140"/>
                <a:gd name="T23" fmla="*/ 60 h 274"/>
                <a:gd name="T24" fmla="*/ 60 w 140"/>
                <a:gd name="T25" fmla="*/ 70 h 274"/>
                <a:gd name="T26" fmla="*/ 62 w 140"/>
                <a:gd name="T27" fmla="*/ 78 h 274"/>
                <a:gd name="T28" fmla="*/ 56 w 140"/>
                <a:gd name="T29" fmla="*/ 70 h 274"/>
                <a:gd name="T30" fmla="*/ 42 w 140"/>
                <a:gd name="T31" fmla="*/ 78 h 274"/>
                <a:gd name="T32" fmla="*/ 40 w 140"/>
                <a:gd name="T33" fmla="*/ 76 h 274"/>
                <a:gd name="T34" fmla="*/ 22 w 140"/>
                <a:gd name="T35" fmla="*/ 82 h 274"/>
                <a:gd name="T36" fmla="*/ 22 w 140"/>
                <a:gd name="T37" fmla="*/ 84 h 274"/>
                <a:gd name="T38" fmla="*/ 22 w 140"/>
                <a:gd name="T39" fmla="*/ 88 h 274"/>
                <a:gd name="T40" fmla="*/ 12 w 140"/>
                <a:gd name="T41" fmla="*/ 108 h 274"/>
                <a:gd name="T42" fmla="*/ 24 w 140"/>
                <a:gd name="T43" fmla="*/ 152 h 274"/>
                <a:gd name="T44" fmla="*/ 0 w 140"/>
                <a:gd name="T45" fmla="*/ 194 h 274"/>
                <a:gd name="T46" fmla="*/ 2 w 140"/>
                <a:gd name="T47" fmla="*/ 212 h 274"/>
                <a:gd name="T48" fmla="*/ 10 w 140"/>
                <a:gd name="T49" fmla="*/ 228 h 274"/>
                <a:gd name="T50" fmla="*/ 12 w 140"/>
                <a:gd name="T51" fmla="*/ 252 h 274"/>
                <a:gd name="T52" fmla="*/ 18 w 140"/>
                <a:gd name="T53" fmla="*/ 260 h 274"/>
                <a:gd name="T54" fmla="*/ 40 w 140"/>
                <a:gd name="T55" fmla="*/ 274 h 274"/>
                <a:gd name="T56" fmla="*/ 56 w 140"/>
                <a:gd name="T57" fmla="*/ 266 h 274"/>
                <a:gd name="T58" fmla="*/ 70 w 140"/>
                <a:gd name="T59" fmla="*/ 264 h 274"/>
                <a:gd name="T60" fmla="*/ 80 w 140"/>
                <a:gd name="T61" fmla="*/ 252 h 274"/>
                <a:gd name="T62" fmla="*/ 118 w 140"/>
                <a:gd name="T63" fmla="*/ 132 h 274"/>
                <a:gd name="T64" fmla="*/ 122 w 140"/>
                <a:gd name="T65" fmla="*/ 102 h 274"/>
                <a:gd name="T66" fmla="*/ 128 w 140"/>
                <a:gd name="T67" fmla="*/ 90 h 274"/>
                <a:gd name="T68" fmla="*/ 128 w 140"/>
                <a:gd name="T69" fmla="*/ 72 h 274"/>
                <a:gd name="T70" fmla="*/ 132 w 140"/>
                <a:gd name="T71" fmla="*/ 80 h 274"/>
                <a:gd name="T72" fmla="*/ 136 w 140"/>
                <a:gd name="T73" fmla="*/ 80 h 274"/>
                <a:gd name="T74" fmla="*/ 140 w 140"/>
                <a:gd name="T75" fmla="*/ 68 h 274"/>
                <a:gd name="T76" fmla="*/ 128 w 140"/>
                <a:gd name="T77" fmla="*/ 20 h 274"/>
                <a:gd name="T78" fmla="*/ 114 w 140"/>
                <a:gd name="T79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0" h="274">
                  <a:moveTo>
                    <a:pt x="114" y="0"/>
                  </a:moveTo>
                  <a:lnTo>
                    <a:pt x="104" y="8"/>
                  </a:lnTo>
                  <a:lnTo>
                    <a:pt x="104" y="24"/>
                  </a:lnTo>
                  <a:lnTo>
                    <a:pt x="98" y="24"/>
                  </a:lnTo>
                  <a:lnTo>
                    <a:pt x="96" y="30"/>
                  </a:lnTo>
                  <a:lnTo>
                    <a:pt x="86" y="30"/>
                  </a:lnTo>
                  <a:lnTo>
                    <a:pt x="88" y="40"/>
                  </a:lnTo>
                  <a:lnTo>
                    <a:pt x="82" y="48"/>
                  </a:lnTo>
                  <a:lnTo>
                    <a:pt x="82" y="48"/>
                  </a:lnTo>
                  <a:lnTo>
                    <a:pt x="76" y="54"/>
                  </a:lnTo>
                  <a:lnTo>
                    <a:pt x="72" y="60"/>
                  </a:lnTo>
                  <a:lnTo>
                    <a:pt x="72" y="60"/>
                  </a:lnTo>
                  <a:lnTo>
                    <a:pt x="60" y="70"/>
                  </a:lnTo>
                  <a:lnTo>
                    <a:pt x="62" y="78"/>
                  </a:lnTo>
                  <a:lnTo>
                    <a:pt x="56" y="70"/>
                  </a:lnTo>
                  <a:lnTo>
                    <a:pt x="42" y="78"/>
                  </a:lnTo>
                  <a:lnTo>
                    <a:pt x="40" y="76"/>
                  </a:lnTo>
                  <a:lnTo>
                    <a:pt x="22" y="82"/>
                  </a:lnTo>
                  <a:lnTo>
                    <a:pt x="22" y="84"/>
                  </a:lnTo>
                  <a:lnTo>
                    <a:pt x="22" y="88"/>
                  </a:lnTo>
                  <a:lnTo>
                    <a:pt x="12" y="108"/>
                  </a:lnTo>
                  <a:lnTo>
                    <a:pt x="24" y="152"/>
                  </a:lnTo>
                  <a:lnTo>
                    <a:pt x="0" y="194"/>
                  </a:lnTo>
                  <a:lnTo>
                    <a:pt x="2" y="212"/>
                  </a:lnTo>
                  <a:lnTo>
                    <a:pt x="10" y="228"/>
                  </a:lnTo>
                  <a:lnTo>
                    <a:pt x="12" y="252"/>
                  </a:lnTo>
                  <a:lnTo>
                    <a:pt x="18" y="260"/>
                  </a:lnTo>
                  <a:lnTo>
                    <a:pt x="40" y="274"/>
                  </a:lnTo>
                  <a:lnTo>
                    <a:pt x="56" y="266"/>
                  </a:lnTo>
                  <a:lnTo>
                    <a:pt x="70" y="264"/>
                  </a:lnTo>
                  <a:lnTo>
                    <a:pt x="80" y="252"/>
                  </a:lnTo>
                  <a:lnTo>
                    <a:pt x="118" y="132"/>
                  </a:lnTo>
                  <a:lnTo>
                    <a:pt x="122" y="102"/>
                  </a:lnTo>
                  <a:lnTo>
                    <a:pt x="128" y="90"/>
                  </a:lnTo>
                  <a:lnTo>
                    <a:pt x="128" y="72"/>
                  </a:lnTo>
                  <a:lnTo>
                    <a:pt x="132" y="80"/>
                  </a:lnTo>
                  <a:lnTo>
                    <a:pt x="136" y="80"/>
                  </a:lnTo>
                  <a:lnTo>
                    <a:pt x="140" y="68"/>
                  </a:lnTo>
                  <a:lnTo>
                    <a:pt x="128" y="20"/>
                  </a:lnTo>
                  <a:lnTo>
                    <a:pt x="11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47" name="Freeform 47"/>
            <p:cNvSpPr>
              <a:spLocks/>
            </p:cNvSpPr>
            <p:nvPr/>
          </p:nvSpPr>
          <p:spPr bwMode="black">
            <a:xfrm>
              <a:off x="4773613" y="1997075"/>
              <a:ext cx="85725" cy="53975"/>
            </a:xfrm>
            <a:custGeom>
              <a:avLst/>
              <a:gdLst>
                <a:gd name="T0" fmla="*/ 18 w 54"/>
                <a:gd name="T1" fmla="*/ 34 h 34"/>
                <a:gd name="T2" fmla="*/ 38 w 54"/>
                <a:gd name="T3" fmla="*/ 26 h 34"/>
                <a:gd name="T4" fmla="*/ 54 w 54"/>
                <a:gd name="T5" fmla="*/ 0 h 34"/>
                <a:gd name="T6" fmla="*/ 46 w 54"/>
                <a:gd name="T7" fmla="*/ 4 h 34"/>
                <a:gd name="T8" fmla="*/ 36 w 54"/>
                <a:gd name="T9" fmla="*/ 10 h 34"/>
                <a:gd name="T10" fmla="*/ 16 w 54"/>
                <a:gd name="T11" fmla="*/ 12 h 34"/>
                <a:gd name="T12" fmla="*/ 0 w 54"/>
                <a:gd name="T13" fmla="*/ 20 h 34"/>
                <a:gd name="T14" fmla="*/ 8 w 54"/>
                <a:gd name="T15" fmla="*/ 30 h 34"/>
                <a:gd name="T16" fmla="*/ 18 w 54"/>
                <a:gd name="T1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34">
                  <a:moveTo>
                    <a:pt x="18" y="34"/>
                  </a:moveTo>
                  <a:lnTo>
                    <a:pt x="38" y="26"/>
                  </a:lnTo>
                  <a:lnTo>
                    <a:pt x="54" y="0"/>
                  </a:lnTo>
                  <a:lnTo>
                    <a:pt x="46" y="4"/>
                  </a:lnTo>
                  <a:lnTo>
                    <a:pt x="36" y="10"/>
                  </a:lnTo>
                  <a:lnTo>
                    <a:pt x="16" y="12"/>
                  </a:lnTo>
                  <a:lnTo>
                    <a:pt x="0" y="20"/>
                  </a:lnTo>
                  <a:lnTo>
                    <a:pt x="8" y="30"/>
                  </a:lnTo>
                  <a:lnTo>
                    <a:pt x="18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48" name="Freeform 48"/>
            <p:cNvSpPr>
              <a:spLocks/>
            </p:cNvSpPr>
            <p:nvPr/>
          </p:nvSpPr>
          <p:spPr bwMode="black">
            <a:xfrm>
              <a:off x="4246563" y="1152525"/>
              <a:ext cx="19050" cy="25400"/>
            </a:xfrm>
            <a:custGeom>
              <a:avLst/>
              <a:gdLst>
                <a:gd name="T0" fmla="*/ 12 w 12"/>
                <a:gd name="T1" fmla="*/ 12 h 16"/>
                <a:gd name="T2" fmla="*/ 0 w 12"/>
                <a:gd name="T3" fmla="*/ 0 h 16"/>
                <a:gd name="T4" fmla="*/ 0 w 12"/>
                <a:gd name="T5" fmla="*/ 14 h 16"/>
                <a:gd name="T6" fmla="*/ 8 w 12"/>
                <a:gd name="T7" fmla="*/ 16 h 16"/>
                <a:gd name="T8" fmla="*/ 12 w 12"/>
                <a:gd name="T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2" y="12"/>
                  </a:moveTo>
                  <a:lnTo>
                    <a:pt x="0" y="0"/>
                  </a:lnTo>
                  <a:lnTo>
                    <a:pt x="0" y="14"/>
                  </a:lnTo>
                  <a:lnTo>
                    <a:pt x="8" y="16"/>
                  </a:lnTo>
                  <a:lnTo>
                    <a:pt x="12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49" name="Freeform 49"/>
            <p:cNvSpPr>
              <a:spLocks/>
            </p:cNvSpPr>
            <p:nvPr/>
          </p:nvSpPr>
          <p:spPr bwMode="black">
            <a:xfrm>
              <a:off x="4414838" y="1898650"/>
              <a:ext cx="25400" cy="28575"/>
            </a:xfrm>
            <a:custGeom>
              <a:avLst/>
              <a:gdLst>
                <a:gd name="T0" fmla="*/ 12 w 16"/>
                <a:gd name="T1" fmla="*/ 0 h 18"/>
                <a:gd name="T2" fmla="*/ 0 w 16"/>
                <a:gd name="T3" fmla="*/ 8 h 18"/>
                <a:gd name="T4" fmla="*/ 16 w 16"/>
                <a:gd name="T5" fmla="*/ 18 h 18"/>
                <a:gd name="T6" fmla="*/ 12 w 16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8">
                  <a:moveTo>
                    <a:pt x="12" y="0"/>
                  </a:moveTo>
                  <a:lnTo>
                    <a:pt x="0" y="8"/>
                  </a:lnTo>
                  <a:lnTo>
                    <a:pt x="16" y="18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50" name="Freeform 50"/>
            <p:cNvSpPr>
              <a:spLocks/>
            </p:cNvSpPr>
            <p:nvPr/>
          </p:nvSpPr>
          <p:spPr bwMode="black">
            <a:xfrm>
              <a:off x="4510088" y="2006600"/>
              <a:ext cx="95250" cy="34925"/>
            </a:xfrm>
            <a:custGeom>
              <a:avLst/>
              <a:gdLst>
                <a:gd name="T0" fmla="*/ 26 w 60"/>
                <a:gd name="T1" fmla="*/ 22 h 22"/>
                <a:gd name="T2" fmla="*/ 56 w 60"/>
                <a:gd name="T3" fmla="*/ 18 h 22"/>
                <a:gd name="T4" fmla="*/ 60 w 60"/>
                <a:gd name="T5" fmla="*/ 6 h 22"/>
                <a:gd name="T6" fmla="*/ 50 w 60"/>
                <a:gd name="T7" fmla="*/ 10 h 22"/>
                <a:gd name="T8" fmla="*/ 32 w 60"/>
                <a:gd name="T9" fmla="*/ 4 h 22"/>
                <a:gd name="T10" fmla="*/ 20 w 60"/>
                <a:gd name="T11" fmla="*/ 6 h 22"/>
                <a:gd name="T12" fmla="*/ 16 w 60"/>
                <a:gd name="T13" fmla="*/ 0 h 22"/>
                <a:gd name="T14" fmla="*/ 6 w 60"/>
                <a:gd name="T15" fmla="*/ 0 h 22"/>
                <a:gd name="T16" fmla="*/ 0 w 60"/>
                <a:gd name="T17" fmla="*/ 14 h 22"/>
                <a:gd name="T18" fmla="*/ 20 w 60"/>
                <a:gd name="T19" fmla="*/ 14 h 22"/>
                <a:gd name="T20" fmla="*/ 26 w 60"/>
                <a:gd name="T2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22">
                  <a:moveTo>
                    <a:pt x="26" y="22"/>
                  </a:moveTo>
                  <a:lnTo>
                    <a:pt x="56" y="18"/>
                  </a:lnTo>
                  <a:lnTo>
                    <a:pt x="60" y="6"/>
                  </a:lnTo>
                  <a:lnTo>
                    <a:pt x="50" y="10"/>
                  </a:lnTo>
                  <a:lnTo>
                    <a:pt x="32" y="4"/>
                  </a:lnTo>
                  <a:lnTo>
                    <a:pt x="20" y="6"/>
                  </a:lnTo>
                  <a:lnTo>
                    <a:pt x="16" y="0"/>
                  </a:lnTo>
                  <a:lnTo>
                    <a:pt x="6" y="0"/>
                  </a:lnTo>
                  <a:lnTo>
                    <a:pt x="0" y="14"/>
                  </a:lnTo>
                  <a:lnTo>
                    <a:pt x="20" y="14"/>
                  </a:lnTo>
                  <a:lnTo>
                    <a:pt x="26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51" name="Freeform 51"/>
            <p:cNvSpPr>
              <a:spLocks/>
            </p:cNvSpPr>
            <p:nvPr/>
          </p:nvSpPr>
          <p:spPr bwMode="black">
            <a:xfrm>
              <a:off x="4554538" y="1841500"/>
              <a:ext cx="22225" cy="15875"/>
            </a:xfrm>
            <a:custGeom>
              <a:avLst/>
              <a:gdLst>
                <a:gd name="T0" fmla="*/ 10 w 14"/>
                <a:gd name="T1" fmla="*/ 0 h 10"/>
                <a:gd name="T2" fmla="*/ 2 w 14"/>
                <a:gd name="T3" fmla="*/ 0 h 10"/>
                <a:gd name="T4" fmla="*/ 0 w 14"/>
                <a:gd name="T5" fmla="*/ 10 h 10"/>
                <a:gd name="T6" fmla="*/ 14 w 14"/>
                <a:gd name="T7" fmla="*/ 4 h 10"/>
                <a:gd name="T8" fmla="*/ 10 w 14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0" y="0"/>
                  </a:moveTo>
                  <a:lnTo>
                    <a:pt x="2" y="0"/>
                  </a:lnTo>
                  <a:lnTo>
                    <a:pt x="0" y="10"/>
                  </a:lnTo>
                  <a:lnTo>
                    <a:pt x="14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52" name="Freeform 52"/>
            <p:cNvSpPr>
              <a:spLocks noEditPoints="1"/>
            </p:cNvSpPr>
            <p:nvPr/>
          </p:nvSpPr>
          <p:spPr bwMode="black">
            <a:xfrm>
              <a:off x="3076575" y="460375"/>
              <a:ext cx="339725" cy="231775"/>
            </a:xfrm>
            <a:custGeom>
              <a:avLst/>
              <a:gdLst>
                <a:gd name="T0" fmla="*/ 176 w 214"/>
                <a:gd name="T1" fmla="*/ 100 h 146"/>
                <a:gd name="T2" fmla="*/ 202 w 214"/>
                <a:gd name="T3" fmla="*/ 86 h 146"/>
                <a:gd name="T4" fmla="*/ 208 w 214"/>
                <a:gd name="T5" fmla="*/ 78 h 146"/>
                <a:gd name="T6" fmla="*/ 208 w 214"/>
                <a:gd name="T7" fmla="*/ 58 h 146"/>
                <a:gd name="T8" fmla="*/ 202 w 214"/>
                <a:gd name="T9" fmla="*/ 38 h 146"/>
                <a:gd name="T10" fmla="*/ 190 w 214"/>
                <a:gd name="T11" fmla="*/ 20 h 146"/>
                <a:gd name="T12" fmla="*/ 194 w 214"/>
                <a:gd name="T13" fmla="*/ 0 h 146"/>
                <a:gd name="T14" fmla="*/ 160 w 214"/>
                <a:gd name="T15" fmla="*/ 0 h 146"/>
                <a:gd name="T16" fmla="*/ 154 w 214"/>
                <a:gd name="T17" fmla="*/ 16 h 146"/>
                <a:gd name="T18" fmla="*/ 132 w 214"/>
                <a:gd name="T19" fmla="*/ 24 h 146"/>
                <a:gd name="T20" fmla="*/ 120 w 214"/>
                <a:gd name="T21" fmla="*/ 26 h 146"/>
                <a:gd name="T22" fmla="*/ 98 w 214"/>
                <a:gd name="T23" fmla="*/ 22 h 146"/>
                <a:gd name="T24" fmla="*/ 80 w 214"/>
                <a:gd name="T25" fmla="*/ 14 h 146"/>
                <a:gd name="T26" fmla="*/ 72 w 214"/>
                <a:gd name="T27" fmla="*/ 38 h 146"/>
                <a:gd name="T28" fmla="*/ 70 w 214"/>
                <a:gd name="T29" fmla="*/ 52 h 146"/>
                <a:gd name="T30" fmla="*/ 66 w 214"/>
                <a:gd name="T31" fmla="*/ 44 h 146"/>
                <a:gd name="T32" fmla="*/ 68 w 214"/>
                <a:gd name="T33" fmla="*/ 38 h 146"/>
                <a:gd name="T34" fmla="*/ 66 w 214"/>
                <a:gd name="T35" fmla="*/ 26 h 146"/>
                <a:gd name="T36" fmla="*/ 28 w 214"/>
                <a:gd name="T37" fmla="*/ 2 h 146"/>
                <a:gd name="T38" fmla="*/ 34 w 214"/>
                <a:gd name="T39" fmla="*/ 16 h 146"/>
                <a:gd name="T40" fmla="*/ 40 w 214"/>
                <a:gd name="T41" fmla="*/ 24 h 146"/>
                <a:gd name="T42" fmla="*/ 22 w 214"/>
                <a:gd name="T43" fmla="*/ 18 h 146"/>
                <a:gd name="T44" fmla="*/ 12 w 214"/>
                <a:gd name="T45" fmla="*/ 22 h 146"/>
                <a:gd name="T46" fmla="*/ 12 w 214"/>
                <a:gd name="T47" fmla="*/ 32 h 146"/>
                <a:gd name="T48" fmla="*/ 4 w 214"/>
                <a:gd name="T49" fmla="*/ 30 h 146"/>
                <a:gd name="T50" fmla="*/ 4 w 214"/>
                <a:gd name="T51" fmla="*/ 40 h 146"/>
                <a:gd name="T52" fmla="*/ 42 w 214"/>
                <a:gd name="T53" fmla="*/ 48 h 146"/>
                <a:gd name="T54" fmla="*/ 36 w 214"/>
                <a:gd name="T55" fmla="*/ 68 h 146"/>
                <a:gd name="T56" fmla="*/ 14 w 214"/>
                <a:gd name="T57" fmla="*/ 80 h 146"/>
                <a:gd name="T58" fmla="*/ 38 w 214"/>
                <a:gd name="T59" fmla="*/ 82 h 146"/>
                <a:gd name="T60" fmla="*/ 44 w 214"/>
                <a:gd name="T61" fmla="*/ 106 h 146"/>
                <a:gd name="T62" fmla="*/ 52 w 214"/>
                <a:gd name="T63" fmla="*/ 106 h 146"/>
                <a:gd name="T64" fmla="*/ 36 w 214"/>
                <a:gd name="T65" fmla="*/ 126 h 146"/>
                <a:gd name="T66" fmla="*/ 88 w 214"/>
                <a:gd name="T67" fmla="*/ 138 h 146"/>
                <a:gd name="T68" fmla="*/ 144 w 214"/>
                <a:gd name="T69" fmla="*/ 120 h 146"/>
                <a:gd name="T70" fmla="*/ 52 w 214"/>
                <a:gd name="T71" fmla="*/ 66 h 146"/>
                <a:gd name="T72" fmla="*/ 42 w 214"/>
                <a:gd name="T73" fmla="*/ 6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4" h="146">
                  <a:moveTo>
                    <a:pt x="160" y="120"/>
                  </a:moveTo>
                  <a:lnTo>
                    <a:pt x="176" y="100"/>
                  </a:lnTo>
                  <a:lnTo>
                    <a:pt x="186" y="108"/>
                  </a:lnTo>
                  <a:lnTo>
                    <a:pt x="202" y="86"/>
                  </a:lnTo>
                  <a:lnTo>
                    <a:pt x="198" y="84"/>
                  </a:lnTo>
                  <a:lnTo>
                    <a:pt x="208" y="78"/>
                  </a:lnTo>
                  <a:lnTo>
                    <a:pt x="214" y="60"/>
                  </a:lnTo>
                  <a:lnTo>
                    <a:pt x="208" y="58"/>
                  </a:lnTo>
                  <a:lnTo>
                    <a:pt x="210" y="52"/>
                  </a:lnTo>
                  <a:lnTo>
                    <a:pt x="202" y="38"/>
                  </a:lnTo>
                  <a:lnTo>
                    <a:pt x="190" y="38"/>
                  </a:lnTo>
                  <a:lnTo>
                    <a:pt x="190" y="20"/>
                  </a:lnTo>
                  <a:lnTo>
                    <a:pt x="186" y="20"/>
                  </a:lnTo>
                  <a:lnTo>
                    <a:pt x="194" y="0"/>
                  </a:lnTo>
                  <a:lnTo>
                    <a:pt x="174" y="16"/>
                  </a:lnTo>
                  <a:lnTo>
                    <a:pt x="160" y="0"/>
                  </a:lnTo>
                  <a:lnTo>
                    <a:pt x="150" y="2"/>
                  </a:lnTo>
                  <a:lnTo>
                    <a:pt x="154" y="16"/>
                  </a:lnTo>
                  <a:lnTo>
                    <a:pt x="138" y="16"/>
                  </a:lnTo>
                  <a:lnTo>
                    <a:pt x="132" y="24"/>
                  </a:lnTo>
                  <a:lnTo>
                    <a:pt x="118" y="12"/>
                  </a:lnTo>
                  <a:lnTo>
                    <a:pt x="120" y="26"/>
                  </a:lnTo>
                  <a:lnTo>
                    <a:pt x="114" y="14"/>
                  </a:lnTo>
                  <a:lnTo>
                    <a:pt x="98" y="22"/>
                  </a:lnTo>
                  <a:lnTo>
                    <a:pt x="96" y="34"/>
                  </a:lnTo>
                  <a:lnTo>
                    <a:pt x="80" y="14"/>
                  </a:lnTo>
                  <a:lnTo>
                    <a:pt x="80" y="42"/>
                  </a:lnTo>
                  <a:lnTo>
                    <a:pt x="72" y="38"/>
                  </a:lnTo>
                  <a:lnTo>
                    <a:pt x="70" y="42"/>
                  </a:lnTo>
                  <a:lnTo>
                    <a:pt x="70" y="52"/>
                  </a:lnTo>
                  <a:lnTo>
                    <a:pt x="68" y="56"/>
                  </a:lnTo>
                  <a:lnTo>
                    <a:pt x="66" y="44"/>
                  </a:lnTo>
                  <a:lnTo>
                    <a:pt x="60" y="40"/>
                  </a:lnTo>
                  <a:lnTo>
                    <a:pt x="68" y="38"/>
                  </a:lnTo>
                  <a:lnTo>
                    <a:pt x="62" y="30"/>
                  </a:lnTo>
                  <a:lnTo>
                    <a:pt x="66" y="26"/>
                  </a:lnTo>
                  <a:lnTo>
                    <a:pt x="44" y="4"/>
                  </a:lnTo>
                  <a:lnTo>
                    <a:pt x="28" y="2"/>
                  </a:lnTo>
                  <a:lnTo>
                    <a:pt x="26" y="14"/>
                  </a:lnTo>
                  <a:lnTo>
                    <a:pt x="34" y="16"/>
                  </a:lnTo>
                  <a:lnTo>
                    <a:pt x="28" y="16"/>
                  </a:lnTo>
                  <a:lnTo>
                    <a:pt x="40" y="24"/>
                  </a:lnTo>
                  <a:lnTo>
                    <a:pt x="40" y="30"/>
                  </a:lnTo>
                  <a:lnTo>
                    <a:pt x="22" y="18"/>
                  </a:lnTo>
                  <a:lnTo>
                    <a:pt x="20" y="22"/>
                  </a:lnTo>
                  <a:lnTo>
                    <a:pt x="12" y="22"/>
                  </a:lnTo>
                  <a:lnTo>
                    <a:pt x="16" y="30"/>
                  </a:lnTo>
                  <a:lnTo>
                    <a:pt x="12" y="32"/>
                  </a:lnTo>
                  <a:lnTo>
                    <a:pt x="16" y="36"/>
                  </a:lnTo>
                  <a:lnTo>
                    <a:pt x="4" y="30"/>
                  </a:lnTo>
                  <a:lnTo>
                    <a:pt x="12" y="42"/>
                  </a:lnTo>
                  <a:lnTo>
                    <a:pt x="4" y="40"/>
                  </a:lnTo>
                  <a:lnTo>
                    <a:pt x="0" y="54"/>
                  </a:lnTo>
                  <a:lnTo>
                    <a:pt x="42" y="48"/>
                  </a:lnTo>
                  <a:lnTo>
                    <a:pt x="50" y="52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14" y="80"/>
                  </a:lnTo>
                  <a:lnTo>
                    <a:pt x="16" y="84"/>
                  </a:lnTo>
                  <a:lnTo>
                    <a:pt x="38" y="82"/>
                  </a:lnTo>
                  <a:lnTo>
                    <a:pt x="48" y="98"/>
                  </a:lnTo>
                  <a:lnTo>
                    <a:pt x="44" y="106"/>
                  </a:lnTo>
                  <a:lnTo>
                    <a:pt x="52" y="104"/>
                  </a:lnTo>
                  <a:lnTo>
                    <a:pt x="52" y="106"/>
                  </a:lnTo>
                  <a:lnTo>
                    <a:pt x="36" y="110"/>
                  </a:lnTo>
                  <a:lnTo>
                    <a:pt x="36" y="126"/>
                  </a:lnTo>
                  <a:lnTo>
                    <a:pt x="66" y="124"/>
                  </a:lnTo>
                  <a:lnTo>
                    <a:pt x="88" y="138"/>
                  </a:lnTo>
                  <a:lnTo>
                    <a:pt x="114" y="146"/>
                  </a:lnTo>
                  <a:lnTo>
                    <a:pt x="144" y="120"/>
                  </a:lnTo>
                  <a:lnTo>
                    <a:pt x="160" y="120"/>
                  </a:lnTo>
                  <a:close/>
                  <a:moveTo>
                    <a:pt x="52" y="66"/>
                  </a:moveTo>
                  <a:lnTo>
                    <a:pt x="52" y="68"/>
                  </a:lnTo>
                  <a:lnTo>
                    <a:pt x="42" y="68"/>
                  </a:lnTo>
                  <a:lnTo>
                    <a:pt x="52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53" name="Freeform 53"/>
            <p:cNvSpPr>
              <a:spLocks/>
            </p:cNvSpPr>
            <p:nvPr/>
          </p:nvSpPr>
          <p:spPr bwMode="black">
            <a:xfrm>
              <a:off x="4052888" y="1724025"/>
              <a:ext cx="53975" cy="168275"/>
            </a:xfrm>
            <a:custGeom>
              <a:avLst/>
              <a:gdLst>
                <a:gd name="T0" fmla="*/ 6 w 34"/>
                <a:gd name="T1" fmla="*/ 94 h 106"/>
                <a:gd name="T2" fmla="*/ 14 w 34"/>
                <a:gd name="T3" fmla="*/ 106 h 106"/>
                <a:gd name="T4" fmla="*/ 24 w 34"/>
                <a:gd name="T5" fmla="*/ 96 h 106"/>
                <a:gd name="T6" fmla="*/ 28 w 34"/>
                <a:gd name="T7" fmla="*/ 98 h 106"/>
                <a:gd name="T8" fmla="*/ 34 w 34"/>
                <a:gd name="T9" fmla="*/ 92 h 106"/>
                <a:gd name="T10" fmla="*/ 32 w 34"/>
                <a:gd name="T11" fmla="*/ 58 h 106"/>
                <a:gd name="T12" fmla="*/ 30 w 34"/>
                <a:gd name="T13" fmla="*/ 46 h 106"/>
                <a:gd name="T14" fmla="*/ 26 w 34"/>
                <a:gd name="T15" fmla="*/ 42 h 106"/>
                <a:gd name="T16" fmla="*/ 32 w 34"/>
                <a:gd name="T17" fmla="*/ 20 h 106"/>
                <a:gd name="T18" fmla="*/ 28 w 34"/>
                <a:gd name="T19" fmla="*/ 0 h 106"/>
                <a:gd name="T20" fmla="*/ 22 w 34"/>
                <a:gd name="T21" fmla="*/ 0 h 106"/>
                <a:gd name="T22" fmla="*/ 22 w 34"/>
                <a:gd name="T23" fmla="*/ 4 h 106"/>
                <a:gd name="T24" fmla="*/ 12 w 34"/>
                <a:gd name="T25" fmla="*/ 8 h 106"/>
                <a:gd name="T26" fmla="*/ 8 w 34"/>
                <a:gd name="T27" fmla="*/ 14 h 106"/>
                <a:gd name="T28" fmla="*/ 10 w 34"/>
                <a:gd name="T29" fmla="*/ 32 h 106"/>
                <a:gd name="T30" fmla="*/ 18 w 34"/>
                <a:gd name="T31" fmla="*/ 42 h 106"/>
                <a:gd name="T32" fmla="*/ 10 w 34"/>
                <a:gd name="T33" fmla="*/ 52 h 106"/>
                <a:gd name="T34" fmla="*/ 0 w 34"/>
                <a:gd name="T35" fmla="*/ 48 h 106"/>
                <a:gd name="T36" fmla="*/ 8 w 34"/>
                <a:gd name="T37" fmla="*/ 76 h 106"/>
                <a:gd name="T38" fmla="*/ 6 w 34"/>
                <a:gd name="T39" fmla="*/ 9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106">
                  <a:moveTo>
                    <a:pt x="6" y="94"/>
                  </a:moveTo>
                  <a:lnTo>
                    <a:pt x="14" y="106"/>
                  </a:lnTo>
                  <a:lnTo>
                    <a:pt x="24" y="96"/>
                  </a:lnTo>
                  <a:lnTo>
                    <a:pt x="28" y="98"/>
                  </a:lnTo>
                  <a:lnTo>
                    <a:pt x="34" y="92"/>
                  </a:lnTo>
                  <a:lnTo>
                    <a:pt x="32" y="58"/>
                  </a:lnTo>
                  <a:lnTo>
                    <a:pt x="30" y="46"/>
                  </a:lnTo>
                  <a:lnTo>
                    <a:pt x="26" y="42"/>
                  </a:lnTo>
                  <a:lnTo>
                    <a:pt x="32" y="20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22" y="4"/>
                  </a:lnTo>
                  <a:lnTo>
                    <a:pt x="12" y="8"/>
                  </a:lnTo>
                  <a:lnTo>
                    <a:pt x="8" y="14"/>
                  </a:lnTo>
                  <a:lnTo>
                    <a:pt x="10" y="32"/>
                  </a:lnTo>
                  <a:lnTo>
                    <a:pt x="18" y="42"/>
                  </a:lnTo>
                  <a:lnTo>
                    <a:pt x="10" y="52"/>
                  </a:lnTo>
                  <a:lnTo>
                    <a:pt x="0" y="48"/>
                  </a:lnTo>
                  <a:lnTo>
                    <a:pt x="8" y="76"/>
                  </a:lnTo>
                  <a:lnTo>
                    <a:pt x="6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black">
            <a:xfrm>
              <a:off x="3848100" y="1866900"/>
              <a:ext cx="25400" cy="25400"/>
            </a:xfrm>
            <a:custGeom>
              <a:avLst/>
              <a:gdLst>
                <a:gd name="T0" fmla="*/ 16 w 16"/>
                <a:gd name="T1" fmla="*/ 0 h 16"/>
                <a:gd name="T2" fmla="*/ 0 w 16"/>
                <a:gd name="T3" fmla="*/ 12 h 16"/>
                <a:gd name="T4" fmla="*/ 10 w 16"/>
                <a:gd name="T5" fmla="*/ 16 h 16"/>
                <a:gd name="T6" fmla="*/ 16 w 16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6">
                  <a:moveTo>
                    <a:pt x="16" y="0"/>
                  </a:moveTo>
                  <a:lnTo>
                    <a:pt x="0" y="12"/>
                  </a:lnTo>
                  <a:lnTo>
                    <a:pt x="10" y="16"/>
                  </a:lnTo>
                  <a:lnTo>
                    <a:pt x="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black">
            <a:xfrm>
              <a:off x="3929063" y="1838325"/>
              <a:ext cx="22225" cy="19050"/>
            </a:xfrm>
            <a:custGeom>
              <a:avLst/>
              <a:gdLst>
                <a:gd name="T0" fmla="*/ 8 w 14"/>
                <a:gd name="T1" fmla="*/ 0 h 12"/>
                <a:gd name="T2" fmla="*/ 2 w 14"/>
                <a:gd name="T3" fmla="*/ 0 h 12"/>
                <a:gd name="T4" fmla="*/ 0 w 14"/>
                <a:gd name="T5" fmla="*/ 6 h 12"/>
                <a:gd name="T6" fmla="*/ 14 w 14"/>
                <a:gd name="T7" fmla="*/ 12 h 12"/>
                <a:gd name="T8" fmla="*/ 8 w 14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8" y="0"/>
                  </a:moveTo>
                  <a:lnTo>
                    <a:pt x="2" y="0"/>
                  </a:lnTo>
                  <a:lnTo>
                    <a:pt x="0" y="6"/>
                  </a:lnTo>
                  <a:lnTo>
                    <a:pt x="14" y="12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black">
            <a:xfrm>
              <a:off x="3883025" y="1838325"/>
              <a:ext cx="39688" cy="38100"/>
            </a:xfrm>
            <a:custGeom>
              <a:avLst/>
              <a:gdLst>
                <a:gd name="T0" fmla="*/ 25 w 25"/>
                <a:gd name="T1" fmla="*/ 10 h 24"/>
                <a:gd name="T2" fmla="*/ 19 w 25"/>
                <a:gd name="T3" fmla="*/ 8 h 24"/>
                <a:gd name="T4" fmla="*/ 19 w 25"/>
                <a:gd name="T5" fmla="*/ 0 h 24"/>
                <a:gd name="T6" fmla="*/ 0 w 25"/>
                <a:gd name="T7" fmla="*/ 14 h 24"/>
                <a:gd name="T8" fmla="*/ 17 w 25"/>
                <a:gd name="T9" fmla="*/ 24 h 24"/>
                <a:gd name="T10" fmla="*/ 25 w 25"/>
                <a:gd name="T11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5" y="10"/>
                  </a:moveTo>
                  <a:lnTo>
                    <a:pt x="19" y="8"/>
                  </a:lnTo>
                  <a:lnTo>
                    <a:pt x="19" y="0"/>
                  </a:lnTo>
                  <a:lnTo>
                    <a:pt x="0" y="14"/>
                  </a:lnTo>
                  <a:lnTo>
                    <a:pt x="17" y="24"/>
                  </a:lnTo>
                  <a:lnTo>
                    <a:pt x="2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black">
            <a:xfrm>
              <a:off x="4465638" y="120650"/>
              <a:ext cx="50800" cy="28575"/>
            </a:xfrm>
            <a:custGeom>
              <a:avLst/>
              <a:gdLst>
                <a:gd name="T0" fmla="*/ 32 w 32"/>
                <a:gd name="T1" fmla="*/ 4 h 18"/>
                <a:gd name="T2" fmla="*/ 8 w 32"/>
                <a:gd name="T3" fmla="*/ 0 h 18"/>
                <a:gd name="T4" fmla="*/ 0 w 32"/>
                <a:gd name="T5" fmla="*/ 6 h 18"/>
                <a:gd name="T6" fmla="*/ 8 w 32"/>
                <a:gd name="T7" fmla="*/ 18 h 18"/>
                <a:gd name="T8" fmla="*/ 32 w 32"/>
                <a:gd name="T9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8">
                  <a:moveTo>
                    <a:pt x="32" y="4"/>
                  </a:moveTo>
                  <a:lnTo>
                    <a:pt x="8" y="0"/>
                  </a:lnTo>
                  <a:lnTo>
                    <a:pt x="0" y="6"/>
                  </a:lnTo>
                  <a:lnTo>
                    <a:pt x="8" y="18"/>
                  </a:lnTo>
                  <a:lnTo>
                    <a:pt x="3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black">
            <a:xfrm>
              <a:off x="4348163" y="1016000"/>
              <a:ext cx="34925" cy="66675"/>
            </a:xfrm>
            <a:custGeom>
              <a:avLst/>
              <a:gdLst>
                <a:gd name="T0" fmla="*/ 18 w 22"/>
                <a:gd name="T1" fmla="*/ 8 h 42"/>
                <a:gd name="T2" fmla="*/ 22 w 22"/>
                <a:gd name="T3" fmla="*/ 0 h 42"/>
                <a:gd name="T4" fmla="*/ 12 w 22"/>
                <a:gd name="T5" fmla="*/ 0 h 42"/>
                <a:gd name="T6" fmla="*/ 2 w 22"/>
                <a:gd name="T7" fmla="*/ 14 h 42"/>
                <a:gd name="T8" fmla="*/ 0 w 22"/>
                <a:gd name="T9" fmla="*/ 42 h 42"/>
                <a:gd name="T10" fmla="*/ 18 w 22"/>
                <a:gd name="T11" fmla="*/ 20 h 42"/>
                <a:gd name="T12" fmla="*/ 18 w 22"/>
                <a:gd name="T13" fmla="*/ 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42">
                  <a:moveTo>
                    <a:pt x="18" y="8"/>
                  </a:moveTo>
                  <a:lnTo>
                    <a:pt x="22" y="0"/>
                  </a:lnTo>
                  <a:lnTo>
                    <a:pt x="12" y="0"/>
                  </a:lnTo>
                  <a:lnTo>
                    <a:pt x="2" y="14"/>
                  </a:lnTo>
                  <a:lnTo>
                    <a:pt x="0" y="42"/>
                  </a:lnTo>
                  <a:lnTo>
                    <a:pt x="18" y="20"/>
                  </a:lnTo>
                  <a:lnTo>
                    <a:pt x="1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black">
            <a:xfrm>
              <a:off x="1966913" y="2644775"/>
              <a:ext cx="28575" cy="25400"/>
            </a:xfrm>
            <a:custGeom>
              <a:avLst/>
              <a:gdLst>
                <a:gd name="T0" fmla="*/ 10 w 18"/>
                <a:gd name="T1" fmla="*/ 0 h 16"/>
                <a:gd name="T2" fmla="*/ 0 w 18"/>
                <a:gd name="T3" fmla="*/ 4 h 16"/>
                <a:gd name="T4" fmla="*/ 0 w 18"/>
                <a:gd name="T5" fmla="*/ 16 h 16"/>
                <a:gd name="T6" fmla="*/ 18 w 18"/>
                <a:gd name="T7" fmla="*/ 6 h 16"/>
                <a:gd name="T8" fmla="*/ 10 w 18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10" y="0"/>
                  </a:moveTo>
                  <a:lnTo>
                    <a:pt x="0" y="4"/>
                  </a:lnTo>
                  <a:lnTo>
                    <a:pt x="0" y="16"/>
                  </a:lnTo>
                  <a:lnTo>
                    <a:pt x="18" y="6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black">
            <a:xfrm>
              <a:off x="1985963" y="2695575"/>
              <a:ext cx="19050" cy="22225"/>
            </a:xfrm>
            <a:custGeom>
              <a:avLst/>
              <a:gdLst>
                <a:gd name="T0" fmla="*/ 12 w 12"/>
                <a:gd name="T1" fmla="*/ 14 h 14"/>
                <a:gd name="T2" fmla="*/ 4 w 12"/>
                <a:gd name="T3" fmla="*/ 0 h 14"/>
                <a:gd name="T4" fmla="*/ 0 w 12"/>
                <a:gd name="T5" fmla="*/ 2 h 14"/>
                <a:gd name="T6" fmla="*/ 4 w 12"/>
                <a:gd name="T7" fmla="*/ 14 h 14"/>
                <a:gd name="T8" fmla="*/ 12 w 1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12" y="14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4" y="14"/>
                  </a:lnTo>
                  <a:lnTo>
                    <a:pt x="1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61" name="Freeform 61"/>
            <p:cNvSpPr>
              <a:spLocks/>
            </p:cNvSpPr>
            <p:nvPr/>
          </p:nvSpPr>
          <p:spPr bwMode="black">
            <a:xfrm>
              <a:off x="4395788" y="873125"/>
              <a:ext cx="19050" cy="31750"/>
            </a:xfrm>
            <a:custGeom>
              <a:avLst/>
              <a:gdLst>
                <a:gd name="T0" fmla="*/ 10 w 12"/>
                <a:gd name="T1" fmla="*/ 0 h 20"/>
                <a:gd name="T2" fmla="*/ 2 w 12"/>
                <a:gd name="T3" fmla="*/ 0 h 20"/>
                <a:gd name="T4" fmla="*/ 0 w 12"/>
                <a:gd name="T5" fmla="*/ 12 h 20"/>
                <a:gd name="T6" fmla="*/ 12 w 12"/>
                <a:gd name="T7" fmla="*/ 20 h 20"/>
                <a:gd name="T8" fmla="*/ 10 w 12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0">
                  <a:moveTo>
                    <a:pt x="10" y="0"/>
                  </a:moveTo>
                  <a:lnTo>
                    <a:pt x="2" y="0"/>
                  </a:lnTo>
                  <a:lnTo>
                    <a:pt x="0" y="12"/>
                  </a:lnTo>
                  <a:lnTo>
                    <a:pt x="12" y="20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62" name="Freeform 62"/>
            <p:cNvSpPr>
              <a:spLocks/>
            </p:cNvSpPr>
            <p:nvPr/>
          </p:nvSpPr>
          <p:spPr bwMode="black">
            <a:xfrm>
              <a:off x="3495675" y="1155700"/>
              <a:ext cx="161925" cy="203200"/>
            </a:xfrm>
            <a:custGeom>
              <a:avLst/>
              <a:gdLst>
                <a:gd name="T0" fmla="*/ 0 w 102"/>
                <a:gd name="T1" fmla="*/ 102 h 128"/>
                <a:gd name="T2" fmla="*/ 12 w 102"/>
                <a:gd name="T3" fmla="*/ 108 h 128"/>
                <a:gd name="T4" fmla="*/ 2 w 102"/>
                <a:gd name="T5" fmla="*/ 116 h 128"/>
                <a:gd name="T6" fmla="*/ 14 w 102"/>
                <a:gd name="T7" fmla="*/ 116 h 128"/>
                <a:gd name="T8" fmla="*/ 12 w 102"/>
                <a:gd name="T9" fmla="*/ 118 h 128"/>
                <a:gd name="T10" fmla="*/ 14 w 102"/>
                <a:gd name="T11" fmla="*/ 122 h 128"/>
                <a:gd name="T12" fmla="*/ 18 w 102"/>
                <a:gd name="T13" fmla="*/ 122 h 128"/>
                <a:gd name="T14" fmla="*/ 16 w 102"/>
                <a:gd name="T15" fmla="*/ 128 h 128"/>
                <a:gd name="T16" fmla="*/ 20 w 102"/>
                <a:gd name="T17" fmla="*/ 126 h 128"/>
                <a:gd name="T18" fmla="*/ 30 w 102"/>
                <a:gd name="T19" fmla="*/ 126 h 128"/>
                <a:gd name="T20" fmla="*/ 62 w 102"/>
                <a:gd name="T21" fmla="*/ 108 h 128"/>
                <a:gd name="T22" fmla="*/ 86 w 102"/>
                <a:gd name="T23" fmla="*/ 106 h 128"/>
                <a:gd name="T24" fmla="*/ 92 w 102"/>
                <a:gd name="T25" fmla="*/ 80 h 128"/>
                <a:gd name="T26" fmla="*/ 92 w 102"/>
                <a:gd name="T27" fmla="*/ 60 h 128"/>
                <a:gd name="T28" fmla="*/ 86 w 102"/>
                <a:gd name="T29" fmla="*/ 50 h 128"/>
                <a:gd name="T30" fmla="*/ 88 w 102"/>
                <a:gd name="T31" fmla="*/ 48 h 128"/>
                <a:gd name="T32" fmla="*/ 98 w 102"/>
                <a:gd name="T33" fmla="*/ 40 h 128"/>
                <a:gd name="T34" fmla="*/ 98 w 102"/>
                <a:gd name="T35" fmla="*/ 40 h 128"/>
                <a:gd name="T36" fmla="*/ 100 w 102"/>
                <a:gd name="T37" fmla="*/ 38 h 128"/>
                <a:gd name="T38" fmla="*/ 102 w 102"/>
                <a:gd name="T39" fmla="*/ 38 h 128"/>
                <a:gd name="T40" fmla="*/ 100 w 102"/>
                <a:gd name="T41" fmla="*/ 34 h 128"/>
                <a:gd name="T42" fmla="*/ 102 w 102"/>
                <a:gd name="T43" fmla="*/ 30 h 128"/>
                <a:gd name="T44" fmla="*/ 94 w 102"/>
                <a:gd name="T45" fmla="*/ 24 h 128"/>
                <a:gd name="T46" fmla="*/ 96 w 102"/>
                <a:gd name="T47" fmla="*/ 14 h 128"/>
                <a:gd name="T48" fmla="*/ 88 w 102"/>
                <a:gd name="T49" fmla="*/ 4 h 128"/>
                <a:gd name="T50" fmla="*/ 72 w 102"/>
                <a:gd name="T51" fmla="*/ 8 h 128"/>
                <a:gd name="T52" fmla="*/ 76 w 102"/>
                <a:gd name="T53" fmla="*/ 4 h 128"/>
                <a:gd name="T54" fmla="*/ 64 w 102"/>
                <a:gd name="T55" fmla="*/ 0 h 128"/>
                <a:gd name="T56" fmla="*/ 62 w 102"/>
                <a:gd name="T57" fmla="*/ 2 h 128"/>
                <a:gd name="T58" fmla="*/ 62 w 102"/>
                <a:gd name="T59" fmla="*/ 2 h 128"/>
                <a:gd name="T60" fmla="*/ 60 w 102"/>
                <a:gd name="T61" fmla="*/ 4 h 128"/>
                <a:gd name="T62" fmla="*/ 48 w 102"/>
                <a:gd name="T63" fmla="*/ 8 h 128"/>
                <a:gd name="T64" fmla="*/ 34 w 102"/>
                <a:gd name="T65" fmla="*/ 26 h 128"/>
                <a:gd name="T66" fmla="*/ 44 w 102"/>
                <a:gd name="T67" fmla="*/ 28 h 128"/>
                <a:gd name="T68" fmla="*/ 40 w 102"/>
                <a:gd name="T69" fmla="*/ 36 h 128"/>
                <a:gd name="T70" fmla="*/ 18 w 102"/>
                <a:gd name="T71" fmla="*/ 34 h 128"/>
                <a:gd name="T72" fmla="*/ 14 w 102"/>
                <a:gd name="T73" fmla="*/ 42 h 128"/>
                <a:gd name="T74" fmla="*/ 16 w 102"/>
                <a:gd name="T75" fmla="*/ 44 h 128"/>
                <a:gd name="T76" fmla="*/ 4 w 102"/>
                <a:gd name="T77" fmla="*/ 44 h 128"/>
                <a:gd name="T78" fmla="*/ 18 w 102"/>
                <a:gd name="T79" fmla="*/ 52 h 128"/>
                <a:gd name="T80" fmla="*/ 12 w 102"/>
                <a:gd name="T81" fmla="*/ 60 h 128"/>
                <a:gd name="T82" fmla="*/ 16 w 102"/>
                <a:gd name="T83" fmla="*/ 68 h 128"/>
                <a:gd name="T84" fmla="*/ 30 w 102"/>
                <a:gd name="T85" fmla="*/ 72 h 128"/>
                <a:gd name="T86" fmla="*/ 18 w 102"/>
                <a:gd name="T87" fmla="*/ 90 h 128"/>
                <a:gd name="T88" fmla="*/ 20 w 102"/>
                <a:gd name="T89" fmla="*/ 92 h 128"/>
                <a:gd name="T90" fmla="*/ 16 w 102"/>
                <a:gd name="T91" fmla="*/ 98 h 128"/>
                <a:gd name="T92" fmla="*/ 0 w 102"/>
                <a:gd name="T93" fmla="*/ 10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2" h="128">
                  <a:moveTo>
                    <a:pt x="0" y="102"/>
                  </a:moveTo>
                  <a:lnTo>
                    <a:pt x="12" y="108"/>
                  </a:lnTo>
                  <a:lnTo>
                    <a:pt x="2" y="116"/>
                  </a:lnTo>
                  <a:lnTo>
                    <a:pt x="14" y="116"/>
                  </a:lnTo>
                  <a:lnTo>
                    <a:pt x="12" y="118"/>
                  </a:lnTo>
                  <a:lnTo>
                    <a:pt x="14" y="122"/>
                  </a:lnTo>
                  <a:lnTo>
                    <a:pt x="18" y="122"/>
                  </a:lnTo>
                  <a:lnTo>
                    <a:pt x="16" y="128"/>
                  </a:lnTo>
                  <a:lnTo>
                    <a:pt x="20" y="126"/>
                  </a:lnTo>
                  <a:lnTo>
                    <a:pt x="30" y="126"/>
                  </a:lnTo>
                  <a:lnTo>
                    <a:pt x="62" y="108"/>
                  </a:lnTo>
                  <a:lnTo>
                    <a:pt x="86" y="106"/>
                  </a:lnTo>
                  <a:lnTo>
                    <a:pt x="92" y="80"/>
                  </a:lnTo>
                  <a:lnTo>
                    <a:pt x="92" y="60"/>
                  </a:lnTo>
                  <a:lnTo>
                    <a:pt x="86" y="50"/>
                  </a:lnTo>
                  <a:lnTo>
                    <a:pt x="88" y="48"/>
                  </a:lnTo>
                  <a:lnTo>
                    <a:pt x="98" y="40"/>
                  </a:lnTo>
                  <a:lnTo>
                    <a:pt x="98" y="40"/>
                  </a:lnTo>
                  <a:lnTo>
                    <a:pt x="100" y="38"/>
                  </a:lnTo>
                  <a:lnTo>
                    <a:pt x="102" y="38"/>
                  </a:lnTo>
                  <a:lnTo>
                    <a:pt x="100" y="34"/>
                  </a:lnTo>
                  <a:lnTo>
                    <a:pt x="102" y="30"/>
                  </a:lnTo>
                  <a:lnTo>
                    <a:pt x="94" y="24"/>
                  </a:lnTo>
                  <a:lnTo>
                    <a:pt x="96" y="14"/>
                  </a:lnTo>
                  <a:lnTo>
                    <a:pt x="88" y="4"/>
                  </a:lnTo>
                  <a:lnTo>
                    <a:pt x="72" y="8"/>
                  </a:lnTo>
                  <a:lnTo>
                    <a:pt x="76" y="4"/>
                  </a:lnTo>
                  <a:lnTo>
                    <a:pt x="64" y="0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0" y="4"/>
                  </a:lnTo>
                  <a:lnTo>
                    <a:pt x="48" y="8"/>
                  </a:lnTo>
                  <a:lnTo>
                    <a:pt x="34" y="26"/>
                  </a:lnTo>
                  <a:lnTo>
                    <a:pt x="44" y="28"/>
                  </a:lnTo>
                  <a:lnTo>
                    <a:pt x="40" y="36"/>
                  </a:lnTo>
                  <a:lnTo>
                    <a:pt x="18" y="34"/>
                  </a:lnTo>
                  <a:lnTo>
                    <a:pt x="14" y="42"/>
                  </a:lnTo>
                  <a:lnTo>
                    <a:pt x="16" y="44"/>
                  </a:lnTo>
                  <a:lnTo>
                    <a:pt x="4" y="44"/>
                  </a:lnTo>
                  <a:lnTo>
                    <a:pt x="18" y="52"/>
                  </a:lnTo>
                  <a:lnTo>
                    <a:pt x="12" y="60"/>
                  </a:lnTo>
                  <a:lnTo>
                    <a:pt x="16" y="68"/>
                  </a:lnTo>
                  <a:lnTo>
                    <a:pt x="30" y="72"/>
                  </a:lnTo>
                  <a:lnTo>
                    <a:pt x="18" y="90"/>
                  </a:lnTo>
                  <a:lnTo>
                    <a:pt x="20" y="92"/>
                  </a:lnTo>
                  <a:lnTo>
                    <a:pt x="16" y="98"/>
                  </a:lnTo>
                  <a:lnTo>
                    <a:pt x="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63" name="Freeform 63"/>
            <p:cNvSpPr>
              <a:spLocks noEditPoints="1"/>
            </p:cNvSpPr>
            <p:nvPr/>
          </p:nvSpPr>
          <p:spPr bwMode="black">
            <a:xfrm>
              <a:off x="3609975" y="974725"/>
              <a:ext cx="260350" cy="450850"/>
            </a:xfrm>
            <a:custGeom>
              <a:avLst/>
              <a:gdLst>
                <a:gd name="T0" fmla="*/ 0 w 164"/>
                <a:gd name="T1" fmla="*/ 46 h 284"/>
                <a:gd name="T2" fmla="*/ 20 w 164"/>
                <a:gd name="T3" fmla="*/ 66 h 284"/>
                <a:gd name="T4" fmla="*/ 14 w 164"/>
                <a:gd name="T5" fmla="*/ 72 h 284"/>
                <a:gd name="T6" fmla="*/ 16 w 164"/>
                <a:gd name="T7" fmla="*/ 84 h 284"/>
                <a:gd name="T8" fmla="*/ 26 w 164"/>
                <a:gd name="T9" fmla="*/ 88 h 284"/>
                <a:gd name="T10" fmla="*/ 16 w 164"/>
                <a:gd name="T11" fmla="*/ 98 h 284"/>
                <a:gd name="T12" fmla="*/ 4 w 164"/>
                <a:gd name="T13" fmla="*/ 106 h 284"/>
                <a:gd name="T14" fmla="*/ 18 w 164"/>
                <a:gd name="T15" fmla="*/ 100 h 284"/>
                <a:gd name="T16" fmla="*/ 24 w 164"/>
                <a:gd name="T17" fmla="*/ 98 h 284"/>
                <a:gd name="T18" fmla="*/ 24 w 164"/>
                <a:gd name="T19" fmla="*/ 118 h 284"/>
                <a:gd name="T20" fmla="*/ 30 w 164"/>
                <a:gd name="T21" fmla="*/ 114 h 284"/>
                <a:gd name="T22" fmla="*/ 36 w 164"/>
                <a:gd name="T23" fmla="*/ 102 h 284"/>
                <a:gd name="T24" fmla="*/ 34 w 164"/>
                <a:gd name="T25" fmla="*/ 102 h 284"/>
                <a:gd name="T26" fmla="*/ 40 w 164"/>
                <a:gd name="T27" fmla="*/ 98 h 284"/>
                <a:gd name="T28" fmla="*/ 40 w 164"/>
                <a:gd name="T29" fmla="*/ 112 h 284"/>
                <a:gd name="T30" fmla="*/ 30 w 164"/>
                <a:gd name="T31" fmla="*/ 126 h 284"/>
                <a:gd name="T32" fmla="*/ 40 w 164"/>
                <a:gd name="T33" fmla="*/ 136 h 284"/>
                <a:gd name="T34" fmla="*/ 50 w 164"/>
                <a:gd name="T35" fmla="*/ 136 h 284"/>
                <a:gd name="T36" fmla="*/ 58 w 164"/>
                <a:gd name="T37" fmla="*/ 144 h 284"/>
                <a:gd name="T38" fmla="*/ 74 w 164"/>
                <a:gd name="T39" fmla="*/ 158 h 284"/>
                <a:gd name="T40" fmla="*/ 74 w 164"/>
                <a:gd name="T41" fmla="*/ 170 h 284"/>
                <a:gd name="T42" fmla="*/ 72 w 164"/>
                <a:gd name="T43" fmla="*/ 176 h 284"/>
                <a:gd name="T44" fmla="*/ 56 w 164"/>
                <a:gd name="T45" fmla="*/ 182 h 284"/>
                <a:gd name="T46" fmla="*/ 44 w 164"/>
                <a:gd name="T47" fmla="*/ 178 h 284"/>
                <a:gd name="T48" fmla="*/ 50 w 164"/>
                <a:gd name="T49" fmla="*/ 186 h 284"/>
                <a:gd name="T50" fmla="*/ 44 w 164"/>
                <a:gd name="T51" fmla="*/ 198 h 284"/>
                <a:gd name="T52" fmla="*/ 54 w 164"/>
                <a:gd name="T53" fmla="*/ 206 h 284"/>
                <a:gd name="T54" fmla="*/ 28 w 164"/>
                <a:gd name="T55" fmla="*/ 226 h 284"/>
                <a:gd name="T56" fmla="*/ 46 w 164"/>
                <a:gd name="T57" fmla="*/ 232 h 284"/>
                <a:gd name="T58" fmla="*/ 58 w 164"/>
                <a:gd name="T59" fmla="*/ 236 h 284"/>
                <a:gd name="T60" fmla="*/ 52 w 164"/>
                <a:gd name="T61" fmla="*/ 246 h 284"/>
                <a:gd name="T62" fmla="*/ 36 w 164"/>
                <a:gd name="T63" fmla="*/ 284 h 284"/>
                <a:gd name="T64" fmla="*/ 64 w 164"/>
                <a:gd name="T65" fmla="*/ 278 h 284"/>
                <a:gd name="T66" fmla="*/ 78 w 164"/>
                <a:gd name="T67" fmla="*/ 262 h 284"/>
                <a:gd name="T68" fmla="*/ 102 w 164"/>
                <a:gd name="T69" fmla="*/ 264 h 284"/>
                <a:gd name="T70" fmla="*/ 116 w 164"/>
                <a:gd name="T71" fmla="*/ 262 h 284"/>
                <a:gd name="T72" fmla="*/ 162 w 164"/>
                <a:gd name="T73" fmla="*/ 240 h 284"/>
                <a:gd name="T74" fmla="*/ 144 w 164"/>
                <a:gd name="T75" fmla="*/ 238 h 284"/>
                <a:gd name="T76" fmla="*/ 164 w 164"/>
                <a:gd name="T77" fmla="*/ 198 h 284"/>
                <a:gd name="T78" fmla="*/ 136 w 164"/>
                <a:gd name="T79" fmla="*/ 194 h 284"/>
                <a:gd name="T80" fmla="*/ 134 w 164"/>
                <a:gd name="T81" fmla="*/ 176 h 284"/>
                <a:gd name="T82" fmla="*/ 136 w 164"/>
                <a:gd name="T83" fmla="*/ 166 h 284"/>
                <a:gd name="T84" fmla="*/ 112 w 164"/>
                <a:gd name="T85" fmla="*/ 136 h 284"/>
                <a:gd name="T86" fmla="*/ 82 w 164"/>
                <a:gd name="T87" fmla="*/ 92 h 284"/>
                <a:gd name="T88" fmla="*/ 84 w 164"/>
                <a:gd name="T89" fmla="*/ 88 h 284"/>
                <a:gd name="T90" fmla="*/ 82 w 164"/>
                <a:gd name="T91" fmla="*/ 80 h 284"/>
                <a:gd name="T92" fmla="*/ 100 w 164"/>
                <a:gd name="T93" fmla="*/ 46 h 284"/>
                <a:gd name="T94" fmla="*/ 54 w 164"/>
                <a:gd name="T95" fmla="*/ 38 h 284"/>
                <a:gd name="T96" fmla="*/ 64 w 164"/>
                <a:gd name="T97" fmla="*/ 32 h 284"/>
                <a:gd name="T98" fmla="*/ 74 w 164"/>
                <a:gd name="T99" fmla="*/ 14 h 284"/>
                <a:gd name="T100" fmla="*/ 72 w 164"/>
                <a:gd name="T101" fmla="*/ 2 h 284"/>
                <a:gd name="T102" fmla="*/ 36 w 164"/>
                <a:gd name="T103" fmla="*/ 2 h 284"/>
                <a:gd name="T104" fmla="*/ 28 w 164"/>
                <a:gd name="T105" fmla="*/ 16 h 284"/>
                <a:gd name="T106" fmla="*/ 28 w 164"/>
                <a:gd name="T107" fmla="*/ 26 h 284"/>
                <a:gd name="T108" fmla="*/ 22 w 164"/>
                <a:gd name="T109" fmla="*/ 40 h 284"/>
                <a:gd name="T110" fmla="*/ 18 w 164"/>
                <a:gd name="T111" fmla="*/ 48 h 284"/>
                <a:gd name="T112" fmla="*/ 18 w 164"/>
                <a:gd name="T113" fmla="*/ 48 h 284"/>
                <a:gd name="T114" fmla="*/ 24 w 164"/>
                <a:gd name="T115" fmla="*/ 80 h 284"/>
                <a:gd name="T116" fmla="*/ 28 w 164"/>
                <a:gd name="T117" fmla="*/ 84 h 284"/>
                <a:gd name="T118" fmla="*/ 66 w 164"/>
                <a:gd name="T119" fmla="*/ 244 h 284"/>
                <a:gd name="T120" fmla="*/ 72 w 164"/>
                <a:gd name="T121" fmla="*/ 24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4" h="284">
                  <a:moveTo>
                    <a:pt x="12" y="32"/>
                  </a:moveTo>
                  <a:lnTo>
                    <a:pt x="0" y="46"/>
                  </a:lnTo>
                  <a:lnTo>
                    <a:pt x="22" y="60"/>
                  </a:lnTo>
                  <a:lnTo>
                    <a:pt x="20" y="66"/>
                  </a:lnTo>
                  <a:lnTo>
                    <a:pt x="10" y="68"/>
                  </a:lnTo>
                  <a:lnTo>
                    <a:pt x="14" y="72"/>
                  </a:lnTo>
                  <a:lnTo>
                    <a:pt x="10" y="74"/>
                  </a:lnTo>
                  <a:lnTo>
                    <a:pt x="16" y="84"/>
                  </a:lnTo>
                  <a:lnTo>
                    <a:pt x="28" y="84"/>
                  </a:lnTo>
                  <a:lnTo>
                    <a:pt x="26" y="88"/>
                  </a:lnTo>
                  <a:lnTo>
                    <a:pt x="20" y="88"/>
                  </a:lnTo>
                  <a:lnTo>
                    <a:pt x="16" y="98"/>
                  </a:lnTo>
                  <a:lnTo>
                    <a:pt x="14" y="94"/>
                  </a:lnTo>
                  <a:lnTo>
                    <a:pt x="4" y="106"/>
                  </a:lnTo>
                  <a:lnTo>
                    <a:pt x="20" y="110"/>
                  </a:lnTo>
                  <a:lnTo>
                    <a:pt x="18" y="100"/>
                  </a:lnTo>
                  <a:lnTo>
                    <a:pt x="20" y="102"/>
                  </a:lnTo>
                  <a:lnTo>
                    <a:pt x="24" y="98"/>
                  </a:lnTo>
                  <a:lnTo>
                    <a:pt x="20" y="116"/>
                  </a:lnTo>
                  <a:lnTo>
                    <a:pt x="24" y="118"/>
                  </a:lnTo>
                  <a:lnTo>
                    <a:pt x="30" y="110"/>
                  </a:lnTo>
                  <a:lnTo>
                    <a:pt x="30" y="114"/>
                  </a:lnTo>
                  <a:lnTo>
                    <a:pt x="36" y="114"/>
                  </a:lnTo>
                  <a:lnTo>
                    <a:pt x="36" y="102"/>
                  </a:lnTo>
                  <a:lnTo>
                    <a:pt x="34" y="102"/>
                  </a:lnTo>
                  <a:lnTo>
                    <a:pt x="34" y="102"/>
                  </a:lnTo>
                  <a:lnTo>
                    <a:pt x="38" y="96"/>
                  </a:lnTo>
                  <a:lnTo>
                    <a:pt x="40" y="98"/>
                  </a:lnTo>
                  <a:lnTo>
                    <a:pt x="36" y="104"/>
                  </a:lnTo>
                  <a:lnTo>
                    <a:pt x="40" y="112"/>
                  </a:lnTo>
                  <a:lnTo>
                    <a:pt x="34" y="126"/>
                  </a:lnTo>
                  <a:lnTo>
                    <a:pt x="30" y="126"/>
                  </a:lnTo>
                  <a:lnTo>
                    <a:pt x="36" y="144"/>
                  </a:lnTo>
                  <a:lnTo>
                    <a:pt x="40" y="136"/>
                  </a:lnTo>
                  <a:lnTo>
                    <a:pt x="48" y="142"/>
                  </a:lnTo>
                  <a:lnTo>
                    <a:pt x="50" y="136"/>
                  </a:lnTo>
                  <a:lnTo>
                    <a:pt x="66" y="132"/>
                  </a:lnTo>
                  <a:lnTo>
                    <a:pt x="58" y="144"/>
                  </a:lnTo>
                  <a:lnTo>
                    <a:pt x="70" y="160"/>
                  </a:lnTo>
                  <a:lnTo>
                    <a:pt x="74" y="158"/>
                  </a:lnTo>
                  <a:lnTo>
                    <a:pt x="70" y="168"/>
                  </a:lnTo>
                  <a:lnTo>
                    <a:pt x="74" y="170"/>
                  </a:lnTo>
                  <a:lnTo>
                    <a:pt x="72" y="176"/>
                  </a:lnTo>
                  <a:lnTo>
                    <a:pt x="72" y="176"/>
                  </a:lnTo>
                  <a:lnTo>
                    <a:pt x="58" y="178"/>
                  </a:lnTo>
                  <a:lnTo>
                    <a:pt x="56" y="182"/>
                  </a:lnTo>
                  <a:lnTo>
                    <a:pt x="48" y="176"/>
                  </a:lnTo>
                  <a:lnTo>
                    <a:pt x="44" y="178"/>
                  </a:lnTo>
                  <a:lnTo>
                    <a:pt x="50" y="186"/>
                  </a:lnTo>
                  <a:lnTo>
                    <a:pt x="50" y="186"/>
                  </a:lnTo>
                  <a:lnTo>
                    <a:pt x="40" y="194"/>
                  </a:lnTo>
                  <a:lnTo>
                    <a:pt x="44" y="198"/>
                  </a:lnTo>
                  <a:lnTo>
                    <a:pt x="52" y="196"/>
                  </a:lnTo>
                  <a:lnTo>
                    <a:pt x="54" y="206"/>
                  </a:lnTo>
                  <a:lnTo>
                    <a:pt x="52" y="212"/>
                  </a:lnTo>
                  <a:lnTo>
                    <a:pt x="28" y="226"/>
                  </a:lnTo>
                  <a:lnTo>
                    <a:pt x="36" y="236"/>
                  </a:lnTo>
                  <a:lnTo>
                    <a:pt x="46" y="232"/>
                  </a:lnTo>
                  <a:lnTo>
                    <a:pt x="48" y="238"/>
                  </a:lnTo>
                  <a:lnTo>
                    <a:pt x="58" y="236"/>
                  </a:lnTo>
                  <a:lnTo>
                    <a:pt x="66" y="244"/>
                  </a:lnTo>
                  <a:lnTo>
                    <a:pt x="52" y="246"/>
                  </a:lnTo>
                  <a:lnTo>
                    <a:pt x="22" y="284"/>
                  </a:lnTo>
                  <a:lnTo>
                    <a:pt x="36" y="284"/>
                  </a:lnTo>
                  <a:lnTo>
                    <a:pt x="44" y="274"/>
                  </a:lnTo>
                  <a:lnTo>
                    <a:pt x="64" y="278"/>
                  </a:lnTo>
                  <a:lnTo>
                    <a:pt x="68" y="266"/>
                  </a:lnTo>
                  <a:lnTo>
                    <a:pt x="78" y="262"/>
                  </a:lnTo>
                  <a:lnTo>
                    <a:pt x="84" y="268"/>
                  </a:lnTo>
                  <a:lnTo>
                    <a:pt x="102" y="264"/>
                  </a:lnTo>
                  <a:lnTo>
                    <a:pt x="106" y="258"/>
                  </a:lnTo>
                  <a:lnTo>
                    <a:pt x="116" y="262"/>
                  </a:lnTo>
                  <a:lnTo>
                    <a:pt x="150" y="256"/>
                  </a:lnTo>
                  <a:lnTo>
                    <a:pt x="162" y="240"/>
                  </a:lnTo>
                  <a:lnTo>
                    <a:pt x="146" y="240"/>
                  </a:lnTo>
                  <a:lnTo>
                    <a:pt x="144" y="238"/>
                  </a:lnTo>
                  <a:lnTo>
                    <a:pt x="164" y="220"/>
                  </a:lnTo>
                  <a:lnTo>
                    <a:pt x="164" y="198"/>
                  </a:lnTo>
                  <a:lnTo>
                    <a:pt x="154" y="190"/>
                  </a:lnTo>
                  <a:lnTo>
                    <a:pt x="136" y="194"/>
                  </a:lnTo>
                  <a:lnTo>
                    <a:pt x="140" y="182"/>
                  </a:lnTo>
                  <a:lnTo>
                    <a:pt x="134" y="176"/>
                  </a:lnTo>
                  <a:lnTo>
                    <a:pt x="136" y="176"/>
                  </a:lnTo>
                  <a:lnTo>
                    <a:pt x="136" y="166"/>
                  </a:lnTo>
                  <a:lnTo>
                    <a:pt x="120" y="140"/>
                  </a:lnTo>
                  <a:lnTo>
                    <a:pt x="112" y="136"/>
                  </a:lnTo>
                  <a:lnTo>
                    <a:pt x="102" y="108"/>
                  </a:lnTo>
                  <a:lnTo>
                    <a:pt x="82" y="92"/>
                  </a:lnTo>
                  <a:lnTo>
                    <a:pt x="78" y="92"/>
                  </a:lnTo>
                  <a:lnTo>
                    <a:pt x="84" y="88"/>
                  </a:lnTo>
                  <a:lnTo>
                    <a:pt x="80" y="80"/>
                  </a:lnTo>
                  <a:lnTo>
                    <a:pt x="82" y="80"/>
                  </a:lnTo>
                  <a:lnTo>
                    <a:pt x="90" y="66"/>
                  </a:lnTo>
                  <a:lnTo>
                    <a:pt x="100" y="46"/>
                  </a:lnTo>
                  <a:lnTo>
                    <a:pt x="96" y="34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64" y="32"/>
                  </a:lnTo>
                  <a:lnTo>
                    <a:pt x="58" y="28"/>
                  </a:lnTo>
                  <a:lnTo>
                    <a:pt x="74" y="14"/>
                  </a:lnTo>
                  <a:lnTo>
                    <a:pt x="74" y="2"/>
                  </a:lnTo>
                  <a:lnTo>
                    <a:pt x="72" y="2"/>
                  </a:lnTo>
                  <a:lnTo>
                    <a:pt x="68" y="0"/>
                  </a:lnTo>
                  <a:lnTo>
                    <a:pt x="36" y="2"/>
                  </a:lnTo>
                  <a:lnTo>
                    <a:pt x="32" y="14"/>
                  </a:lnTo>
                  <a:lnTo>
                    <a:pt x="28" y="16"/>
                  </a:lnTo>
                  <a:lnTo>
                    <a:pt x="26" y="22"/>
                  </a:lnTo>
                  <a:lnTo>
                    <a:pt x="28" y="26"/>
                  </a:lnTo>
                  <a:lnTo>
                    <a:pt x="20" y="30"/>
                  </a:lnTo>
                  <a:lnTo>
                    <a:pt x="22" y="40"/>
                  </a:lnTo>
                  <a:lnTo>
                    <a:pt x="18" y="40"/>
                  </a:lnTo>
                  <a:lnTo>
                    <a:pt x="18" y="48"/>
                  </a:lnTo>
                  <a:lnTo>
                    <a:pt x="20" y="48"/>
                  </a:lnTo>
                  <a:lnTo>
                    <a:pt x="18" y="48"/>
                  </a:lnTo>
                  <a:lnTo>
                    <a:pt x="12" y="32"/>
                  </a:lnTo>
                  <a:close/>
                  <a:moveTo>
                    <a:pt x="24" y="80"/>
                  </a:moveTo>
                  <a:lnTo>
                    <a:pt x="28" y="78"/>
                  </a:lnTo>
                  <a:lnTo>
                    <a:pt x="28" y="84"/>
                  </a:lnTo>
                  <a:lnTo>
                    <a:pt x="24" y="80"/>
                  </a:lnTo>
                  <a:close/>
                  <a:moveTo>
                    <a:pt x="66" y="244"/>
                  </a:moveTo>
                  <a:lnTo>
                    <a:pt x="76" y="240"/>
                  </a:lnTo>
                  <a:lnTo>
                    <a:pt x="72" y="244"/>
                  </a:lnTo>
                  <a:lnTo>
                    <a:pt x="66" y="2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64" name="Freeform 64"/>
            <p:cNvSpPr>
              <a:spLocks/>
            </p:cNvSpPr>
            <p:nvPr/>
          </p:nvSpPr>
          <p:spPr bwMode="black">
            <a:xfrm>
              <a:off x="3667125" y="1206500"/>
              <a:ext cx="22225" cy="28575"/>
            </a:xfrm>
            <a:custGeom>
              <a:avLst/>
              <a:gdLst>
                <a:gd name="T0" fmla="*/ 14 w 14"/>
                <a:gd name="T1" fmla="*/ 2 h 18"/>
                <a:gd name="T2" fmla="*/ 10 w 14"/>
                <a:gd name="T3" fmla="*/ 0 h 18"/>
                <a:gd name="T4" fmla="*/ 0 w 14"/>
                <a:gd name="T5" fmla="*/ 18 h 18"/>
                <a:gd name="T6" fmla="*/ 14 w 14"/>
                <a:gd name="T7" fmla="*/ 10 h 18"/>
                <a:gd name="T8" fmla="*/ 14 w 14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8">
                  <a:moveTo>
                    <a:pt x="14" y="2"/>
                  </a:moveTo>
                  <a:lnTo>
                    <a:pt x="10" y="0"/>
                  </a:lnTo>
                  <a:lnTo>
                    <a:pt x="0" y="18"/>
                  </a:lnTo>
                  <a:lnTo>
                    <a:pt x="14" y="10"/>
                  </a:lnTo>
                  <a:lnTo>
                    <a:pt x="14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black">
            <a:xfrm>
              <a:off x="3603625" y="981075"/>
              <a:ext cx="31750" cy="53975"/>
            </a:xfrm>
            <a:custGeom>
              <a:avLst/>
              <a:gdLst>
                <a:gd name="T0" fmla="*/ 16 w 20"/>
                <a:gd name="T1" fmla="*/ 18 h 34"/>
                <a:gd name="T2" fmla="*/ 20 w 20"/>
                <a:gd name="T3" fmla="*/ 14 h 34"/>
                <a:gd name="T4" fmla="*/ 18 w 20"/>
                <a:gd name="T5" fmla="*/ 0 h 34"/>
                <a:gd name="T6" fmla="*/ 0 w 20"/>
                <a:gd name="T7" fmla="*/ 12 h 34"/>
                <a:gd name="T8" fmla="*/ 0 w 20"/>
                <a:gd name="T9" fmla="*/ 34 h 34"/>
                <a:gd name="T10" fmla="*/ 18 w 20"/>
                <a:gd name="T11" fmla="*/ 22 h 34"/>
                <a:gd name="T12" fmla="*/ 16 w 20"/>
                <a:gd name="T13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34">
                  <a:moveTo>
                    <a:pt x="16" y="18"/>
                  </a:moveTo>
                  <a:lnTo>
                    <a:pt x="20" y="14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0" y="34"/>
                  </a:lnTo>
                  <a:lnTo>
                    <a:pt x="18" y="22"/>
                  </a:lnTo>
                  <a:lnTo>
                    <a:pt x="16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66" name="Freeform 66"/>
            <p:cNvSpPr>
              <a:spLocks/>
            </p:cNvSpPr>
            <p:nvPr/>
          </p:nvSpPr>
          <p:spPr bwMode="black">
            <a:xfrm>
              <a:off x="8753475" y="1158875"/>
              <a:ext cx="38100" cy="44450"/>
            </a:xfrm>
            <a:custGeom>
              <a:avLst/>
              <a:gdLst>
                <a:gd name="T0" fmla="*/ 24 w 24"/>
                <a:gd name="T1" fmla="*/ 28 h 28"/>
                <a:gd name="T2" fmla="*/ 12 w 24"/>
                <a:gd name="T3" fmla="*/ 0 h 28"/>
                <a:gd name="T4" fmla="*/ 6 w 24"/>
                <a:gd name="T5" fmla="*/ 0 h 28"/>
                <a:gd name="T6" fmla="*/ 0 w 24"/>
                <a:gd name="T7" fmla="*/ 2 h 28"/>
                <a:gd name="T8" fmla="*/ 8 w 24"/>
                <a:gd name="T9" fmla="*/ 18 h 28"/>
                <a:gd name="T10" fmla="*/ 24 w 24"/>
                <a:gd name="T1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8">
                  <a:moveTo>
                    <a:pt x="24" y="28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24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67" name="Freeform 67"/>
            <p:cNvSpPr>
              <a:spLocks/>
            </p:cNvSpPr>
            <p:nvPr/>
          </p:nvSpPr>
          <p:spPr bwMode="black">
            <a:xfrm>
              <a:off x="8196263" y="1616075"/>
              <a:ext cx="66675" cy="53975"/>
            </a:xfrm>
            <a:custGeom>
              <a:avLst/>
              <a:gdLst>
                <a:gd name="T0" fmla="*/ 26 w 42"/>
                <a:gd name="T1" fmla="*/ 8 h 34"/>
                <a:gd name="T2" fmla="*/ 18 w 42"/>
                <a:gd name="T3" fmla="*/ 6 h 34"/>
                <a:gd name="T4" fmla="*/ 0 w 42"/>
                <a:gd name="T5" fmla="*/ 30 h 34"/>
                <a:gd name="T6" fmla="*/ 4 w 42"/>
                <a:gd name="T7" fmla="*/ 34 h 34"/>
                <a:gd name="T8" fmla="*/ 42 w 42"/>
                <a:gd name="T9" fmla="*/ 8 h 34"/>
                <a:gd name="T10" fmla="*/ 38 w 42"/>
                <a:gd name="T11" fmla="*/ 0 h 34"/>
                <a:gd name="T12" fmla="*/ 26 w 42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34">
                  <a:moveTo>
                    <a:pt x="26" y="8"/>
                  </a:moveTo>
                  <a:lnTo>
                    <a:pt x="18" y="6"/>
                  </a:lnTo>
                  <a:lnTo>
                    <a:pt x="0" y="30"/>
                  </a:lnTo>
                  <a:lnTo>
                    <a:pt x="4" y="34"/>
                  </a:lnTo>
                  <a:lnTo>
                    <a:pt x="42" y="8"/>
                  </a:lnTo>
                  <a:lnTo>
                    <a:pt x="38" y="0"/>
                  </a:lnTo>
                  <a:lnTo>
                    <a:pt x="26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68" name="Freeform 68"/>
            <p:cNvSpPr>
              <a:spLocks/>
            </p:cNvSpPr>
            <p:nvPr/>
          </p:nvSpPr>
          <p:spPr bwMode="black">
            <a:xfrm>
              <a:off x="5246688" y="225425"/>
              <a:ext cx="76200" cy="76200"/>
            </a:xfrm>
            <a:custGeom>
              <a:avLst/>
              <a:gdLst>
                <a:gd name="T0" fmla="*/ 8 w 48"/>
                <a:gd name="T1" fmla="*/ 46 h 48"/>
                <a:gd name="T2" fmla="*/ 8 w 48"/>
                <a:gd name="T3" fmla="*/ 42 h 48"/>
                <a:gd name="T4" fmla="*/ 18 w 48"/>
                <a:gd name="T5" fmla="*/ 48 h 48"/>
                <a:gd name="T6" fmla="*/ 48 w 48"/>
                <a:gd name="T7" fmla="*/ 26 h 48"/>
                <a:gd name="T8" fmla="*/ 22 w 48"/>
                <a:gd name="T9" fmla="*/ 0 h 48"/>
                <a:gd name="T10" fmla="*/ 10 w 48"/>
                <a:gd name="T11" fmla="*/ 4 h 48"/>
                <a:gd name="T12" fmla="*/ 2 w 48"/>
                <a:gd name="T13" fmla="*/ 20 h 48"/>
                <a:gd name="T14" fmla="*/ 0 w 48"/>
                <a:gd name="T15" fmla="*/ 38 h 48"/>
                <a:gd name="T16" fmla="*/ 2 w 48"/>
                <a:gd name="T17" fmla="*/ 46 h 48"/>
                <a:gd name="T18" fmla="*/ 8 w 48"/>
                <a:gd name="T19" fmla="*/ 4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8" y="46"/>
                  </a:moveTo>
                  <a:lnTo>
                    <a:pt x="8" y="42"/>
                  </a:lnTo>
                  <a:lnTo>
                    <a:pt x="18" y="48"/>
                  </a:lnTo>
                  <a:lnTo>
                    <a:pt x="48" y="26"/>
                  </a:lnTo>
                  <a:lnTo>
                    <a:pt x="22" y="0"/>
                  </a:lnTo>
                  <a:lnTo>
                    <a:pt x="10" y="4"/>
                  </a:lnTo>
                  <a:lnTo>
                    <a:pt x="2" y="20"/>
                  </a:lnTo>
                  <a:lnTo>
                    <a:pt x="0" y="38"/>
                  </a:lnTo>
                  <a:lnTo>
                    <a:pt x="2" y="46"/>
                  </a:lnTo>
                  <a:lnTo>
                    <a:pt x="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69" name="Freeform 69"/>
            <p:cNvSpPr>
              <a:spLocks/>
            </p:cNvSpPr>
            <p:nvPr/>
          </p:nvSpPr>
          <p:spPr bwMode="black">
            <a:xfrm>
              <a:off x="8275638" y="1590675"/>
              <a:ext cx="31750" cy="31750"/>
            </a:xfrm>
            <a:custGeom>
              <a:avLst/>
              <a:gdLst>
                <a:gd name="T0" fmla="*/ 18 w 20"/>
                <a:gd name="T1" fmla="*/ 0 h 20"/>
                <a:gd name="T2" fmla="*/ 8 w 20"/>
                <a:gd name="T3" fmla="*/ 4 h 20"/>
                <a:gd name="T4" fmla="*/ 0 w 20"/>
                <a:gd name="T5" fmla="*/ 16 h 20"/>
                <a:gd name="T6" fmla="*/ 2 w 20"/>
                <a:gd name="T7" fmla="*/ 20 h 20"/>
                <a:gd name="T8" fmla="*/ 20 w 20"/>
                <a:gd name="T9" fmla="*/ 4 h 20"/>
                <a:gd name="T10" fmla="*/ 18 w 20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0">
                  <a:moveTo>
                    <a:pt x="18" y="0"/>
                  </a:moveTo>
                  <a:lnTo>
                    <a:pt x="8" y="4"/>
                  </a:lnTo>
                  <a:lnTo>
                    <a:pt x="0" y="16"/>
                  </a:lnTo>
                  <a:lnTo>
                    <a:pt x="2" y="20"/>
                  </a:lnTo>
                  <a:lnTo>
                    <a:pt x="20" y="4"/>
                  </a:ln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70" name="Freeform 70"/>
            <p:cNvSpPr>
              <a:spLocks/>
            </p:cNvSpPr>
            <p:nvPr/>
          </p:nvSpPr>
          <p:spPr bwMode="black">
            <a:xfrm>
              <a:off x="8813800" y="180975"/>
              <a:ext cx="53975" cy="47625"/>
            </a:xfrm>
            <a:custGeom>
              <a:avLst/>
              <a:gdLst>
                <a:gd name="T0" fmla="*/ 32 w 34"/>
                <a:gd name="T1" fmla="*/ 30 h 30"/>
                <a:gd name="T2" fmla="*/ 34 w 34"/>
                <a:gd name="T3" fmla="*/ 14 h 30"/>
                <a:gd name="T4" fmla="*/ 8 w 34"/>
                <a:gd name="T5" fmla="*/ 0 h 30"/>
                <a:gd name="T6" fmla="*/ 0 w 34"/>
                <a:gd name="T7" fmla="*/ 8 h 30"/>
                <a:gd name="T8" fmla="*/ 16 w 34"/>
                <a:gd name="T9" fmla="*/ 28 h 30"/>
                <a:gd name="T10" fmla="*/ 32 w 34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0">
                  <a:moveTo>
                    <a:pt x="32" y="30"/>
                  </a:moveTo>
                  <a:lnTo>
                    <a:pt x="34" y="14"/>
                  </a:lnTo>
                  <a:lnTo>
                    <a:pt x="8" y="0"/>
                  </a:lnTo>
                  <a:lnTo>
                    <a:pt x="0" y="8"/>
                  </a:lnTo>
                  <a:lnTo>
                    <a:pt x="16" y="28"/>
                  </a:lnTo>
                  <a:lnTo>
                    <a:pt x="32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71" name="Freeform 71"/>
            <p:cNvSpPr>
              <a:spLocks/>
            </p:cNvSpPr>
            <p:nvPr/>
          </p:nvSpPr>
          <p:spPr bwMode="black">
            <a:xfrm>
              <a:off x="8440738" y="1381125"/>
              <a:ext cx="34925" cy="47625"/>
            </a:xfrm>
            <a:custGeom>
              <a:avLst/>
              <a:gdLst>
                <a:gd name="T0" fmla="*/ 2 w 22"/>
                <a:gd name="T1" fmla="*/ 18 h 30"/>
                <a:gd name="T2" fmla="*/ 0 w 22"/>
                <a:gd name="T3" fmla="*/ 30 h 30"/>
                <a:gd name="T4" fmla="*/ 20 w 22"/>
                <a:gd name="T5" fmla="*/ 18 h 30"/>
                <a:gd name="T6" fmla="*/ 22 w 22"/>
                <a:gd name="T7" fmla="*/ 14 h 30"/>
                <a:gd name="T8" fmla="*/ 22 w 22"/>
                <a:gd name="T9" fmla="*/ 0 h 30"/>
                <a:gd name="T10" fmla="*/ 2 w 22"/>
                <a:gd name="T11" fmla="*/ 1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30">
                  <a:moveTo>
                    <a:pt x="2" y="18"/>
                  </a:moveTo>
                  <a:lnTo>
                    <a:pt x="0" y="30"/>
                  </a:lnTo>
                  <a:lnTo>
                    <a:pt x="20" y="18"/>
                  </a:lnTo>
                  <a:lnTo>
                    <a:pt x="22" y="14"/>
                  </a:lnTo>
                  <a:lnTo>
                    <a:pt x="22" y="0"/>
                  </a:lnTo>
                  <a:lnTo>
                    <a:pt x="2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72" name="Freeform 72"/>
            <p:cNvSpPr>
              <a:spLocks/>
            </p:cNvSpPr>
            <p:nvPr/>
          </p:nvSpPr>
          <p:spPr bwMode="black">
            <a:xfrm>
              <a:off x="8680450" y="942975"/>
              <a:ext cx="47625" cy="53975"/>
            </a:xfrm>
            <a:custGeom>
              <a:avLst/>
              <a:gdLst>
                <a:gd name="T0" fmla="*/ 4 w 30"/>
                <a:gd name="T1" fmla="*/ 34 h 34"/>
                <a:gd name="T2" fmla="*/ 30 w 30"/>
                <a:gd name="T3" fmla="*/ 14 h 34"/>
                <a:gd name="T4" fmla="*/ 22 w 30"/>
                <a:gd name="T5" fmla="*/ 0 h 34"/>
                <a:gd name="T6" fmla="*/ 4 w 30"/>
                <a:gd name="T7" fmla="*/ 12 h 34"/>
                <a:gd name="T8" fmla="*/ 8 w 30"/>
                <a:gd name="T9" fmla="*/ 14 h 34"/>
                <a:gd name="T10" fmla="*/ 0 w 30"/>
                <a:gd name="T11" fmla="*/ 30 h 34"/>
                <a:gd name="T12" fmla="*/ 4 w 30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4">
                  <a:moveTo>
                    <a:pt x="4" y="34"/>
                  </a:moveTo>
                  <a:lnTo>
                    <a:pt x="30" y="14"/>
                  </a:lnTo>
                  <a:lnTo>
                    <a:pt x="22" y="0"/>
                  </a:lnTo>
                  <a:lnTo>
                    <a:pt x="4" y="12"/>
                  </a:lnTo>
                  <a:lnTo>
                    <a:pt x="8" y="14"/>
                  </a:lnTo>
                  <a:lnTo>
                    <a:pt x="0" y="30"/>
                  </a:lnTo>
                  <a:lnTo>
                    <a:pt x="4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black">
            <a:xfrm>
              <a:off x="7904163" y="1165225"/>
              <a:ext cx="38100" cy="38100"/>
            </a:xfrm>
            <a:custGeom>
              <a:avLst/>
              <a:gdLst>
                <a:gd name="T0" fmla="*/ 2 w 24"/>
                <a:gd name="T1" fmla="*/ 14 h 24"/>
                <a:gd name="T2" fmla="*/ 0 w 24"/>
                <a:gd name="T3" fmla="*/ 20 h 24"/>
                <a:gd name="T4" fmla="*/ 12 w 24"/>
                <a:gd name="T5" fmla="*/ 24 h 24"/>
                <a:gd name="T6" fmla="*/ 24 w 24"/>
                <a:gd name="T7" fmla="*/ 6 h 24"/>
                <a:gd name="T8" fmla="*/ 8 w 24"/>
                <a:gd name="T9" fmla="*/ 0 h 24"/>
                <a:gd name="T10" fmla="*/ 2 w 24"/>
                <a:gd name="T11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4">
                  <a:moveTo>
                    <a:pt x="2" y="14"/>
                  </a:moveTo>
                  <a:lnTo>
                    <a:pt x="0" y="20"/>
                  </a:lnTo>
                  <a:lnTo>
                    <a:pt x="12" y="24"/>
                  </a:lnTo>
                  <a:lnTo>
                    <a:pt x="24" y="6"/>
                  </a:lnTo>
                  <a:lnTo>
                    <a:pt x="8" y="0"/>
                  </a:lnTo>
                  <a:lnTo>
                    <a:pt x="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74" name="Freeform 74"/>
            <p:cNvSpPr>
              <a:spLocks/>
            </p:cNvSpPr>
            <p:nvPr/>
          </p:nvSpPr>
          <p:spPr bwMode="black">
            <a:xfrm>
              <a:off x="4462463" y="952500"/>
              <a:ext cx="38100" cy="25400"/>
            </a:xfrm>
            <a:custGeom>
              <a:avLst/>
              <a:gdLst>
                <a:gd name="T0" fmla="*/ 24 w 24"/>
                <a:gd name="T1" fmla="*/ 10 h 16"/>
                <a:gd name="T2" fmla="*/ 18 w 24"/>
                <a:gd name="T3" fmla="*/ 0 h 16"/>
                <a:gd name="T4" fmla="*/ 0 w 24"/>
                <a:gd name="T5" fmla="*/ 6 h 16"/>
                <a:gd name="T6" fmla="*/ 10 w 24"/>
                <a:gd name="T7" fmla="*/ 16 h 16"/>
                <a:gd name="T8" fmla="*/ 24 w 24"/>
                <a:gd name="T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6">
                  <a:moveTo>
                    <a:pt x="24" y="10"/>
                  </a:moveTo>
                  <a:lnTo>
                    <a:pt x="18" y="0"/>
                  </a:lnTo>
                  <a:lnTo>
                    <a:pt x="0" y="6"/>
                  </a:lnTo>
                  <a:lnTo>
                    <a:pt x="10" y="16"/>
                  </a:lnTo>
                  <a:lnTo>
                    <a:pt x="2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75" name="Freeform 75"/>
            <p:cNvSpPr>
              <a:spLocks/>
            </p:cNvSpPr>
            <p:nvPr/>
          </p:nvSpPr>
          <p:spPr bwMode="black">
            <a:xfrm>
              <a:off x="4459288" y="974725"/>
              <a:ext cx="53975" cy="44450"/>
            </a:xfrm>
            <a:custGeom>
              <a:avLst/>
              <a:gdLst>
                <a:gd name="T0" fmla="*/ 4 w 34"/>
                <a:gd name="T1" fmla="*/ 26 h 28"/>
                <a:gd name="T2" fmla="*/ 10 w 34"/>
                <a:gd name="T3" fmla="*/ 28 h 28"/>
                <a:gd name="T4" fmla="*/ 14 w 34"/>
                <a:gd name="T5" fmla="*/ 16 h 28"/>
                <a:gd name="T6" fmla="*/ 34 w 34"/>
                <a:gd name="T7" fmla="*/ 10 h 28"/>
                <a:gd name="T8" fmla="*/ 26 w 34"/>
                <a:gd name="T9" fmla="*/ 0 h 28"/>
                <a:gd name="T10" fmla="*/ 0 w 34"/>
                <a:gd name="T11" fmla="*/ 6 h 28"/>
                <a:gd name="T12" fmla="*/ 0 w 34"/>
                <a:gd name="T13" fmla="*/ 16 h 28"/>
                <a:gd name="T14" fmla="*/ 4 w 34"/>
                <a:gd name="T15" fmla="*/ 20 h 28"/>
                <a:gd name="T16" fmla="*/ 4 w 34"/>
                <a:gd name="T17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28">
                  <a:moveTo>
                    <a:pt x="4" y="26"/>
                  </a:moveTo>
                  <a:lnTo>
                    <a:pt x="10" y="28"/>
                  </a:lnTo>
                  <a:lnTo>
                    <a:pt x="14" y="16"/>
                  </a:lnTo>
                  <a:lnTo>
                    <a:pt x="34" y="10"/>
                  </a:lnTo>
                  <a:lnTo>
                    <a:pt x="26" y="0"/>
                  </a:lnTo>
                  <a:lnTo>
                    <a:pt x="0" y="6"/>
                  </a:lnTo>
                  <a:lnTo>
                    <a:pt x="0" y="16"/>
                  </a:lnTo>
                  <a:lnTo>
                    <a:pt x="4" y="20"/>
                  </a:lnTo>
                  <a:lnTo>
                    <a:pt x="4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76" name="Freeform 76"/>
            <p:cNvSpPr>
              <a:spLocks/>
            </p:cNvSpPr>
            <p:nvPr/>
          </p:nvSpPr>
          <p:spPr bwMode="black">
            <a:xfrm>
              <a:off x="7189788" y="3457575"/>
              <a:ext cx="1212850" cy="958850"/>
            </a:xfrm>
            <a:custGeom>
              <a:avLst/>
              <a:gdLst>
                <a:gd name="T0" fmla="*/ 762 w 764"/>
                <a:gd name="T1" fmla="*/ 288 h 604"/>
                <a:gd name="T2" fmla="*/ 742 w 764"/>
                <a:gd name="T3" fmla="*/ 278 h 604"/>
                <a:gd name="T4" fmla="*/ 696 w 764"/>
                <a:gd name="T5" fmla="*/ 222 h 604"/>
                <a:gd name="T6" fmla="*/ 678 w 764"/>
                <a:gd name="T7" fmla="*/ 200 h 604"/>
                <a:gd name="T8" fmla="*/ 652 w 764"/>
                <a:gd name="T9" fmla="*/ 178 h 604"/>
                <a:gd name="T10" fmla="*/ 630 w 764"/>
                <a:gd name="T11" fmla="*/ 164 h 604"/>
                <a:gd name="T12" fmla="*/ 614 w 764"/>
                <a:gd name="T13" fmla="*/ 116 h 604"/>
                <a:gd name="T14" fmla="*/ 580 w 764"/>
                <a:gd name="T15" fmla="*/ 72 h 604"/>
                <a:gd name="T16" fmla="*/ 562 w 764"/>
                <a:gd name="T17" fmla="*/ 22 h 604"/>
                <a:gd name="T18" fmla="*/ 534 w 764"/>
                <a:gd name="T19" fmla="*/ 38 h 604"/>
                <a:gd name="T20" fmla="*/ 528 w 764"/>
                <a:gd name="T21" fmla="*/ 118 h 604"/>
                <a:gd name="T22" fmla="*/ 488 w 764"/>
                <a:gd name="T23" fmla="*/ 120 h 604"/>
                <a:gd name="T24" fmla="*/ 440 w 764"/>
                <a:gd name="T25" fmla="*/ 92 h 604"/>
                <a:gd name="T26" fmla="*/ 438 w 764"/>
                <a:gd name="T27" fmla="*/ 54 h 604"/>
                <a:gd name="T28" fmla="*/ 452 w 764"/>
                <a:gd name="T29" fmla="*/ 34 h 604"/>
                <a:gd name="T30" fmla="*/ 432 w 764"/>
                <a:gd name="T31" fmla="*/ 30 h 604"/>
                <a:gd name="T32" fmla="*/ 408 w 764"/>
                <a:gd name="T33" fmla="*/ 28 h 604"/>
                <a:gd name="T34" fmla="*/ 370 w 764"/>
                <a:gd name="T35" fmla="*/ 14 h 604"/>
                <a:gd name="T36" fmla="*/ 356 w 764"/>
                <a:gd name="T37" fmla="*/ 10 h 604"/>
                <a:gd name="T38" fmla="*/ 320 w 764"/>
                <a:gd name="T39" fmla="*/ 8 h 604"/>
                <a:gd name="T40" fmla="*/ 318 w 764"/>
                <a:gd name="T41" fmla="*/ 30 h 604"/>
                <a:gd name="T42" fmla="*/ 346 w 764"/>
                <a:gd name="T43" fmla="*/ 18 h 604"/>
                <a:gd name="T44" fmla="*/ 356 w 764"/>
                <a:gd name="T45" fmla="*/ 34 h 604"/>
                <a:gd name="T46" fmla="*/ 330 w 764"/>
                <a:gd name="T47" fmla="*/ 36 h 604"/>
                <a:gd name="T48" fmla="*/ 320 w 764"/>
                <a:gd name="T49" fmla="*/ 56 h 604"/>
                <a:gd name="T50" fmla="*/ 308 w 764"/>
                <a:gd name="T51" fmla="*/ 84 h 604"/>
                <a:gd name="T52" fmla="*/ 286 w 764"/>
                <a:gd name="T53" fmla="*/ 80 h 604"/>
                <a:gd name="T54" fmla="*/ 240 w 764"/>
                <a:gd name="T55" fmla="*/ 58 h 604"/>
                <a:gd name="T56" fmla="*/ 218 w 764"/>
                <a:gd name="T57" fmla="*/ 84 h 604"/>
                <a:gd name="T58" fmla="*/ 208 w 764"/>
                <a:gd name="T59" fmla="*/ 112 h 604"/>
                <a:gd name="T60" fmla="*/ 194 w 764"/>
                <a:gd name="T61" fmla="*/ 110 h 604"/>
                <a:gd name="T62" fmla="*/ 194 w 764"/>
                <a:gd name="T63" fmla="*/ 126 h 604"/>
                <a:gd name="T64" fmla="*/ 170 w 764"/>
                <a:gd name="T65" fmla="*/ 126 h 604"/>
                <a:gd name="T66" fmla="*/ 156 w 764"/>
                <a:gd name="T67" fmla="*/ 168 h 604"/>
                <a:gd name="T68" fmla="*/ 104 w 764"/>
                <a:gd name="T69" fmla="*/ 188 h 604"/>
                <a:gd name="T70" fmla="*/ 42 w 764"/>
                <a:gd name="T71" fmla="*/ 214 h 604"/>
                <a:gd name="T72" fmla="*/ 16 w 764"/>
                <a:gd name="T73" fmla="*/ 218 h 604"/>
                <a:gd name="T74" fmla="*/ 2 w 764"/>
                <a:gd name="T75" fmla="*/ 266 h 604"/>
                <a:gd name="T76" fmla="*/ 14 w 764"/>
                <a:gd name="T77" fmla="*/ 306 h 604"/>
                <a:gd name="T78" fmla="*/ 8 w 764"/>
                <a:gd name="T79" fmla="*/ 310 h 604"/>
                <a:gd name="T80" fmla="*/ 18 w 764"/>
                <a:gd name="T81" fmla="*/ 350 h 604"/>
                <a:gd name="T82" fmla="*/ 48 w 764"/>
                <a:gd name="T83" fmla="*/ 460 h 604"/>
                <a:gd name="T84" fmla="*/ 44 w 764"/>
                <a:gd name="T85" fmla="*/ 488 h 604"/>
                <a:gd name="T86" fmla="*/ 98 w 764"/>
                <a:gd name="T87" fmla="*/ 504 h 604"/>
                <a:gd name="T88" fmla="*/ 200 w 764"/>
                <a:gd name="T89" fmla="*/ 478 h 604"/>
                <a:gd name="T90" fmla="*/ 304 w 764"/>
                <a:gd name="T91" fmla="*/ 428 h 604"/>
                <a:gd name="T92" fmla="*/ 368 w 764"/>
                <a:gd name="T93" fmla="*/ 436 h 604"/>
                <a:gd name="T94" fmla="*/ 394 w 764"/>
                <a:gd name="T95" fmla="*/ 458 h 604"/>
                <a:gd name="T96" fmla="*/ 412 w 764"/>
                <a:gd name="T97" fmla="*/ 486 h 604"/>
                <a:gd name="T98" fmla="*/ 440 w 764"/>
                <a:gd name="T99" fmla="*/ 484 h 604"/>
                <a:gd name="T100" fmla="*/ 466 w 764"/>
                <a:gd name="T101" fmla="*/ 468 h 604"/>
                <a:gd name="T102" fmla="*/ 446 w 764"/>
                <a:gd name="T103" fmla="*/ 510 h 604"/>
                <a:gd name="T104" fmla="*/ 476 w 764"/>
                <a:gd name="T105" fmla="*/ 508 h 604"/>
                <a:gd name="T106" fmla="*/ 442 w 764"/>
                <a:gd name="T107" fmla="*/ 528 h 604"/>
                <a:gd name="T108" fmla="*/ 490 w 764"/>
                <a:gd name="T109" fmla="*/ 514 h 604"/>
                <a:gd name="T110" fmla="*/ 500 w 764"/>
                <a:gd name="T111" fmla="*/ 548 h 604"/>
                <a:gd name="T112" fmla="*/ 542 w 764"/>
                <a:gd name="T113" fmla="*/ 580 h 604"/>
                <a:gd name="T114" fmla="*/ 592 w 764"/>
                <a:gd name="T115" fmla="*/ 584 h 604"/>
                <a:gd name="T116" fmla="*/ 634 w 764"/>
                <a:gd name="T117" fmla="*/ 592 h 604"/>
                <a:gd name="T118" fmla="*/ 698 w 764"/>
                <a:gd name="T119" fmla="*/ 562 h 604"/>
                <a:gd name="T120" fmla="*/ 724 w 764"/>
                <a:gd name="T121" fmla="*/ 476 h 604"/>
                <a:gd name="T122" fmla="*/ 764 w 764"/>
                <a:gd name="T123" fmla="*/ 364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64" h="604">
                  <a:moveTo>
                    <a:pt x="756" y="302"/>
                  </a:moveTo>
                  <a:lnTo>
                    <a:pt x="754" y="300"/>
                  </a:lnTo>
                  <a:lnTo>
                    <a:pt x="756" y="300"/>
                  </a:lnTo>
                  <a:lnTo>
                    <a:pt x="762" y="288"/>
                  </a:lnTo>
                  <a:lnTo>
                    <a:pt x="758" y="280"/>
                  </a:lnTo>
                  <a:lnTo>
                    <a:pt x="752" y="280"/>
                  </a:lnTo>
                  <a:lnTo>
                    <a:pt x="752" y="294"/>
                  </a:lnTo>
                  <a:lnTo>
                    <a:pt x="742" y="278"/>
                  </a:lnTo>
                  <a:lnTo>
                    <a:pt x="714" y="254"/>
                  </a:lnTo>
                  <a:lnTo>
                    <a:pt x="710" y="224"/>
                  </a:lnTo>
                  <a:lnTo>
                    <a:pt x="706" y="232"/>
                  </a:lnTo>
                  <a:lnTo>
                    <a:pt x="696" y="222"/>
                  </a:lnTo>
                  <a:lnTo>
                    <a:pt x="692" y="232"/>
                  </a:lnTo>
                  <a:lnTo>
                    <a:pt x="690" y="232"/>
                  </a:lnTo>
                  <a:lnTo>
                    <a:pt x="688" y="214"/>
                  </a:lnTo>
                  <a:lnTo>
                    <a:pt x="678" y="200"/>
                  </a:lnTo>
                  <a:lnTo>
                    <a:pt x="674" y="198"/>
                  </a:lnTo>
                  <a:lnTo>
                    <a:pt x="676" y="190"/>
                  </a:lnTo>
                  <a:lnTo>
                    <a:pt x="660" y="180"/>
                  </a:lnTo>
                  <a:lnTo>
                    <a:pt x="652" y="178"/>
                  </a:lnTo>
                  <a:lnTo>
                    <a:pt x="648" y="168"/>
                  </a:lnTo>
                  <a:lnTo>
                    <a:pt x="646" y="168"/>
                  </a:lnTo>
                  <a:lnTo>
                    <a:pt x="638" y="168"/>
                  </a:lnTo>
                  <a:lnTo>
                    <a:pt x="630" y="164"/>
                  </a:lnTo>
                  <a:lnTo>
                    <a:pt x="628" y="156"/>
                  </a:lnTo>
                  <a:lnTo>
                    <a:pt x="624" y="154"/>
                  </a:lnTo>
                  <a:lnTo>
                    <a:pt x="620" y="122"/>
                  </a:lnTo>
                  <a:lnTo>
                    <a:pt x="614" y="116"/>
                  </a:lnTo>
                  <a:lnTo>
                    <a:pt x="610" y="86"/>
                  </a:lnTo>
                  <a:lnTo>
                    <a:pt x="594" y="70"/>
                  </a:lnTo>
                  <a:lnTo>
                    <a:pt x="582" y="74"/>
                  </a:lnTo>
                  <a:lnTo>
                    <a:pt x="580" y="72"/>
                  </a:lnTo>
                  <a:lnTo>
                    <a:pt x="572" y="40"/>
                  </a:lnTo>
                  <a:lnTo>
                    <a:pt x="566" y="34"/>
                  </a:lnTo>
                  <a:lnTo>
                    <a:pt x="566" y="26"/>
                  </a:lnTo>
                  <a:lnTo>
                    <a:pt x="562" y="22"/>
                  </a:lnTo>
                  <a:lnTo>
                    <a:pt x="560" y="8"/>
                  </a:lnTo>
                  <a:lnTo>
                    <a:pt x="558" y="0"/>
                  </a:lnTo>
                  <a:lnTo>
                    <a:pt x="546" y="8"/>
                  </a:lnTo>
                  <a:lnTo>
                    <a:pt x="534" y="38"/>
                  </a:lnTo>
                  <a:lnTo>
                    <a:pt x="536" y="42"/>
                  </a:lnTo>
                  <a:lnTo>
                    <a:pt x="532" y="62"/>
                  </a:lnTo>
                  <a:lnTo>
                    <a:pt x="534" y="88"/>
                  </a:lnTo>
                  <a:lnTo>
                    <a:pt x="528" y="118"/>
                  </a:lnTo>
                  <a:lnTo>
                    <a:pt x="520" y="134"/>
                  </a:lnTo>
                  <a:lnTo>
                    <a:pt x="508" y="138"/>
                  </a:lnTo>
                  <a:lnTo>
                    <a:pt x="494" y="130"/>
                  </a:lnTo>
                  <a:lnTo>
                    <a:pt x="488" y="120"/>
                  </a:lnTo>
                  <a:lnTo>
                    <a:pt x="472" y="118"/>
                  </a:lnTo>
                  <a:lnTo>
                    <a:pt x="456" y="102"/>
                  </a:lnTo>
                  <a:lnTo>
                    <a:pt x="442" y="104"/>
                  </a:lnTo>
                  <a:lnTo>
                    <a:pt x="440" y="92"/>
                  </a:lnTo>
                  <a:lnTo>
                    <a:pt x="426" y="86"/>
                  </a:lnTo>
                  <a:lnTo>
                    <a:pt x="434" y="60"/>
                  </a:lnTo>
                  <a:lnTo>
                    <a:pt x="436" y="62"/>
                  </a:lnTo>
                  <a:lnTo>
                    <a:pt x="438" y="54"/>
                  </a:lnTo>
                  <a:lnTo>
                    <a:pt x="442" y="56"/>
                  </a:lnTo>
                  <a:lnTo>
                    <a:pt x="444" y="50"/>
                  </a:lnTo>
                  <a:lnTo>
                    <a:pt x="442" y="46"/>
                  </a:lnTo>
                  <a:lnTo>
                    <a:pt x="452" y="34"/>
                  </a:lnTo>
                  <a:lnTo>
                    <a:pt x="442" y="34"/>
                  </a:lnTo>
                  <a:lnTo>
                    <a:pt x="440" y="22"/>
                  </a:lnTo>
                  <a:lnTo>
                    <a:pt x="432" y="32"/>
                  </a:lnTo>
                  <a:lnTo>
                    <a:pt x="432" y="30"/>
                  </a:lnTo>
                  <a:lnTo>
                    <a:pt x="432" y="30"/>
                  </a:lnTo>
                  <a:lnTo>
                    <a:pt x="428" y="26"/>
                  </a:lnTo>
                  <a:lnTo>
                    <a:pt x="416" y="32"/>
                  </a:lnTo>
                  <a:lnTo>
                    <a:pt x="408" y="28"/>
                  </a:lnTo>
                  <a:lnTo>
                    <a:pt x="396" y="28"/>
                  </a:lnTo>
                  <a:lnTo>
                    <a:pt x="388" y="24"/>
                  </a:lnTo>
                  <a:lnTo>
                    <a:pt x="376" y="22"/>
                  </a:lnTo>
                  <a:lnTo>
                    <a:pt x="370" y="14"/>
                  </a:lnTo>
                  <a:lnTo>
                    <a:pt x="368" y="18"/>
                  </a:lnTo>
                  <a:lnTo>
                    <a:pt x="360" y="10"/>
                  </a:lnTo>
                  <a:lnTo>
                    <a:pt x="358" y="12"/>
                  </a:lnTo>
                  <a:lnTo>
                    <a:pt x="356" y="10"/>
                  </a:lnTo>
                  <a:lnTo>
                    <a:pt x="344" y="16"/>
                  </a:lnTo>
                  <a:lnTo>
                    <a:pt x="342" y="10"/>
                  </a:lnTo>
                  <a:lnTo>
                    <a:pt x="330" y="16"/>
                  </a:lnTo>
                  <a:lnTo>
                    <a:pt x="320" y="8"/>
                  </a:lnTo>
                  <a:lnTo>
                    <a:pt x="322" y="14"/>
                  </a:lnTo>
                  <a:lnTo>
                    <a:pt x="322" y="14"/>
                  </a:lnTo>
                  <a:lnTo>
                    <a:pt x="314" y="22"/>
                  </a:lnTo>
                  <a:lnTo>
                    <a:pt x="318" y="30"/>
                  </a:lnTo>
                  <a:lnTo>
                    <a:pt x="330" y="28"/>
                  </a:lnTo>
                  <a:lnTo>
                    <a:pt x="336" y="30"/>
                  </a:lnTo>
                  <a:lnTo>
                    <a:pt x="348" y="22"/>
                  </a:lnTo>
                  <a:lnTo>
                    <a:pt x="346" y="18"/>
                  </a:lnTo>
                  <a:lnTo>
                    <a:pt x="354" y="20"/>
                  </a:lnTo>
                  <a:lnTo>
                    <a:pt x="364" y="24"/>
                  </a:lnTo>
                  <a:lnTo>
                    <a:pt x="364" y="30"/>
                  </a:lnTo>
                  <a:lnTo>
                    <a:pt x="356" y="34"/>
                  </a:lnTo>
                  <a:lnTo>
                    <a:pt x="336" y="32"/>
                  </a:lnTo>
                  <a:lnTo>
                    <a:pt x="332" y="38"/>
                  </a:lnTo>
                  <a:lnTo>
                    <a:pt x="332" y="38"/>
                  </a:lnTo>
                  <a:lnTo>
                    <a:pt x="330" y="36"/>
                  </a:lnTo>
                  <a:lnTo>
                    <a:pt x="320" y="44"/>
                  </a:lnTo>
                  <a:lnTo>
                    <a:pt x="318" y="54"/>
                  </a:lnTo>
                  <a:lnTo>
                    <a:pt x="320" y="54"/>
                  </a:lnTo>
                  <a:lnTo>
                    <a:pt x="320" y="56"/>
                  </a:lnTo>
                  <a:lnTo>
                    <a:pt x="314" y="56"/>
                  </a:lnTo>
                  <a:lnTo>
                    <a:pt x="302" y="76"/>
                  </a:lnTo>
                  <a:lnTo>
                    <a:pt x="308" y="84"/>
                  </a:lnTo>
                  <a:lnTo>
                    <a:pt x="308" y="84"/>
                  </a:lnTo>
                  <a:lnTo>
                    <a:pt x="302" y="82"/>
                  </a:lnTo>
                  <a:lnTo>
                    <a:pt x="288" y="82"/>
                  </a:lnTo>
                  <a:lnTo>
                    <a:pt x="284" y="84"/>
                  </a:lnTo>
                  <a:lnTo>
                    <a:pt x="286" y="80"/>
                  </a:lnTo>
                  <a:lnTo>
                    <a:pt x="274" y="68"/>
                  </a:lnTo>
                  <a:lnTo>
                    <a:pt x="258" y="62"/>
                  </a:lnTo>
                  <a:lnTo>
                    <a:pt x="246" y="68"/>
                  </a:lnTo>
                  <a:lnTo>
                    <a:pt x="240" y="58"/>
                  </a:lnTo>
                  <a:lnTo>
                    <a:pt x="240" y="76"/>
                  </a:lnTo>
                  <a:lnTo>
                    <a:pt x="224" y="78"/>
                  </a:lnTo>
                  <a:lnTo>
                    <a:pt x="226" y="86"/>
                  </a:lnTo>
                  <a:lnTo>
                    <a:pt x="218" y="84"/>
                  </a:lnTo>
                  <a:lnTo>
                    <a:pt x="222" y="94"/>
                  </a:lnTo>
                  <a:lnTo>
                    <a:pt x="212" y="96"/>
                  </a:lnTo>
                  <a:lnTo>
                    <a:pt x="214" y="102"/>
                  </a:lnTo>
                  <a:lnTo>
                    <a:pt x="208" y="112"/>
                  </a:lnTo>
                  <a:lnTo>
                    <a:pt x="208" y="114"/>
                  </a:lnTo>
                  <a:lnTo>
                    <a:pt x="208" y="114"/>
                  </a:lnTo>
                  <a:lnTo>
                    <a:pt x="204" y="106"/>
                  </a:lnTo>
                  <a:lnTo>
                    <a:pt x="194" y="110"/>
                  </a:lnTo>
                  <a:lnTo>
                    <a:pt x="194" y="112"/>
                  </a:lnTo>
                  <a:lnTo>
                    <a:pt x="194" y="120"/>
                  </a:lnTo>
                  <a:lnTo>
                    <a:pt x="196" y="126"/>
                  </a:lnTo>
                  <a:lnTo>
                    <a:pt x="194" y="126"/>
                  </a:lnTo>
                  <a:lnTo>
                    <a:pt x="194" y="128"/>
                  </a:lnTo>
                  <a:lnTo>
                    <a:pt x="182" y="108"/>
                  </a:lnTo>
                  <a:lnTo>
                    <a:pt x="180" y="120"/>
                  </a:lnTo>
                  <a:lnTo>
                    <a:pt x="170" y="126"/>
                  </a:lnTo>
                  <a:lnTo>
                    <a:pt x="166" y="136"/>
                  </a:lnTo>
                  <a:lnTo>
                    <a:pt x="170" y="146"/>
                  </a:lnTo>
                  <a:lnTo>
                    <a:pt x="162" y="154"/>
                  </a:lnTo>
                  <a:lnTo>
                    <a:pt x="156" y="168"/>
                  </a:lnTo>
                  <a:lnTo>
                    <a:pt x="146" y="174"/>
                  </a:lnTo>
                  <a:lnTo>
                    <a:pt x="120" y="182"/>
                  </a:lnTo>
                  <a:lnTo>
                    <a:pt x="112" y="182"/>
                  </a:lnTo>
                  <a:lnTo>
                    <a:pt x="104" y="188"/>
                  </a:lnTo>
                  <a:lnTo>
                    <a:pt x="84" y="196"/>
                  </a:lnTo>
                  <a:lnTo>
                    <a:pt x="66" y="192"/>
                  </a:lnTo>
                  <a:lnTo>
                    <a:pt x="50" y="204"/>
                  </a:lnTo>
                  <a:lnTo>
                    <a:pt x="42" y="214"/>
                  </a:lnTo>
                  <a:lnTo>
                    <a:pt x="24" y="220"/>
                  </a:lnTo>
                  <a:lnTo>
                    <a:pt x="20" y="226"/>
                  </a:lnTo>
                  <a:lnTo>
                    <a:pt x="20" y="218"/>
                  </a:lnTo>
                  <a:lnTo>
                    <a:pt x="16" y="218"/>
                  </a:lnTo>
                  <a:lnTo>
                    <a:pt x="14" y="220"/>
                  </a:lnTo>
                  <a:lnTo>
                    <a:pt x="8" y="232"/>
                  </a:lnTo>
                  <a:lnTo>
                    <a:pt x="10" y="252"/>
                  </a:lnTo>
                  <a:lnTo>
                    <a:pt x="2" y="266"/>
                  </a:lnTo>
                  <a:lnTo>
                    <a:pt x="2" y="276"/>
                  </a:lnTo>
                  <a:lnTo>
                    <a:pt x="18" y="308"/>
                  </a:lnTo>
                  <a:lnTo>
                    <a:pt x="16" y="310"/>
                  </a:lnTo>
                  <a:lnTo>
                    <a:pt x="14" y="306"/>
                  </a:lnTo>
                  <a:lnTo>
                    <a:pt x="10" y="308"/>
                  </a:lnTo>
                  <a:lnTo>
                    <a:pt x="12" y="316"/>
                  </a:lnTo>
                  <a:lnTo>
                    <a:pt x="10" y="316"/>
                  </a:lnTo>
                  <a:lnTo>
                    <a:pt x="8" y="310"/>
                  </a:lnTo>
                  <a:lnTo>
                    <a:pt x="4" y="308"/>
                  </a:lnTo>
                  <a:lnTo>
                    <a:pt x="0" y="312"/>
                  </a:lnTo>
                  <a:lnTo>
                    <a:pt x="14" y="330"/>
                  </a:lnTo>
                  <a:lnTo>
                    <a:pt x="18" y="350"/>
                  </a:lnTo>
                  <a:lnTo>
                    <a:pt x="32" y="374"/>
                  </a:lnTo>
                  <a:lnTo>
                    <a:pt x="34" y="400"/>
                  </a:lnTo>
                  <a:lnTo>
                    <a:pt x="48" y="428"/>
                  </a:lnTo>
                  <a:lnTo>
                    <a:pt x="48" y="460"/>
                  </a:lnTo>
                  <a:lnTo>
                    <a:pt x="44" y="468"/>
                  </a:lnTo>
                  <a:lnTo>
                    <a:pt x="36" y="468"/>
                  </a:lnTo>
                  <a:lnTo>
                    <a:pt x="36" y="486"/>
                  </a:lnTo>
                  <a:lnTo>
                    <a:pt x="44" y="488"/>
                  </a:lnTo>
                  <a:lnTo>
                    <a:pt x="56" y="502"/>
                  </a:lnTo>
                  <a:lnTo>
                    <a:pt x="92" y="508"/>
                  </a:lnTo>
                  <a:lnTo>
                    <a:pt x="94" y="504"/>
                  </a:lnTo>
                  <a:lnTo>
                    <a:pt x="98" y="504"/>
                  </a:lnTo>
                  <a:lnTo>
                    <a:pt x="110" y="492"/>
                  </a:lnTo>
                  <a:lnTo>
                    <a:pt x="120" y="492"/>
                  </a:lnTo>
                  <a:lnTo>
                    <a:pt x="132" y="480"/>
                  </a:lnTo>
                  <a:lnTo>
                    <a:pt x="200" y="478"/>
                  </a:lnTo>
                  <a:lnTo>
                    <a:pt x="210" y="460"/>
                  </a:lnTo>
                  <a:lnTo>
                    <a:pt x="246" y="444"/>
                  </a:lnTo>
                  <a:lnTo>
                    <a:pt x="284" y="438"/>
                  </a:lnTo>
                  <a:lnTo>
                    <a:pt x="304" y="428"/>
                  </a:lnTo>
                  <a:lnTo>
                    <a:pt x="336" y="426"/>
                  </a:lnTo>
                  <a:lnTo>
                    <a:pt x="348" y="430"/>
                  </a:lnTo>
                  <a:lnTo>
                    <a:pt x="362" y="440"/>
                  </a:lnTo>
                  <a:lnTo>
                    <a:pt x="368" y="436"/>
                  </a:lnTo>
                  <a:lnTo>
                    <a:pt x="388" y="446"/>
                  </a:lnTo>
                  <a:lnTo>
                    <a:pt x="386" y="444"/>
                  </a:lnTo>
                  <a:lnTo>
                    <a:pt x="396" y="448"/>
                  </a:lnTo>
                  <a:lnTo>
                    <a:pt x="394" y="458"/>
                  </a:lnTo>
                  <a:lnTo>
                    <a:pt x="406" y="464"/>
                  </a:lnTo>
                  <a:lnTo>
                    <a:pt x="418" y="486"/>
                  </a:lnTo>
                  <a:lnTo>
                    <a:pt x="418" y="488"/>
                  </a:lnTo>
                  <a:lnTo>
                    <a:pt x="412" y="486"/>
                  </a:lnTo>
                  <a:lnTo>
                    <a:pt x="412" y="496"/>
                  </a:lnTo>
                  <a:lnTo>
                    <a:pt x="432" y="508"/>
                  </a:lnTo>
                  <a:lnTo>
                    <a:pt x="432" y="494"/>
                  </a:lnTo>
                  <a:lnTo>
                    <a:pt x="440" y="484"/>
                  </a:lnTo>
                  <a:lnTo>
                    <a:pt x="456" y="474"/>
                  </a:lnTo>
                  <a:lnTo>
                    <a:pt x="466" y="458"/>
                  </a:lnTo>
                  <a:lnTo>
                    <a:pt x="466" y="460"/>
                  </a:lnTo>
                  <a:lnTo>
                    <a:pt x="466" y="468"/>
                  </a:lnTo>
                  <a:lnTo>
                    <a:pt x="456" y="482"/>
                  </a:lnTo>
                  <a:lnTo>
                    <a:pt x="456" y="498"/>
                  </a:lnTo>
                  <a:lnTo>
                    <a:pt x="448" y="498"/>
                  </a:lnTo>
                  <a:lnTo>
                    <a:pt x="446" y="510"/>
                  </a:lnTo>
                  <a:lnTo>
                    <a:pt x="466" y="508"/>
                  </a:lnTo>
                  <a:lnTo>
                    <a:pt x="472" y="490"/>
                  </a:lnTo>
                  <a:lnTo>
                    <a:pt x="476" y="498"/>
                  </a:lnTo>
                  <a:lnTo>
                    <a:pt x="476" y="508"/>
                  </a:lnTo>
                  <a:lnTo>
                    <a:pt x="468" y="520"/>
                  </a:lnTo>
                  <a:lnTo>
                    <a:pt x="456" y="514"/>
                  </a:lnTo>
                  <a:lnTo>
                    <a:pt x="438" y="518"/>
                  </a:lnTo>
                  <a:lnTo>
                    <a:pt x="442" y="528"/>
                  </a:lnTo>
                  <a:lnTo>
                    <a:pt x="448" y="528"/>
                  </a:lnTo>
                  <a:lnTo>
                    <a:pt x="480" y="524"/>
                  </a:lnTo>
                  <a:lnTo>
                    <a:pt x="470" y="520"/>
                  </a:lnTo>
                  <a:lnTo>
                    <a:pt x="490" y="514"/>
                  </a:lnTo>
                  <a:lnTo>
                    <a:pt x="490" y="520"/>
                  </a:lnTo>
                  <a:lnTo>
                    <a:pt x="498" y="530"/>
                  </a:lnTo>
                  <a:lnTo>
                    <a:pt x="500" y="538"/>
                  </a:lnTo>
                  <a:lnTo>
                    <a:pt x="500" y="548"/>
                  </a:lnTo>
                  <a:lnTo>
                    <a:pt x="504" y="560"/>
                  </a:lnTo>
                  <a:lnTo>
                    <a:pt x="514" y="572"/>
                  </a:lnTo>
                  <a:lnTo>
                    <a:pt x="536" y="584"/>
                  </a:lnTo>
                  <a:lnTo>
                    <a:pt x="542" y="580"/>
                  </a:lnTo>
                  <a:lnTo>
                    <a:pt x="552" y="584"/>
                  </a:lnTo>
                  <a:lnTo>
                    <a:pt x="570" y="594"/>
                  </a:lnTo>
                  <a:lnTo>
                    <a:pt x="596" y="578"/>
                  </a:lnTo>
                  <a:lnTo>
                    <a:pt x="592" y="584"/>
                  </a:lnTo>
                  <a:lnTo>
                    <a:pt x="608" y="580"/>
                  </a:lnTo>
                  <a:lnTo>
                    <a:pt x="610" y="588"/>
                  </a:lnTo>
                  <a:lnTo>
                    <a:pt x="628" y="604"/>
                  </a:lnTo>
                  <a:lnTo>
                    <a:pt x="634" y="592"/>
                  </a:lnTo>
                  <a:lnTo>
                    <a:pt x="636" y="592"/>
                  </a:lnTo>
                  <a:lnTo>
                    <a:pt x="662" y="572"/>
                  </a:lnTo>
                  <a:lnTo>
                    <a:pt x="684" y="570"/>
                  </a:lnTo>
                  <a:lnTo>
                    <a:pt x="698" y="562"/>
                  </a:lnTo>
                  <a:lnTo>
                    <a:pt x="702" y="522"/>
                  </a:lnTo>
                  <a:lnTo>
                    <a:pt x="708" y="510"/>
                  </a:lnTo>
                  <a:lnTo>
                    <a:pt x="710" y="514"/>
                  </a:lnTo>
                  <a:lnTo>
                    <a:pt x="724" y="476"/>
                  </a:lnTo>
                  <a:lnTo>
                    <a:pt x="722" y="472"/>
                  </a:lnTo>
                  <a:lnTo>
                    <a:pt x="744" y="446"/>
                  </a:lnTo>
                  <a:lnTo>
                    <a:pt x="754" y="422"/>
                  </a:lnTo>
                  <a:lnTo>
                    <a:pt x="764" y="364"/>
                  </a:lnTo>
                  <a:lnTo>
                    <a:pt x="756" y="332"/>
                  </a:lnTo>
                  <a:lnTo>
                    <a:pt x="756" y="3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77" name="Freeform 77"/>
            <p:cNvSpPr>
              <a:spLocks/>
            </p:cNvSpPr>
            <p:nvPr/>
          </p:nvSpPr>
          <p:spPr bwMode="black">
            <a:xfrm>
              <a:off x="7885113" y="3556000"/>
              <a:ext cx="22225" cy="22225"/>
            </a:xfrm>
            <a:custGeom>
              <a:avLst/>
              <a:gdLst>
                <a:gd name="T0" fmla="*/ 0 w 14"/>
                <a:gd name="T1" fmla="*/ 0 h 14"/>
                <a:gd name="T2" fmla="*/ 0 w 14"/>
                <a:gd name="T3" fmla="*/ 14 h 14"/>
                <a:gd name="T4" fmla="*/ 14 w 14"/>
                <a:gd name="T5" fmla="*/ 12 h 14"/>
                <a:gd name="T6" fmla="*/ 10 w 14"/>
                <a:gd name="T7" fmla="*/ 0 h 14"/>
                <a:gd name="T8" fmla="*/ 0 w 1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0" y="14"/>
                  </a:lnTo>
                  <a:lnTo>
                    <a:pt x="14" y="12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78" name="Freeform 78"/>
            <p:cNvSpPr>
              <a:spLocks/>
            </p:cNvSpPr>
            <p:nvPr/>
          </p:nvSpPr>
          <p:spPr bwMode="black">
            <a:xfrm>
              <a:off x="7967663" y="3635375"/>
              <a:ext cx="28575" cy="19050"/>
            </a:xfrm>
            <a:custGeom>
              <a:avLst/>
              <a:gdLst>
                <a:gd name="T0" fmla="*/ 0 w 18"/>
                <a:gd name="T1" fmla="*/ 6 h 12"/>
                <a:gd name="T2" fmla="*/ 2 w 18"/>
                <a:gd name="T3" fmla="*/ 12 h 12"/>
                <a:gd name="T4" fmla="*/ 18 w 18"/>
                <a:gd name="T5" fmla="*/ 6 h 12"/>
                <a:gd name="T6" fmla="*/ 10 w 18"/>
                <a:gd name="T7" fmla="*/ 0 h 12"/>
                <a:gd name="T8" fmla="*/ 0 w 18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2">
                  <a:moveTo>
                    <a:pt x="0" y="6"/>
                  </a:moveTo>
                  <a:lnTo>
                    <a:pt x="2" y="12"/>
                  </a:lnTo>
                  <a:lnTo>
                    <a:pt x="18" y="6"/>
                  </a:lnTo>
                  <a:lnTo>
                    <a:pt x="10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79" name="Freeform 79"/>
            <p:cNvSpPr>
              <a:spLocks/>
            </p:cNvSpPr>
            <p:nvPr/>
          </p:nvSpPr>
          <p:spPr bwMode="black">
            <a:xfrm>
              <a:off x="8221663" y="4422775"/>
              <a:ext cx="31750" cy="44450"/>
            </a:xfrm>
            <a:custGeom>
              <a:avLst/>
              <a:gdLst>
                <a:gd name="T0" fmla="*/ 16 w 20"/>
                <a:gd name="T1" fmla="*/ 20 h 28"/>
                <a:gd name="T2" fmla="*/ 16 w 20"/>
                <a:gd name="T3" fmla="*/ 10 h 28"/>
                <a:gd name="T4" fmla="*/ 0 w 20"/>
                <a:gd name="T5" fmla="*/ 0 h 28"/>
                <a:gd name="T6" fmla="*/ 8 w 20"/>
                <a:gd name="T7" fmla="*/ 22 h 28"/>
                <a:gd name="T8" fmla="*/ 4 w 20"/>
                <a:gd name="T9" fmla="*/ 24 h 28"/>
                <a:gd name="T10" fmla="*/ 20 w 20"/>
                <a:gd name="T11" fmla="*/ 28 h 28"/>
                <a:gd name="T12" fmla="*/ 16 w 20"/>
                <a:gd name="T13" fmla="*/ 20 h 28"/>
                <a:gd name="T14" fmla="*/ 16 w 20"/>
                <a:gd name="T15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28">
                  <a:moveTo>
                    <a:pt x="16" y="20"/>
                  </a:moveTo>
                  <a:lnTo>
                    <a:pt x="16" y="10"/>
                  </a:lnTo>
                  <a:lnTo>
                    <a:pt x="0" y="0"/>
                  </a:lnTo>
                  <a:lnTo>
                    <a:pt x="8" y="22"/>
                  </a:lnTo>
                  <a:lnTo>
                    <a:pt x="4" y="24"/>
                  </a:lnTo>
                  <a:lnTo>
                    <a:pt x="20" y="28"/>
                  </a:lnTo>
                  <a:lnTo>
                    <a:pt x="16" y="20"/>
                  </a:lnTo>
                  <a:lnTo>
                    <a:pt x="16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80" name="Freeform 80"/>
            <p:cNvSpPr>
              <a:spLocks/>
            </p:cNvSpPr>
            <p:nvPr/>
          </p:nvSpPr>
          <p:spPr bwMode="black">
            <a:xfrm>
              <a:off x="8132763" y="4464050"/>
              <a:ext cx="114300" cy="127000"/>
            </a:xfrm>
            <a:custGeom>
              <a:avLst/>
              <a:gdLst>
                <a:gd name="T0" fmla="*/ 36 w 72"/>
                <a:gd name="T1" fmla="*/ 12 h 80"/>
                <a:gd name="T2" fmla="*/ 0 w 72"/>
                <a:gd name="T3" fmla="*/ 0 h 80"/>
                <a:gd name="T4" fmla="*/ 0 w 72"/>
                <a:gd name="T5" fmla="*/ 18 h 80"/>
                <a:gd name="T6" fmla="*/ 12 w 72"/>
                <a:gd name="T7" fmla="*/ 38 h 80"/>
                <a:gd name="T8" fmla="*/ 10 w 72"/>
                <a:gd name="T9" fmla="*/ 40 h 80"/>
                <a:gd name="T10" fmla="*/ 12 w 72"/>
                <a:gd name="T11" fmla="*/ 58 h 80"/>
                <a:gd name="T12" fmla="*/ 22 w 72"/>
                <a:gd name="T13" fmla="*/ 70 h 80"/>
                <a:gd name="T14" fmla="*/ 26 w 72"/>
                <a:gd name="T15" fmla="*/ 70 h 80"/>
                <a:gd name="T16" fmla="*/ 22 w 72"/>
                <a:gd name="T17" fmla="*/ 76 h 80"/>
                <a:gd name="T18" fmla="*/ 44 w 72"/>
                <a:gd name="T19" fmla="*/ 80 h 80"/>
                <a:gd name="T20" fmla="*/ 48 w 72"/>
                <a:gd name="T21" fmla="*/ 70 h 80"/>
                <a:gd name="T22" fmla="*/ 52 w 72"/>
                <a:gd name="T23" fmla="*/ 70 h 80"/>
                <a:gd name="T24" fmla="*/ 58 w 72"/>
                <a:gd name="T25" fmla="*/ 58 h 80"/>
                <a:gd name="T26" fmla="*/ 64 w 72"/>
                <a:gd name="T27" fmla="*/ 58 h 80"/>
                <a:gd name="T28" fmla="*/ 72 w 72"/>
                <a:gd name="T29" fmla="*/ 36 h 80"/>
                <a:gd name="T30" fmla="*/ 72 w 72"/>
                <a:gd name="T31" fmla="*/ 18 h 80"/>
                <a:gd name="T32" fmla="*/ 66 w 72"/>
                <a:gd name="T33" fmla="*/ 4 h 80"/>
                <a:gd name="T34" fmla="*/ 36 w 72"/>
                <a:gd name="T35" fmla="*/ 1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2" h="80">
                  <a:moveTo>
                    <a:pt x="36" y="12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12" y="38"/>
                  </a:lnTo>
                  <a:lnTo>
                    <a:pt x="10" y="40"/>
                  </a:lnTo>
                  <a:lnTo>
                    <a:pt x="12" y="58"/>
                  </a:lnTo>
                  <a:lnTo>
                    <a:pt x="22" y="70"/>
                  </a:lnTo>
                  <a:lnTo>
                    <a:pt x="26" y="70"/>
                  </a:lnTo>
                  <a:lnTo>
                    <a:pt x="22" y="76"/>
                  </a:lnTo>
                  <a:lnTo>
                    <a:pt x="44" y="80"/>
                  </a:lnTo>
                  <a:lnTo>
                    <a:pt x="48" y="70"/>
                  </a:lnTo>
                  <a:lnTo>
                    <a:pt x="52" y="70"/>
                  </a:lnTo>
                  <a:lnTo>
                    <a:pt x="58" y="58"/>
                  </a:lnTo>
                  <a:lnTo>
                    <a:pt x="64" y="58"/>
                  </a:lnTo>
                  <a:lnTo>
                    <a:pt x="72" y="36"/>
                  </a:lnTo>
                  <a:lnTo>
                    <a:pt x="72" y="18"/>
                  </a:lnTo>
                  <a:lnTo>
                    <a:pt x="66" y="4"/>
                  </a:lnTo>
                  <a:lnTo>
                    <a:pt x="36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81" name="Freeform 81"/>
            <p:cNvSpPr>
              <a:spLocks/>
            </p:cNvSpPr>
            <p:nvPr/>
          </p:nvSpPr>
          <p:spPr bwMode="black">
            <a:xfrm>
              <a:off x="7707313" y="3152775"/>
              <a:ext cx="625475" cy="314325"/>
            </a:xfrm>
            <a:custGeom>
              <a:avLst/>
              <a:gdLst>
                <a:gd name="T0" fmla="*/ 264 w 394"/>
                <a:gd name="T1" fmla="*/ 64 h 198"/>
                <a:gd name="T2" fmla="*/ 202 w 394"/>
                <a:gd name="T3" fmla="*/ 40 h 198"/>
                <a:gd name="T4" fmla="*/ 198 w 394"/>
                <a:gd name="T5" fmla="*/ 40 h 198"/>
                <a:gd name="T6" fmla="*/ 174 w 394"/>
                <a:gd name="T7" fmla="*/ 36 h 198"/>
                <a:gd name="T8" fmla="*/ 126 w 394"/>
                <a:gd name="T9" fmla="*/ 28 h 198"/>
                <a:gd name="T10" fmla="*/ 120 w 394"/>
                <a:gd name="T11" fmla="*/ 26 h 198"/>
                <a:gd name="T12" fmla="*/ 88 w 394"/>
                <a:gd name="T13" fmla="*/ 28 h 198"/>
                <a:gd name="T14" fmla="*/ 122 w 394"/>
                <a:gd name="T15" fmla="*/ 34 h 198"/>
                <a:gd name="T16" fmla="*/ 94 w 394"/>
                <a:gd name="T17" fmla="*/ 56 h 198"/>
                <a:gd name="T18" fmla="*/ 84 w 394"/>
                <a:gd name="T19" fmla="*/ 54 h 198"/>
                <a:gd name="T20" fmla="*/ 74 w 394"/>
                <a:gd name="T21" fmla="*/ 40 h 198"/>
                <a:gd name="T22" fmla="*/ 72 w 394"/>
                <a:gd name="T23" fmla="*/ 40 h 198"/>
                <a:gd name="T24" fmla="*/ 68 w 394"/>
                <a:gd name="T25" fmla="*/ 8 h 198"/>
                <a:gd name="T26" fmla="*/ 46 w 394"/>
                <a:gd name="T27" fmla="*/ 0 h 198"/>
                <a:gd name="T28" fmla="*/ 12 w 394"/>
                <a:gd name="T29" fmla="*/ 10 h 198"/>
                <a:gd name="T30" fmla="*/ 12 w 394"/>
                <a:gd name="T31" fmla="*/ 10 h 198"/>
                <a:gd name="T32" fmla="*/ 4 w 394"/>
                <a:gd name="T33" fmla="*/ 20 h 198"/>
                <a:gd name="T34" fmla="*/ 4 w 394"/>
                <a:gd name="T35" fmla="*/ 24 h 198"/>
                <a:gd name="T36" fmla="*/ 28 w 394"/>
                <a:gd name="T37" fmla="*/ 38 h 198"/>
                <a:gd name="T38" fmla="*/ 36 w 394"/>
                <a:gd name="T39" fmla="*/ 40 h 198"/>
                <a:gd name="T40" fmla="*/ 60 w 394"/>
                <a:gd name="T41" fmla="*/ 40 h 198"/>
                <a:gd name="T42" fmla="*/ 50 w 394"/>
                <a:gd name="T43" fmla="*/ 40 h 198"/>
                <a:gd name="T44" fmla="*/ 26 w 394"/>
                <a:gd name="T45" fmla="*/ 46 h 198"/>
                <a:gd name="T46" fmla="*/ 34 w 394"/>
                <a:gd name="T47" fmla="*/ 54 h 198"/>
                <a:gd name="T48" fmla="*/ 44 w 394"/>
                <a:gd name="T49" fmla="*/ 74 h 198"/>
                <a:gd name="T50" fmla="*/ 60 w 394"/>
                <a:gd name="T51" fmla="*/ 64 h 198"/>
                <a:gd name="T52" fmla="*/ 78 w 394"/>
                <a:gd name="T53" fmla="*/ 74 h 198"/>
                <a:gd name="T54" fmla="*/ 114 w 394"/>
                <a:gd name="T55" fmla="*/ 88 h 198"/>
                <a:gd name="T56" fmla="*/ 154 w 394"/>
                <a:gd name="T57" fmla="*/ 120 h 198"/>
                <a:gd name="T58" fmla="*/ 156 w 394"/>
                <a:gd name="T59" fmla="*/ 130 h 198"/>
                <a:gd name="T60" fmla="*/ 154 w 394"/>
                <a:gd name="T61" fmla="*/ 132 h 198"/>
                <a:gd name="T62" fmla="*/ 134 w 394"/>
                <a:gd name="T63" fmla="*/ 156 h 198"/>
                <a:gd name="T64" fmla="*/ 162 w 394"/>
                <a:gd name="T65" fmla="*/ 150 h 198"/>
                <a:gd name="T66" fmla="*/ 202 w 394"/>
                <a:gd name="T67" fmla="*/ 168 h 198"/>
                <a:gd name="T68" fmla="*/ 202 w 394"/>
                <a:gd name="T69" fmla="*/ 170 h 198"/>
                <a:gd name="T70" fmla="*/ 206 w 394"/>
                <a:gd name="T71" fmla="*/ 170 h 198"/>
                <a:gd name="T72" fmla="*/ 248 w 394"/>
                <a:gd name="T73" fmla="*/ 162 h 198"/>
                <a:gd name="T74" fmla="*/ 248 w 394"/>
                <a:gd name="T75" fmla="*/ 150 h 198"/>
                <a:gd name="T76" fmla="*/ 256 w 394"/>
                <a:gd name="T77" fmla="*/ 146 h 198"/>
                <a:gd name="T78" fmla="*/ 258 w 394"/>
                <a:gd name="T79" fmla="*/ 142 h 198"/>
                <a:gd name="T80" fmla="*/ 296 w 394"/>
                <a:gd name="T81" fmla="*/ 152 h 198"/>
                <a:gd name="T82" fmla="*/ 308 w 394"/>
                <a:gd name="T83" fmla="*/ 168 h 198"/>
                <a:gd name="T84" fmla="*/ 326 w 394"/>
                <a:gd name="T85" fmla="*/ 186 h 198"/>
                <a:gd name="T86" fmla="*/ 376 w 394"/>
                <a:gd name="T87" fmla="*/ 198 h 198"/>
                <a:gd name="T88" fmla="*/ 384 w 394"/>
                <a:gd name="T89" fmla="*/ 190 h 198"/>
                <a:gd name="T90" fmla="*/ 370 w 394"/>
                <a:gd name="T91" fmla="*/ 180 h 198"/>
                <a:gd name="T92" fmla="*/ 356 w 394"/>
                <a:gd name="T93" fmla="*/ 170 h 198"/>
                <a:gd name="T94" fmla="*/ 344 w 394"/>
                <a:gd name="T95" fmla="*/ 160 h 198"/>
                <a:gd name="T96" fmla="*/ 320 w 394"/>
                <a:gd name="T97" fmla="*/ 134 h 198"/>
                <a:gd name="T98" fmla="*/ 332 w 394"/>
                <a:gd name="T99" fmla="*/ 124 h 198"/>
                <a:gd name="T100" fmla="*/ 294 w 394"/>
                <a:gd name="T101" fmla="*/ 9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4" h="198">
                  <a:moveTo>
                    <a:pt x="286" y="80"/>
                  </a:moveTo>
                  <a:lnTo>
                    <a:pt x="264" y="64"/>
                  </a:lnTo>
                  <a:lnTo>
                    <a:pt x="202" y="42"/>
                  </a:lnTo>
                  <a:lnTo>
                    <a:pt x="202" y="40"/>
                  </a:lnTo>
                  <a:lnTo>
                    <a:pt x="200" y="40"/>
                  </a:lnTo>
                  <a:lnTo>
                    <a:pt x="198" y="40"/>
                  </a:lnTo>
                  <a:lnTo>
                    <a:pt x="198" y="40"/>
                  </a:lnTo>
                  <a:lnTo>
                    <a:pt x="174" y="36"/>
                  </a:lnTo>
                  <a:lnTo>
                    <a:pt x="138" y="20"/>
                  </a:lnTo>
                  <a:lnTo>
                    <a:pt x="126" y="28"/>
                  </a:lnTo>
                  <a:lnTo>
                    <a:pt x="124" y="30"/>
                  </a:lnTo>
                  <a:lnTo>
                    <a:pt x="120" y="26"/>
                  </a:lnTo>
                  <a:lnTo>
                    <a:pt x="102" y="22"/>
                  </a:lnTo>
                  <a:lnTo>
                    <a:pt x="88" y="28"/>
                  </a:lnTo>
                  <a:lnTo>
                    <a:pt x="122" y="32"/>
                  </a:lnTo>
                  <a:lnTo>
                    <a:pt x="122" y="34"/>
                  </a:lnTo>
                  <a:lnTo>
                    <a:pt x="110" y="34"/>
                  </a:lnTo>
                  <a:lnTo>
                    <a:pt x="94" y="56"/>
                  </a:lnTo>
                  <a:lnTo>
                    <a:pt x="90" y="56"/>
                  </a:lnTo>
                  <a:lnTo>
                    <a:pt x="84" y="54"/>
                  </a:lnTo>
                  <a:lnTo>
                    <a:pt x="80" y="42"/>
                  </a:lnTo>
                  <a:lnTo>
                    <a:pt x="74" y="40"/>
                  </a:lnTo>
                  <a:lnTo>
                    <a:pt x="74" y="42"/>
                  </a:lnTo>
                  <a:lnTo>
                    <a:pt x="72" y="40"/>
                  </a:lnTo>
                  <a:lnTo>
                    <a:pt x="72" y="18"/>
                  </a:lnTo>
                  <a:lnTo>
                    <a:pt x="68" y="8"/>
                  </a:lnTo>
                  <a:lnTo>
                    <a:pt x="54" y="8"/>
                  </a:lnTo>
                  <a:lnTo>
                    <a:pt x="46" y="0"/>
                  </a:lnTo>
                  <a:lnTo>
                    <a:pt x="34" y="0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0" y="12"/>
                  </a:lnTo>
                  <a:lnTo>
                    <a:pt x="4" y="20"/>
                  </a:lnTo>
                  <a:lnTo>
                    <a:pt x="6" y="22"/>
                  </a:lnTo>
                  <a:lnTo>
                    <a:pt x="4" y="24"/>
                  </a:lnTo>
                  <a:lnTo>
                    <a:pt x="22" y="28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36" y="40"/>
                  </a:lnTo>
                  <a:lnTo>
                    <a:pt x="60" y="36"/>
                  </a:lnTo>
                  <a:lnTo>
                    <a:pt x="60" y="40"/>
                  </a:lnTo>
                  <a:lnTo>
                    <a:pt x="58" y="40"/>
                  </a:lnTo>
                  <a:lnTo>
                    <a:pt x="50" y="40"/>
                  </a:lnTo>
                  <a:lnTo>
                    <a:pt x="42" y="44"/>
                  </a:lnTo>
                  <a:lnTo>
                    <a:pt x="26" y="46"/>
                  </a:lnTo>
                  <a:lnTo>
                    <a:pt x="26" y="52"/>
                  </a:lnTo>
                  <a:lnTo>
                    <a:pt x="34" y="54"/>
                  </a:lnTo>
                  <a:lnTo>
                    <a:pt x="42" y="60"/>
                  </a:lnTo>
                  <a:lnTo>
                    <a:pt x="44" y="74"/>
                  </a:lnTo>
                  <a:lnTo>
                    <a:pt x="58" y="72"/>
                  </a:lnTo>
                  <a:lnTo>
                    <a:pt x="60" y="64"/>
                  </a:lnTo>
                  <a:lnTo>
                    <a:pt x="72" y="74"/>
                  </a:lnTo>
                  <a:lnTo>
                    <a:pt x="78" y="74"/>
                  </a:lnTo>
                  <a:lnTo>
                    <a:pt x="86" y="82"/>
                  </a:lnTo>
                  <a:lnTo>
                    <a:pt x="114" y="88"/>
                  </a:lnTo>
                  <a:lnTo>
                    <a:pt x="142" y="98"/>
                  </a:lnTo>
                  <a:lnTo>
                    <a:pt x="154" y="120"/>
                  </a:lnTo>
                  <a:lnTo>
                    <a:pt x="148" y="126"/>
                  </a:lnTo>
                  <a:lnTo>
                    <a:pt x="156" y="130"/>
                  </a:lnTo>
                  <a:lnTo>
                    <a:pt x="154" y="130"/>
                  </a:lnTo>
                  <a:lnTo>
                    <a:pt x="154" y="132"/>
                  </a:lnTo>
                  <a:lnTo>
                    <a:pt x="146" y="132"/>
                  </a:lnTo>
                  <a:lnTo>
                    <a:pt x="134" y="156"/>
                  </a:lnTo>
                  <a:lnTo>
                    <a:pt x="160" y="154"/>
                  </a:lnTo>
                  <a:lnTo>
                    <a:pt x="162" y="150"/>
                  </a:lnTo>
                  <a:lnTo>
                    <a:pt x="178" y="150"/>
                  </a:lnTo>
                  <a:lnTo>
                    <a:pt x="202" y="168"/>
                  </a:lnTo>
                  <a:lnTo>
                    <a:pt x="202" y="170"/>
                  </a:lnTo>
                  <a:lnTo>
                    <a:pt x="202" y="170"/>
                  </a:lnTo>
                  <a:lnTo>
                    <a:pt x="206" y="172"/>
                  </a:lnTo>
                  <a:lnTo>
                    <a:pt x="206" y="170"/>
                  </a:lnTo>
                  <a:lnTo>
                    <a:pt x="234" y="172"/>
                  </a:lnTo>
                  <a:lnTo>
                    <a:pt x="248" y="162"/>
                  </a:lnTo>
                  <a:lnTo>
                    <a:pt x="240" y="154"/>
                  </a:lnTo>
                  <a:lnTo>
                    <a:pt x="248" y="150"/>
                  </a:lnTo>
                  <a:lnTo>
                    <a:pt x="250" y="148"/>
                  </a:lnTo>
                  <a:lnTo>
                    <a:pt x="256" y="146"/>
                  </a:lnTo>
                  <a:lnTo>
                    <a:pt x="256" y="142"/>
                  </a:lnTo>
                  <a:lnTo>
                    <a:pt x="258" y="142"/>
                  </a:lnTo>
                  <a:lnTo>
                    <a:pt x="264" y="140"/>
                  </a:lnTo>
                  <a:lnTo>
                    <a:pt x="296" y="152"/>
                  </a:lnTo>
                  <a:lnTo>
                    <a:pt x="304" y="168"/>
                  </a:lnTo>
                  <a:lnTo>
                    <a:pt x="308" y="168"/>
                  </a:lnTo>
                  <a:lnTo>
                    <a:pt x="308" y="172"/>
                  </a:lnTo>
                  <a:lnTo>
                    <a:pt x="326" y="186"/>
                  </a:lnTo>
                  <a:lnTo>
                    <a:pt x="366" y="194"/>
                  </a:lnTo>
                  <a:lnTo>
                    <a:pt x="376" y="198"/>
                  </a:lnTo>
                  <a:lnTo>
                    <a:pt x="386" y="192"/>
                  </a:lnTo>
                  <a:lnTo>
                    <a:pt x="384" y="190"/>
                  </a:lnTo>
                  <a:lnTo>
                    <a:pt x="394" y="188"/>
                  </a:lnTo>
                  <a:lnTo>
                    <a:pt x="370" y="180"/>
                  </a:lnTo>
                  <a:lnTo>
                    <a:pt x="372" y="176"/>
                  </a:lnTo>
                  <a:lnTo>
                    <a:pt x="356" y="170"/>
                  </a:lnTo>
                  <a:lnTo>
                    <a:pt x="356" y="164"/>
                  </a:lnTo>
                  <a:lnTo>
                    <a:pt x="344" y="160"/>
                  </a:lnTo>
                  <a:lnTo>
                    <a:pt x="332" y="146"/>
                  </a:lnTo>
                  <a:lnTo>
                    <a:pt x="320" y="134"/>
                  </a:lnTo>
                  <a:lnTo>
                    <a:pt x="318" y="126"/>
                  </a:lnTo>
                  <a:lnTo>
                    <a:pt x="332" y="124"/>
                  </a:lnTo>
                  <a:lnTo>
                    <a:pt x="326" y="108"/>
                  </a:lnTo>
                  <a:lnTo>
                    <a:pt x="294" y="96"/>
                  </a:lnTo>
                  <a:lnTo>
                    <a:pt x="28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82" name="Freeform 82"/>
            <p:cNvSpPr>
              <a:spLocks/>
            </p:cNvSpPr>
            <p:nvPr/>
          </p:nvSpPr>
          <p:spPr bwMode="black">
            <a:xfrm>
              <a:off x="8301038" y="3419475"/>
              <a:ext cx="25400" cy="19050"/>
            </a:xfrm>
            <a:custGeom>
              <a:avLst/>
              <a:gdLst>
                <a:gd name="T0" fmla="*/ 4 w 16"/>
                <a:gd name="T1" fmla="*/ 10 h 12"/>
                <a:gd name="T2" fmla="*/ 16 w 16"/>
                <a:gd name="T3" fmla="*/ 12 h 12"/>
                <a:gd name="T4" fmla="*/ 14 w 16"/>
                <a:gd name="T5" fmla="*/ 2 h 12"/>
                <a:gd name="T6" fmla="*/ 0 w 16"/>
                <a:gd name="T7" fmla="*/ 0 h 12"/>
                <a:gd name="T8" fmla="*/ 4 w 16"/>
                <a:gd name="T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4" y="10"/>
                  </a:moveTo>
                  <a:lnTo>
                    <a:pt x="16" y="12"/>
                  </a:lnTo>
                  <a:lnTo>
                    <a:pt x="14" y="2"/>
                  </a:lnTo>
                  <a:lnTo>
                    <a:pt x="0" y="0"/>
                  </a:lnTo>
                  <a:lnTo>
                    <a:pt x="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83" name="Freeform 83"/>
            <p:cNvSpPr>
              <a:spLocks/>
            </p:cNvSpPr>
            <p:nvPr/>
          </p:nvSpPr>
          <p:spPr bwMode="black">
            <a:xfrm>
              <a:off x="8215313" y="3267075"/>
              <a:ext cx="152400" cy="69850"/>
            </a:xfrm>
            <a:custGeom>
              <a:avLst/>
              <a:gdLst>
                <a:gd name="T0" fmla="*/ 12 w 96"/>
                <a:gd name="T1" fmla="*/ 26 h 44"/>
                <a:gd name="T2" fmla="*/ 0 w 96"/>
                <a:gd name="T3" fmla="*/ 24 h 44"/>
                <a:gd name="T4" fmla="*/ 14 w 96"/>
                <a:gd name="T5" fmla="*/ 38 h 44"/>
                <a:gd name="T6" fmla="*/ 14 w 96"/>
                <a:gd name="T7" fmla="*/ 28 h 44"/>
                <a:gd name="T8" fmla="*/ 16 w 96"/>
                <a:gd name="T9" fmla="*/ 28 h 44"/>
                <a:gd name="T10" fmla="*/ 20 w 96"/>
                <a:gd name="T11" fmla="*/ 36 h 44"/>
                <a:gd name="T12" fmla="*/ 34 w 96"/>
                <a:gd name="T13" fmla="*/ 42 h 44"/>
                <a:gd name="T14" fmla="*/ 38 w 96"/>
                <a:gd name="T15" fmla="*/ 40 h 44"/>
                <a:gd name="T16" fmla="*/ 44 w 96"/>
                <a:gd name="T17" fmla="*/ 44 h 44"/>
                <a:gd name="T18" fmla="*/ 62 w 96"/>
                <a:gd name="T19" fmla="*/ 44 h 44"/>
                <a:gd name="T20" fmla="*/ 76 w 96"/>
                <a:gd name="T21" fmla="*/ 38 h 44"/>
                <a:gd name="T22" fmla="*/ 82 w 96"/>
                <a:gd name="T23" fmla="*/ 30 h 44"/>
                <a:gd name="T24" fmla="*/ 88 w 96"/>
                <a:gd name="T25" fmla="*/ 30 h 44"/>
                <a:gd name="T26" fmla="*/ 96 w 96"/>
                <a:gd name="T27" fmla="*/ 6 h 44"/>
                <a:gd name="T28" fmla="*/ 90 w 96"/>
                <a:gd name="T29" fmla="*/ 0 h 44"/>
                <a:gd name="T30" fmla="*/ 76 w 96"/>
                <a:gd name="T31" fmla="*/ 2 h 44"/>
                <a:gd name="T32" fmla="*/ 78 w 96"/>
                <a:gd name="T33" fmla="*/ 12 h 44"/>
                <a:gd name="T34" fmla="*/ 62 w 96"/>
                <a:gd name="T35" fmla="*/ 24 h 44"/>
                <a:gd name="T36" fmla="*/ 54 w 96"/>
                <a:gd name="T37" fmla="*/ 22 h 44"/>
                <a:gd name="T38" fmla="*/ 56 w 96"/>
                <a:gd name="T39" fmla="*/ 10 h 44"/>
                <a:gd name="T40" fmla="*/ 42 w 96"/>
                <a:gd name="T41" fmla="*/ 24 h 44"/>
                <a:gd name="T42" fmla="*/ 12 w 96"/>
                <a:gd name="T43" fmla="*/ 24 h 44"/>
                <a:gd name="T44" fmla="*/ 12 w 96"/>
                <a:gd name="T45" fmla="*/ 2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6" h="44">
                  <a:moveTo>
                    <a:pt x="12" y="26"/>
                  </a:moveTo>
                  <a:lnTo>
                    <a:pt x="0" y="24"/>
                  </a:lnTo>
                  <a:lnTo>
                    <a:pt x="14" y="38"/>
                  </a:lnTo>
                  <a:lnTo>
                    <a:pt x="14" y="28"/>
                  </a:lnTo>
                  <a:lnTo>
                    <a:pt x="16" y="28"/>
                  </a:lnTo>
                  <a:lnTo>
                    <a:pt x="20" y="36"/>
                  </a:lnTo>
                  <a:lnTo>
                    <a:pt x="34" y="42"/>
                  </a:lnTo>
                  <a:lnTo>
                    <a:pt x="38" y="40"/>
                  </a:lnTo>
                  <a:lnTo>
                    <a:pt x="44" y="44"/>
                  </a:lnTo>
                  <a:lnTo>
                    <a:pt x="62" y="44"/>
                  </a:lnTo>
                  <a:lnTo>
                    <a:pt x="76" y="38"/>
                  </a:lnTo>
                  <a:lnTo>
                    <a:pt x="82" y="30"/>
                  </a:lnTo>
                  <a:lnTo>
                    <a:pt x="88" y="30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76" y="2"/>
                  </a:lnTo>
                  <a:lnTo>
                    <a:pt x="78" y="12"/>
                  </a:lnTo>
                  <a:lnTo>
                    <a:pt x="62" y="24"/>
                  </a:lnTo>
                  <a:lnTo>
                    <a:pt x="54" y="22"/>
                  </a:lnTo>
                  <a:lnTo>
                    <a:pt x="56" y="10"/>
                  </a:lnTo>
                  <a:lnTo>
                    <a:pt x="42" y="24"/>
                  </a:lnTo>
                  <a:lnTo>
                    <a:pt x="12" y="24"/>
                  </a:lnTo>
                  <a:lnTo>
                    <a:pt x="1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84" name="Freeform 84"/>
            <p:cNvSpPr>
              <a:spLocks/>
            </p:cNvSpPr>
            <p:nvPr/>
          </p:nvSpPr>
          <p:spPr bwMode="black">
            <a:xfrm>
              <a:off x="8358188" y="3241675"/>
              <a:ext cx="34925" cy="50800"/>
            </a:xfrm>
            <a:custGeom>
              <a:avLst/>
              <a:gdLst>
                <a:gd name="T0" fmla="*/ 16 w 22"/>
                <a:gd name="T1" fmla="*/ 32 h 32"/>
                <a:gd name="T2" fmla="*/ 22 w 22"/>
                <a:gd name="T3" fmla="*/ 20 h 32"/>
                <a:gd name="T4" fmla="*/ 16 w 22"/>
                <a:gd name="T5" fmla="*/ 12 h 32"/>
                <a:gd name="T6" fmla="*/ 0 w 22"/>
                <a:gd name="T7" fmla="*/ 0 h 32"/>
                <a:gd name="T8" fmla="*/ 12 w 22"/>
                <a:gd name="T9" fmla="*/ 32 h 32"/>
                <a:gd name="T10" fmla="*/ 16 w 22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32">
                  <a:moveTo>
                    <a:pt x="16" y="32"/>
                  </a:moveTo>
                  <a:lnTo>
                    <a:pt x="22" y="20"/>
                  </a:lnTo>
                  <a:lnTo>
                    <a:pt x="16" y="12"/>
                  </a:lnTo>
                  <a:lnTo>
                    <a:pt x="0" y="0"/>
                  </a:lnTo>
                  <a:lnTo>
                    <a:pt x="12" y="32"/>
                  </a:lnTo>
                  <a:lnTo>
                    <a:pt x="16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85" name="Freeform 85"/>
            <p:cNvSpPr>
              <a:spLocks/>
            </p:cNvSpPr>
            <p:nvPr/>
          </p:nvSpPr>
          <p:spPr bwMode="black">
            <a:xfrm>
              <a:off x="7304088" y="2803525"/>
              <a:ext cx="82550" cy="101600"/>
            </a:xfrm>
            <a:custGeom>
              <a:avLst/>
              <a:gdLst>
                <a:gd name="T0" fmla="*/ 44 w 52"/>
                <a:gd name="T1" fmla="*/ 0 h 64"/>
                <a:gd name="T2" fmla="*/ 38 w 52"/>
                <a:gd name="T3" fmla="*/ 18 h 64"/>
                <a:gd name="T4" fmla="*/ 6 w 52"/>
                <a:gd name="T5" fmla="*/ 48 h 64"/>
                <a:gd name="T6" fmla="*/ 0 w 52"/>
                <a:gd name="T7" fmla="*/ 64 h 64"/>
                <a:gd name="T8" fmla="*/ 20 w 52"/>
                <a:gd name="T9" fmla="*/ 52 h 64"/>
                <a:gd name="T10" fmla="*/ 36 w 52"/>
                <a:gd name="T11" fmla="*/ 36 h 64"/>
                <a:gd name="T12" fmla="*/ 36 w 52"/>
                <a:gd name="T13" fmla="*/ 32 h 64"/>
                <a:gd name="T14" fmla="*/ 52 w 52"/>
                <a:gd name="T15" fmla="*/ 20 h 64"/>
                <a:gd name="T16" fmla="*/ 48 w 52"/>
                <a:gd name="T17" fmla="*/ 2 h 64"/>
                <a:gd name="T18" fmla="*/ 44 w 52"/>
                <a:gd name="T1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64">
                  <a:moveTo>
                    <a:pt x="44" y="0"/>
                  </a:moveTo>
                  <a:lnTo>
                    <a:pt x="38" y="18"/>
                  </a:lnTo>
                  <a:lnTo>
                    <a:pt x="6" y="48"/>
                  </a:lnTo>
                  <a:lnTo>
                    <a:pt x="0" y="64"/>
                  </a:lnTo>
                  <a:lnTo>
                    <a:pt x="20" y="52"/>
                  </a:lnTo>
                  <a:lnTo>
                    <a:pt x="36" y="36"/>
                  </a:lnTo>
                  <a:lnTo>
                    <a:pt x="36" y="32"/>
                  </a:lnTo>
                  <a:lnTo>
                    <a:pt x="52" y="20"/>
                  </a:lnTo>
                  <a:lnTo>
                    <a:pt x="48" y="2"/>
                  </a:ln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86" name="Freeform 86"/>
            <p:cNvSpPr>
              <a:spLocks/>
            </p:cNvSpPr>
            <p:nvPr/>
          </p:nvSpPr>
          <p:spPr bwMode="black">
            <a:xfrm>
              <a:off x="7383463" y="2987675"/>
              <a:ext cx="19050" cy="12700"/>
            </a:xfrm>
            <a:custGeom>
              <a:avLst/>
              <a:gdLst>
                <a:gd name="T0" fmla="*/ 10 w 12"/>
                <a:gd name="T1" fmla="*/ 0 h 8"/>
                <a:gd name="T2" fmla="*/ 4 w 12"/>
                <a:gd name="T3" fmla="*/ 0 h 8"/>
                <a:gd name="T4" fmla="*/ 0 w 12"/>
                <a:gd name="T5" fmla="*/ 6 h 8"/>
                <a:gd name="T6" fmla="*/ 4 w 12"/>
                <a:gd name="T7" fmla="*/ 8 h 8"/>
                <a:gd name="T8" fmla="*/ 12 w 12"/>
                <a:gd name="T9" fmla="*/ 4 h 8"/>
                <a:gd name="T10" fmla="*/ 10 w 12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8">
                  <a:moveTo>
                    <a:pt x="10" y="0"/>
                  </a:moveTo>
                  <a:lnTo>
                    <a:pt x="4" y="0"/>
                  </a:lnTo>
                  <a:lnTo>
                    <a:pt x="0" y="6"/>
                  </a:lnTo>
                  <a:lnTo>
                    <a:pt x="4" y="8"/>
                  </a:lnTo>
                  <a:lnTo>
                    <a:pt x="12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87" name="Freeform 87"/>
            <p:cNvSpPr>
              <a:spLocks/>
            </p:cNvSpPr>
            <p:nvPr/>
          </p:nvSpPr>
          <p:spPr bwMode="black">
            <a:xfrm>
              <a:off x="7415213" y="2959100"/>
              <a:ext cx="25400" cy="19050"/>
            </a:xfrm>
            <a:custGeom>
              <a:avLst/>
              <a:gdLst>
                <a:gd name="T0" fmla="*/ 0 w 16"/>
                <a:gd name="T1" fmla="*/ 10 h 12"/>
                <a:gd name="T2" fmla="*/ 14 w 16"/>
                <a:gd name="T3" fmla="*/ 12 h 12"/>
                <a:gd name="T4" fmla="*/ 16 w 16"/>
                <a:gd name="T5" fmla="*/ 6 h 12"/>
                <a:gd name="T6" fmla="*/ 6 w 16"/>
                <a:gd name="T7" fmla="*/ 0 h 12"/>
                <a:gd name="T8" fmla="*/ 0 w 16"/>
                <a:gd name="T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0" y="10"/>
                  </a:moveTo>
                  <a:lnTo>
                    <a:pt x="14" y="12"/>
                  </a:lnTo>
                  <a:lnTo>
                    <a:pt x="16" y="6"/>
                  </a:lnTo>
                  <a:lnTo>
                    <a:pt x="6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88" name="Freeform 88"/>
            <p:cNvSpPr>
              <a:spLocks/>
            </p:cNvSpPr>
            <p:nvPr/>
          </p:nvSpPr>
          <p:spPr bwMode="black">
            <a:xfrm>
              <a:off x="7440613" y="2943225"/>
              <a:ext cx="38100" cy="15875"/>
            </a:xfrm>
            <a:custGeom>
              <a:avLst/>
              <a:gdLst>
                <a:gd name="T0" fmla="*/ 24 w 24"/>
                <a:gd name="T1" fmla="*/ 0 h 10"/>
                <a:gd name="T2" fmla="*/ 0 w 24"/>
                <a:gd name="T3" fmla="*/ 0 h 10"/>
                <a:gd name="T4" fmla="*/ 6 w 24"/>
                <a:gd name="T5" fmla="*/ 10 h 10"/>
                <a:gd name="T6" fmla="*/ 24 w 24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0">
                  <a:moveTo>
                    <a:pt x="24" y="0"/>
                  </a:moveTo>
                  <a:lnTo>
                    <a:pt x="0" y="0"/>
                  </a:lnTo>
                  <a:lnTo>
                    <a:pt x="6" y="10"/>
                  </a:ln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89" name="Freeform 89"/>
            <p:cNvSpPr>
              <a:spLocks/>
            </p:cNvSpPr>
            <p:nvPr/>
          </p:nvSpPr>
          <p:spPr bwMode="black">
            <a:xfrm>
              <a:off x="7485063" y="2759075"/>
              <a:ext cx="34925" cy="44450"/>
            </a:xfrm>
            <a:custGeom>
              <a:avLst/>
              <a:gdLst>
                <a:gd name="T0" fmla="*/ 22 w 22"/>
                <a:gd name="T1" fmla="*/ 28 h 28"/>
                <a:gd name="T2" fmla="*/ 18 w 22"/>
                <a:gd name="T3" fmla="*/ 16 h 28"/>
                <a:gd name="T4" fmla="*/ 2 w 22"/>
                <a:gd name="T5" fmla="*/ 0 h 28"/>
                <a:gd name="T6" fmla="*/ 0 w 22"/>
                <a:gd name="T7" fmla="*/ 22 h 28"/>
                <a:gd name="T8" fmla="*/ 8 w 22"/>
                <a:gd name="T9" fmla="*/ 18 h 28"/>
                <a:gd name="T10" fmla="*/ 22 w 22"/>
                <a:gd name="T1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8">
                  <a:moveTo>
                    <a:pt x="22" y="28"/>
                  </a:moveTo>
                  <a:lnTo>
                    <a:pt x="18" y="16"/>
                  </a:lnTo>
                  <a:lnTo>
                    <a:pt x="2" y="0"/>
                  </a:lnTo>
                  <a:lnTo>
                    <a:pt x="0" y="22"/>
                  </a:lnTo>
                  <a:lnTo>
                    <a:pt x="8" y="18"/>
                  </a:lnTo>
                  <a:lnTo>
                    <a:pt x="22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90" name="Freeform 90"/>
            <p:cNvSpPr>
              <a:spLocks/>
            </p:cNvSpPr>
            <p:nvPr/>
          </p:nvSpPr>
          <p:spPr bwMode="black">
            <a:xfrm>
              <a:off x="7446963" y="2765425"/>
              <a:ext cx="12700" cy="19050"/>
            </a:xfrm>
            <a:custGeom>
              <a:avLst/>
              <a:gdLst>
                <a:gd name="T0" fmla="*/ 4 w 8"/>
                <a:gd name="T1" fmla="*/ 0 h 12"/>
                <a:gd name="T2" fmla="*/ 0 w 8"/>
                <a:gd name="T3" fmla="*/ 4 h 12"/>
                <a:gd name="T4" fmla="*/ 0 w 8"/>
                <a:gd name="T5" fmla="*/ 10 h 12"/>
                <a:gd name="T6" fmla="*/ 6 w 8"/>
                <a:gd name="T7" fmla="*/ 12 h 12"/>
                <a:gd name="T8" fmla="*/ 8 w 8"/>
                <a:gd name="T9" fmla="*/ 2 h 12"/>
                <a:gd name="T10" fmla="*/ 4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4" y="0"/>
                  </a:moveTo>
                  <a:lnTo>
                    <a:pt x="0" y="4"/>
                  </a:lnTo>
                  <a:lnTo>
                    <a:pt x="0" y="10"/>
                  </a:lnTo>
                  <a:lnTo>
                    <a:pt x="6" y="12"/>
                  </a:lnTo>
                  <a:lnTo>
                    <a:pt x="8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91" name="Freeform 91"/>
            <p:cNvSpPr>
              <a:spLocks/>
            </p:cNvSpPr>
            <p:nvPr/>
          </p:nvSpPr>
          <p:spPr bwMode="black">
            <a:xfrm>
              <a:off x="7443788" y="2682875"/>
              <a:ext cx="12700" cy="22225"/>
            </a:xfrm>
            <a:custGeom>
              <a:avLst/>
              <a:gdLst>
                <a:gd name="T0" fmla="*/ 2 w 8"/>
                <a:gd name="T1" fmla="*/ 14 h 14"/>
                <a:gd name="T2" fmla="*/ 8 w 8"/>
                <a:gd name="T3" fmla="*/ 14 h 14"/>
                <a:gd name="T4" fmla="*/ 8 w 8"/>
                <a:gd name="T5" fmla="*/ 0 h 14"/>
                <a:gd name="T6" fmla="*/ 0 w 8"/>
                <a:gd name="T7" fmla="*/ 8 h 14"/>
                <a:gd name="T8" fmla="*/ 2 w 8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4">
                  <a:moveTo>
                    <a:pt x="2" y="14"/>
                  </a:moveTo>
                  <a:lnTo>
                    <a:pt x="8" y="14"/>
                  </a:lnTo>
                  <a:lnTo>
                    <a:pt x="8" y="0"/>
                  </a:lnTo>
                  <a:lnTo>
                    <a:pt x="0" y="8"/>
                  </a:lnTo>
                  <a:lnTo>
                    <a:pt x="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92" name="Freeform 92"/>
            <p:cNvSpPr>
              <a:spLocks/>
            </p:cNvSpPr>
            <p:nvPr/>
          </p:nvSpPr>
          <p:spPr bwMode="black">
            <a:xfrm>
              <a:off x="7380288" y="2578100"/>
              <a:ext cx="212725" cy="409575"/>
            </a:xfrm>
            <a:custGeom>
              <a:avLst/>
              <a:gdLst>
                <a:gd name="T0" fmla="*/ 18 w 134"/>
                <a:gd name="T1" fmla="*/ 90 h 258"/>
                <a:gd name="T2" fmla="*/ 8 w 134"/>
                <a:gd name="T3" fmla="*/ 102 h 258"/>
                <a:gd name="T4" fmla="*/ 30 w 134"/>
                <a:gd name="T5" fmla="*/ 132 h 258"/>
                <a:gd name="T6" fmla="*/ 30 w 134"/>
                <a:gd name="T7" fmla="*/ 102 h 258"/>
                <a:gd name="T8" fmla="*/ 44 w 134"/>
                <a:gd name="T9" fmla="*/ 98 h 258"/>
                <a:gd name="T10" fmla="*/ 42 w 134"/>
                <a:gd name="T11" fmla="*/ 108 h 258"/>
                <a:gd name="T12" fmla="*/ 64 w 134"/>
                <a:gd name="T13" fmla="*/ 116 h 258"/>
                <a:gd name="T14" fmla="*/ 78 w 134"/>
                <a:gd name="T15" fmla="*/ 116 h 258"/>
                <a:gd name="T16" fmla="*/ 86 w 134"/>
                <a:gd name="T17" fmla="*/ 120 h 258"/>
                <a:gd name="T18" fmla="*/ 90 w 134"/>
                <a:gd name="T19" fmla="*/ 156 h 258"/>
                <a:gd name="T20" fmla="*/ 86 w 134"/>
                <a:gd name="T21" fmla="*/ 164 h 258"/>
                <a:gd name="T22" fmla="*/ 86 w 134"/>
                <a:gd name="T23" fmla="*/ 146 h 258"/>
                <a:gd name="T24" fmla="*/ 76 w 134"/>
                <a:gd name="T25" fmla="*/ 156 h 258"/>
                <a:gd name="T26" fmla="*/ 66 w 134"/>
                <a:gd name="T27" fmla="*/ 148 h 258"/>
                <a:gd name="T28" fmla="*/ 42 w 134"/>
                <a:gd name="T29" fmla="*/ 130 h 258"/>
                <a:gd name="T30" fmla="*/ 58 w 134"/>
                <a:gd name="T31" fmla="*/ 168 h 258"/>
                <a:gd name="T32" fmla="*/ 66 w 134"/>
                <a:gd name="T33" fmla="*/ 192 h 258"/>
                <a:gd name="T34" fmla="*/ 78 w 134"/>
                <a:gd name="T35" fmla="*/ 174 h 258"/>
                <a:gd name="T36" fmla="*/ 98 w 134"/>
                <a:gd name="T37" fmla="*/ 168 h 258"/>
                <a:gd name="T38" fmla="*/ 110 w 134"/>
                <a:gd name="T39" fmla="*/ 168 h 258"/>
                <a:gd name="T40" fmla="*/ 110 w 134"/>
                <a:gd name="T41" fmla="*/ 166 h 258"/>
                <a:gd name="T42" fmla="*/ 108 w 134"/>
                <a:gd name="T43" fmla="*/ 186 h 258"/>
                <a:gd name="T44" fmla="*/ 86 w 134"/>
                <a:gd name="T45" fmla="*/ 196 h 258"/>
                <a:gd name="T46" fmla="*/ 82 w 134"/>
                <a:gd name="T47" fmla="*/ 194 h 258"/>
                <a:gd name="T48" fmla="*/ 50 w 134"/>
                <a:gd name="T49" fmla="*/ 206 h 258"/>
                <a:gd name="T50" fmla="*/ 52 w 134"/>
                <a:gd name="T51" fmla="*/ 230 h 258"/>
                <a:gd name="T52" fmla="*/ 60 w 134"/>
                <a:gd name="T53" fmla="*/ 226 h 258"/>
                <a:gd name="T54" fmla="*/ 78 w 134"/>
                <a:gd name="T55" fmla="*/ 214 h 258"/>
                <a:gd name="T56" fmla="*/ 86 w 134"/>
                <a:gd name="T57" fmla="*/ 240 h 258"/>
                <a:gd name="T58" fmla="*/ 110 w 134"/>
                <a:gd name="T59" fmla="*/ 258 h 258"/>
                <a:gd name="T60" fmla="*/ 114 w 134"/>
                <a:gd name="T61" fmla="*/ 230 h 258"/>
                <a:gd name="T62" fmla="*/ 134 w 134"/>
                <a:gd name="T63" fmla="*/ 218 h 258"/>
                <a:gd name="T64" fmla="*/ 130 w 134"/>
                <a:gd name="T65" fmla="*/ 194 h 258"/>
                <a:gd name="T66" fmla="*/ 118 w 134"/>
                <a:gd name="T67" fmla="*/ 172 h 258"/>
                <a:gd name="T68" fmla="*/ 118 w 134"/>
                <a:gd name="T69" fmla="*/ 150 h 258"/>
                <a:gd name="T70" fmla="*/ 108 w 134"/>
                <a:gd name="T71" fmla="*/ 120 h 258"/>
                <a:gd name="T72" fmla="*/ 84 w 134"/>
                <a:gd name="T73" fmla="*/ 108 h 258"/>
                <a:gd name="T74" fmla="*/ 86 w 134"/>
                <a:gd name="T75" fmla="*/ 98 h 258"/>
                <a:gd name="T76" fmla="*/ 60 w 134"/>
                <a:gd name="T77" fmla="*/ 84 h 258"/>
                <a:gd name="T78" fmla="*/ 46 w 134"/>
                <a:gd name="T79" fmla="*/ 92 h 258"/>
                <a:gd name="T80" fmla="*/ 42 w 134"/>
                <a:gd name="T81" fmla="*/ 58 h 258"/>
                <a:gd name="T82" fmla="*/ 52 w 134"/>
                <a:gd name="T83" fmla="*/ 24 h 258"/>
                <a:gd name="T84" fmla="*/ 44 w 134"/>
                <a:gd name="T85" fmla="*/ 6 h 258"/>
                <a:gd name="T86" fmla="*/ 18 w 134"/>
                <a:gd name="T87" fmla="*/ 4 h 258"/>
                <a:gd name="T88" fmla="*/ 8 w 134"/>
                <a:gd name="T89" fmla="*/ 74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4" h="258">
                  <a:moveTo>
                    <a:pt x="8" y="74"/>
                  </a:moveTo>
                  <a:lnTo>
                    <a:pt x="18" y="90"/>
                  </a:lnTo>
                  <a:lnTo>
                    <a:pt x="18" y="90"/>
                  </a:lnTo>
                  <a:lnTo>
                    <a:pt x="20" y="100"/>
                  </a:lnTo>
                  <a:lnTo>
                    <a:pt x="26" y="102"/>
                  </a:lnTo>
                  <a:lnTo>
                    <a:pt x="8" y="102"/>
                  </a:lnTo>
                  <a:lnTo>
                    <a:pt x="14" y="106"/>
                  </a:lnTo>
                  <a:lnTo>
                    <a:pt x="18" y="110"/>
                  </a:lnTo>
                  <a:lnTo>
                    <a:pt x="30" y="132"/>
                  </a:lnTo>
                  <a:lnTo>
                    <a:pt x="38" y="126"/>
                  </a:lnTo>
                  <a:lnTo>
                    <a:pt x="38" y="108"/>
                  </a:lnTo>
                  <a:lnTo>
                    <a:pt x="30" y="102"/>
                  </a:lnTo>
                  <a:lnTo>
                    <a:pt x="34" y="102"/>
                  </a:lnTo>
                  <a:lnTo>
                    <a:pt x="40" y="98"/>
                  </a:lnTo>
                  <a:lnTo>
                    <a:pt x="44" y="98"/>
                  </a:lnTo>
                  <a:lnTo>
                    <a:pt x="48" y="102"/>
                  </a:lnTo>
                  <a:lnTo>
                    <a:pt x="38" y="100"/>
                  </a:lnTo>
                  <a:lnTo>
                    <a:pt x="42" y="108"/>
                  </a:lnTo>
                  <a:lnTo>
                    <a:pt x="50" y="114"/>
                  </a:lnTo>
                  <a:lnTo>
                    <a:pt x="50" y="104"/>
                  </a:lnTo>
                  <a:lnTo>
                    <a:pt x="64" y="116"/>
                  </a:lnTo>
                  <a:lnTo>
                    <a:pt x="58" y="100"/>
                  </a:lnTo>
                  <a:lnTo>
                    <a:pt x="70" y="112"/>
                  </a:lnTo>
                  <a:lnTo>
                    <a:pt x="78" y="116"/>
                  </a:lnTo>
                  <a:lnTo>
                    <a:pt x="78" y="116"/>
                  </a:lnTo>
                  <a:lnTo>
                    <a:pt x="84" y="128"/>
                  </a:lnTo>
                  <a:lnTo>
                    <a:pt x="86" y="120"/>
                  </a:lnTo>
                  <a:lnTo>
                    <a:pt x="100" y="144"/>
                  </a:lnTo>
                  <a:lnTo>
                    <a:pt x="86" y="138"/>
                  </a:lnTo>
                  <a:lnTo>
                    <a:pt x="90" y="156"/>
                  </a:lnTo>
                  <a:lnTo>
                    <a:pt x="94" y="156"/>
                  </a:lnTo>
                  <a:lnTo>
                    <a:pt x="96" y="166"/>
                  </a:lnTo>
                  <a:lnTo>
                    <a:pt x="86" y="164"/>
                  </a:lnTo>
                  <a:lnTo>
                    <a:pt x="84" y="166"/>
                  </a:lnTo>
                  <a:lnTo>
                    <a:pt x="86" y="162"/>
                  </a:lnTo>
                  <a:lnTo>
                    <a:pt x="86" y="146"/>
                  </a:lnTo>
                  <a:lnTo>
                    <a:pt x="82" y="146"/>
                  </a:lnTo>
                  <a:lnTo>
                    <a:pt x="76" y="158"/>
                  </a:lnTo>
                  <a:lnTo>
                    <a:pt x="76" y="156"/>
                  </a:lnTo>
                  <a:lnTo>
                    <a:pt x="76" y="152"/>
                  </a:lnTo>
                  <a:lnTo>
                    <a:pt x="66" y="148"/>
                  </a:lnTo>
                  <a:lnTo>
                    <a:pt x="66" y="148"/>
                  </a:lnTo>
                  <a:lnTo>
                    <a:pt x="70" y="138"/>
                  </a:lnTo>
                  <a:lnTo>
                    <a:pt x="56" y="136"/>
                  </a:lnTo>
                  <a:lnTo>
                    <a:pt x="42" y="130"/>
                  </a:lnTo>
                  <a:lnTo>
                    <a:pt x="42" y="166"/>
                  </a:lnTo>
                  <a:lnTo>
                    <a:pt x="60" y="154"/>
                  </a:lnTo>
                  <a:lnTo>
                    <a:pt x="58" y="168"/>
                  </a:lnTo>
                  <a:lnTo>
                    <a:pt x="52" y="168"/>
                  </a:lnTo>
                  <a:lnTo>
                    <a:pt x="52" y="176"/>
                  </a:lnTo>
                  <a:lnTo>
                    <a:pt x="66" y="192"/>
                  </a:lnTo>
                  <a:lnTo>
                    <a:pt x="70" y="188"/>
                  </a:lnTo>
                  <a:lnTo>
                    <a:pt x="70" y="188"/>
                  </a:lnTo>
                  <a:lnTo>
                    <a:pt x="78" y="174"/>
                  </a:lnTo>
                  <a:lnTo>
                    <a:pt x="80" y="180"/>
                  </a:lnTo>
                  <a:lnTo>
                    <a:pt x="96" y="178"/>
                  </a:lnTo>
                  <a:lnTo>
                    <a:pt x="98" y="168"/>
                  </a:lnTo>
                  <a:lnTo>
                    <a:pt x="102" y="176"/>
                  </a:lnTo>
                  <a:lnTo>
                    <a:pt x="104" y="168"/>
                  </a:lnTo>
                  <a:lnTo>
                    <a:pt x="110" y="168"/>
                  </a:lnTo>
                  <a:lnTo>
                    <a:pt x="106" y="150"/>
                  </a:lnTo>
                  <a:lnTo>
                    <a:pt x="118" y="154"/>
                  </a:lnTo>
                  <a:lnTo>
                    <a:pt x="110" y="166"/>
                  </a:lnTo>
                  <a:lnTo>
                    <a:pt x="112" y="172"/>
                  </a:lnTo>
                  <a:lnTo>
                    <a:pt x="108" y="172"/>
                  </a:lnTo>
                  <a:lnTo>
                    <a:pt x="108" y="186"/>
                  </a:lnTo>
                  <a:lnTo>
                    <a:pt x="96" y="188"/>
                  </a:lnTo>
                  <a:lnTo>
                    <a:pt x="94" y="196"/>
                  </a:lnTo>
                  <a:lnTo>
                    <a:pt x="86" y="196"/>
                  </a:lnTo>
                  <a:lnTo>
                    <a:pt x="84" y="202"/>
                  </a:lnTo>
                  <a:lnTo>
                    <a:pt x="80" y="204"/>
                  </a:lnTo>
                  <a:lnTo>
                    <a:pt x="82" y="194"/>
                  </a:lnTo>
                  <a:lnTo>
                    <a:pt x="72" y="192"/>
                  </a:lnTo>
                  <a:lnTo>
                    <a:pt x="62" y="202"/>
                  </a:lnTo>
                  <a:lnTo>
                    <a:pt x="50" y="206"/>
                  </a:lnTo>
                  <a:lnTo>
                    <a:pt x="42" y="224"/>
                  </a:lnTo>
                  <a:lnTo>
                    <a:pt x="44" y="230"/>
                  </a:lnTo>
                  <a:lnTo>
                    <a:pt x="52" y="230"/>
                  </a:lnTo>
                  <a:lnTo>
                    <a:pt x="60" y="216"/>
                  </a:lnTo>
                  <a:lnTo>
                    <a:pt x="60" y="216"/>
                  </a:lnTo>
                  <a:lnTo>
                    <a:pt x="60" y="226"/>
                  </a:lnTo>
                  <a:lnTo>
                    <a:pt x="68" y="218"/>
                  </a:lnTo>
                  <a:lnTo>
                    <a:pt x="72" y="222"/>
                  </a:lnTo>
                  <a:lnTo>
                    <a:pt x="78" y="214"/>
                  </a:lnTo>
                  <a:lnTo>
                    <a:pt x="84" y="218"/>
                  </a:lnTo>
                  <a:lnTo>
                    <a:pt x="80" y="226"/>
                  </a:lnTo>
                  <a:lnTo>
                    <a:pt x="86" y="240"/>
                  </a:lnTo>
                  <a:lnTo>
                    <a:pt x="100" y="250"/>
                  </a:lnTo>
                  <a:lnTo>
                    <a:pt x="106" y="248"/>
                  </a:lnTo>
                  <a:lnTo>
                    <a:pt x="110" y="258"/>
                  </a:lnTo>
                  <a:lnTo>
                    <a:pt x="118" y="242"/>
                  </a:lnTo>
                  <a:lnTo>
                    <a:pt x="112" y="232"/>
                  </a:lnTo>
                  <a:lnTo>
                    <a:pt x="114" y="230"/>
                  </a:lnTo>
                  <a:lnTo>
                    <a:pt x="118" y="224"/>
                  </a:lnTo>
                  <a:lnTo>
                    <a:pt x="126" y="248"/>
                  </a:lnTo>
                  <a:lnTo>
                    <a:pt x="134" y="218"/>
                  </a:lnTo>
                  <a:lnTo>
                    <a:pt x="128" y="198"/>
                  </a:lnTo>
                  <a:lnTo>
                    <a:pt x="128" y="196"/>
                  </a:lnTo>
                  <a:lnTo>
                    <a:pt x="130" y="194"/>
                  </a:lnTo>
                  <a:lnTo>
                    <a:pt x="126" y="184"/>
                  </a:lnTo>
                  <a:lnTo>
                    <a:pt x="116" y="172"/>
                  </a:lnTo>
                  <a:lnTo>
                    <a:pt x="118" y="172"/>
                  </a:lnTo>
                  <a:lnTo>
                    <a:pt x="118" y="154"/>
                  </a:lnTo>
                  <a:lnTo>
                    <a:pt x="120" y="154"/>
                  </a:lnTo>
                  <a:lnTo>
                    <a:pt x="118" y="150"/>
                  </a:lnTo>
                  <a:lnTo>
                    <a:pt x="114" y="138"/>
                  </a:lnTo>
                  <a:lnTo>
                    <a:pt x="114" y="126"/>
                  </a:lnTo>
                  <a:lnTo>
                    <a:pt x="108" y="120"/>
                  </a:lnTo>
                  <a:lnTo>
                    <a:pt x="86" y="120"/>
                  </a:lnTo>
                  <a:lnTo>
                    <a:pt x="88" y="112"/>
                  </a:lnTo>
                  <a:lnTo>
                    <a:pt x="84" y="108"/>
                  </a:lnTo>
                  <a:lnTo>
                    <a:pt x="84" y="106"/>
                  </a:lnTo>
                  <a:lnTo>
                    <a:pt x="80" y="102"/>
                  </a:lnTo>
                  <a:lnTo>
                    <a:pt x="86" y="98"/>
                  </a:lnTo>
                  <a:lnTo>
                    <a:pt x="68" y="90"/>
                  </a:lnTo>
                  <a:lnTo>
                    <a:pt x="66" y="94"/>
                  </a:lnTo>
                  <a:lnTo>
                    <a:pt x="60" y="84"/>
                  </a:lnTo>
                  <a:lnTo>
                    <a:pt x="48" y="88"/>
                  </a:lnTo>
                  <a:lnTo>
                    <a:pt x="48" y="92"/>
                  </a:lnTo>
                  <a:lnTo>
                    <a:pt x="46" y="92"/>
                  </a:lnTo>
                  <a:lnTo>
                    <a:pt x="42" y="86"/>
                  </a:lnTo>
                  <a:lnTo>
                    <a:pt x="38" y="68"/>
                  </a:lnTo>
                  <a:lnTo>
                    <a:pt x="42" y="58"/>
                  </a:lnTo>
                  <a:lnTo>
                    <a:pt x="50" y="54"/>
                  </a:lnTo>
                  <a:lnTo>
                    <a:pt x="58" y="36"/>
                  </a:lnTo>
                  <a:lnTo>
                    <a:pt x="52" y="24"/>
                  </a:lnTo>
                  <a:lnTo>
                    <a:pt x="52" y="6"/>
                  </a:lnTo>
                  <a:lnTo>
                    <a:pt x="46" y="0"/>
                  </a:lnTo>
                  <a:lnTo>
                    <a:pt x="44" y="6"/>
                  </a:lnTo>
                  <a:lnTo>
                    <a:pt x="40" y="6"/>
                  </a:lnTo>
                  <a:lnTo>
                    <a:pt x="20" y="0"/>
                  </a:lnTo>
                  <a:lnTo>
                    <a:pt x="18" y="4"/>
                  </a:lnTo>
                  <a:lnTo>
                    <a:pt x="12" y="50"/>
                  </a:lnTo>
                  <a:lnTo>
                    <a:pt x="0" y="48"/>
                  </a:lnTo>
                  <a:lnTo>
                    <a:pt x="8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93" name="Freeform 93"/>
            <p:cNvSpPr>
              <a:spLocks/>
            </p:cNvSpPr>
            <p:nvPr/>
          </p:nvSpPr>
          <p:spPr bwMode="black">
            <a:xfrm>
              <a:off x="7389813" y="2365375"/>
              <a:ext cx="60325" cy="120650"/>
            </a:xfrm>
            <a:custGeom>
              <a:avLst/>
              <a:gdLst>
                <a:gd name="T0" fmla="*/ 38 w 38"/>
                <a:gd name="T1" fmla="*/ 16 h 76"/>
                <a:gd name="T2" fmla="*/ 38 w 38"/>
                <a:gd name="T3" fmla="*/ 6 h 76"/>
                <a:gd name="T4" fmla="*/ 28 w 38"/>
                <a:gd name="T5" fmla="*/ 0 h 76"/>
                <a:gd name="T6" fmla="*/ 18 w 38"/>
                <a:gd name="T7" fmla="*/ 4 h 76"/>
                <a:gd name="T8" fmla="*/ 0 w 38"/>
                <a:gd name="T9" fmla="*/ 36 h 76"/>
                <a:gd name="T10" fmla="*/ 2 w 38"/>
                <a:gd name="T11" fmla="*/ 54 h 76"/>
                <a:gd name="T12" fmla="*/ 18 w 38"/>
                <a:gd name="T13" fmla="*/ 76 h 76"/>
                <a:gd name="T14" fmla="*/ 38 w 38"/>
                <a:gd name="T15" fmla="*/ 1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76">
                  <a:moveTo>
                    <a:pt x="38" y="16"/>
                  </a:moveTo>
                  <a:lnTo>
                    <a:pt x="38" y="6"/>
                  </a:lnTo>
                  <a:lnTo>
                    <a:pt x="28" y="0"/>
                  </a:lnTo>
                  <a:lnTo>
                    <a:pt x="18" y="4"/>
                  </a:lnTo>
                  <a:lnTo>
                    <a:pt x="0" y="36"/>
                  </a:lnTo>
                  <a:lnTo>
                    <a:pt x="2" y="54"/>
                  </a:lnTo>
                  <a:lnTo>
                    <a:pt x="18" y="76"/>
                  </a:lnTo>
                  <a:lnTo>
                    <a:pt x="38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94" name="Freeform 94"/>
            <p:cNvSpPr>
              <a:spLocks/>
            </p:cNvSpPr>
            <p:nvPr/>
          </p:nvSpPr>
          <p:spPr bwMode="black">
            <a:xfrm>
              <a:off x="7983538" y="1619250"/>
              <a:ext cx="203200" cy="177800"/>
            </a:xfrm>
            <a:custGeom>
              <a:avLst/>
              <a:gdLst>
                <a:gd name="T0" fmla="*/ 10 w 128"/>
                <a:gd name="T1" fmla="*/ 70 h 112"/>
                <a:gd name="T2" fmla="*/ 0 w 128"/>
                <a:gd name="T3" fmla="*/ 78 h 112"/>
                <a:gd name="T4" fmla="*/ 0 w 128"/>
                <a:gd name="T5" fmla="*/ 88 h 112"/>
                <a:gd name="T6" fmla="*/ 6 w 128"/>
                <a:gd name="T7" fmla="*/ 94 h 112"/>
                <a:gd name="T8" fmla="*/ 4 w 128"/>
                <a:gd name="T9" fmla="*/ 112 h 112"/>
                <a:gd name="T10" fmla="*/ 32 w 128"/>
                <a:gd name="T11" fmla="*/ 98 h 112"/>
                <a:gd name="T12" fmla="*/ 16 w 128"/>
                <a:gd name="T13" fmla="*/ 88 h 112"/>
                <a:gd name="T14" fmla="*/ 14 w 128"/>
                <a:gd name="T15" fmla="*/ 86 h 112"/>
                <a:gd name="T16" fmla="*/ 16 w 128"/>
                <a:gd name="T17" fmla="*/ 84 h 112"/>
                <a:gd name="T18" fmla="*/ 28 w 128"/>
                <a:gd name="T19" fmla="*/ 86 h 112"/>
                <a:gd name="T20" fmla="*/ 40 w 128"/>
                <a:gd name="T21" fmla="*/ 82 h 112"/>
                <a:gd name="T22" fmla="*/ 66 w 128"/>
                <a:gd name="T23" fmla="*/ 98 h 112"/>
                <a:gd name="T24" fmla="*/ 80 w 128"/>
                <a:gd name="T25" fmla="*/ 76 h 112"/>
                <a:gd name="T26" fmla="*/ 114 w 128"/>
                <a:gd name="T27" fmla="*/ 64 h 112"/>
                <a:gd name="T28" fmla="*/ 122 w 128"/>
                <a:gd name="T29" fmla="*/ 54 h 112"/>
                <a:gd name="T30" fmla="*/ 108 w 128"/>
                <a:gd name="T31" fmla="*/ 56 h 112"/>
                <a:gd name="T32" fmla="*/ 104 w 128"/>
                <a:gd name="T33" fmla="*/ 48 h 112"/>
                <a:gd name="T34" fmla="*/ 106 w 128"/>
                <a:gd name="T35" fmla="*/ 46 h 112"/>
                <a:gd name="T36" fmla="*/ 108 w 128"/>
                <a:gd name="T37" fmla="*/ 56 h 112"/>
                <a:gd name="T38" fmla="*/ 128 w 128"/>
                <a:gd name="T39" fmla="*/ 34 h 112"/>
                <a:gd name="T40" fmla="*/ 122 w 128"/>
                <a:gd name="T41" fmla="*/ 26 h 112"/>
                <a:gd name="T42" fmla="*/ 106 w 128"/>
                <a:gd name="T43" fmla="*/ 44 h 112"/>
                <a:gd name="T44" fmla="*/ 112 w 128"/>
                <a:gd name="T45" fmla="*/ 30 h 112"/>
                <a:gd name="T46" fmla="*/ 98 w 128"/>
                <a:gd name="T47" fmla="*/ 38 h 112"/>
                <a:gd name="T48" fmla="*/ 92 w 128"/>
                <a:gd name="T49" fmla="*/ 42 h 112"/>
                <a:gd name="T50" fmla="*/ 72 w 128"/>
                <a:gd name="T51" fmla="*/ 34 h 112"/>
                <a:gd name="T52" fmla="*/ 40 w 128"/>
                <a:gd name="T53" fmla="*/ 0 h 112"/>
                <a:gd name="T54" fmla="*/ 34 w 128"/>
                <a:gd name="T55" fmla="*/ 8 h 112"/>
                <a:gd name="T56" fmla="*/ 36 w 128"/>
                <a:gd name="T57" fmla="*/ 22 h 112"/>
                <a:gd name="T58" fmla="*/ 34 w 128"/>
                <a:gd name="T59" fmla="*/ 40 h 112"/>
                <a:gd name="T60" fmla="*/ 30 w 128"/>
                <a:gd name="T61" fmla="*/ 48 h 112"/>
                <a:gd name="T62" fmla="*/ 30 w 128"/>
                <a:gd name="T63" fmla="*/ 56 h 112"/>
                <a:gd name="T64" fmla="*/ 28 w 128"/>
                <a:gd name="T65" fmla="*/ 60 h 112"/>
                <a:gd name="T66" fmla="*/ 10 w 128"/>
                <a:gd name="T67" fmla="*/ 58 h 112"/>
                <a:gd name="T68" fmla="*/ 10 w 128"/>
                <a:gd name="T69" fmla="*/ 7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8" h="112">
                  <a:moveTo>
                    <a:pt x="10" y="70"/>
                  </a:moveTo>
                  <a:lnTo>
                    <a:pt x="0" y="78"/>
                  </a:lnTo>
                  <a:lnTo>
                    <a:pt x="0" y="88"/>
                  </a:lnTo>
                  <a:lnTo>
                    <a:pt x="6" y="94"/>
                  </a:lnTo>
                  <a:lnTo>
                    <a:pt x="4" y="112"/>
                  </a:lnTo>
                  <a:lnTo>
                    <a:pt x="32" y="98"/>
                  </a:lnTo>
                  <a:lnTo>
                    <a:pt x="16" y="88"/>
                  </a:lnTo>
                  <a:lnTo>
                    <a:pt x="14" y="86"/>
                  </a:lnTo>
                  <a:lnTo>
                    <a:pt x="16" y="84"/>
                  </a:lnTo>
                  <a:lnTo>
                    <a:pt x="28" y="86"/>
                  </a:lnTo>
                  <a:lnTo>
                    <a:pt x="40" y="82"/>
                  </a:lnTo>
                  <a:lnTo>
                    <a:pt x="66" y="98"/>
                  </a:lnTo>
                  <a:lnTo>
                    <a:pt x="80" y="76"/>
                  </a:lnTo>
                  <a:lnTo>
                    <a:pt x="114" y="64"/>
                  </a:lnTo>
                  <a:lnTo>
                    <a:pt x="122" y="54"/>
                  </a:lnTo>
                  <a:lnTo>
                    <a:pt x="108" y="56"/>
                  </a:lnTo>
                  <a:lnTo>
                    <a:pt x="104" y="48"/>
                  </a:lnTo>
                  <a:lnTo>
                    <a:pt x="106" y="46"/>
                  </a:lnTo>
                  <a:lnTo>
                    <a:pt x="108" y="56"/>
                  </a:lnTo>
                  <a:lnTo>
                    <a:pt x="128" y="34"/>
                  </a:lnTo>
                  <a:lnTo>
                    <a:pt x="122" y="26"/>
                  </a:lnTo>
                  <a:lnTo>
                    <a:pt x="106" y="44"/>
                  </a:lnTo>
                  <a:lnTo>
                    <a:pt x="112" y="30"/>
                  </a:lnTo>
                  <a:lnTo>
                    <a:pt x="98" y="38"/>
                  </a:lnTo>
                  <a:lnTo>
                    <a:pt x="92" y="42"/>
                  </a:lnTo>
                  <a:lnTo>
                    <a:pt x="72" y="34"/>
                  </a:lnTo>
                  <a:lnTo>
                    <a:pt x="40" y="0"/>
                  </a:lnTo>
                  <a:lnTo>
                    <a:pt x="34" y="8"/>
                  </a:lnTo>
                  <a:lnTo>
                    <a:pt x="36" y="22"/>
                  </a:lnTo>
                  <a:lnTo>
                    <a:pt x="34" y="40"/>
                  </a:lnTo>
                  <a:lnTo>
                    <a:pt x="30" y="48"/>
                  </a:lnTo>
                  <a:lnTo>
                    <a:pt x="30" y="56"/>
                  </a:lnTo>
                  <a:lnTo>
                    <a:pt x="28" y="60"/>
                  </a:lnTo>
                  <a:lnTo>
                    <a:pt x="10" y="58"/>
                  </a:lnTo>
                  <a:lnTo>
                    <a:pt x="10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95" name="Freeform 95"/>
            <p:cNvSpPr>
              <a:spLocks/>
            </p:cNvSpPr>
            <p:nvPr/>
          </p:nvSpPr>
          <p:spPr bwMode="black">
            <a:xfrm>
              <a:off x="7669213" y="2257425"/>
              <a:ext cx="12700" cy="25400"/>
            </a:xfrm>
            <a:custGeom>
              <a:avLst/>
              <a:gdLst>
                <a:gd name="T0" fmla="*/ 0 w 8"/>
                <a:gd name="T1" fmla="*/ 16 h 16"/>
                <a:gd name="T2" fmla="*/ 8 w 8"/>
                <a:gd name="T3" fmla="*/ 4 h 16"/>
                <a:gd name="T4" fmla="*/ 6 w 8"/>
                <a:gd name="T5" fmla="*/ 0 h 16"/>
                <a:gd name="T6" fmla="*/ 0 w 8"/>
                <a:gd name="T7" fmla="*/ 2 h 16"/>
                <a:gd name="T8" fmla="*/ 0 w 8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0" y="16"/>
                  </a:moveTo>
                  <a:lnTo>
                    <a:pt x="8" y="4"/>
                  </a:lnTo>
                  <a:lnTo>
                    <a:pt x="6" y="0"/>
                  </a:lnTo>
                  <a:lnTo>
                    <a:pt x="0" y="2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96" name="Freeform 96"/>
            <p:cNvSpPr>
              <a:spLocks/>
            </p:cNvSpPr>
            <p:nvPr/>
          </p:nvSpPr>
          <p:spPr bwMode="black">
            <a:xfrm>
              <a:off x="7618413" y="2311400"/>
              <a:ext cx="22225" cy="31750"/>
            </a:xfrm>
            <a:custGeom>
              <a:avLst/>
              <a:gdLst>
                <a:gd name="T0" fmla="*/ 2 w 14"/>
                <a:gd name="T1" fmla="*/ 10 h 20"/>
                <a:gd name="T2" fmla="*/ 0 w 14"/>
                <a:gd name="T3" fmla="*/ 18 h 20"/>
                <a:gd name="T4" fmla="*/ 6 w 14"/>
                <a:gd name="T5" fmla="*/ 20 h 20"/>
                <a:gd name="T6" fmla="*/ 14 w 14"/>
                <a:gd name="T7" fmla="*/ 4 h 20"/>
                <a:gd name="T8" fmla="*/ 10 w 14"/>
                <a:gd name="T9" fmla="*/ 0 h 20"/>
                <a:gd name="T10" fmla="*/ 2 w 14"/>
                <a:gd name="T11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0">
                  <a:moveTo>
                    <a:pt x="2" y="10"/>
                  </a:moveTo>
                  <a:lnTo>
                    <a:pt x="0" y="18"/>
                  </a:lnTo>
                  <a:lnTo>
                    <a:pt x="6" y="20"/>
                  </a:lnTo>
                  <a:lnTo>
                    <a:pt x="14" y="4"/>
                  </a:lnTo>
                  <a:lnTo>
                    <a:pt x="10" y="0"/>
                  </a:lnTo>
                  <a:lnTo>
                    <a:pt x="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97" name="Freeform 97"/>
            <p:cNvSpPr>
              <a:spLocks/>
            </p:cNvSpPr>
            <p:nvPr/>
          </p:nvSpPr>
          <p:spPr bwMode="black">
            <a:xfrm>
              <a:off x="7500938" y="2387600"/>
              <a:ext cx="15875" cy="19050"/>
            </a:xfrm>
            <a:custGeom>
              <a:avLst/>
              <a:gdLst>
                <a:gd name="T0" fmla="*/ 0 w 10"/>
                <a:gd name="T1" fmla="*/ 12 h 12"/>
                <a:gd name="T2" fmla="*/ 10 w 10"/>
                <a:gd name="T3" fmla="*/ 10 h 12"/>
                <a:gd name="T4" fmla="*/ 0 w 10"/>
                <a:gd name="T5" fmla="*/ 0 h 12"/>
                <a:gd name="T6" fmla="*/ 0 w 10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2">
                  <a:moveTo>
                    <a:pt x="0" y="12"/>
                  </a:moveTo>
                  <a:lnTo>
                    <a:pt x="10" y="1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98" name="Freeform 98"/>
            <p:cNvSpPr>
              <a:spLocks/>
            </p:cNvSpPr>
            <p:nvPr/>
          </p:nvSpPr>
          <p:spPr bwMode="black">
            <a:xfrm>
              <a:off x="7659688" y="2095500"/>
              <a:ext cx="15875" cy="28575"/>
            </a:xfrm>
            <a:custGeom>
              <a:avLst/>
              <a:gdLst>
                <a:gd name="T0" fmla="*/ 0 w 10"/>
                <a:gd name="T1" fmla="*/ 18 h 18"/>
                <a:gd name="T2" fmla="*/ 10 w 10"/>
                <a:gd name="T3" fmla="*/ 6 h 18"/>
                <a:gd name="T4" fmla="*/ 0 w 10"/>
                <a:gd name="T5" fmla="*/ 0 h 18"/>
                <a:gd name="T6" fmla="*/ 0 w 10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8">
                  <a:moveTo>
                    <a:pt x="0" y="18"/>
                  </a:moveTo>
                  <a:lnTo>
                    <a:pt x="10" y="6"/>
                  </a:lnTo>
                  <a:lnTo>
                    <a:pt x="0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99" name="Freeform 99"/>
            <p:cNvSpPr>
              <a:spLocks/>
            </p:cNvSpPr>
            <p:nvPr/>
          </p:nvSpPr>
          <p:spPr bwMode="black">
            <a:xfrm>
              <a:off x="7700963" y="2187575"/>
              <a:ext cx="19050" cy="19050"/>
            </a:xfrm>
            <a:custGeom>
              <a:avLst/>
              <a:gdLst>
                <a:gd name="T0" fmla="*/ 4 w 12"/>
                <a:gd name="T1" fmla="*/ 0 h 12"/>
                <a:gd name="T2" fmla="*/ 0 w 12"/>
                <a:gd name="T3" fmla="*/ 12 h 12"/>
                <a:gd name="T4" fmla="*/ 12 w 12"/>
                <a:gd name="T5" fmla="*/ 12 h 12"/>
                <a:gd name="T6" fmla="*/ 4 w 12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2">
                  <a:moveTo>
                    <a:pt x="4" y="0"/>
                  </a:moveTo>
                  <a:lnTo>
                    <a:pt x="0" y="12"/>
                  </a:lnTo>
                  <a:lnTo>
                    <a:pt x="12" y="12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00" name="Freeform 100"/>
            <p:cNvSpPr>
              <a:spLocks/>
            </p:cNvSpPr>
            <p:nvPr/>
          </p:nvSpPr>
          <p:spPr bwMode="black">
            <a:xfrm>
              <a:off x="7675563" y="2047875"/>
              <a:ext cx="171450" cy="136525"/>
            </a:xfrm>
            <a:custGeom>
              <a:avLst/>
              <a:gdLst>
                <a:gd name="T0" fmla="*/ 2 w 108"/>
                <a:gd name="T1" fmla="*/ 34 h 86"/>
                <a:gd name="T2" fmla="*/ 4 w 108"/>
                <a:gd name="T3" fmla="*/ 50 h 86"/>
                <a:gd name="T4" fmla="*/ 18 w 108"/>
                <a:gd name="T5" fmla="*/ 46 h 86"/>
                <a:gd name="T6" fmla="*/ 18 w 108"/>
                <a:gd name="T7" fmla="*/ 44 h 86"/>
                <a:gd name="T8" fmla="*/ 18 w 108"/>
                <a:gd name="T9" fmla="*/ 50 h 86"/>
                <a:gd name="T10" fmla="*/ 14 w 108"/>
                <a:gd name="T11" fmla="*/ 60 h 86"/>
                <a:gd name="T12" fmla="*/ 14 w 108"/>
                <a:gd name="T13" fmla="*/ 74 h 86"/>
                <a:gd name="T14" fmla="*/ 22 w 108"/>
                <a:gd name="T15" fmla="*/ 82 h 86"/>
                <a:gd name="T16" fmla="*/ 22 w 108"/>
                <a:gd name="T17" fmla="*/ 86 h 86"/>
                <a:gd name="T18" fmla="*/ 26 w 108"/>
                <a:gd name="T19" fmla="*/ 82 h 86"/>
                <a:gd name="T20" fmla="*/ 38 w 108"/>
                <a:gd name="T21" fmla="*/ 72 h 86"/>
                <a:gd name="T22" fmla="*/ 50 w 108"/>
                <a:gd name="T23" fmla="*/ 42 h 86"/>
                <a:gd name="T24" fmla="*/ 48 w 108"/>
                <a:gd name="T25" fmla="*/ 30 h 86"/>
                <a:gd name="T26" fmla="*/ 56 w 108"/>
                <a:gd name="T27" fmla="*/ 32 h 86"/>
                <a:gd name="T28" fmla="*/ 62 w 108"/>
                <a:gd name="T29" fmla="*/ 46 h 86"/>
                <a:gd name="T30" fmla="*/ 70 w 108"/>
                <a:gd name="T31" fmla="*/ 46 h 86"/>
                <a:gd name="T32" fmla="*/ 78 w 108"/>
                <a:gd name="T33" fmla="*/ 30 h 86"/>
                <a:gd name="T34" fmla="*/ 92 w 108"/>
                <a:gd name="T35" fmla="*/ 34 h 86"/>
                <a:gd name="T36" fmla="*/ 102 w 108"/>
                <a:gd name="T37" fmla="*/ 20 h 86"/>
                <a:gd name="T38" fmla="*/ 100 w 108"/>
                <a:gd name="T39" fmla="*/ 12 h 86"/>
                <a:gd name="T40" fmla="*/ 106 w 108"/>
                <a:gd name="T41" fmla="*/ 10 h 86"/>
                <a:gd name="T42" fmla="*/ 108 w 108"/>
                <a:gd name="T43" fmla="*/ 2 h 86"/>
                <a:gd name="T44" fmla="*/ 104 w 108"/>
                <a:gd name="T45" fmla="*/ 0 h 86"/>
                <a:gd name="T46" fmla="*/ 98 w 108"/>
                <a:gd name="T47" fmla="*/ 8 h 86"/>
                <a:gd name="T48" fmla="*/ 86 w 108"/>
                <a:gd name="T49" fmla="*/ 2 h 86"/>
                <a:gd name="T50" fmla="*/ 74 w 108"/>
                <a:gd name="T51" fmla="*/ 12 h 86"/>
                <a:gd name="T52" fmla="*/ 64 w 108"/>
                <a:gd name="T53" fmla="*/ 12 h 86"/>
                <a:gd name="T54" fmla="*/ 48 w 108"/>
                <a:gd name="T55" fmla="*/ 30 h 86"/>
                <a:gd name="T56" fmla="*/ 44 w 108"/>
                <a:gd name="T57" fmla="*/ 30 h 86"/>
                <a:gd name="T58" fmla="*/ 46 w 108"/>
                <a:gd name="T59" fmla="*/ 20 h 86"/>
                <a:gd name="T60" fmla="*/ 34 w 108"/>
                <a:gd name="T61" fmla="*/ 22 h 86"/>
                <a:gd name="T62" fmla="*/ 26 w 108"/>
                <a:gd name="T63" fmla="*/ 12 h 86"/>
                <a:gd name="T64" fmla="*/ 2 w 108"/>
                <a:gd name="T65" fmla="*/ 30 h 86"/>
                <a:gd name="T66" fmla="*/ 2 w 108"/>
                <a:gd name="T67" fmla="*/ 30 h 86"/>
                <a:gd name="T68" fmla="*/ 2 w 108"/>
                <a:gd name="T69" fmla="*/ 30 h 86"/>
                <a:gd name="T70" fmla="*/ 0 w 108"/>
                <a:gd name="T71" fmla="*/ 32 h 86"/>
                <a:gd name="T72" fmla="*/ 2 w 108"/>
                <a:gd name="T73" fmla="*/ 3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8" h="86">
                  <a:moveTo>
                    <a:pt x="2" y="34"/>
                  </a:moveTo>
                  <a:lnTo>
                    <a:pt x="4" y="50"/>
                  </a:lnTo>
                  <a:lnTo>
                    <a:pt x="18" y="46"/>
                  </a:lnTo>
                  <a:lnTo>
                    <a:pt x="18" y="44"/>
                  </a:lnTo>
                  <a:lnTo>
                    <a:pt x="18" y="50"/>
                  </a:lnTo>
                  <a:lnTo>
                    <a:pt x="14" y="60"/>
                  </a:lnTo>
                  <a:lnTo>
                    <a:pt x="14" y="74"/>
                  </a:lnTo>
                  <a:lnTo>
                    <a:pt x="22" y="82"/>
                  </a:lnTo>
                  <a:lnTo>
                    <a:pt x="22" y="86"/>
                  </a:lnTo>
                  <a:lnTo>
                    <a:pt x="26" y="82"/>
                  </a:lnTo>
                  <a:lnTo>
                    <a:pt x="38" y="72"/>
                  </a:lnTo>
                  <a:lnTo>
                    <a:pt x="50" y="42"/>
                  </a:lnTo>
                  <a:lnTo>
                    <a:pt x="48" y="30"/>
                  </a:lnTo>
                  <a:lnTo>
                    <a:pt x="56" y="32"/>
                  </a:lnTo>
                  <a:lnTo>
                    <a:pt x="62" y="46"/>
                  </a:lnTo>
                  <a:lnTo>
                    <a:pt x="70" y="46"/>
                  </a:lnTo>
                  <a:lnTo>
                    <a:pt x="78" y="30"/>
                  </a:lnTo>
                  <a:lnTo>
                    <a:pt x="92" y="34"/>
                  </a:lnTo>
                  <a:lnTo>
                    <a:pt x="102" y="20"/>
                  </a:lnTo>
                  <a:lnTo>
                    <a:pt x="100" y="12"/>
                  </a:lnTo>
                  <a:lnTo>
                    <a:pt x="106" y="10"/>
                  </a:lnTo>
                  <a:lnTo>
                    <a:pt x="108" y="2"/>
                  </a:lnTo>
                  <a:lnTo>
                    <a:pt x="104" y="0"/>
                  </a:lnTo>
                  <a:lnTo>
                    <a:pt x="98" y="8"/>
                  </a:lnTo>
                  <a:lnTo>
                    <a:pt x="86" y="2"/>
                  </a:lnTo>
                  <a:lnTo>
                    <a:pt x="74" y="12"/>
                  </a:lnTo>
                  <a:lnTo>
                    <a:pt x="64" y="12"/>
                  </a:lnTo>
                  <a:lnTo>
                    <a:pt x="48" y="30"/>
                  </a:lnTo>
                  <a:lnTo>
                    <a:pt x="44" y="30"/>
                  </a:lnTo>
                  <a:lnTo>
                    <a:pt x="46" y="20"/>
                  </a:lnTo>
                  <a:lnTo>
                    <a:pt x="34" y="22"/>
                  </a:lnTo>
                  <a:lnTo>
                    <a:pt x="26" y="12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0" y="32"/>
                  </a:lnTo>
                  <a:lnTo>
                    <a:pt x="2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01" name="Freeform 101"/>
            <p:cNvSpPr>
              <a:spLocks/>
            </p:cNvSpPr>
            <p:nvPr/>
          </p:nvSpPr>
          <p:spPr bwMode="black">
            <a:xfrm>
              <a:off x="8018463" y="1625600"/>
              <a:ext cx="15875" cy="19050"/>
            </a:xfrm>
            <a:custGeom>
              <a:avLst/>
              <a:gdLst>
                <a:gd name="T0" fmla="*/ 10 w 10"/>
                <a:gd name="T1" fmla="*/ 8 h 12"/>
                <a:gd name="T2" fmla="*/ 4 w 10"/>
                <a:gd name="T3" fmla="*/ 0 h 12"/>
                <a:gd name="T4" fmla="*/ 0 w 10"/>
                <a:gd name="T5" fmla="*/ 8 h 12"/>
                <a:gd name="T6" fmla="*/ 6 w 10"/>
                <a:gd name="T7" fmla="*/ 12 h 12"/>
                <a:gd name="T8" fmla="*/ 10 w 10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8"/>
                  </a:moveTo>
                  <a:lnTo>
                    <a:pt x="4" y="0"/>
                  </a:lnTo>
                  <a:lnTo>
                    <a:pt x="0" y="8"/>
                  </a:lnTo>
                  <a:lnTo>
                    <a:pt x="6" y="12"/>
                  </a:lnTo>
                  <a:lnTo>
                    <a:pt x="1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02" name="Freeform 102"/>
            <p:cNvSpPr>
              <a:spLocks/>
            </p:cNvSpPr>
            <p:nvPr/>
          </p:nvSpPr>
          <p:spPr bwMode="black">
            <a:xfrm>
              <a:off x="7573963" y="2089150"/>
              <a:ext cx="28575" cy="15875"/>
            </a:xfrm>
            <a:custGeom>
              <a:avLst/>
              <a:gdLst>
                <a:gd name="T0" fmla="*/ 2 w 18"/>
                <a:gd name="T1" fmla="*/ 0 h 10"/>
                <a:gd name="T2" fmla="*/ 0 w 18"/>
                <a:gd name="T3" fmla="*/ 8 h 10"/>
                <a:gd name="T4" fmla="*/ 8 w 18"/>
                <a:gd name="T5" fmla="*/ 10 h 10"/>
                <a:gd name="T6" fmla="*/ 18 w 18"/>
                <a:gd name="T7" fmla="*/ 4 h 10"/>
                <a:gd name="T8" fmla="*/ 16 w 18"/>
                <a:gd name="T9" fmla="*/ 0 h 10"/>
                <a:gd name="T10" fmla="*/ 2 w 18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0">
                  <a:moveTo>
                    <a:pt x="2" y="0"/>
                  </a:moveTo>
                  <a:lnTo>
                    <a:pt x="0" y="8"/>
                  </a:lnTo>
                  <a:lnTo>
                    <a:pt x="8" y="10"/>
                  </a:lnTo>
                  <a:lnTo>
                    <a:pt x="18" y="4"/>
                  </a:lnTo>
                  <a:lnTo>
                    <a:pt x="16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03" name="Freeform 103"/>
            <p:cNvSpPr>
              <a:spLocks/>
            </p:cNvSpPr>
            <p:nvPr/>
          </p:nvSpPr>
          <p:spPr bwMode="black">
            <a:xfrm>
              <a:off x="7059613" y="2927350"/>
              <a:ext cx="320675" cy="346075"/>
            </a:xfrm>
            <a:custGeom>
              <a:avLst/>
              <a:gdLst>
                <a:gd name="T0" fmla="*/ 52 w 202"/>
                <a:gd name="T1" fmla="*/ 82 h 218"/>
                <a:gd name="T2" fmla="*/ 44 w 202"/>
                <a:gd name="T3" fmla="*/ 92 h 218"/>
                <a:gd name="T4" fmla="*/ 24 w 202"/>
                <a:gd name="T5" fmla="*/ 102 h 218"/>
                <a:gd name="T6" fmla="*/ 14 w 202"/>
                <a:gd name="T7" fmla="*/ 98 h 218"/>
                <a:gd name="T8" fmla="*/ 4 w 202"/>
                <a:gd name="T9" fmla="*/ 106 h 218"/>
                <a:gd name="T10" fmla="*/ 6 w 202"/>
                <a:gd name="T11" fmla="*/ 148 h 218"/>
                <a:gd name="T12" fmla="*/ 18 w 202"/>
                <a:gd name="T13" fmla="*/ 160 h 218"/>
                <a:gd name="T14" fmla="*/ 46 w 202"/>
                <a:gd name="T15" fmla="*/ 196 h 218"/>
                <a:gd name="T16" fmla="*/ 56 w 202"/>
                <a:gd name="T17" fmla="*/ 206 h 218"/>
                <a:gd name="T18" fmla="*/ 80 w 202"/>
                <a:gd name="T19" fmla="*/ 196 h 218"/>
                <a:gd name="T20" fmla="*/ 90 w 202"/>
                <a:gd name="T21" fmla="*/ 206 h 218"/>
                <a:gd name="T22" fmla="*/ 106 w 202"/>
                <a:gd name="T23" fmla="*/ 206 h 218"/>
                <a:gd name="T24" fmla="*/ 116 w 202"/>
                <a:gd name="T25" fmla="*/ 218 h 218"/>
                <a:gd name="T26" fmla="*/ 138 w 202"/>
                <a:gd name="T27" fmla="*/ 218 h 218"/>
                <a:gd name="T28" fmla="*/ 142 w 202"/>
                <a:gd name="T29" fmla="*/ 196 h 218"/>
                <a:gd name="T30" fmla="*/ 144 w 202"/>
                <a:gd name="T31" fmla="*/ 172 h 218"/>
                <a:gd name="T32" fmla="*/ 166 w 202"/>
                <a:gd name="T33" fmla="*/ 148 h 218"/>
                <a:gd name="T34" fmla="*/ 176 w 202"/>
                <a:gd name="T35" fmla="*/ 124 h 218"/>
                <a:gd name="T36" fmla="*/ 180 w 202"/>
                <a:gd name="T37" fmla="*/ 124 h 218"/>
                <a:gd name="T38" fmla="*/ 174 w 202"/>
                <a:gd name="T39" fmla="*/ 102 h 218"/>
                <a:gd name="T40" fmla="*/ 162 w 202"/>
                <a:gd name="T41" fmla="*/ 72 h 218"/>
                <a:gd name="T42" fmla="*/ 166 w 202"/>
                <a:gd name="T43" fmla="*/ 62 h 218"/>
                <a:gd name="T44" fmla="*/ 170 w 202"/>
                <a:gd name="T45" fmla="*/ 60 h 218"/>
                <a:gd name="T46" fmla="*/ 188 w 202"/>
                <a:gd name="T47" fmla="*/ 56 h 218"/>
                <a:gd name="T48" fmla="*/ 188 w 202"/>
                <a:gd name="T49" fmla="*/ 48 h 218"/>
                <a:gd name="T50" fmla="*/ 178 w 202"/>
                <a:gd name="T51" fmla="*/ 28 h 218"/>
                <a:gd name="T52" fmla="*/ 176 w 202"/>
                <a:gd name="T53" fmla="*/ 22 h 218"/>
                <a:gd name="T54" fmla="*/ 168 w 202"/>
                <a:gd name="T55" fmla="*/ 16 h 218"/>
                <a:gd name="T56" fmla="*/ 158 w 202"/>
                <a:gd name="T57" fmla="*/ 4 h 218"/>
                <a:gd name="T58" fmla="*/ 152 w 202"/>
                <a:gd name="T59" fmla="*/ 0 h 218"/>
                <a:gd name="T60" fmla="*/ 122 w 202"/>
                <a:gd name="T61" fmla="*/ 34 h 218"/>
                <a:gd name="T62" fmla="*/ 120 w 202"/>
                <a:gd name="T63" fmla="*/ 42 h 218"/>
                <a:gd name="T64" fmla="*/ 98 w 202"/>
                <a:gd name="T65" fmla="*/ 48 h 218"/>
                <a:gd name="T66" fmla="*/ 96 w 202"/>
                <a:gd name="T67" fmla="*/ 50 h 218"/>
                <a:gd name="T68" fmla="*/ 94 w 202"/>
                <a:gd name="T69" fmla="*/ 52 h 218"/>
                <a:gd name="T70" fmla="*/ 76 w 202"/>
                <a:gd name="T71" fmla="*/ 7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2" h="218">
                  <a:moveTo>
                    <a:pt x="76" y="78"/>
                  </a:moveTo>
                  <a:lnTo>
                    <a:pt x="52" y="82"/>
                  </a:lnTo>
                  <a:lnTo>
                    <a:pt x="48" y="92"/>
                  </a:lnTo>
                  <a:lnTo>
                    <a:pt x="44" y="92"/>
                  </a:lnTo>
                  <a:lnTo>
                    <a:pt x="40" y="104"/>
                  </a:lnTo>
                  <a:lnTo>
                    <a:pt x="24" y="102"/>
                  </a:lnTo>
                  <a:lnTo>
                    <a:pt x="16" y="94"/>
                  </a:lnTo>
                  <a:lnTo>
                    <a:pt x="14" y="98"/>
                  </a:lnTo>
                  <a:lnTo>
                    <a:pt x="12" y="98"/>
                  </a:lnTo>
                  <a:lnTo>
                    <a:pt x="4" y="106"/>
                  </a:lnTo>
                  <a:lnTo>
                    <a:pt x="0" y="128"/>
                  </a:lnTo>
                  <a:lnTo>
                    <a:pt x="6" y="148"/>
                  </a:lnTo>
                  <a:lnTo>
                    <a:pt x="14" y="152"/>
                  </a:lnTo>
                  <a:lnTo>
                    <a:pt x="18" y="160"/>
                  </a:lnTo>
                  <a:lnTo>
                    <a:pt x="26" y="196"/>
                  </a:lnTo>
                  <a:lnTo>
                    <a:pt x="46" y="196"/>
                  </a:lnTo>
                  <a:lnTo>
                    <a:pt x="52" y="192"/>
                  </a:lnTo>
                  <a:lnTo>
                    <a:pt x="56" y="206"/>
                  </a:lnTo>
                  <a:lnTo>
                    <a:pt x="72" y="202"/>
                  </a:lnTo>
                  <a:lnTo>
                    <a:pt x="80" y="196"/>
                  </a:lnTo>
                  <a:lnTo>
                    <a:pt x="90" y="200"/>
                  </a:lnTo>
                  <a:lnTo>
                    <a:pt x="90" y="206"/>
                  </a:lnTo>
                  <a:lnTo>
                    <a:pt x="102" y="204"/>
                  </a:lnTo>
                  <a:lnTo>
                    <a:pt x="106" y="206"/>
                  </a:lnTo>
                  <a:lnTo>
                    <a:pt x="110" y="218"/>
                  </a:lnTo>
                  <a:lnTo>
                    <a:pt x="116" y="218"/>
                  </a:lnTo>
                  <a:lnTo>
                    <a:pt x="136" y="206"/>
                  </a:lnTo>
                  <a:lnTo>
                    <a:pt x="138" y="218"/>
                  </a:lnTo>
                  <a:lnTo>
                    <a:pt x="146" y="210"/>
                  </a:lnTo>
                  <a:lnTo>
                    <a:pt x="142" y="196"/>
                  </a:lnTo>
                  <a:lnTo>
                    <a:pt x="150" y="180"/>
                  </a:lnTo>
                  <a:lnTo>
                    <a:pt x="144" y="172"/>
                  </a:lnTo>
                  <a:lnTo>
                    <a:pt x="158" y="160"/>
                  </a:lnTo>
                  <a:lnTo>
                    <a:pt x="166" y="148"/>
                  </a:lnTo>
                  <a:lnTo>
                    <a:pt x="168" y="132"/>
                  </a:lnTo>
                  <a:lnTo>
                    <a:pt x="176" y="124"/>
                  </a:lnTo>
                  <a:lnTo>
                    <a:pt x="176" y="122"/>
                  </a:lnTo>
                  <a:lnTo>
                    <a:pt x="180" y="124"/>
                  </a:lnTo>
                  <a:lnTo>
                    <a:pt x="196" y="124"/>
                  </a:lnTo>
                  <a:lnTo>
                    <a:pt x="174" y="102"/>
                  </a:lnTo>
                  <a:lnTo>
                    <a:pt x="176" y="94"/>
                  </a:lnTo>
                  <a:lnTo>
                    <a:pt x="162" y="72"/>
                  </a:lnTo>
                  <a:lnTo>
                    <a:pt x="174" y="70"/>
                  </a:lnTo>
                  <a:lnTo>
                    <a:pt x="166" y="62"/>
                  </a:lnTo>
                  <a:lnTo>
                    <a:pt x="166" y="62"/>
                  </a:lnTo>
                  <a:lnTo>
                    <a:pt x="170" y="60"/>
                  </a:lnTo>
                  <a:lnTo>
                    <a:pt x="174" y="62"/>
                  </a:lnTo>
                  <a:lnTo>
                    <a:pt x="188" y="56"/>
                  </a:lnTo>
                  <a:lnTo>
                    <a:pt x="182" y="48"/>
                  </a:lnTo>
                  <a:lnTo>
                    <a:pt x="188" y="48"/>
                  </a:lnTo>
                  <a:lnTo>
                    <a:pt x="202" y="40"/>
                  </a:lnTo>
                  <a:lnTo>
                    <a:pt x="178" y="28"/>
                  </a:lnTo>
                  <a:lnTo>
                    <a:pt x="176" y="28"/>
                  </a:lnTo>
                  <a:lnTo>
                    <a:pt x="176" y="22"/>
                  </a:lnTo>
                  <a:lnTo>
                    <a:pt x="168" y="24"/>
                  </a:lnTo>
                  <a:lnTo>
                    <a:pt x="168" y="16"/>
                  </a:lnTo>
                  <a:lnTo>
                    <a:pt x="162" y="12"/>
                  </a:lnTo>
                  <a:lnTo>
                    <a:pt x="158" y="4"/>
                  </a:lnTo>
                  <a:lnTo>
                    <a:pt x="152" y="8"/>
                  </a:lnTo>
                  <a:lnTo>
                    <a:pt x="152" y="0"/>
                  </a:lnTo>
                  <a:lnTo>
                    <a:pt x="130" y="32"/>
                  </a:lnTo>
                  <a:lnTo>
                    <a:pt x="122" y="34"/>
                  </a:lnTo>
                  <a:lnTo>
                    <a:pt x="124" y="40"/>
                  </a:lnTo>
                  <a:lnTo>
                    <a:pt x="120" y="42"/>
                  </a:lnTo>
                  <a:lnTo>
                    <a:pt x="116" y="40"/>
                  </a:lnTo>
                  <a:lnTo>
                    <a:pt x="98" y="48"/>
                  </a:lnTo>
                  <a:lnTo>
                    <a:pt x="96" y="48"/>
                  </a:lnTo>
                  <a:lnTo>
                    <a:pt x="96" y="50"/>
                  </a:lnTo>
                  <a:lnTo>
                    <a:pt x="94" y="52"/>
                  </a:lnTo>
                  <a:lnTo>
                    <a:pt x="94" y="52"/>
                  </a:lnTo>
                  <a:lnTo>
                    <a:pt x="92" y="58"/>
                  </a:lnTo>
                  <a:lnTo>
                    <a:pt x="7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04" name="Freeform 104"/>
            <p:cNvSpPr>
              <a:spLocks/>
            </p:cNvSpPr>
            <p:nvPr/>
          </p:nvSpPr>
          <p:spPr bwMode="black">
            <a:xfrm>
              <a:off x="7361238" y="3419475"/>
              <a:ext cx="63500" cy="38100"/>
            </a:xfrm>
            <a:custGeom>
              <a:avLst/>
              <a:gdLst>
                <a:gd name="T0" fmla="*/ 14 w 40"/>
                <a:gd name="T1" fmla="*/ 14 h 24"/>
                <a:gd name="T2" fmla="*/ 26 w 40"/>
                <a:gd name="T3" fmla="*/ 24 h 24"/>
                <a:gd name="T4" fmla="*/ 40 w 40"/>
                <a:gd name="T5" fmla="*/ 18 h 24"/>
                <a:gd name="T6" fmla="*/ 38 w 40"/>
                <a:gd name="T7" fmla="*/ 16 h 24"/>
                <a:gd name="T8" fmla="*/ 32 w 40"/>
                <a:gd name="T9" fmla="*/ 8 h 24"/>
                <a:gd name="T10" fmla="*/ 20 w 40"/>
                <a:gd name="T11" fmla="*/ 0 h 24"/>
                <a:gd name="T12" fmla="*/ 0 w 40"/>
                <a:gd name="T13" fmla="*/ 2 h 24"/>
                <a:gd name="T14" fmla="*/ 2 w 40"/>
                <a:gd name="T15" fmla="*/ 14 h 24"/>
                <a:gd name="T16" fmla="*/ 14 w 40"/>
                <a:gd name="T17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4">
                  <a:moveTo>
                    <a:pt x="14" y="14"/>
                  </a:moveTo>
                  <a:lnTo>
                    <a:pt x="26" y="24"/>
                  </a:lnTo>
                  <a:lnTo>
                    <a:pt x="40" y="18"/>
                  </a:lnTo>
                  <a:lnTo>
                    <a:pt x="38" y="16"/>
                  </a:lnTo>
                  <a:lnTo>
                    <a:pt x="32" y="8"/>
                  </a:lnTo>
                  <a:lnTo>
                    <a:pt x="20" y="0"/>
                  </a:lnTo>
                  <a:lnTo>
                    <a:pt x="0" y="2"/>
                  </a:lnTo>
                  <a:lnTo>
                    <a:pt x="2" y="14"/>
                  </a:lnTo>
                  <a:lnTo>
                    <a:pt x="1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05" name="Freeform 105"/>
            <p:cNvSpPr>
              <a:spLocks/>
            </p:cNvSpPr>
            <p:nvPr/>
          </p:nvSpPr>
          <p:spPr bwMode="black">
            <a:xfrm>
              <a:off x="7488238" y="3375025"/>
              <a:ext cx="60325" cy="34925"/>
            </a:xfrm>
            <a:custGeom>
              <a:avLst/>
              <a:gdLst>
                <a:gd name="T0" fmla="*/ 8 w 38"/>
                <a:gd name="T1" fmla="*/ 8 h 22"/>
                <a:gd name="T2" fmla="*/ 4 w 38"/>
                <a:gd name="T3" fmla="*/ 4 h 22"/>
                <a:gd name="T4" fmla="*/ 0 w 38"/>
                <a:gd name="T5" fmla="*/ 18 h 22"/>
                <a:gd name="T6" fmla="*/ 10 w 38"/>
                <a:gd name="T7" fmla="*/ 18 h 22"/>
                <a:gd name="T8" fmla="*/ 12 w 38"/>
                <a:gd name="T9" fmla="*/ 14 h 22"/>
                <a:gd name="T10" fmla="*/ 20 w 38"/>
                <a:gd name="T11" fmla="*/ 22 h 22"/>
                <a:gd name="T12" fmla="*/ 22 w 38"/>
                <a:gd name="T13" fmla="*/ 12 h 22"/>
                <a:gd name="T14" fmla="*/ 26 w 38"/>
                <a:gd name="T15" fmla="*/ 16 h 22"/>
                <a:gd name="T16" fmla="*/ 38 w 38"/>
                <a:gd name="T17" fmla="*/ 14 h 22"/>
                <a:gd name="T18" fmla="*/ 36 w 38"/>
                <a:gd name="T19" fmla="*/ 8 h 22"/>
                <a:gd name="T20" fmla="*/ 24 w 38"/>
                <a:gd name="T21" fmla="*/ 6 h 22"/>
                <a:gd name="T22" fmla="*/ 24 w 38"/>
                <a:gd name="T23" fmla="*/ 0 h 22"/>
                <a:gd name="T24" fmla="*/ 20 w 38"/>
                <a:gd name="T25" fmla="*/ 6 h 22"/>
                <a:gd name="T26" fmla="*/ 20 w 38"/>
                <a:gd name="T27" fmla="*/ 6 h 22"/>
                <a:gd name="T28" fmla="*/ 20 w 38"/>
                <a:gd name="T29" fmla="*/ 6 h 22"/>
                <a:gd name="T30" fmla="*/ 12 w 38"/>
                <a:gd name="T31" fmla="*/ 14 h 22"/>
                <a:gd name="T32" fmla="*/ 16 w 38"/>
                <a:gd name="T33" fmla="*/ 0 h 22"/>
                <a:gd name="T34" fmla="*/ 8 w 38"/>
                <a:gd name="T35" fmla="*/ 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22">
                  <a:moveTo>
                    <a:pt x="8" y="8"/>
                  </a:moveTo>
                  <a:lnTo>
                    <a:pt x="4" y="4"/>
                  </a:lnTo>
                  <a:lnTo>
                    <a:pt x="0" y="18"/>
                  </a:lnTo>
                  <a:lnTo>
                    <a:pt x="10" y="18"/>
                  </a:lnTo>
                  <a:lnTo>
                    <a:pt x="12" y="14"/>
                  </a:lnTo>
                  <a:lnTo>
                    <a:pt x="20" y="22"/>
                  </a:lnTo>
                  <a:lnTo>
                    <a:pt x="22" y="12"/>
                  </a:lnTo>
                  <a:lnTo>
                    <a:pt x="26" y="16"/>
                  </a:lnTo>
                  <a:lnTo>
                    <a:pt x="38" y="14"/>
                  </a:lnTo>
                  <a:lnTo>
                    <a:pt x="36" y="8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12" y="14"/>
                  </a:lnTo>
                  <a:lnTo>
                    <a:pt x="16" y="0"/>
                  </a:ln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06" name="Freeform 106"/>
            <p:cNvSpPr>
              <a:spLocks/>
            </p:cNvSpPr>
            <p:nvPr/>
          </p:nvSpPr>
          <p:spPr bwMode="black">
            <a:xfrm>
              <a:off x="7475538" y="3454400"/>
              <a:ext cx="22225" cy="19050"/>
            </a:xfrm>
            <a:custGeom>
              <a:avLst/>
              <a:gdLst>
                <a:gd name="T0" fmla="*/ 10 w 14"/>
                <a:gd name="T1" fmla="*/ 10 h 12"/>
                <a:gd name="T2" fmla="*/ 14 w 14"/>
                <a:gd name="T3" fmla="*/ 2 h 12"/>
                <a:gd name="T4" fmla="*/ 10 w 14"/>
                <a:gd name="T5" fmla="*/ 0 h 12"/>
                <a:gd name="T6" fmla="*/ 0 w 14"/>
                <a:gd name="T7" fmla="*/ 8 h 12"/>
                <a:gd name="T8" fmla="*/ 4 w 14"/>
                <a:gd name="T9" fmla="*/ 12 h 12"/>
                <a:gd name="T10" fmla="*/ 10 w 14"/>
                <a:gd name="T11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2">
                  <a:moveTo>
                    <a:pt x="10" y="10"/>
                  </a:moveTo>
                  <a:lnTo>
                    <a:pt x="14" y="2"/>
                  </a:lnTo>
                  <a:lnTo>
                    <a:pt x="10" y="0"/>
                  </a:lnTo>
                  <a:lnTo>
                    <a:pt x="0" y="8"/>
                  </a:lnTo>
                  <a:lnTo>
                    <a:pt x="4" y="12"/>
                  </a:lnTo>
                  <a:lnTo>
                    <a:pt x="1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07" name="Freeform 107"/>
            <p:cNvSpPr>
              <a:spLocks/>
            </p:cNvSpPr>
            <p:nvPr/>
          </p:nvSpPr>
          <p:spPr bwMode="black">
            <a:xfrm>
              <a:off x="7608888" y="3184525"/>
              <a:ext cx="41275" cy="15875"/>
            </a:xfrm>
            <a:custGeom>
              <a:avLst/>
              <a:gdLst>
                <a:gd name="T0" fmla="*/ 12 w 26"/>
                <a:gd name="T1" fmla="*/ 0 h 10"/>
                <a:gd name="T2" fmla="*/ 0 w 26"/>
                <a:gd name="T3" fmla="*/ 0 h 10"/>
                <a:gd name="T4" fmla="*/ 4 w 26"/>
                <a:gd name="T5" fmla="*/ 10 h 10"/>
                <a:gd name="T6" fmla="*/ 26 w 26"/>
                <a:gd name="T7" fmla="*/ 6 h 10"/>
                <a:gd name="T8" fmla="*/ 12 w 26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0">
                  <a:moveTo>
                    <a:pt x="12" y="0"/>
                  </a:moveTo>
                  <a:lnTo>
                    <a:pt x="0" y="0"/>
                  </a:lnTo>
                  <a:lnTo>
                    <a:pt x="4" y="10"/>
                  </a:lnTo>
                  <a:lnTo>
                    <a:pt x="26" y="6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08" name="Freeform 108"/>
            <p:cNvSpPr>
              <a:spLocks/>
            </p:cNvSpPr>
            <p:nvPr/>
          </p:nvSpPr>
          <p:spPr bwMode="black">
            <a:xfrm>
              <a:off x="7605713" y="3152775"/>
              <a:ext cx="28575" cy="28575"/>
            </a:xfrm>
            <a:custGeom>
              <a:avLst/>
              <a:gdLst>
                <a:gd name="T0" fmla="*/ 6 w 18"/>
                <a:gd name="T1" fmla="*/ 12 h 18"/>
                <a:gd name="T2" fmla="*/ 18 w 18"/>
                <a:gd name="T3" fmla="*/ 18 h 18"/>
                <a:gd name="T4" fmla="*/ 8 w 18"/>
                <a:gd name="T5" fmla="*/ 0 h 18"/>
                <a:gd name="T6" fmla="*/ 0 w 18"/>
                <a:gd name="T7" fmla="*/ 0 h 18"/>
                <a:gd name="T8" fmla="*/ 6 w 18"/>
                <a:gd name="T9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6" y="12"/>
                  </a:moveTo>
                  <a:lnTo>
                    <a:pt x="18" y="18"/>
                  </a:lnTo>
                  <a:lnTo>
                    <a:pt x="8" y="0"/>
                  </a:lnTo>
                  <a:lnTo>
                    <a:pt x="0" y="0"/>
                  </a:lnTo>
                  <a:lnTo>
                    <a:pt x="6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09" name="Freeform 109"/>
            <p:cNvSpPr>
              <a:spLocks/>
            </p:cNvSpPr>
            <p:nvPr/>
          </p:nvSpPr>
          <p:spPr bwMode="black">
            <a:xfrm>
              <a:off x="7608888" y="3070225"/>
              <a:ext cx="60325" cy="104775"/>
            </a:xfrm>
            <a:custGeom>
              <a:avLst/>
              <a:gdLst>
                <a:gd name="T0" fmla="*/ 0 w 38"/>
                <a:gd name="T1" fmla="*/ 28 h 66"/>
                <a:gd name="T2" fmla="*/ 8 w 38"/>
                <a:gd name="T3" fmla="*/ 54 h 66"/>
                <a:gd name="T4" fmla="*/ 18 w 38"/>
                <a:gd name="T5" fmla="*/ 66 h 66"/>
                <a:gd name="T6" fmla="*/ 22 w 38"/>
                <a:gd name="T7" fmla="*/ 64 h 66"/>
                <a:gd name="T8" fmla="*/ 16 w 38"/>
                <a:gd name="T9" fmla="*/ 52 h 66"/>
                <a:gd name="T10" fmla="*/ 16 w 38"/>
                <a:gd name="T11" fmla="*/ 42 h 66"/>
                <a:gd name="T12" fmla="*/ 16 w 38"/>
                <a:gd name="T13" fmla="*/ 42 h 66"/>
                <a:gd name="T14" fmla="*/ 38 w 38"/>
                <a:gd name="T15" fmla="*/ 48 h 66"/>
                <a:gd name="T16" fmla="*/ 24 w 38"/>
                <a:gd name="T17" fmla="*/ 34 h 66"/>
                <a:gd name="T18" fmla="*/ 30 w 38"/>
                <a:gd name="T19" fmla="*/ 28 h 66"/>
                <a:gd name="T20" fmla="*/ 30 w 38"/>
                <a:gd name="T21" fmla="*/ 22 h 66"/>
                <a:gd name="T22" fmla="*/ 22 w 38"/>
                <a:gd name="T23" fmla="*/ 16 h 66"/>
                <a:gd name="T24" fmla="*/ 18 w 38"/>
                <a:gd name="T25" fmla="*/ 22 h 66"/>
                <a:gd name="T26" fmla="*/ 16 w 38"/>
                <a:gd name="T27" fmla="*/ 0 h 66"/>
                <a:gd name="T28" fmla="*/ 12 w 38"/>
                <a:gd name="T29" fmla="*/ 4 h 66"/>
                <a:gd name="T30" fmla="*/ 4 w 38"/>
                <a:gd name="T31" fmla="*/ 14 h 66"/>
                <a:gd name="T32" fmla="*/ 0 w 38"/>
                <a:gd name="T33" fmla="*/ 2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66">
                  <a:moveTo>
                    <a:pt x="0" y="28"/>
                  </a:moveTo>
                  <a:lnTo>
                    <a:pt x="8" y="54"/>
                  </a:lnTo>
                  <a:lnTo>
                    <a:pt x="18" y="66"/>
                  </a:lnTo>
                  <a:lnTo>
                    <a:pt x="22" y="64"/>
                  </a:lnTo>
                  <a:lnTo>
                    <a:pt x="16" y="52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38" y="48"/>
                  </a:lnTo>
                  <a:lnTo>
                    <a:pt x="24" y="34"/>
                  </a:lnTo>
                  <a:lnTo>
                    <a:pt x="30" y="28"/>
                  </a:lnTo>
                  <a:lnTo>
                    <a:pt x="30" y="22"/>
                  </a:lnTo>
                  <a:lnTo>
                    <a:pt x="22" y="16"/>
                  </a:lnTo>
                  <a:lnTo>
                    <a:pt x="18" y="22"/>
                  </a:lnTo>
                  <a:lnTo>
                    <a:pt x="16" y="0"/>
                  </a:lnTo>
                  <a:lnTo>
                    <a:pt x="12" y="4"/>
                  </a:lnTo>
                  <a:lnTo>
                    <a:pt x="4" y="14"/>
                  </a:lnTo>
                  <a:lnTo>
                    <a:pt x="0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10" name="Freeform 110"/>
            <p:cNvSpPr>
              <a:spLocks/>
            </p:cNvSpPr>
            <p:nvPr/>
          </p:nvSpPr>
          <p:spPr bwMode="black">
            <a:xfrm>
              <a:off x="7634288" y="3060700"/>
              <a:ext cx="22225" cy="31750"/>
            </a:xfrm>
            <a:custGeom>
              <a:avLst/>
              <a:gdLst>
                <a:gd name="T0" fmla="*/ 14 w 14"/>
                <a:gd name="T1" fmla="*/ 12 h 20"/>
                <a:gd name="T2" fmla="*/ 10 w 14"/>
                <a:gd name="T3" fmla="*/ 0 h 20"/>
                <a:gd name="T4" fmla="*/ 0 w 14"/>
                <a:gd name="T5" fmla="*/ 8 h 20"/>
                <a:gd name="T6" fmla="*/ 2 w 14"/>
                <a:gd name="T7" fmla="*/ 20 h 20"/>
                <a:gd name="T8" fmla="*/ 14 w 14"/>
                <a:gd name="T9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0">
                  <a:moveTo>
                    <a:pt x="14" y="12"/>
                  </a:moveTo>
                  <a:lnTo>
                    <a:pt x="10" y="0"/>
                  </a:lnTo>
                  <a:lnTo>
                    <a:pt x="0" y="8"/>
                  </a:lnTo>
                  <a:lnTo>
                    <a:pt x="2" y="20"/>
                  </a:lnTo>
                  <a:lnTo>
                    <a:pt x="1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11" name="Freeform 111"/>
            <p:cNvSpPr>
              <a:spLocks/>
            </p:cNvSpPr>
            <p:nvPr/>
          </p:nvSpPr>
          <p:spPr bwMode="black">
            <a:xfrm>
              <a:off x="7567613" y="3232150"/>
              <a:ext cx="47625" cy="31750"/>
            </a:xfrm>
            <a:custGeom>
              <a:avLst/>
              <a:gdLst>
                <a:gd name="T0" fmla="*/ 0 w 30"/>
                <a:gd name="T1" fmla="*/ 0 h 20"/>
                <a:gd name="T2" fmla="*/ 4 w 30"/>
                <a:gd name="T3" fmla="*/ 12 h 20"/>
                <a:gd name="T4" fmla="*/ 12 w 30"/>
                <a:gd name="T5" fmla="*/ 20 h 20"/>
                <a:gd name="T6" fmla="*/ 18 w 30"/>
                <a:gd name="T7" fmla="*/ 20 h 20"/>
                <a:gd name="T8" fmla="*/ 30 w 30"/>
                <a:gd name="T9" fmla="*/ 14 h 20"/>
                <a:gd name="T10" fmla="*/ 28 w 30"/>
                <a:gd name="T11" fmla="*/ 6 h 20"/>
                <a:gd name="T12" fmla="*/ 18 w 30"/>
                <a:gd name="T13" fmla="*/ 0 h 20"/>
                <a:gd name="T14" fmla="*/ 0 w 30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20">
                  <a:moveTo>
                    <a:pt x="0" y="0"/>
                  </a:moveTo>
                  <a:lnTo>
                    <a:pt x="4" y="12"/>
                  </a:lnTo>
                  <a:lnTo>
                    <a:pt x="12" y="20"/>
                  </a:lnTo>
                  <a:lnTo>
                    <a:pt x="18" y="20"/>
                  </a:lnTo>
                  <a:lnTo>
                    <a:pt x="30" y="14"/>
                  </a:lnTo>
                  <a:lnTo>
                    <a:pt x="28" y="6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12" name="Freeform 112"/>
            <p:cNvSpPr>
              <a:spLocks/>
            </p:cNvSpPr>
            <p:nvPr/>
          </p:nvSpPr>
          <p:spPr bwMode="black">
            <a:xfrm>
              <a:off x="7516813" y="3190875"/>
              <a:ext cx="66675" cy="19050"/>
            </a:xfrm>
            <a:custGeom>
              <a:avLst/>
              <a:gdLst>
                <a:gd name="T0" fmla="*/ 40 w 42"/>
                <a:gd name="T1" fmla="*/ 2 h 12"/>
                <a:gd name="T2" fmla="*/ 22 w 42"/>
                <a:gd name="T3" fmla="*/ 4 h 12"/>
                <a:gd name="T4" fmla="*/ 22 w 42"/>
                <a:gd name="T5" fmla="*/ 2 h 12"/>
                <a:gd name="T6" fmla="*/ 0 w 42"/>
                <a:gd name="T7" fmla="*/ 0 h 12"/>
                <a:gd name="T8" fmla="*/ 8 w 42"/>
                <a:gd name="T9" fmla="*/ 12 h 12"/>
                <a:gd name="T10" fmla="*/ 22 w 42"/>
                <a:gd name="T11" fmla="*/ 8 h 12"/>
                <a:gd name="T12" fmla="*/ 24 w 42"/>
                <a:gd name="T13" fmla="*/ 12 h 12"/>
                <a:gd name="T14" fmla="*/ 42 w 42"/>
                <a:gd name="T15" fmla="*/ 8 h 12"/>
                <a:gd name="T16" fmla="*/ 40 w 42"/>
                <a:gd name="T17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12">
                  <a:moveTo>
                    <a:pt x="40" y="2"/>
                  </a:moveTo>
                  <a:lnTo>
                    <a:pt x="22" y="4"/>
                  </a:lnTo>
                  <a:lnTo>
                    <a:pt x="22" y="2"/>
                  </a:lnTo>
                  <a:lnTo>
                    <a:pt x="0" y="0"/>
                  </a:lnTo>
                  <a:lnTo>
                    <a:pt x="8" y="12"/>
                  </a:lnTo>
                  <a:lnTo>
                    <a:pt x="22" y="8"/>
                  </a:lnTo>
                  <a:lnTo>
                    <a:pt x="24" y="12"/>
                  </a:lnTo>
                  <a:lnTo>
                    <a:pt x="42" y="8"/>
                  </a:lnTo>
                  <a:lnTo>
                    <a:pt x="4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13" name="Freeform 113"/>
            <p:cNvSpPr>
              <a:spLocks noEditPoints="1"/>
            </p:cNvSpPr>
            <p:nvPr/>
          </p:nvSpPr>
          <p:spPr bwMode="black">
            <a:xfrm>
              <a:off x="7358063" y="3086100"/>
              <a:ext cx="193675" cy="234950"/>
            </a:xfrm>
            <a:custGeom>
              <a:avLst/>
              <a:gdLst>
                <a:gd name="T0" fmla="*/ 12 w 122"/>
                <a:gd name="T1" fmla="*/ 106 h 148"/>
                <a:gd name="T2" fmla="*/ 8 w 122"/>
                <a:gd name="T3" fmla="*/ 138 h 148"/>
                <a:gd name="T4" fmla="*/ 34 w 122"/>
                <a:gd name="T5" fmla="*/ 144 h 148"/>
                <a:gd name="T6" fmla="*/ 30 w 122"/>
                <a:gd name="T7" fmla="*/ 96 h 148"/>
                <a:gd name="T8" fmla="*/ 40 w 122"/>
                <a:gd name="T9" fmla="*/ 90 h 148"/>
                <a:gd name="T10" fmla="*/ 42 w 122"/>
                <a:gd name="T11" fmla="*/ 106 h 148"/>
                <a:gd name="T12" fmla="*/ 52 w 122"/>
                <a:gd name="T13" fmla="*/ 130 h 148"/>
                <a:gd name="T14" fmla="*/ 54 w 122"/>
                <a:gd name="T15" fmla="*/ 136 h 148"/>
                <a:gd name="T16" fmla="*/ 66 w 122"/>
                <a:gd name="T17" fmla="*/ 140 h 148"/>
                <a:gd name="T18" fmla="*/ 74 w 122"/>
                <a:gd name="T19" fmla="*/ 148 h 148"/>
                <a:gd name="T20" fmla="*/ 82 w 122"/>
                <a:gd name="T21" fmla="*/ 132 h 148"/>
                <a:gd name="T22" fmla="*/ 82 w 122"/>
                <a:gd name="T23" fmla="*/ 120 h 148"/>
                <a:gd name="T24" fmla="*/ 84 w 122"/>
                <a:gd name="T25" fmla="*/ 110 h 148"/>
                <a:gd name="T26" fmla="*/ 68 w 122"/>
                <a:gd name="T27" fmla="*/ 104 h 148"/>
                <a:gd name="T28" fmla="*/ 54 w 122"/>
                <a:gd name="T29" fmla="*/ 74 h 148"/>
                <a:gd name="T30" fmla="*/ 68 w 122"/>
                <a:gd name="T31" fmla="*/ 70 h 148"/>
                <a:gd name="T32" fmla="*/ 74 w 122"/>
                <a:gd name="T33" fmla="*/ 72 h 148"/>
                <a:gd name="T34" fmla="*/ 82 w 122"/>
                <a:gd name="T35" fmla="*/ 70 h 148"/>
                <a:gd name="T36" fmla="*/ 92 w 122"/>
                <a:gd name="T37" fmla="*/ 58 h 148"/>
                <a:gd name="T38" fmla="*/ 82 w 122"/>
                <a:gd name="T39" fmla="*/ 58 h 148"/>
                <a:gd name="T40" fmla="*/ 88 w 122"/>
                <a:gd name="T41" fmla="*/ 46 h 148"/>
                <a:gd name="T42" fmla="*/ 74 w 122"/>
                <a:gd name="T43" fmla="*/ 50 h 148"/>
                <a:gd name="T44" fmla="*/ 60 w 122"/>
                <a:gd name="T45" fmla="*/ 52 h 148"/>
                <a:gd name="T46" fmla="*/ 42 w 122"/>
                <a:gd name="T47" fmla="*/ 62 h 148"/>
                <a:gd name="T48" fmla="*/ 28 w 122"/>
                <a:gd name="T49" fmla="*/ 52 h 148"/>
                <a:gd name="T50" fmla="*/ 32 w 122"/>
                <a:gd name="T51" fmla="*/ 32 h 148"/>
                <a:gd name="T52" fmla="*/ 104 w 122"/>
                <a:gd name="T53" fmla="*/ 34 h 148"/>
                <a:gd name="T54" fmla="*/ 118 w 122"/>
                <a:gd name="T55" fmla="*/ 0 h 148"/>
                <a:gd name="T56" fmla="*/ 78 w 122"/>
                <a:gd name="T57" fmla="*/ 18 h 148"/>
                <a:gd name="T58" fmla="*/ 36 w 122"/>
                <a:gd name="T59" fmla="*/ 12 h 148"/>
                <a:gd name="T60" fmla="*/ 28 w 122"/>
                <a:gd name="T61" fmla="*/ 18 h 148"/>
                <a:gd name="T62" fmla="*/ 14 w 122"/>
                <a:gd name="T63" fmla="*/ 38 h 148"/>
                <a:gd name="T64" fmla="*/ 8 w 122"/>
                <a:gd name="T65" fmla="*/ 60 h 148"/>
                <a:gd name="T66" fmla="*/ 0 w 122"/>
                <a:gd name="T67" fmla="*/ 88 h 148"/>
                <a:gd name="T68" fmla="*/ 64 w 122"/>
                <a:gd name="T69" fmla="*/ 124 h 148"/>
                <a:gd name="T70" fmla="*/ 74 w 122"/>
                <a:gd name="T71" fmla="*/ 124 h 148"/>
                <a:gd name="T72" fmla="*/ 64 w 122"/>
                <a:gd name="T73" fmla="*/ 124 h 148"/>
                <a:gd name="T74" fmla="*/ 60 w 122"/>
                <a:gd name="T75" fmla="*/ 130 h 148"/>
                <a:gd name="T76" fmla="*/ 62 w 122"/>
                <a:gd name="T77" fmla="*/ 134 h 148"/>
                <a:gd name="T78" fmla="*/ 74 w 122"/>
                <a:gd name="T79" fmla="*/ 112 h 148"/>
                <a:gd name="T80" fmla="*/ 74 w 122"/>
                <a:gd name="T81" fmla="*/ 11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2" h="148">
                  <a:moveTo>
                    <a:pt x="2" y="106"/>
                  </a:moveTo>
                  <a:lnTo>
                    <a:pt x="12" y="106"/>
                  </a:lnTo>
                  <a:lnTo>
                    <a:pt x="14" y="114"/>
                  </a:lnTo>
                  <a:lnTo>
                    <a:pt x="8" y="138"/>
                  </a:lnTo>
                  <a:lnTo>
                    <a:pt x="16" y="146"/>
                  </a:lnTo>
                  <a:lnTo>
                    <a:pt x="34" y="144"/>
                  </a:lnTo>
                  <a:lnTo>
                    <a:pt x="32" y="100"/>
                  </a:lnTo>
                  <a:lnTo>
                    <a:pt x="30" y="96"/>
                  </a:lnTo>
                  <a:lnTo>
                    <a:pt x="38" y="90"/>
                  </a:lnTo>
                  <a:lnTo>
                    <a:pt x="40" y="90"/>
                  </a:lnTo>
                  <a:lnTo>
                    <a:pt x="38" y="100"/>
                  </a:lnTo>
                  <a:lnTo>
                    <a:pt x="42" y="106"/>
                  </a:lnTo>
                  <a:lnTo>
                    <a:pt x="50" y="116"/>
                  </a:lnTo>
                  <a:lnTo>
                    <a:pt x="52" y="130"/>
                  </a:lnTo>
                  <a:lnTo>
                    <a:pt x="58" y="130"/>
                  </a:lnTo>
                  <a:lnTo>
                    <a:pt x="54" y="136"/>
                  </a:lnTo>
                  <a:lnTo>
                    <a:pt x="68" y="146"/>
                  </a:lnTo>
                  <a:lnTo>
                    <a:pt x="66" y="140"/>
                  </a:lnTo>
                  <a:lnTo>
                    <a:pt x="72" y="142"/>
                  </a:lnTo>
                  <a:lnTo>
                    <a:pt x="74" y="148"/>
                  </a:lnTo>
                  <a:lnTo>
                    <a:pt x="84" y="138"/>
                  </a:lnTo>
                  <a:lnTo>
                    <a:pt x="82" y="132"/>
                  </a:lnTo>
                  <a:lnTo>
                    <a:pt x="86" y="128"/>
                  </a:lnTo>
                  <a:lnTo>
                    <a:pt x="82" y="120"/>
                  </a:lnTo>
                  <a:lnTo>
                    <a:pt x="84" y="122"/>
                  </a:lnTo>
                  <a:lnTo>
                    <a:pt x="84" y="110"/>
                  </a:lnTo>
                  <a:lnTo>
                    <a:pt x="72" y="110"/>
                  </a:lnTo>
                  <a:lnTo>
                    <a:pt x="68" y="104"/>
                  </a:lnTo>
                  <a:lnTo>
                    <a:pt x="72" y="98"/>
                  </a:lnTo>
                  <a:lnTo>
                    <a:pt x="54" y="74"/>
                  </a:lnTo>
                  <a:lnTo>
                    <a:pt x="54" y="74"/>
                  </a:lnTo>
                  <a:lnTo>
                    <a:pt x="68" y="70"/>
                  </a:lnTo>
                  <a:lnTo>
                    <a:pt x="74" y="62"/>
                  </a:lnTo>
                  <a:lnTo>
                    <a:pt x="74" y="72"/>
                  </a:lnTo>
                  <a:lnTo>
                    <a:pt x="80" y="66"/>
                  </a:lnTo>
                  <a:lnTo>
                    <a:pt x="82" y="70"/>
                  </a:lnTo>
                  <a:lnTo>
                    <a:pt x="90" y="68"/>
                  </a:lnTo>
                  <a:lnTo>
                    <a:pt x="92" y="58"/>
                  </a:lnTo>
                  <a:lnTo>
                    <a:pt x="84" y="62"/>
                  </a:lnTo>
                  <a:lnTo>
                    <a:pt x="82" y="58"/>
                  </a:lnTo>
                  <a:lnTo>
                    <a:pt x="90" y="56"/>
                  </a:lnTo>
                  <a:lnTo>
                    <a:pt x="88" y="46"/>
                  </a:lnTo>
                  <a:lnTo>
                    <a:pt x="80" y="44"/>
                  </a:lnTo>
                  <a:lnTo>
                    <a:pt x="74" y="50"/>
                  </a:lnTo>
                  <a:lnTo>
                    <a:pt x="60" y="50"/>
                  </a:lnTo>
                  <a:lnTo>
                    <a:pt x="60" y="52"/>
                  </a:lnTo>
                  <a:lnTo>
                    <a:pt x="52" y="52"/>
                  </a:lnTo>
                  <a:lnTo>
                    <a:pt x="42" y="62"/>
                  </a:lnTo>
                  <a:lnTo>
                    <a:pt x="36" y="62"/>
                  </a:lnTo>
                  <a:lnTo>
                    <a:pt x="28" y="52"/>
                  </a:lnTo>
                  <a:lnTo>
                    <a:pt x="32" y="34"/>
                  </a:lnTo>
                  <a:lnTo>
                    <a:pt x="32" y="32"/>
                  </a:lnTo>
                  <a:lnTo>
                    <a:pt x="48" y="30"/>
                  </a:lnTo>
                  <a:lnTo>
                    <a:pt x="104" y="34"/>
                  </a:lnTo>
                  <a:lnTo>
                    <a:pt x="122" y="12"/>
                  </a:lnTo>
                  <a:lnTo>
                    <a:pt x="118" y="0"/>
                  </a:lnTo>
                  <a:lnTo>
                    <a:pt x="94" y="18"/>
                  </a:lnTo>
                  <a:lnTo>
                    <a:pt x="78" y="18"/>
                  </a:lnTo>
                  <a:lnTo>
                    <a:pt x="42" y="10"/>
                  </a:lnTo>
                  <a:lnTo>
                    <a:pt x="36" y="12"/>
                  </a:lnTo>
                  <a:lnTo>
                    <a:pt x="32" y="20"/>
                  </a:lnTo>
                  <a:lnTo>
                    <a:pt x="28" y="18"/>
                  </a:lnTo>
                  <a:lnTo>
                    <a:pt x="22" y="22"/>
                  </a:lnTo>
                  <a:lnTo>
                    <a:pt x="14" y="38"/>
                  </a:lnTo>
                  <a:lnTo>
                    <a:pt x="16" y="48"/>
                  </a:lnTo>
                  <a:lnTo>
                    <a:pt x="8" y="60"/>
                  </a:lnTo>
                  <a:lnTo>
                    <a:pt x="8" y="70"/>
                  </a:lnTo>
                  <a:lnTo>
                    <a:pt x="0" y="88"/>
                  </a:lnTo>
                  <a:lnTo>
                    <a:pt x="2" y="106"/>
                  </a:lnTo>
                  <a:close/>
                  <a:moveTo>
                    <a:pt x="64" y="124"/>
                  </a:moveTo>
                  <a:lnTo>
                    <a:pt x="76" y="122"/>
                  </a:lnTo>
                  <a:lnTo>
                    <a:pt x="74" y="124"/>
                  </a:lnTo>
                  <a:lnTo>
                    <a:pt x="74" y="124"/>
                  </a:lnTo>
                  <a:lnTo>
                    <a:pt x="64" y="124"/>
                  </a:lnTo>
                  <a:close/>
                  <a:moveTo>
                    <a:pt x="62" y="134"/>
                  </a:moveTo>
                  <a:lnTo>
                    <a:pt x="60" y="130"/>
                  </a:lnTo>
                  <a:lnTo>
                    <a:pt x="64" y="126"/>
                  </a:lnTo>
                  <a:lnTo>
                    <a:pt x="62" y="134"/>
                  </a:lnTo>
                  <a:close/>
                  <a:moveTo>
                    <a:pt x="74" y="112"/>
                  </a:moveTo>
                  <a:lnTo>
                    <a:pt x="74" y="112"/>
                  </a:lnTo>
                  <a:lnTo>
                    <a:pt x="72" y="110"/>
                  </a:lnTo>
                  <a:lnTo>
                    <a:pt x="74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14" name="Freeform 114"/>
            <p:cNvSpPr>
              <a:spLocks/>
            </p:cNvSpPr>
            <p:nvPr/>
          </p:nvSpPr>
          <p:spPr bwMode="black">
            <a:xfrm>
              <a:off x="7243763" y="3343275"/>
              <a:ext cx="25400" cy="15875"/>
            </a:xfrm>
            <a:custGeom>
              <a:avLst/>
              <a:gdLst>
                <a:gd name="T0" fmla="*/ 8 w 16"/>
                <a:gd name="T1" fmla="*/ 10 h 10"/>
                <a:gd name="T2" fmla="*/ 16 w 16"/>
                <a:gd name="T3" fmla="*/ 2 h 10"/>
                <a:gd name="T4" fmla="*/ 0 w 16"/>
                <a:gd name="T5" fmla="*/ 0 h 10"/>
                <a:gd name="T6" fmla="*/ 8 w 16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0">
                  <a:moveTo>
                    <a:pt x="8" y="10"/>
                  </a:moveTo>
                  <a:lnTo>
                    <a:pt x="16" y="2"/>
                  </a:lnTo>
                  <a:lnTo>
                    <a:pt x="0" y="0"/>
                  </a:lnTo>
                  <a:lnTo>
                    <a:pt x="8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15" name="Freeform 115"/>
            <p:cNvSpPr>
              <a:spLocks/>
            </p:cNvSpPr>
            <p:nvPr/>
          </p:nvSpPr>
          <p:spPr bwMode="black">
            <a:xfrm>
              <a:off x="7269163" y="3378200"/>
              <a:ext cx="104775" cy="44450"/>
            </a:xfrm>
            <a:custGeom>
              <a:avLst/>
              <a:gdLst>
                <a:gd name="T0" fmla="*/ 18 w 66"/>
                <a:gd name="T1" fmla="*/ 20 h 28"/>
                <a:gd name="T2" fmla="*/ 22 w 66"/>
                <a:gd name="T3" fmla="*/ 28 h 28"/>
                <a:gd name="T4" fmla="*/ 50 w 66"/>
                <a:gd name="T5" fmla="*/ 20 h 28"/>
                <a:gd name="T6" fmla="*/ 52 w 66"/>
                <a:gd name="T7" fmla="*/ 22 h 28"/>
                <a:gd name="T8" fmla="*/ 66 w 66"/>
                <a:gd name="T9" fmla="*/ 18 h 28"/>
                <a:gd name="T10" fmla="*/ 58 w 66"/>
                <a:gd name="T11" fmla="*/ 4 h 28"/>
                <a:gd name="T12" fmla="*/ 54 w 66"/>
                <a:gd name="T13" fmla="*/ 10 h 28"/>
                <a:gd name="T14" fmla="*/ 52 w 66"/>
                <a:gd name="T15" fmla="*/ 6 h 28"/>
                <a:gd name="T16" fmla="*/ 46 w 66"/>
                <a:gd name="T17" fmla="*/ 8 h 28"/>
                <a:gd name="T18" fmla="*/ 40 w 66"/>
                <a:gd name="T19" fmla="*/ 0 h 28"/>
                <a:gd name="T20" fmla="*/ 36 w 66"/>
                <a:gd name="T21" fmla="*/ 10 h 28"/>
                <a:gd name="T22" fmla="*/ 34 w 66"/>
                <a:gd name="T23" fmla="*/ 10 h 28"/>
                <a:gd name="T24" fmla="*/ 22 w 66"/>
                <a:gd name="T25" fmla="*/ 8 h 28"/>
                <a:gd name="T26" fmla="*/ 20 w 66"/>
                <a:gd name="T27" fmla="*/ 12 h 28"/>
                <a:gd name="T28" fmla="*/ 20 w 66"/>
                <a:gd name="T29" fmla="*/ 8 h 28"/>
                <a:gd name="T30" fmla="*/ 8 w 66"/>
                <a:gd name="T31" fmla="*/ 4 h 28"/>
                <a:gd name="T32" fmla="*/ 2 w 66"/>
                <a:gd name="T33" fmla="*/ 10 h 28"/>
                <a:gd name="T34" fmla="*/ 0 w 66"/>
                <a:gd name="T35" fmla="*/ 22 h 28"/>
                <a:gd name="T36" fmla="*/ 18 w 66"/>
                <a:gd name="T37" fmla="*/ 22 h 28"/>
                <a:gd name="T38" fmla="*/ 18 w 66"/>
                <a:gd name="T39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" h="28">
                  <a:moveTo>
                    <a:pt x="18" y="20"/>
                  </a:moveTo>
                  <a:lnTo>
                    <a:pt x="22" y="28"/>
                  </a:lnTo>
                  <a:lnTo>
                    <a:pt x="50" y="20"/>
                  </a:lnTo>
                  <a:lnTo>
                    <a:pt x="52" y="22"/>
                  </a:lnTo>
                  <a:lnTo>
                    <a:pt x="66" y="18"/>
                  </a:lnTo>
                  <a:lnTo>
                    <a:pt x="58" y="4"/>
                  </a:lnTo>
                  <a:lnTo>
                    <a:pt x="54" y="10"/>
                  </a:lnTo>
                  <a:lnTo>
                    <a:pt x="52" y="6"/>
                  </a:lnTo>
                  <a:lnTo>
                    <a:pt x="46" y="8"/>
                  </a:lnTo>
                  <a:lnTo>
                    <a:pt x="40" y="0"/>
                  </a:lnTo>
                  <a:lnTo>
                    <a:pt x="36" y="10"/>
                  </a:lnTo>
                  <a:lnTo>
                    <a:pt x="34" y="10"/>
                  </a:lnTo>
                  <a:lnTo>
                    <a:pt x="22" y="8"/>
                  </a:lnTo>
                  <a:lnTo>
                    <a:pt x="20" y="12"/>
                  </a:lnTo>
                  <a:lnTo>
                    <a:pt x="20" y="8"/>
                  </a:lnTo>
                  <a:lnTo>
                    <a:pt x="8" y="4"/>
                  </a:lnTo>
                  <a:lnTo>
                    <a:pt x="2" y="10"/>
                  </a:lnTo>
                  <a:lnTo>
                    <a:pt x="0" y="22"/>
                  </a:lnTo>
                  <a:lnTo>
                    <a:pt x="18" y="22"/>
                  </a:lnTo>
                  <a:lnTo>
                    <a:pt x="1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16" name="Freeform 116"/>
            <p:cNvSpPr>
              <a:spLocks/>
            </p:cNvSpPr>
            <p:nvPr/>
          </p:nvSpPr>
          <p:spPr bwMode="black">
            <a:xfrm>
              <a:off x="7386638" y="3384550"/>
              <a:ext cx="101600" cy="31750"/>
            </a:xfrm>
            <a:custGeom>
              <a:avLst/>
              <a:gdLst>
                <a:gd name="T0" fmla="*/ 54 w 64"/>
                <a:gd name="T1" fmla="*/ 14 h 20"/>
                <a:gd name="T2" fmla="*/ 64 w 64"/>
                <a:gd name="T3" fmla="*/ 6 h 20"/>
                <a:gd name="T4" fmla="*/ 60 w 64"/>
                <a:gd name="T5" fmla="*/ 0 h 20"/>
                <a:gd name="T6" fmla="*/ 56 w 64"/>
                <a:gd name="T7" fmla="*/ 0 h 20"/>
                <a:gd name="T8" fmla="*/ 56 w 64"/>
                <a:gd name="T9" fmla="*/ 4 h 20"/>
                <a:gd name="T10" fmla="*/ 50 w 64"/>
                <a:gd name="T11" fmla="*/ 8 h 20"/>
                <a:gd name="T12" fmla="*/ 44 w 64"/>
                <a:gd name="T13" fmla="*/ 6 h 20"/>
                <a:gd name="T14" fmla="*/ 32 w 64"/>
                <a:gd name="T15" fmla="*/ 8 h 20"/>
                <a:gd name="T16" fmla="*/ 16 w 64"/>
                <a:gd name="T17" fmla="*/ 0 h 20"/>
                <a:gd name="T18" fmla="*/ 0 w 64"/>
                <a:gd name="T19" fmla="*/ 6 h 20"/>
                <a:gd name="T20" fmla="*/ 0 w 64"/>
                <a:gd name="T21" fmla="*/ 16 h 20"/>
                <a:gd name="T22" fmla="*/ 26 w 64"/>
                <a:gd name="T23" fmla="*/ 20 h 20"/>
                <a:gd name="T24" fmla="*/ 54 w 64"/>
                <a:gd name="T25" fmla="*/ 1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20">
                  <a:moveTo>
                    <a:pt x="54" y="14"/>
                  </a:moveTo>
                  <a:lnTo>
                    <a:pt x="64" y="6"/>
                  </a:lnTo>
                  <a:lnTo>
                    <a:pt x="60" y="0"/>
                  </a:lnTo>
                  <a:lnTo>
                    <a:pt x="56" y="0"/>
                  </a:lnTo>
                  <a:lnTo>
                    <a:pt x="56" y="4"/>
                  </a:lnTo>
                  <a:lnTo>
                    <a:pt x="50" y="8"/>
                  </a:lnTo>
                  <a:lnTo>
                    <a:pt x="44" y="6"/>
                  </a:lnTo>
                  <a:lnTo>
                    <a:pt x="32" y="8"/>
                  </a:lnTo>
                  <a:lnTo>
                    <a:pt x="16" y="0"/>
                  </a:lnTo>
                  <a:lnTo>
                    <a:pt x="0" y="6"/>
                  </a:lnTo>
                  <a:lnTo>
                    <a:pt x="0" y="16"/>
                  </a:lnTo>
                  <a:lnTo>
                    <a:pt x="26" y="20"/>
                  </a:lnTo>
                  <a:lnTo>
                    <a:pt x="5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17" name="Freeform 117"/>
            <p:cNvSpPr>
              <a:spLocks/>
            </p:cNvSpPr>
            <p:nvPr/>
          </p:nvSpPr>
          <p:spPr bwMode="black">
            <a:xfrm>
              <a:off x="7494588" y="3390900"/>
              <a:ext cx="117475" cy="66675"/>
            </a:xfrm>
            <a:custGeom>
              <a:avLst/>
              <a:gdLst>
                <a:gd name="T0" fmla="*/ 26 w 74"/>
                <a:gd name="T1" fmla="*/ 36 h 42"/>
                <a:gd name="T2" fmla="*/ 34 w 74"/>
                <a:gd name="T3" fmla="*/ 24 h 42"/>
                <a:gd name="T4" fmla="*/ 72 w 74"/>
                <a:gd name="T5" fmla="*/ 10 h 42"/>
                <a:gd name="T6" fmla="*/ 74 w 74"/>
                <a:gd name="T7" fmla="*/ 0 h 42"/>
                <a:gd name="T8" fmla="*/ 32 w 74"/>
                <a:gd name="T9" fmla="*/ 6 h 42"/>
                <a:gd name="T10" fmla="*/ 24 w 74"/>
                <a:gd name="T11" fmla="*/ 14 h 42"/>
                <a:gd name="T12" fmla="*/ 6 w 74"/>
                <a:gd name="T13" fmla="*/ 22 h 42"/>
                <a:gd name="T14" fmla="*/ 0 w 74"/>
                <a:gd name="T15" fmla="*/ 42 h 42"/>
                <a:gd name="T16" fmla="*/ 10 w 74"/>
                <a:gd name="T17" fmla="*/ 42 h 42"/>
                <a:gd name="T18" fmla="*/ 26 w 74"/>
                <a:gd name="T19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42">
                  <a:moveTo>
                    <a:pt x="26" y="36"/>
                  </a:moveTo>
                  <a:lnTo>
                    <a:pt x="34" y="24"/>
                  </a:lnTo>
                  <a:lnTo>
                    <a:pt x="72" y="10"/>
                  </a:lnTo>
                  <a:lnTo>
                    <a:pt x="74" y="0"/>
                  </a:lnTo>
                  <a:lnTo>
                    <a:pt x="32" y="6"/>
                  </a:lnTo>
                  <a:lnTo>
                    <a:pt x="24" y="14"/>
                  </a:lnTo>
                  <a:lnTo>
                    <a:pt x="6" y="22"/>
                  </a:lnTo>
                  <a:lnTo>
                    <a:pt x="0" y="42"/>
                  </a:lnTo>
                  <a:lnTo>
                    <a:pt x="10" y="42"/>
                  </a:lnTo>
                  <a:lnTo>
                    <a:pt x="26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18" name="Freeform 118"/>
            <p:cNvSpPr>
              <a:spLocks/>
            </p:cNvSpPr>
            <p:nvPr/>
          </p:nvSpPr>
          <p:spPr bwMode="black">
            <a:xfrm>
              <a:off x="7567613" y="3365500"/>
              <a:ext cx="38100" cy="25400"/>
            </a:xfrm>
            <a:custGeom>
              <a:avLst/>
              <a:gdLst>
                <a:gd name="T0" fmla="*/ 24 w 24"/>
                <a:gd name="T1" fmla="*/ 6 h 16"/>
                <a:gd name="T2" fmla="*/ 16 w 24"/>
                <a:gd name="T3" fmla="*/ 0 h 16"/>
                <a:gd name="T4" fmla="*/ 0 w 24"/>
                <a:gd name="T5" fmla="*/ 4 h 16"/>
                <a:gd name="T6" fmla="*/ 0 w 24"/>
                <a:gd name="T7" fmla="*/ 16 h 16"/>
                <a:gd name="T8" fmla="*/ 14 w 24"/>
                <a:gd name="T9" fmla="*/ 12 h 16"/>
                <a:gd name="T10" fmla="*/ 24 w 24"/>
                <a:gd name="T11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6">
                  <a:moveTo>
                    <a:pt x="24" y="6"/>
                  </a:moveTo>
                  <a:lnTo>
                    <a:pt x="16" y="0"/>
                  </a:lnTo>
                  <a:lnTo>
                    <a:pt x="0" y="4"/>
                  </a:lnTo>
                  <a:lnTo>
                    <a:pt x="0" y="16"/>
                  </a:lnTo>
                  <a:lnTo>
                    <a:pt x="14" y="12"/>
                  </a:lnTo>
                  <a:lnTo>
                    <a:pt x="24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19" name="Freeform 119"/>
            <p:cNvSpPr>
              <a:spLocks/>
            </p:cNvSpPr>
            <p:nvPr/>
          </p:nvSpPr>
          <p:spPr bwMode="black">
            <a:xfrm>
              <a:off x="7723188" y="3352800"/>
              <a:ext cx="22225" cy="38100"/>
            </a:xfrm>
            <a:custGeom>
              <a:avLst/>
              <a:gdLst>
                <a:gd name="T0" fmla="*/ 0 w 14"/>
                <a:gd name="T1" fmla="*/ 16 h 24"/>
                <a:gd name="T2" fmla="*/ 6 w 14"/>
                <a:gd name="T3" fmla="*/ 24 h 24"/>
                <a:gd name="T4" fmla="*/ 14 w 14"/>
                <a:gd name="T5" fmla="*/ 12 h 24"/>
                <a:gd name="T6" fmla="*/ 14 w 14"/>
                <a:gd name="T7" fmla="*/ 2 h 24"/>
                <a:gd name="T8" fmla="*/ 8 w 14"/>
                <a:gd name="T9" fmla="*/ 0 h 24"/>
                <a:gd name="T10" fmla="*/ 0 w 14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4">
                  <a:moveTo>
                    <a:pt x="0" y="16"/>
                  </a:moveTo>
                  <a:lnTo>
                    <a:pt x="6" y="24"/>
                  </a:lnTo>
                  <a:lnTo>
                    <a:pt x="14" y="12"/>
                  </a:lnTo>
                  <a:lnTo>
                    <a:pt x="14" y="2"/>
                  </a:lnTo>
                  <a:lnTo>
                    <a:pt x="8" y="0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20" name="Freeform 120"/>
            <p:cNvSpPr>
              <a:spLocks/>
            </p:cNvSpPr>
            <p:nvPr/>
          </p:nvSpPr>
          <p:spPr bwMode="black">
            <a:xfrm>
              <a:off x="7805738" y="3298825"/>
              <a:ext cx="28575" cy="60325"/>
            </a:xfrm>
            <a:custGeom>
              <a:avLst/>
              <a:gdLst>
                <a:gd name="T0" fmla="*/ 10 w 18"/>
                <a:gd name="T1" fmla="*/ 38 h 38"/>
                <a:gd name="T2" fmla="*/ 14 w 18"/>
                <a:gd name="T3" fmla="*/ 30 h 38"/>
                <a:gd name="T4" fmla="*/ 18 w 18"/>
                <a:gd name="T5" fmla="*/ 34 h 38"/>
                <a:gd name="T6" fmla="*/ 18 w 18"/>
                <a:gd name="T7" fmla="*/ 26 h 38"/>
                <a:gd name="T8" fmla="*/ 18 w 18"/>
                <a:gd name="T9" fmla="*/ 26 h 38"/>
                <a:gd name="T10" fmla="*/ 18 w 18"/>
                <a:gd name="T11" fmla="*/ 6 h 38"/>
                <a:gd name="T12" fmla="*/ 12 w 18"/>
                <a:gd name="T13" fmla="*/ 0 h 38"/>
                <a:gd name="T14" fmla="*/ 6 w 18"/>
                <a:gd name="T15" fmla="*/ 12 h 38"/>
                <a:gd name="T16" fmla="*/ 6 w 18"/>
                <a:gd name="T17" fmla="*/ 12 h 38"/>
                <a:gd name="T18" fmla="*/ 6 w 18"/>
                <a:gd name="T19" fmla="*/ 16 h 38"/>
                <a:gd name="T20" fmla="*/ 2 w 18"/>
                <a:gd name="T21" fmla="*/ 14 h 38"/>
                <a:gd name="T22" fmla="*/ 4 w 18"/>
                <a:gd name="T23" fmla="*/ 24 h 38"/>
                <a:gd name="T24" fmla="*/ 0 w 18"/>
                <a:gd name="T25" fmla="*/ 22 h 38"/>
                <a:gd name="T26" fmla="*/ 10 w 18"/>
                <a:gd name="T2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38">
                  <a:moveTo>
                    <a:pt x="10" y="38"/>
                  </a:moveTo>
                  <a:lnTo>
                    <a:pt x="14" y="30"/>
                  </a:lnTo>
                  <a:lnTo>
                    <a:pt x="18" y="34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6"/>
                  </a:lnTo>
                  <a:lnTo>
                    <a:pt x="2" y="14"/>
                  </a:lnTo>
                  <a:lnTo>
                    <a:pt x="4" y="24"/>
                  </a:lnTo>
                  <a:lnTo>
                    <a:pt x="0" y="22"/>
                  </a:lnTo>
                  <a:lnTo>
                    <a:pt x="10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21" name="Freeform 121"/>
            <p:cNvSpPr>
              <a:spLocks/>
            </p:cNvSpPr>
            <p:nvPr/>
          </p:nvSpPr>
          <p:spPr bwMode="black">
            <a:xfrm>
              <a:off x="7777163" y="3298825"/>
              <a:ext cx="19050" cy="22225"/>
            </a:xfrm>
            <a:custGeom>
              <a:avLst/>
              <a:gdLst>
                <a:gd name="T0" fmla="*/ 6 w 12"/>
                <a:gd name="T1" fmla="*/ 14 h 14"/>
                <a:gd name="T2" fmla="*/ 12 w 12"/>
                <a:gd name="T3" fmla="*/ 0 h 14"/>
                <a:gd name="T4" fmla="*/ 2 w 12"/>
                <a:gd name="T5" fmla="*/ 2 h 14"/>
                <a:gd name="T6" fmla="*/ 0 w 12"/>
                <a:gd name="T7" fmla="*/ 12 h 14"/>
                <a:gd name="T8" fmla="*/ 6 w 1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6" y="14"/>
                  </a:moveTo>
                  <a:lnTo>
                    <a:pt x="12" y="0"/>
                  </a:lnTo>
                  <a:lnTo>
                    <a:pt x="2" y="2"/>
                  </a:lnTo>
                  <a:lnTo>
                    <a:pt x="0" y="12"/>
                  </a:lnTo>
                  <a:lnTo>
                    <a:pt x="6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22" name="Freeform 122"/>
            <p:cNvSpPr>
              <a:spLocks/>
            </p:cNvSpPr>
            <p:nvPr/>
          </p:nvSpPr>
          <p:spPr bwMode="black">
            <a:xfrm>
              <a:off x="7678738" y="3190875"/>
              <a:ext cx="28575" cy="22225"/>
            </a:xfrm>
            <a:custGeom>
              <a:avLst/>
              <a:gdLst>
                <a:gd name="T0" fmla="*/ 8 w 18"/>
                <a:gd name="T1" fmla="*/ 14 h 14"/>
                <a:gd name="T2" fmla="*/ 18 w 18"/>
                <a:gd name="T3" fmla="*/ 10 h 14"/>
                <a:gd name="T4" fmla="*/ 16 w 18"/>
                <a:gd name="T5" fmla="*/ 0 h 14"/>
                <a:gd name="T6" fmla="*/ 0 w 18"/>
                <a:gd name="T7" fmla="*/ 4 h 14"/>
                <a:gd name="T8" fmla="*/ 8 w 18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4">
                  <a:moveTo>
                    <a:pt x="8" y="14"/>
                  </a:moveTo>
                  <a:lnTo>
                    <a:pt x="18" y="10"/>
                  </a:lnTo>
                  <a:lnTo>
                    <a:pt x="16" y="0"/>
                  </a:lnTo>
                  <a:lnTo>
                    <a:pt x="0" y="4"/>
                  </a:lnTo>
                  <a:lnTo>
                    <a:pt x="8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23" name="Freeform 123"/>
            <p:cNvSpPr>
              <a:spLocks/>
            </p:cNvSpPr>
            <p:nvPr/>
          </p:nvSpPr>
          <p:spPr bwMode="black">
            <a:xfrm>
              <a:off x="7697788" y="3143250"/>
              <a:ext cx="41275" cy="19050"/>
            </a:xfrm>
            <a:custGeom>
              <a:avLst/>
              <a:gdLst>
                <a:gd name="T0" fmla="*/ 12 w 26"/>
                <a:gd name="T1" fmla="*/ 12 h 12"/>
                <a:gd name="T2" fmla="*/ 26 w 26"/>
                <a:gd name="T3" fmla="*/ 8 h 12"/>
                <a:gd name="T4" fmla="*/ 10 w 26"/>
                <a:gd name="T5" fmla="*/ 0 h 12"/>
                <a:gd name="T6" fmla="*/ 0 w 26"/>
                <a:gd name="T7" fmla="*/ 4 h 12"/>
                <a:gd name="T8" fmla="*/ 12 w 2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2">
                  <a:moveTo>
                    <a:pt x="12" y="12"/>
                  </a:moveTo>
                  <a:lnTo>
                    <a:pt x="26" y="8"/>
                  </a:lnTo>
                  <a:lnTo>
                    <a:pt x="10" y="0"/>
                  </a:lnTo>
                  <a:lnTo>
                    <a:pt x="0" y="4"/>
                  </a:lnTo>
                  <a:lnTo>
                    <a:pt x="12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24" name="Freeform 124"/>
            <p:cNvSpPr>
              <a:spLocks/>
            </p:cNvSpPr>
            <p:nvPr/>
          </p:nvSpPr>
          <p:spPr bwMode="black">
            <a:xfrm>
              <a:off x="7843838" y="3165475"/>
              <a:ext cx="44450" cy="22225"/>
            </a:xfrm>
            <a:custGeom>
              <a:avLst/>
              <a:gdLst>
                <a:gd name="T0" fmla="*/ 28 w 28"/>
                <a:gd name="T1" fmla="*/ 10 h 14"/>
                <a:gd name="T2" fmla="*/ 16 w 28"/>
                <a:gd name="T3" fmla="*/ 0 h 14"/>
                <a:gd name="T4" fmla="*/ 0 w 28"/>
                <a:gd name="T5" fmla="*/ 0 h 14"/>
                <a:gd name="T6" fmla="*/ 18 w 28"/>
                <a:gd name="T7" fmla="*/ 14 h 14"/>
                <a:gd name="T8" fmla="*/ 28 w 28"/>
                <a:gd name="T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4">
                  <a:moveTo>
                    <a:pt x="28" y="10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18" y="14"/>
                  </a:lnTo>
                  <a:lnTo>
                    <a:pt x="28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25" name="Freeform 125"/>
            <p:cNvSpPr>
              <a:spLocks noEditPoints="1"/>
            </p:cNvSpPr>
            <p:nvPr/>
          </p:nvSpPr>
          <p:spPr bwMode="black">
            <a:xfrm>
              <a:off x="7624763" y="3225800"/>
              <a:ext cx="95250" cy="44450"/>
            </a:xfrm>
            <a:custGeom>
              <a:avLst/>
              <a:gdLst>
                <a:gd name="T0" fmla="*/ 12 w 60"/>
                <a:gd name="T1" fmla="*/ 16 h 28"/>
                <a:gd name="T2" fmla="*/ 14 w 60"/>
                <a:gd name="T3" fmla="*/ 18 h 28"/>
                <a:gd name="T4" fmla="*/ 22 w 60"/>
                <a:gd name="T5" fmla="*/ 14 h 28"/>
                <a:gd name="T6" fmla="*/ 28 w 60"/>
                <a:gd name="T7" fmla="*/ 16 h 28"/>
                <a:gd name="T8" fmla="*/ 36 w 60"/>
                <a:gd name="T9" fmla="*/ 16 h 28"/>
                <a:gd name="T10" fmla="*/ 58 w 60"/>
                <a:gd name="T11" fmla="*/ 26 h 28"/>
                <a:gd name="T12" fmla="*/ 60 w 60"/>
                <a:gd name="T13" fmla="*/ 18 h 28"/>
                <a:gd name="T14" fmla="*/ 54 w 60"/>
                <a:gd name="T15" fmla="*/ 4 h 28"/>
                <a:gd name="T16" fmla="*/ 34 w 60"/>
                <a:gd name="T17" fmla="*/ 0 h 28"/>
                <a:gd name="T18" fmla="*/ 8 w 60"/>
                <a:gd name="T19" fmla="*/ 0 h 28"/>
                <a:gd name="T20" fmla="*/ 0 w 60"/>
                <a:gd name="T21" fmla="*/ 10 h 28"/>
                <a:gd name="T22" fmla="*/ 2 w 60"/>
                <a:gd name="T23" fmla="*/ 22 h 28"/>
                <a:gd name="T24" fmla="*/ 4 w 60"/>
                <a:gd name="T25" fmla="*/ 20 h 28"/>
                <a:gd name="T26" fmla="*/ 4 w 60"/>
                <a:gd name="T27" fmla="*/ 28 h 28"/>
                <a:gd name="T28" fmla="*/ 12 w 60"/>
                <a:gd name="T29" fmla="*/ 16 h 28"/>
                <a:gd name="T30" fmla="*/ 8 w 60"/>
                <a:gd name="T31" fmla="*/ 14 h 28"/>
                <a:gd name="T32" fmla="*/ 8 w 60"/>
                <a:gd name="T33" fmla="*/ 14 h 28"/>
                <a:gd name="T34" fmla="*/ 8 w 60"/>
                <a:gd name="T35" fmla="*/ 14 h 28"/>
                <a:gd name="T36" fmla="*/ 8 w 60"/>
                <a:gd name="T37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0" h="28">
                  <a:moveTo>
                    <a:pt x="12" y="16"/>
                  </a:moveTo>
                  <a:lnTo>
                    <a:pt x="14" y="18"/>
                  </a:lnTo>
                  <a:lnTo>
                    <a:pt x="22" y="14"/>
                  </a:lnTo>
                  <a:lnTo>
                    <a:pt x="28" y="16"/>
                  </a:lnTo>
                  <a:lnTo>
                    <a:pt x="36" y="16"/>
                  </a:lnTo>
                  <a:lnTo>
                    <a:pt x="58" y="26"/>
                  </a:lnTo>
                  <a:lnTo>
                    <a:pt x="60" y="18"/>
                  </a:lnTo>
                  <a:lnTo>
                    <a:pt x="54" y="4"/>
                  </a:lnTo>
                  <a:lnTo>
                    <a:pt x="34" y="0"/>
                  </a:lnTo>
                  <a:lnTo>
                    <a:pt x="8" y="0"/>
                  </a:lnTo>
                  <a:lnTo>
                    <a:pt x="0" y="10"/>
                  </a:lnTo>
                  <a:lnTo>
                    <a:pt x="2" y="22"/>
                  </a:lnTo>
                  <a:lnTo>
                    <a:pt x="4" y="20"/>
                  </a:lnTo>
                  <a:lnTo>
                    <a:pt x="4" y="28"/>
                  </a:lnTo>
                  <a:lnTo>
                    <a:pt x="12" y="16"/>
                  </a:lnTo>
                  <a:close/>
                  <a:moveTo>
                    <a:pt x="8" y="14"/>
                  </a:moveTo>
                  <a:lnTo>
                    <a:pt x="8" y="14"/>
                  </a:lnTo>
                  <a:lnTo>
                    <a:pt x="8" y="14"/>
                  </a:lnTo>
                  <a:lnTo>
                    <a:pt x="8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26" name="Freeform 126"/>
            <p:cNvSpPr>
              <a:spLocks noEditPoints="1"/>
            </p:cNvSpPr>
            <p:nvPr/>
          </p:nvSpPr>
          <p:spPr bwMode="black">
            <a:xfrm>
              <a:off x="6651625" y="2974975"/>
              <a:ext cx="617538" cy="441325"/>
            </a:xfrm>
            <a:custGeom>
              <a:avLst/>
              <a:gdLst>
                <a:gd name="T0" fmla="*/ 365 w 389"/>
                <a:gd name="T1" fmla="*/ 266 h 278"/>
                <a:gd name="T2" fmla="*/ 379 w 389"/>
                <a:gd name="T3" fmla="*/ 278 h 278"/>
                <a:gd name="T4" fmla="*/ 383 w 389"/>
                <a:gd name="T5" fmla="*/ 256 h 278"/>
                <a:gd name="T6" fmla="*/ 365 w 389"/>
                <a:gd name="T7" fmla="*/ 252 h 278"/>
                <a:gd name="T8" fmla="*/ 335 w 389"/>
                <a:gd name="T9" fmla="*/ 244 h 278"/>
                <a:gd name="T10" fmla="*/ 359 w 389"/>
                <a:gd name="T11" fmla="*/ 242 h 278"/>
                <a:gd name="T12" fmla="*/ 329 w 389"/>
                <a:gd name="T13" fmla="*/ 234 h 278"/>
                <a:gd name="T14" fmla="*/ 307 w 389"/>
                <a:gd name="T15" fmla="*/ 228 h 278"/>
                <a:gd name="T16" fmla="*/ 297 w 389"/>
                <a:gd name="T17" fmla="*/ 224 h 278"/>
                <a:gd name="T18" fmla="*/ 291 w 389"/>
                <a:gd name="T19" fmla="*/ 228 h 278"/>
                <a:gd name="T20" fmla="*/ 261 w 389"/>
                <a:gd name="T21" fmla="*/ 232 h 278"/>
                <a:gd name="T22" fmla="*/ 235 w 389"/>
                <a:gd name="T23" fmla="*/ 220 h 278"/>
                <a:gd name="T24" fmla="*/ 221 w 389"/>
                <a:gd name="T25" fmla="*/ 218 h 278"/>
                <a:gd name="T26" fmla="*/ 205 w 389"/>
                <a:gd name="T27" fmla="*/ 218 h 278"/>
                <a:gd name="T28" fmla="*/ 209 w 389"/>
                <a:gd name="T29" fmla="*/ 162 h 278"/>
                <a:gd name="T30" fmla="*/ 221 w 389"/>
                <a:gd name="T31" fmla="*/ 152 h 278"/>
                <a:gd name="T32" fmla="*/ 205 w 389"/>
                <a:gd name="T33" fmla="*/ 130 h 278"/>
                <a:gd name="T34" fmla="*/ 194 w 389"/>
                <a:gd name="T35" fmla="*/ 134 h 278"/>
                <a:gd name="T36" fmla="*/ 182 w 389"/>
                <a:gd name="T37" fmla="*/ 140 h 278"/>
                <a:gd name="T38" fmla="*/ 162 w 389"/>
                <a:gd name="T39" fmla="*/ 120 h 278"/>
                <a:gd name="T40" fmla="*/ 166 w 389"/>
                <a:gd name="T41" fmla="*/ 110 h 278"/>
                <a:gd name="T42" fmla="*/ 168 w 389"/>
                <a:gd name="T43" fmla="*/ 108 h 278"/>
                <a:gd name="T44" fmla="*/ 158 w 389"/>
                <a:gd name="T45" fmla="*/ 94 h 278"/>
                <a:gd name="T46" fmla="*/ 154 w 389"/>
                <a:gd name="T47" fmla="*/ 86 h 278"/>
                <a:gd name="T48" fmla="*/ 142 w 389"/>
                <a:gd name="T49" fmla="*/ 76 h 278"/>
                <a:gd name="T50" fmla="*/ 132 w 389"/>
                <a:gd name="T51" fmla="*/ 78 h 278"/>
                <a:gd name="T52" fmla="*/ 130 w 389"/>
                <a:gd name="T53" fmla="*/ 66 h 278"/>
                <a:gd name="T54" fmla="*/ 114 w 389"/>
                <a:gd name="T55" fmla="*/ 62 h 278"/>
                <a:gd name="T56" fmla="*/ 108 w 389"/>
                <a:gd name="T57" fmla="*/ 64 h 278"/>
                <a:gd name="T58" fmla="*/ 64 w 389"/>
                <a:gd name="T59" fmla="*/ 28 h 278"/>
                <a:gd name="T60" fmla="*/ 26 w 389"/>
                <a:gd name="T61" fmla="*/ 6 h 278"/>
                <a:gd name="T62" fmla="*/ 0 w 389"/>
                <a:gd name="T63" fmla="*/ 0 h 278"/>
                <a:gd name="T64" fmla="*/ 8 w 389"/>
                <a:gd name="T65" fmla="*/ 20 h 278"/>
                <a:gd name="T66" fmla="*/ 38 w 389"/>
                <a:gd name="T67" fmla="*/ 44 h 278"/>
                <a:gd name="T68" fmla="*/ 50 w 389"/>
                <a:gd name="T69" fmla="*/ 66 h 278"/>
                <a:gd name="T70" fmla="*/ 68 w 389"/>
                <a:gd name="T71" fmla="*/ 76 h 278"/>
                <a:gd name="T72" fmla="*/ 88 w 389"/>
                <a:gd name="T73" fmla="*/ 108 h 278"/>
                <a:gd name="T74" fmla="*/ 110 w 389"/>
                <a:gd name="T75" fmla="*/ 152 h 278"/>
                <a:gd name="T76" fmla="*/ 140 w 389"/>
                <a:gd name="T77" fmla="*/ 186 h 278"/>
                <a:gd name="T78" fmla="*/ 184 w 389"/>
                <a:gd name="T79" fmla="*/ 222 h 278"/>
                <a:gd name="T80" fmla="*/ 190 w 389"/>
                <a:gd name="T81" fmla="*/ 218 h 278"/>
                <a:gd name="T82" fmla="*/ 203 w 389"/>
                <a:gd name="T83" fmla="*/ 220 h 278"/>
                <a:gd name="T84" fmla="*/ 188 w 389"/>
                <a:gd name="T85" fmla="*/ 228 h 278"/>
                <a:gd name="T86" fmla="*/ 211 w 389"/>
                <a:gd name="T87" fmla="*/ 240 h 278"/>
                <a:gd name="T88" fmla="*/ 223 w 389"/>
                <a:gd name="T89" fmla="*/ 250 h 278"/>
                <a:gd name="T90" fmla="*/ 257 w 389"/>
                <a:gd name="T91" fmla="*/ 254 h 278"/>
                <a:gd name="T92" fmla="*/ 295 w 389"/>
                <a:gd name="T93" fmla="*/ 264 h 278"/>
                <a:gd name="T94" fmla="*/ 319 w 389"/>
                <a:gd name="T95" fmla="*/ 266 h 278"/>
                <a:gd name="T96" fmla="*/ 339 w 389"/>
                <a:gd name="T97" fmla="*/ 266 h 278"/>
                <a:gd name="T98" fmla="*/ 367 w 389"/>
                <a:gd name="T99" fmla="*/ 272 h 278"/>
                <a:gd name="T100" fmla="*/ 201 w 389"/>
                <a:gd name="T101" fmla="*/ 150 h 278"/>
                <a:gd name="T102" fmla="*/ 199 w 389"/>
                <a:gd name="T103" fmla="*/ 150 h 278"/>
                <a:gd name="T104" fmla="*/ 188 w 389"/>
                <a:gd name="T105" fmla="*/ 14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9" h="278">
                  <a:moveTo>
                    <a:pt x="367" y="272"/>
                  </a:moveTo>
                  <a:lnTo>
                    <a:pt x="365" y="266"/>
                  </a:lnTo>
                  <a:lnTo>
                    <a:pt x="371" y="266"/>
                  </a:lnTo>
                  <a:lnTo>
                    <a:pt x="379" y="278"/>
                  </a:lnTo>
                  <a:lnTo>
                    <a:pt x="389" y="262"/>
                  </a:lnTo>
                  <a:lnTo>
                    <a:pt x="383" y="256"/>
                  </a:lnTo>
                  <a:lnTo>
                    <a:pt x="365" y="256"/>
                  </a:lnTo>
                  <a:lnTo>
                    <a:pt x="365" y="252"/>
                  </a:lnTo>
                  <a:lnTo>
                    <a:pt x="337" y="248"/>
                  </a:lnTo>
                  <a:lnTo>
                    <a:pt x="335" y="244"/>
                  </a:lnTo>
                  <a:lnTo>
                    <a:pt x="345" y="244"/>
                  </a:lnTo>
                  <a:lnTo>
                    <a:pt x="359" y="242"/>
                  </a:lnTo>
                  <a:lnTo>
                    <a:pt x="355" y="234"/>
                  </a:lnTo>
                  <a:lnTo>
                    <a:pt x="329" y="234"/>
                  </a:lnTo>
                  <a:lnTo>
                    <a:pt x="329" y="234"/>
                  </a:lnTo>
                  <a:lnTo>
                    <a:pt x="307" y="228"/>
                  </a:lnTo>
                  <a:lnTo>
                    <a:pt x="303" y="230"/>
                  </a:lnTo>
                  <a:lnTo>
                    <a:pt x="297" y="224"/>
                  </a:lnTo>
                  <a:lnTo>
                    <a:pt x="295" y="224"/>
                  </a:lnTo>
                  <a:lnTo>
                    <a:pt x="291" y="228"/>
                  </a:lnTo>
                  <a:lnTo>
                    <a:pt x="285" y="234"/>
                  </a:lnTo>
                  <a:lnTo>
                    <a:pt x="261" y="232"/>
                  </a:lnTo>
                  <a:lnTo>
                    <a:pt x="249" y="222"/>
                  </a:lnTo>
                  <a:lnTo>
                    <a:pt x="235" y="220"/>
                  </a:lnTo>
                  <a:lnTo>
                    <a:pt x="233" y="214"/>
                  </a:lnTo>
                  <a:lnTo>
                    <a:pt x="221" y="218"/>
                  </a:lnTo>
                  <a:lnTo>
                    <a:pt x="209" y="216"/>
                  </a:lnTo>
                  <a:lnTo>
                    <a:pt x="205" y="218"/>
                  </a:lnTo>
                  <a:lnTo>
                    <a:pt x="209" y="162"/>
                  </a:lnTo>
                  <a:lnTo>
                    <a:pt x="209" y="162"/>
                  </a:lnTo>
                  <a:lnTo>
                    <a:pt x="221" y="168"/>
                  </a:lnTo>
                  <a:lnTo>
                    <a:pt x="221" y="152"/>
                  </a:lnTo>
                  <a:lnTo>
                    <a:pt x="213" y="150"/>
                  </a:lnTo>
                  <a:lnTo>
                    <a:pt x="205" y="130"/>
                  </a:lnTo>
                  <a:lnTo>
                    <a:pt x="199" y="136"/>
                  </a:lnTo>
                  <a:lnTo>
                    <a:pt x="194" y="134"/>
                  </a:lnTo>
                  <a:lnTo>
                    <a:pt x="188" y="144"/>
                  </a:lnTo>
                  <a:lnTo>
                    <a:pt x="182" y="140"/>
                  </a:lnTo>
                  <a:lnTo>
                    <a:pt x="178" y="126"/>
                  </a:lnTo>
                  <a:lnTo>
                    <a:pt x="162" y="120"/>
                  </a:lnTo>
                  <a:lnTo>
                    <a:pt x="162" y="120"/>
                  </a:lnTo>
                  <a:lnTo>
                    <a:pt x="166" y="110"/>
                  </a:lnTo>
                  <a:lnTo>
                    <a:pt x="164" y="110"/>
                  </a:lnTo>
                  <a:lnTo>
                    <a:pt x="168" y="108"/>
                  </a:lnTo>
                  <a:lnTo>
                    <a:pt x="164" y="100"/>
                  </a:lnTo>
                  <a:lnTo>
                    <a:pt x="158" y="94"/>
                  </a:lnTo>
                  <a:lnTo>
                    <a:pt x="154" y="98"/>
                  </a:lnTo>
                  <a:lnTo>
                    <a:pt x="154" y="86"/>
                  </a:lnTo>
                  <a:lnTo>
                    <a:pt x="144" y="86"/>
                  </a:lnTo>
                  <a:lnTo>
                    <a:pt x="142" y="76"/>
                  </a:lnTo>
                  <a:lnTo>
                    <a:pt x="132" y="74"/>
                  </a:lnTo>
                  <a:lnTo>
                    <a:pt x="132" y="78"/>
                  </a:lnTo>
                  <a:lnTo>
                    <a:pt x="128" y="76"/>
                  </a:lnTo>
                  <a:lnTo>
                    <a:pt x="130" y="66"/>
                  </a:lnTo>
                  <a:lnTo>
                    <a:pt x="118" y="66"/>
                  </a:lnTo>
                  <a:lnTo>
                    <a:pt x="114" y="62"/>
                  </a:lnTo>
                  <a:lnTo>
                    <a:pt x="110" y="66"/>
                  </a:lnTo>
                  <a:lnTo>
                    <a:pt x="108" y="64"/>
                  </a:lnTo>
                  <a:lnTo>
                    <a:pt x="84" y="42"/>
                  </a:lnTo>
                  <a:lnTo>
                    <a:pt x="64" y="28"/>
                  </a:lnTo>
                  <a:lnTo>
                    <a:pt x="50" y="8"/>
                  </a:lnTo>
                  <a:lnTo>
                    <a:pt x="26" y="6"/>
                  </a:lnTo>
                  <a:lnTo>
                    <a:pt x="14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8" y="20"/>
                  </a:lnTo>
                  <a:lnTo>
                    <a:pt x="30" y="40"/>
                  </a:lnTo>
                  <a:lnTo>
                    <a:pt x="38" y="44"/>
                  </a:lnTo>
                  <a:lnTo>
                    <a:pt x="46" y="54"/>
                  </a:lnTo>
                  <a:lnTo>
                    <a:pt x="50" y="66"/>
                  </a:lnTo>
                  <a:lnTo>
                    <a:pt x="64" y="72"/>
                  </a:lnTo>
                  <a:lnTo>
                    <a:pt x="68" y="76"/>
                  </a:lnTo>
                  <a:lnTo>
                    <a:pt x="78" y="104"/>
                  </a:lnTo>
                  <a:lnTo>
                    <a:pt x="88" y="108"/>
                  </a:lnTo>
                  <a:lnTo>
                    <a:pt x="96" y="120"/>
                  </a:lnTo>
                  <a:lnTo>
                    <a:pt x="110" y="152"/>
                  </a:lnTo>
                  <a:lnTo>
                    <a:pt x="134" y="176"/>
                  </a:lnTo>
                  <a:lnTo>
                    <a:pt x="140" y="186"/>
                  </a:lnTo>
                  <a:lnTo>
                    <a:pt x="164" y="202"/>
                  </a:lnTo>
                  <a:lnTo>
                    <a:pt x="184" y="222"/>
                  </a:lnTo>
                  <a:lnTo>
                    <a:pt x="184" y="214"/>
                  </a:lnTo>
                  <a:lnTo>
                    <a:pt x="190" y="218"/>
                  </a:lnTo>
                  <a:lnTo>
                    <a:pt x="194" y="214"/>
                  </a:lnTo>
                  <a:lnTo>
                    <a:pt x="203" y="220"/>
                  </a:lnTo>
                  <a:lnTo>
                    <a:pt x="197" y="228"/>
                  </a:lnTo>
                  <a:lnTo>
                    <a:pt x="188" y="228"/>
                  </a:lnTo>
                  <a:lnTo>
                    <a:pt x="192" y="236"/>
                  </a:lnTo>
                  <a:lnTo>
                    <a:pt x="211" y="240"/>
                  </a:lnTo>
                  <a:lnTo>
                    <a:pt x="209" y="242"/>
                  </a:lnTo>
                  <a:lnTo>
                    <a:pt x="223" y="250"/>
                  </a:lnTo>
                  <a:lnTo>
                    <a:pt x="251" y="256"/>
                  </a:lnTo>
                  <a:lnTo>
                    <a:pt x="257" y="254"/>
                  </a:lnTo>
                  <a:lnTo>
                    <a:pt x="273" y="254"/>
                  </a:lnTo>
                  <a:lnTo>
                    <a:pt x="295" y="264"/>
                  </a:lnTo>
                  <a:lnTo>
                    <a:pt x="311" y="266"/>
                  </a:lnTo>
                  <a:lnTo>
                    <a:pt x="319" y="266"/>
                  </a:lnTo>
                  <a:lnTo>
                    <a:pt x="331" y="268"/>
                  </a:lnTo>
                  <a:lnTo>
                    <a:pt x="339" y="266"/>
                  </a:lnTo>
                  <a:lnTo>
                    <a:pt x="369" y="276"/>
                  </a:lnTo>
                  <a:lnTo>
                    <a:pt x="367" y="272"/>
                  </a:lnTo>
                  <a:close/>
                  <a:moveTo>
                    <a:pt x="188" y="146"/>
                  </a:moveTo>
                  <a:lnTo>
                    <a:pt x="201" y="150"/>
                  </a:lnTo>
                  <a:lnTo>
                    <a:pt x="203" y="154"/>
                  </a:lnTo>
                  <a:lnTo>
                    <a:pt x="199" y="150"/>
                  </a:lnTo>
                  <a:lnTo>
                    <a:pt x="188" y="150"/>
                  </a:lnTo>
                  <a:lnTo>
                    <a:pt x="188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27" name="Freeform 127"/>
            <p:cNvSpPr>
              <a:spLocks/>
            </p:cNvSpPr>
            <p:nvPr/>
          </p:nvSpPr>
          <p:spPr bwMode="black">
            <a:xfrm>
              <a:off x="7021513" y="3216275"/>
              <a:ext cx="28575" cy="25400"/>
            </a:xfrm>
            <a:custGeom>
              <a:avLst/>
              <a:gdLst>
                <a:gd name="T0" fmla="*/ 18 w 18"/>
                <a:gd name="T1" fmla="*/ 6 h 16"/>
                <a:gd name="T2" fmla="*/ 4 w 18"/>
                <a:gd name="T3" fmla="*/ 0 h 16"/>
                <a:gd name="T4" fmla="*/ 0 w 18"/>
                <a:gd name="T5" fmla="*/ 14 h 16"/>
                <a:gd name="T6" fmla="*/ 14 w 18"/>
                <a:gd name="T7" fmla="*/ 16 h 16"/>
                <a:gd name="T8" fmla="*/ 18 w 18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18" y="6"/>
                  </a:moveTo>
                  <a:lnTo>
                    <a:pt x="4" y="0"/>
                  </a:lnTo>
                  <a:lnTo>
                    <a:pt x="0" y="14"/>
                  </a:lnTo>
                  <a:lnTo>
                    <a:pt x="14" y="16"/>
                  </a:lnTo>
                  <a:lnTo>
                    <a:pt x="18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28" name="Freeform 128"/>
            <p:cNvSpPr>
              <a:spLocks/>
            </p:cNvSpPr>
            <p:nvPr/>
          </p:nvSpPr>
          <p:spPr bwMode="black">
            <a:xfrm>
              <a:off x="6924675" y="3146425"/>
              <a:ext cx="15875" cy="19050"/>
            </a:xfrm>
            <a:custGeom>
              <a:avLst/>
              <a:gdLst>
                <a:gd name="T0" fmla="*/ 8 w 10"/>
                <a:gd name="T1" fmla="*/ 0 h 12"/>
                <a:gd name="T2" fmla="*/ 0 w 10"/>
                <a:gd name="T3" fmla="*/ 10 h 12"/>
                <a:gd name="T4" fmla="*/ 4 w 10"/>
                <a:gd name="T5" fmla="*/ 12 h 12"/>
                <a:gd name="T6" fmla="*/ 10 w 10"/>
                <a:gd name="T7" fmla="*/ 12 h 12"/>
                <a:gd name="T8" fmla="*/ 8 w 1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8" y="0"/>
                  </a:moveTo>
                  <a:lnTo>
                    <a:pt x="0" y="10"/>
                  </a:lnTo>
                  <a:lnTo>
                    <a:pt x="4" y="12"/>
                  </a:lnTo>
                  <a:lnTo>
                    <a:pt x="10" y="12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29" name="Freeform 129"/>
            <p:cNvSpPr>
              <a:spLocks/>
            </p:cNvSpPr>
            <p:nvPr/>
          </p:nvSpPr>
          <p:spPr bwMode="black">
            <a:xfrm>
              <a:off x="7707313" y="1784350"/>
              <a:ext cx="361950" cy="295275"/>
            </a:xfrm>
            <a:custGeom>
              <a:avLst/>
              <a:gdLst>
                <a:gd name="T0" fmla="*/ 128 w 228"/>
                <a:gd name="T1" fmla="*/ 96 h 186"/>
                <a:gd name="T2" fmla="*/ 116 w 228"/>
                <a:gd name="T3" fmla="*/ 112 h 186"/>
                <a:gd name="T4" fmla="*/ 106 w 228"/>
                <a:gd name="T5" fmla="*/ 124 h 186"/>
                <a:gd name="T6" fmla="*/ 96 w 228"/>
                <a:gd name="T7" fmla="*/ 132 h 186"/>
                <a:gd name="T8" fmla="*/ 76 w 228"/>
                <a:gd name="T9" fmla="*/ 132 h 186"/>
                <a:gd name="T10" fmla="*/ 54 w 228"/>
                <a:gd name="T11" fmla="*/ 132 h 186"/>
                <a:gd name="T12" fmla="*/ 38 w 228"/>
                <a:gd name="T13" fmla="*/ 138 h 186"/>
                <a:gd name="T14" fmla="*/ 26 w 228"/>
                <a:gd name="T15" fmla="*/ 148 h 186"/>
                <a:gd name="T16" fmla="*/ 14 w 228"/>
                <a:gd name="T17" fmla="*/ 160 h 186"/>
                <a:gd name="T18" fmla="*/ 0 w 228"/>
                <a:gd name="T19" fmla="*/ 168 h 186"/>
                <a:gd name="T20" fmla="*/ 6 w 228"/>
                <a:gd name="T21" fmla="*/ 168 h 186"/>
                <a:gd name="T22" fmla="*/ 16 w 228"/>
                <a:gd name="T23" fmla="*/ 172 h 186"/>
                <a:gd name="T24" fmla="*/ 36 w 228"/>
                <a:gd name="T25" fmla="*/ 168 h 186"/>
                <a:gd name="T26" fmla="*/ 52 w 228"/>
                <a:gd name="T27" fmla="*/ 162 h 186"/>
                <a:gd name="T28" fmla="*/ 68 w 228"/>
                <a:gd name="T29" fmla="*/ 160 h 186"/>
                <a:gd name="T30" fmla="*/ 74 w 228"/>
                <a:gd name="T31" fmla="*/ 154 h 186"/>
                <a:gd name="T32" fmla="*/ 92 w 228"/>
                <a:gd name="T33" fmla="*/ 160 h 186"/>
                <a:gd name="T34" fmla="*/ 90 w 228"/>
                <a:gd name="T35" fmla="*/ 170 h 186"/>
                <a:gd name="T36" fmla="*/ 90 w 228"/>
                <a:gd name="T37" fmla="*/ 176 h 186"/>
                <a:gd name="T38" fmla="*/ 102 w 228"/>
                <a:gd name="T39" fmla="*/ 186 h 186"/>
                <a:gd name="T40" fmla="*/ 120 w 228"/>
                <a:gd name="T41" fmla="*/ 166 h 186"/>
                <a:gd name="T42" fmla="*/ 130 w 228"/>
                <a:gd name="T43" fmla="*/ 166 h 186"/>
                <a:gd name="T44" fmla="*/ 120 w 228"/>
                <a:gd name="T45" fmla="*/ 152 h 186"/>
                <a:gd name="T46" fmla="*/ 122 w 228"/>
                <a:gd name="T47" fmla="*/ 150 h 186"/>
                <a:gd name="T48" fmla="*/ 142 w 228"/>
                <a:gd name="T49" fmla="*/ 162 h 186"/>
                <a:gd name="T50" fmla="*/ 156 w 228"/>
                <a:gd name="T51" fmla="*/ 154 h 186"/>
                <a:gd name="T52" fmla="*/ 162 w 228"/>
                <a:gd name="T53" fmla="*/ 154 h 186"/>
                <a:gd name="T54" fmla="*/ 166 w 228"/>
                <a:gd name="T55" fmla="*/ 158 h 186"/>
                <a:gd name="T56" fmla="*/ 182 w 228"/>
                <a:gd name="T57" fmla="*/ 144 h 186"/>
                <a:gd name="T58" fmla="*/ 182 w 228"/>
                <a:gd name="T59" fmla="*/ 154 h 186"/>
                <a:gd name="T60" fmla="*/ 204 w 228"/>
                <a:gd name="T61" fmla="*/ 136 h 186"/>
                <a:gd name="T62" fmla="*/ 200 w 228"/>
                <a:gd name="T63" fmla="*/ 122 h 186"/>
                <a:gd name="T64" fmla="*/ 208 w 228"/>
                <a:gd name="T65" fmla="*/ 102 h 186"/>
                <a:gd name="T66" fmla="*/ 206 w 228"/>
                <a:gd name="T67" fmla="*/ 88 h 186"/>
                <a:gd name="T68" fmla="*/ 212 w 228"/>
                <a:gd name="T69" fmla="*/ 74 h 186"/>
                <a:gd name="T70" fmla="*/ 218 w 228"/>
                <a:gd name="T71" fmla="*/ 72 h 186"/>
                <a:gd name="T72" fmla="*/ 218 w 228"/>
                <a:gd name="T73" fmla="*/ 68 h 186"/>
                <a:gd name="T74" fmla="*/ 228 w 228"/>
                <a:gd name="T75" fmla="*/ 46 h 186"/>
                <a:gd name="T76" fmla="*/ 218 w 228"/>
                <a:gd name="T77" fmla="*/ 22 h 186"/>
                <a:gd name="T78" fmla="*/ 216 w 228"/>
                <a:gd name="T79" fmla="*/ 6 h 186"/>
                <a:gd name="T80" fmla="*/ 202 w 228"/>
                <a:gd name="T81" fmla="*/ 0 h 186"/>
                <a:gd name="T82" fmla="*/ 204 w 228"/>
                <a:gd name="T83" fmla="*/ 8 h 186"/>
                <a:gd name="T84" fmla="*/ 200 w 228"/>
                <a:gd name="T85" fmla="*/ 6 h 186"/>
                <a:gd name="T86" fmla="*/ 188 w 228"/>
                <a:gd name="T87" fmla="*/ 18 h 186"/>
                <a:gd name="T88" fmla="*/ 182 w 228"/>
                <a:gd name="T89" fmla="*/ 34 h 186"/>
                <a:gd name="T90" fmla="*/ 184 w 228"/>
                <a:gd name="T91" fmla="*/ 42 h 186"/>
                <a:gd name="T92" fmla="*/ 182 w 228"/>
                <a:gd name="T93" fmla="*/ 58 h 186"/>
                <a:gd name="T94" fmla="*/ 174 w 228"/>
                <a:gd name="T95" fmla="*/ 72 h 186"/>
                <a:gd name="T96" fmla="*/ 164 w 228"/>
                <a:gd name="T97" fmla="*/ 86 h 186"/>
                <a:gd name="T98" fmla="*/ 152 w 228"/>
                <a:gd name="T99" fmla="*/ 94 h 186"/>
                <a:gd name="T100" fmla="*/ 154 w 228"/>
                <a:gd name="T101" fmla="*/ 82 h 186"/>
                <a:gd name="T102" fmla="*/ 150 w 228"/>
                <a:gd name="T103" fmla="*/ 80 h 186"/>
                <a:gd name="T104" fmla="*/ 144 w 228"/>
                <a:gd name="T105" fmla="*/ 94 h 186"/>
                <a:gd name="T106" fmla="*/ 150 w 228"/>
                <a:gd name="T107" fmla="*/ 94 h 186"/>
                <a:gd name="T108" fmla="*/ 148 w 228"/>
                <a:gd name="T109" fmla="*/ 96 h 186"/>
                <a:gd name="T110" fmla="*/ 130 w 228"/>
                <a:gd name="T111" fmla="*/ 104 h 186"/>
                <a:gd name="T112" fmla="*/ 130 w 228"/>
                <a:gd name="T113" fmla="*/ 104 h 186"/>
                <a:gd name="T114" fmla="*/ 132 w 228"/>
                <a:gd name="T115" fmla="*/ 98 h 186"/>
                <a:gd name="T116" fmla="*/ 128 w 228"/>
                <a:gd name="T117" fmla="*/ 9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8" h="186">
                  <a:moveTo>
                    <a:pt x="128" y="96"/>
                  </a:moveTo>
                  <a:lnTo>
                    <a:pt x="116" y="112"/>
                  </a:lnTo>
                  <a:lnTo>
                    <a:pt x="106" y="124"/>
                  </a:lnTo>
                  <a:lnTo>
                    <a:pt x="96" y="132"/>
                  </a:lnTo>
                  <a:lnTo>
                    <a:pt x="76" y="132"/>
                  </a:lnTo>
                  <a:lnTo>
                    <a:pt x="54" y="132"/>
                  </a:lnTo>
                  <a:lnTo>
                    <a:pt x="38" y="138"/>
                  </a:lnTo>
                  <a:lnTo>
                    <a:pt x="26" y="148"/>
                  </a:lnTo>
                  <a:lnTo>
                    <a:pt x="14" y="160"/>
                  </a:lnTo>
                  <a:lnTo>
                    <a:pt x="0" y="168"/>
                  </a:lnTo>
                  <a:lnTo>
                    <a:pt x="6" y="168"/>
                  </a:lnTo>
                  <a:lnTo>
                    <a:pt x="16" y="172"/>
                  </a:lnTo>
                  <a:lnTo>
                    <a:pt x="36" y="168"/>
                  </a:lnTo>
                  <a:lnTo>
                    <a:pt x="52" y="162"/>
                  </a:lnTo>
                  <a:lnTo>
                    <a:pt x="68" y="160"/>
                  </a:lnTo>
                  <a:lnTo>
                    <a:pt x="74" y="154"/>
                  </a:lnTo>
                  <a:lnTo>
                    <a:pt x="92" y="160"/>
                  </a:lnTo>
                  <a:lnTo>
                    <a:pt x="90" y="170"/>
                  </a:lnTo>
                  <a:lnTo>
                    <a:pt x="90" y="176"/>
                  </a:lnTo>
                  <a:lnTo>
                    <a:pt x="102" y="186"/>
                  </a:lnTo>
                  <a:lnTo>
                    <a:pt x="120" y="166"/>
                  </a:lnTo>
                  <a:lnTo>
                    <a:pt x="130" y="166"/>
                  </a:lnTo>
                  <a:lnTo>
                    <a:pt x="120" y="152"/>
                  </a:lnTo>
                  <a:lnTo>
                    <a:pt x="122" y="150"/>
                  </a:lnTo>
                  <a:lnTo>
                    <a:pt x="142" y="162"/>
                  </a:lnTo>
                  <a:lnTo>
                    <a:pt x="156" y="154"/>
                  </a:lnTo>
                  <a:lnTo>
                    <a:pt x="162" y="154"/>
                  </a:lnTo>
                  <a:lnTo>
                    <a:pt x="166" y="158"/>
                  </a:lnTo>
                  <a:lnTo>
                    <a:pt x="182" y="144"/>
                  </a:lnTo>
                  <a:lnTo>
                    <a:pt x="182" y="154"/>
                  </a:lnTo>
                  <a:lnTo>
                    <a:pt x="204" y="136"/>
                  </a:lnTo>
                  <a:lnTo>
                    <a:pt x="200" y="122"/>
                  </a:lnTo>
                  <a:lnTo>
                    <a:pt x="208" y="102"/>
                  </a:lnTo>
                  <a:lnTo>
                    <a:pt x="206" y="88"/>
                  </a:lnTo>
                  <a:lnTo>
                    <a:pt x="212" y="74"/>
                  </a:lnTo>
                  <a:lnTo>
                    <a:pt x="218" y="72"/>
                  </a:lnTo>
                  <a:lnTo>
                    <a:pt x="218" y="68"/>
                  </a:lnTo>
                  <a:lnTo>
                    <a:pt x="228" y="46"/>
                  </a:lnTo>
                  <a:lnTo>
                    <a:pt x="218" y="22"/>
                  </a:lnTo>
                  <a:lnTo>
                    <a:pt x="216" y="6"/>
                  </a:lnTo>
                  <a:lnTo>
                    <a:pt x="202" y="0"/>
                  </a:lnTo>
                  <a:lnTo>
                    <a:pt x="204" y="8"/>
                  </a:lnTo>
                  <a:lnTo>
                    <a:pt x="200" y="6"/>
                  </a:lnTo>
                  <a:lnTo>
                    <a:pt x="188" y="18"/>
                  </a:lnTo>
                  <a:lnTo>
                    <a:pt x="182" y="34"/>
                  </a:lnTo>
                  <a:lnTo>
                    <a:pt x="184" y="42"/>
                  </a:lnTo>
                  <a:lnTo>
                    <a:pt x="182" y="58"/>
                  </a:lnTo>
                  <a:lnTo>
                    <a:pt x="174" y="72"/>
                  </a:lnTo>
                  <a:lnTo>
                    <a:pt x="164" y="86"/>
                  </a:lnTo>
                  <a:lnTo>
                    <a:pt x="152" y="94"/>
                  </a:lnTo>
                  <a:lnTo>
                    <a:pt x="154" y="82"/>
                  </a:lnTo>
                  <a:lnTo>
                    <a:pt x="150" y="80"/>
                  </a:lnTo>
                  <a:lnTo>
                    <a:pt x="144" y="94"/>
                  </a:lnTo>
                  <a:lnTo>
                    <a:pt x="150" y="94"/>
                  </a:lnTo>
                  <a:lnTo>
                    <a:pt x="148" y="96"/>
                  </a:lnTo>
                  <a:lnTo>
                    <a:pt x="130" y="104"/>
                  </a:lnTo>
                  <a:lnTo>
                    <a:pt x="130" y="104"/>
                  </a:lnTo>
                  <a:lnTo>
                    <a:pt x="132" y="98"/>
                  </a:lnTo>
                  <a:lnTo>
                    <a:pt x="128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30" name="Freeform 130"/>
            <p:cNvSpPr>
              <a:spLocks/>
            </p:cNvSpPr>
            <p:nvPr/>
          </p:nvSpPr>
          <p:spPr bwMode="black">
            <a:xfrm>
              <a:off x="2065338" y="0"/>
              <a:ext cx="1001713" cy="965200"/>
            </a:xfrm>
            <a:custGeom>
              <a:avLst/>
              <a:gdLst>
                <a:gd name="T0" fmla="*/ 0 w 631"/>
                <a:gd name="T1" fmla="*/ 0 h 608"/>
                <a:gd name="T2" fmla="*/ 14 w 631"/>
                <a:gd name="T3" fmla="*/ 40 h 608"/>
                <a:gd name="T4" fmla="*/ 20 w 631"/>
                <a:gd name="T5" fmla="*/ 74 h 608"/>
                <a:gd name="T6" fmla="*/ 30 w 631"/>
                <a:gd name="T7" fmla="*/ 106 h 608"/>
                <a:gd name="T8" fmla="*/ 38 w 631"/>
                <a:gd name="T9" fmla="*/ 142 h 608"/>
                <a:gd name="T10" fmla="*/ 66 w 631"/>
                <a:gd name="T11" fmla="*/ 132 h 608"/>
                <a:gd name="T12" fmla="*/ 86 w 631"/>
                <a:gd name="T13" fmla="*/ 162 h 608"/>
                <a:gd name="T14" fmla="*/ 92 w 631"/>
                <a:gd name="T15" fmla="*/ 190 h 608"/>
                <a:gd name="T16" fmla="*/ 56 w 631"/>
                <a:gd name="T17" fmla="*/ 174 h 608"/>
                <a:gd name="T18" fmla="*/ 54 w 631"/>
                <a:gd name="T19" fmla="*/ 188 h 608"/>
                <a:gd name="T20" fmla="*/ 80 w 631"/>
                <a:gd name="T21" fmla="*/ 202 h 608"/>
                <a:gd name="T22" fmla="*/ 110 w 631"/>
                <a:gd name="T23" fmla="*/ 212 h 608"/>
                <a:gd name="T24" fmla="*/ 96 w 631"/>
                <a:gd name="T25" fmla="*/ 248 h 608"/>
                <a:gd name="T26" fmla="*/ 74 w 631"/>
                <a:gd name="T27" fmla="*/ 272 h 608"/>
                <a:gd name="T28" fmla="*/ 66 w 631"/>
                <a:gd name="T29" fmla="*/ 286 h 608"/>
                <a:gd name="T30" fmla="*/ 52 w 631"/>
                <a:gd name="T31" fmla="*/ 322 h 608"/>
                <a:gd name="T32" fmla="*/ 60 w 631"/>
                <a:gd name="T33" fmla="*/ 342 h 608"/>
                <a:gd name="T34" fmla="*/ 62 w 631"/>
                <a:gd name="T35" fmla="*/ 378 h 608"/>
                <a:gd name="T36" fmla="*/ 78 w 631"/>
                <a:gd name="T37" fmla="*/ 410 h 608"/>
                <a:gd name="T38" fmla="*/ 92 w 631"/>
                <a:gd name="T39" fmla="*/ 436 h 608"/>
                <a:gd name="T40" fmla="*/ 94 w 631"/>
                <a:gd name="T41" fmla="*/ 458 h 608"/>
                <a:gd name="T42" fmla="*/ 106 w 631"/>
                <a:gd name="T43" fmla="*/ 500 h 608"/>
                <a:gd name="T44" fmla="*/ 128 w 631"/>
                <a:gd name="T45" fmla="*/ 538 h 608"/>
                <a:gd name="T46" fmla="*/ 146 w 631"/>
                <a:gd name="T47" fmla="*/ 562 h 608"/>
                <a:gd name="T48" fmla="*/ 166 w 631"/>
                <a:gd name="T49" fmla="*/ 570 h 608"/>
                <a:gd name="T50" fmla="*/ 187 w 631"/>
                <a:gd name="T51" fmla="*/ 578 h 608"/>
                <a:gd name="T52" fmla="*/ 207 w 631"/>
                <a:gd name="T53" fmla="*/ 608 h 608"/>
                <a:gd name="T54" fmla="*/ 225 w 631"/>
                <a:gd name="T55" fmla="*/ 606 h 608"/>
                <a:gd name="T56" fmla="*/ 237 w 631"/>
                <a:gd name="T57" fmla="*/ 572 h 608"/>
                <a:gd name="T58" fmla="*/ 245 w 631"/>
                <a:gd name="T59" fmla="*/ 532 h 608"/>
                <a:gd name="T60" fmla="*/ 255 w 631"/>
                <a:gd name="T61" fmla="*/ 492 h 608"/>
                <a:gd name="T62" fmla="*/ 277 w 631"/>
                <a:gd name="T63" fmla="*/ 462 h 608"/>
                <a:gd name="T64" fmla="*/ 271 w 631"/>
                <a:gd name="T65" fmla="*/ 430 h 608"/>
                <a:gd name="T66" fmla="*/ 281 w 631"/>
                <a:gd name="T67" fmla="*/ 404 h 608"/>
                <a:gd name="T68" fmla="*/ 315 w 631"/>
                <a:gd name="T69" fmla="*/ 382 h 608"/>
                <a:gd name="T70" fmla="*/ 329 w 631"/>
                <a:gd name="T71" fmla="*/ 378 h 608"/>
                <a:gd name="T72" fmla="*/ 351 w 631"/>
                <a:gd name="T73" fmla="*/ 372 h 608"/>
                <a:gd name="T74" fmla="*/ 383 w 631"/>
                <a:gd name="T75" fmla="*/ 356 h 608"/>
                <a:gd name="T76" fmla="*/ 403 w 631"/>
                <a:gd name="T77" fmla="*/ 312 h 608"/>
                <a:gd name="T78" fmla="*/ 429 w 631"/>
                <a:gd name="T79" fmla="*/ 284 h 608"/>
                <a:gd name="T80" fmla="*/ 457 w 631"/>
                <a:gd name="T81" fmla="*/ 278 h 608"/>
                <a:gd name="T82" fmla="*/ 487 w 631"/>
                <a:gd name="T83" fmla="*/ 268 h 608"/>
                <a:gd name="T84" fmla="*/ 519 w 631"/>
                <a:gd name="T85" fmla="*/ 260 h 608"/>
                <a:gd name="T86" fmla="*/ 545 w 631"/>
                <a:gd name="T87" fmla="*/ 230 h 608"/>
                <a:gd name="T88" fmla="*/ 575 w 631"/>
                <a:gd name="T89" fmla="*/ 212 h 608"/>
                <a:gd name="T90" fmla="*/ 575 w 631"/>
                <a:gd name="T91" fmla="*/ 196 h 608"/>
                <a:gd name="T92" fmla="*/ 545 w 631"/>
                <a:gd name="T93" fmla="*/ 194 h 608"/>
                <a:gd name="T94" fmla="*/ 523 w 631"/>
                <a:gd name="T95" fmla="*/ 174 h 608"/>
                <a:gd name="T96" fmla="*/ 529 w 631"/>
                <a:gd name="T97" fmla="*/ 140 h 608"/>
                <a:gd name="T98" fmla="*/ 549 w 631"/>
                <a:gd name="T99" fmla="*/ 148 h 608"/>
                <a:gd name="T100" fmla="*/ 569 w 631"/>
                <a:gd name="T101" fmla="*/ 180 h 608"/>
                <a:gd name="T102" fmla="*/ 601 w 631"/>
                <a:gd name="T103" fmla="*/ 172 h 608"/>
                <a:gd name="T104" fmla="*/ 591 w 631"/>
                <a:gd name="T105" fmla="*/ 134 h 608"/>
                <a:gd name="T106" fmla="*/ 567 w 631"/>
                <a:gd name="T107" fmla="*/ 104 h 608"/>
                <a:gd name="T108" fmla="*/ 541 w 631"/>
                <a:gd name="T109" fmla="*/ 78 h 608"/>
                <a:gd name="T110" fmla="*/ 549 w 631"/>
                <a:gd name="T111" fmla="*/ 66 h 608"/>
                <a:gd name="T112" fmla="*/ 567 w 631"/>
                <a:gd name="T113" fmla="*/ 96 h 608"/>
                <a:gd name="T114" fmla="*/ 591 w 631"/>
                <a:gd name="T115" fmla="*/ 80 h 608"/>
                <a:gd name="T116" fmla="*/ 569 w 631"/>
                <a:gd name="T117" fmla="*/ 54 h 608"/>
                <a:gd name="T118" fmla="*/ 567 w 631"/>
                <a:gd name="T119" fmla="*/ 40 h 608"/>
                <a:gd name="T120" fmla="*/ 595 w 631"/>
                <a:gd name="T121" fmla="*/ 50 h 608"/>
                <a:gd name="T122" fmla="*/ 617 w 631"/>
                <a:gd name="T123" fmla="*/ 28 h 608"/>
                <a:gd name="T124" fmla="*/ 627 w 631"/>
                <a:gd name="T125" fmla="*/ 10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31" h="608">
                  <a:moveTo>
                    <a:pt x="631" y="0"/>
                  </a:moveTo>
                  <a:lnTo>
                    <a:pt x="0" y="0"/>
                  </a:lnTo>
                  <a:lnTo>
                    <a:pt x="8" y="18"/>
                  </a:lnTo>
                  <a:lnTo>
                    <a:pt x="14" y="40"/>
                  </a:lnTo>
                  <a:lnTo>
                    <a:pt x="20" y="62"/>
                  </a:lnTo>
                  <a:lnTo>
                    <a:pt x="20" y="74"/>
                  </a:lnTo>
                  <a:lnTo>
                    <a:pt x="36" y="88"/>
                  </a:lnTo>
                  <a:lnTo>
                    <a:pt x="30" y="106"/>
                  </a:lnTo>
                  <a:lnTo>
                    <a:pt x="24" y="126"/>
                  </a:lnTo>
                  <a:lnTo>
                    <a:pt x="38" y="142"/>
                  </a:lnTo>
                  <a:lnTo>
                    <a:pt x="54" y="128"/>
                  </a:lnTo>
                  <a:lnTo>
                    <a:pt x="66" y="132"/>
                  </a:lnTo>
                  <a:lnTo>
                    <a:pt x="76" y="146"/>
                  </a:lnTo>
                  <a:lnTo>
                    <a:pt x="86" y="162"/>
                  </a:lnTo>
                  <a:lnTo>
                    <a:pt x="96" y="176"/>
                  </a:lnTo>
                  <a:lnTo>
                    <a:pt x="92" y="190"/>
                  </a:lnTo>
                  <a:lnTo>
                    <a:pt x="74" y="180"/>
                  </a:lnTo>
                  <a:lnTo>
                    <a:pt x="56" y="174"/>
                  </a:lnTo>
                  <a:lnTo>
                    <a:pt x="44" y="172"/>
                  </a:lnTo>
                  <a:lnTo>
                    <a:pt x="54" y="188"/>
                  </a:lnTo>
                  <a:lnTo>
                    <a:pt x="66" y="196"/>
                  </a:lnTo>
                  <a:lnTo>
                    <a:pt x="80" y="202"/>
                  </a:lnTo>
                  <a:lnTo>
                    <a:pt x="94" y="208"/>
                  </a:lnTo>
                  <a:lnTo>
                    <a:pt x="110" y="212"/>
                  </a:lnTo>
                  <a:lnTo>
                    <a:pt x="102" y="228"/>
                  </a:lnTo>
                  <a:lnTo>
                    <a:pt x="96" y="248"/>
                  </a:lnTo>
                  <a:lnTo>
                    <a:pt x="90" y="270"/>
                  </a:lnTo>
                  <a:lnTo>
                    <a:pt x="74" y="272"/>
                  </a:lnTo>
                  <a:lnTo>
                    <a:pt x="76" y="274"/>
                  </a:lnTo>
                  <a:lnTo>
                    <a:pt x="66" y="286"/>
                  </a:lnTo>
                  <a:lnTo>
                    <a:pt x="56" y="302"/>
                  </a:lnTo>
                  <a:lnTo>
                    <a:pt x="52" y="322"/>
                  </a:lnTo>
                  <a:lnTo>
                    <a:pt x="50" y="340"/>
                  </a:lnTo>
                  <a:lnTo>
                    <a:pt x="60" y="342"/>
                  </a:lnTo>
                  <a:lnTo>
                    <a:pt x="56" y="362"/>
                  </a:lnTo>
                  <a:lnTo>
                    <a:pt x="62" y="378"/>
                  </a:lnTo>
                  <a:lnTo>
                    <a:pt x="70" y="394"/>
                  </a:lnTo>
                  <a:lnTo>
                    <a:pt x="78" y="410"/>
                  </a:lnTo>
                  <a:lnTo>
                    <a:pt x="82" y="440"/>
                  </a:lnTo>
                  <a:lnTo>
                    <a:pt x="92" y="436"/>
                  </a:lnTo>
                  <a:lnTo>
                    <a:pt x="104" y="442"/>
                  </a:lnTo>
                  <a:lnTo>
                    <a:pt x="94" y="458"/>
                  </a:lnTo>
                  <a:lnTo>
                    <a:pt x="100" y="478"/>
                  </a:lnTo>
                  <a:lnTo>
                    <a:pt x="106" y="500"/>
                  </a:lnTo>
                  <a:lnTo>
                    <a:pt x="116" y="520"/>
                  </a:lnTo>
                  <a:lnTo>
                    <a:pt x="128" y="538"/>
                  </a:lnTo>
                  <a:lnTo>
                    <a:pt x="132" y="556"/>
                  </a:lnTo>
                  <a:lnTo>
                    <a:pt x="146" y="562"/>
                  </a:lnTo>
                  <a:lnTo>
                    <a:pt x="154" y="576"/>
                  </a:lnTo>
                  <a:lnTo>
                    <a:pt x="166" y="570"/>
                  </a:lnTo>
                  <a:lnTo>
                    <a:pt x="178" y="568"/>
                  </a:lnTo>
                  <a:lnTo>
                    <a:pt x="187" y="578"/>
                  </a:lnTo>
                  <a:lnTo>
                    <a:pt x="197" y="592"/>
                  </a:lnTo>
                  <a:lnTo>
                    <a:pt x="207" y="608"/>
                  </a:lnTo>
                  <a:lnTo>
                    <a:pt x="217" y="600"/>
                  </a:lnTo>
                  <a:lnTo>
                    <a:pt x="225" y="606"/>
                  </a:lnTo>
                  <a:lnTo>
                    <a:pt x="235" y="594"/>
                  </a:lnTo>
                  <a:lnTo>
                    <a:pt x="237" y="572"/>
                  </a:lnTo>
                  <a:lnTo>
                    <a:pt x="249" y="554"/>
                  </a:lnTo>
                  <a:lnTo>
                    <a:pt x="245" y="532"/>
                  </a:lnTo>
                  <a:lnTo>
                    <a:pt x="249" y="506"/>
                  </a:lnTo>
                  <a:lnTo>
                    <a:pt x="255" y="492"/>
                  </a:lnTo>
                  <a:lnTo>
                    <a:pt x="269" y="482"/>
                  </a:lnTo>
                  <a:lnTo>
                    <a:pt x="277" y="462"/>
                  </a:lnTo>
                  <a:lnTo>
                    <a:pt x="269" y="442"/>
                  </a:lnTo>
                  <a:lnTo>
                    <a:pt x="271" y="430"/>
                  </a:lnTo>
                  <a:lnTo>
                    <a:pt x="273" y="422"/>
                  </a:lnTo>
                  <a:lnTo>
                    <a:pt x="281" y="404"/>
                  </a:lnTo>
                  <a:lnTo>
                    <a:pt x="299" y="396"/>
                  </a:lnTo>
                  <a:lnTo>
                    <a:pt x="315" y="382"/>
                  </a:lnTo>
                  <a:lnTo>
                    <a:pt x="329" y="360"/>
                  </a:lnTo>
                  <a:lnTo>
                    <a:pt x="329" y="378"/>
                  </a:lnTo>
                  <a:lnTo>
                    <a:pt x="337" y="376"/>
                  </a:lnTo>
                  <a:lnTo>
                    <a:pt x="351" y="372"/>
                  </a:lnTo>
                  <a:lnTo>
                    <a:pt x="367" y="366"/>
                  </a:lnTo>
                  <a:lnTo>
                    <a:pt x="383" y="356"/>
                  </a:lnTo>
                  <a:lnTo>
                    <a:pt x="393" y="332"/>
                  </a:lnTo>
                  <a:lnTo>
                    <a:pt x="403" y="312"/>
                  </a:lnTo>
                  <a:lnTo>
                    <a:pt x="417" y="294"/>
                  </a:lnTo>
                  <a:lnTo>
                    <a:pt x="429" y="284"/>
                  </a:lnTo>
                  <a:lnTo>
                    <a:pt x="443" y="278"/>
                  </a:lnTo>
                  <a:lnTo>
                    <a:pt x="457" y="278"/>
                  </a:lnTo>
                  <a:lnTo>
                    <a:pt x="473" y="274"/>
                  </a:lnTo>
                  <a:lnTo>
                    <a:pt x="487" y="268"/>
                  </a:lnTo>
                  <a:lnTo>
                    <a:pt x="503" y="264"/>
                  </a:lnTo>
                  <a:lnTo>
                    <a:pt x="519" y="260"/>
                  </a:lnTo>
                  <a:lnTo>
                    <a:pt x="531" y="246"/>
                  </a:lnTo>
                  <a:lnTo>
                    <a:pt x="545" y="230"/>
                  </a:lnTo>
                  <a:lnTo>
                    <a:pt x="561" y="216"/>
                  </a:lnTo>
                  <a:lnTo>
                    <a:pt x="575" y="212"/>
                  </a:lnTo>
                  <a:lnTo>
                    <a:pt x="587" y="202"/>
                  </a:lnTo>
                  <a:lnTo>
                    <a:pt x="575" y="196"/>
                  </a:lnTo>
                  <a:lnTo>
                    <a:pt x="561" y="198"/>
                  </a:lnTo>
                  <a:lnTo>
                    <a:pt x="545" y="194"/>
                  </a:lnTo>
                  <a:lnTo>
                    <a:pt x="531" y="190"/>
                  </a:lnTo>
                  <a:lnTo>
                    <a:pt x="523" y="174"/>
                  </a:lnTo>
                  <a:lnTo>
                    <a:pt x="535" y="162"/>
                  </a:lnTo>
                  <a:lnTo>
                    <a:pt x="529" y="140"/>
                  </a:lnTo>
                  <a:lnTo>
                    <a:pt x="537" y="142"/>
                  </a:lnTo>
                  <a:lnTo>
                    <a:pt x="549" y="148"/>
                  </a:lnTo>
                  <a:lnTo>
                    <a:pt x="561" y="162"/>
                  </a:lnTo>
                  <a:lnTo>
                    <a:pt x="569" y="180"/>
                  </a:lnTo>
                  <a:lnTo>
                    <a:pt x="585" y="182"/>
                  </a:lnTo>
                  <a:lnTo>
                    <a:pt x="601" y="172"/>
                  </a:lnTo>
                  <a:lnTo>
                    <a:pt x="599" y="152"/>
                  </a:lnTo>
                  <a:lnTo>
                    <a:pt x="591" y="134"/>
                  </a:lnTo>
                  <a:lnTo>
                    <a:pt x="577" y="120"/>
                  </a:lnTo>
                  <a:lnTo>
                    <a:pt x="567" y="104"/>
                  </a:lnTo>
                  <a:lnTo>
                    <a:pt x="555" y="90"/>
                  </a:lnTo>
                  <a:lnTo>
                    <a:pt x="541" y="78"/>
                  </a:lnTo>
                  <a:lnTo>
                    <a:pt x="541" y="66"/>
                  </a:lnTo>
                  <a:lnTo>
                    <a:pt x="549" y="66"/>
                  </a:lnTo>
                  <a:lnTo>
                    <a:pt x="555" y="84"/>
                  </a:lnTo>
                  <a:lnTo>
                    <a:pt x="567" y="96"/>
                  </a:lnTo>
                  <a:lnTo>
                    <a:pt x="581" y="102"/>
                  </a:lnTo>
                  <a:lnTo>
                    <a:pt x="591" y="80"/>
                  </a:lnTo>
                  <a:lnTo>
                    <a:pt x="583" y="64"/>
                  </a:lnTo>
                  <a:lnTo>
                    <a:pt x="569" y="54"/>
                  </a:lnTo>
                  <a:lnTo>
                    <a:pt x="559" y="44"/>
                  </a:lnTo>
                  <a:lnTo>
                    <a:pt x="567" y="40"/>
                  </a:lnTo>
                  <a:lnTo>
                    <a:pt x="585" y="62"/>
                  </a:lnTo>
                  <a:lnTo>
                    <a:pt x="595" y="50"/>
                  </a:lnTo>
                  <a:lnTo>
                    <a:pt x="607" y="44"/>
                  </a:lnTo>
                  <a:lnTo>
                    <a:pt x="617" y="28"/>
                  </a:lnTo>
                  <a:lnTo>
                    <a:pt x="611" y="16"/>
                  </a:lnTo>
                  <a:lnTo>
                    <a:pt x="627" y="10"/>
                  </a:lnTo>
                  <a:lnTo>
                    <a:pt x="63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31" name="Freeform 131"/>
            <p:cNvSpPr>
              <a:spLocks noEditPoints="1"/>
            </p:cNvSpPr>
            <p:nvPr/>
          </p:nvSpPr>
          <p:spPr bwMode="black">
            <a:xfrm>
              <a:off x="1116013" y="0"/>
              <a:ext cx="873125" cy="790575"/>
            </a:xfrm>
            <a:custGeom>
              <a:avLst/>
              <a:gdLst>
                <a:gd name="T0" fmla="*/ 92 w 550"/>
                <a:gd name="T1" fmla="*/ 24 h 498"/>
                <a:gd name="T2" fmla="*/ 76 w 550"/>
                <a:gd name="T3" fmla="*/ 0 h 498"/>
                <a:gd name="T4" fmla="*/ 2 w 550"/>
                <a:gd name="T5" fmla="*/ 38 h 498"/>
                <a:gd name="T6" fmla="*/ 14 w 550"/>
                <a:gd name="T7" fmla="*/ 68 h 498"/>
                <a:gd name="T8" fmla="*/ 70 w 550"/>
                <a:gd name="T9" fmla="*/ 104 h 498"/>
                <a:gd name="T10" fmla="*/ 164 w 550"/>
                <a:gd name="T11" fmla="*/ 124 h 498"/>
                <a:gd name="T12" fmla="*/ 170 w 550"/>
                <a:gd name="T13" fmla="*/ 116 h 498"/>
                <a:gd name="T14" fmla="*/ 182 w 550"/>
                <a:gd name="T15" fmla="*/ 128 h 498"/>
                <a:gd name="T16" fmla="*/ 214 w 550"/>
                <a:gd name="T17" fmla="*/ 130 h 498"/>
                <a:gd name="T18" fmla="*/ 222 w 550"/>
                <a:gd name="T19" fmla="*/ 122 h 498"/>
                <a:gd name="T20" fmla="*/ 236 w 550"/>
                <a:gd name="T21" fmla="*/ 110 h 498"/>
                <a:gd name="T22" fmla="*/ 246 w 550"/>
                <a:gd name="T23" fmla="*/ 138 h 498"/>
                <a:gd name="T24" fmla="*/ 256 w 550"/>
                <a:gd name="T25" fmla="*/ 166 h 498"/>
                <a:gd name="T26" fmla="*/ 288 w 550"/>
                <a:gd name="T27" fmla="*/ 182 h 498"/>
                <a:gd name="T28" fmla="*/ 310 w 550"/>
                <a:gd name="T29" fmla="*/ 208 h 498"/>
                <a:gd name="T30" fmla="*/ 324 w 550"/>
                <a:gd name="T31" fmla="*/ 284 h 498"/>
                <a:gd name="T32" fmla="*/ 304 w 550"/>
                <a:gd name="T33" fmla="*/ 338 h 498"/>
                <a:gd name="T34" fmla="*/ 240 w 550"/>
                <a:gd name="T35" fmla="*/ 346 h 498"/>
                <a:gd name="T36" fmla="*/ 236 w 550"/>
                <a:gd name="T37" fmla="*/ 392 h 498"/>
                <a:gd name="T38" fmla="*/ 276 w 550"/>
                <a:gd name="T39" fmla="*/ 384 h 498"/>
                <a:gd name="T40" fmla="*/ 316 w 550"/>
                <a:gd name="T41" fmla="*/ 384 h 498"/>
                <a:gd name="T42" fmla="*/ 346 w 550"/>
                <a:gd name="T43" fmla="*/ 426 h 498"/>
                <a:gd name="T44" fmla="*/ 366 w 550"/>
                <a:gd name="T45" fmla="*/ 456 h 498"/>
                <a:gd name="T46" fmla="*/ 378 w 550"/>
                <a:gd name="T47" fmla="*/ 462 h 498"/>
                <a:gd name="T48" fmla="*/ 400 w 550"/>
                <a:gd name="T49" fmla="*/ 478 h 498"/>
                <a:gd name="T50" fmla="*/ 444 w 550"/>
                <a:gd name="T51" fmla="*/ 488 h 498"/>
                <a:gd name="T52" fmla="*/ 430 w 550"/>
                <a:gd name="T53" fmla="*/ 448 h 498"/>
                <a:gd name="T54" fmla="*/ 420 w 550"/>
                <a:gd name="T55" fmla="*/ 434 h 498"/>
                <a:gd name="T56" fmla="*/ 480 w 550"/>
                <a:gd name="T57" fmla="*/ 472 h 498"/>
                <a:gd name="T58" fmla="*/ 490 w 550"/>
                <a:gd name="T59" fmla="*/ 456 h 498"/>
                <a:gd name="T60" fmla="*/ 490 w 550"/>
                <a:gd name="T61" fmla="*/ 442 h 498"/>
                <a:gd name="T62" fmla="*/ 482 w 550"/>
                <a:gd name="T63" fmla="*/ 382 h 498"/>
                <a:gd name="T64" fmla="*/ 460 w 550"/>
                <a:gd name="T65" fmla="*/ 370 h 498"/>
                <a:gd name="T66" fmla="*/ 442 w 550"/>
                <a:gd name="T67" fmla="*/ 352 h 498"/>
                <a:gd name="T68" fmla="*/ 426 w 550"/>
                <a:gd name="T69" fmla="*/ 326 h 498"/>
                <a:gd name="T70" fmla="*/ 442 w 550"/>
                <a:gd name="T71" fmla="*/ 312 h 498"/>
                <a:gd name="T72" fmla="*/ 470 w 550"/>
                <a:gd name="T73" fmla="*/ 322 h 498"/>
                <a:gd name="T74" fmla="*/ 480 w 550"/>
                <a:gd name="T75" fmla="*/ 352 h 498"/>
                <a:gd name="T76" fmla="*/ 514 w 550"/>
                <a:gd name="T77" fmla="*/ 350 h 498"/>
                <a:gd name="T78" fmla="*/ 542 w 550"/>
                <a:gd name="T79" fmla="*/ 318 h 498"/>
                <a:gd name="T80" fmla="*/ 546 w 550"/>
                <a:gd name="T81" fmla="*/ 304 h 498"/>
                <a:gd name="T82" fmla="*/ 514 w 550"/>
                <a:gd name="T83" fmla="*/ 274 h 498"/>
                <a:gd name="T84" fmla="*/ 490 w 550"/>
                <a:gd name="T85" fmla="*/ 232 h 498"/>
                <a:gd name="T86" fmla="*/ 458 w 550"/>
                <a:gd name="T87" fmla="*/ 222 h 498"/>
                <a:gd name="T88" fmla="*/ 450 w 550"/>
                <a:gd name="T89" fmla="*/ 202 h 498"/>
                <a:gd name="T90" fmla="*/ 430 w 550"/>
                <a:gd name="T91" fmla="*/ 170 h 498"/>
                <a:gd name="T92" fmla="*/ 414 w 550"/>
                <a:gd name="T93" fmla="*/ 142 h 498"/>
                <a:gd name="T94" fmla="*/ 418 w 550"/>
                <a:gd name="T95" fmla="*/ 98 h 498"/>
                <a:gd name="T96" fmla="*/ 402 w 550"/>
                <a:gd name="T97" fmla="*/ 106 h 498"/>
                <a:gd name="T98" fmla="*/ 386 w 550"/>
                <a:gd name="T99" fmla="*/ 80 h 498"/>
                <a:gd name="T100" fmla="*/ 374 w 550"/>
                <a:gd name="T101" fmla="*/ 56 h 498"/>
                <a:gd name="T102" fmla="*/ 360 w 550"/>
                <a:gd name="T103" fmla="*/ 32 h 498"/>
                <a:gd name="T104" fmla="*/ 318 w 550"/>
                <a:gd name="T105" fmla="*/ 36 h 498"/>
                <a:gd name="T106" fmla="*/ 320 w 550"/>
                <a:gd name="T107" fmla="*/ 12 h 498"/>
                <a:gd name="T108" fmla="*/ 100 w 550"/>
                <a:gd name="T109" fmla="*/ 50 h 498"/>
                <a:gd name="T110" fmla="*/ 440 w 550"/>
                <a:gd name="T111" fmla="*/ 296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50" h="498">
                  <a:moveTo>
                    <a:pt x="304" y="0"/>
                  </a:moveTo>
                  <a:lnTo>
                    <a:pt x="82" y="0"/>
                  </a:lnTo>
                  <a:lnTo>
                    <a:pt x="78" y="2"/>
                  </a:lnTo>
                  <a:lnTo>
                    <a:pt x="92" y="24"/>
                  </a:lnTo>
                  <a:lnTo>
                    <a:pt x="102" y="26"/>
                  </a:lnTo>
                  <a:lnTo>
                    <a:pt x="102" y="42"/>
                  </a:lnTo>
                  <a:lnTo>
                    <a:pt x="78" y="8"/>
                  </a:lnTo>
                  <a:lnTo>
                    <a:pt x="76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6" y="16"/>
                  </a:lnTo>
                  <a:lnTo>
                    <a:pt x="2" y="38"/>
                  </a:lnTo>
                  <a:lnTo>
                    <a:pt x="46" y="58"/>
                  </a:lnTo>
                  <a:lnTo>
                    <a:pt x="12" y="56"/>
                  </a:lnTo>
                  <a:lnTo>
                    <a:pt x="16" y="62"/>
                  </a:lnTo>
                  <a:lnTo>
                    <a:pt x="14" y="68"/>
                  </a:lnTo>
                  <a:lnTo>
                    <a:pt x="40" y="102"/>
                  </a:lnTo>
                  <a:lnTo>
                    <a:pt x="62" y="104"/>
                  </a:lnTo>
                  <a:lnTo>
                    <a:pt x="68" y="98"/>
                  </a:lnTo>
                  <a:lnTo>
                    <a:pt x="70" y="104"/>
                  </a:lnTo>
                  <a:lnTo>
                    <a:pt x="82" y="120"/>
                  </a:lnTo>
                  <a:lnTo>
                    <a:pt x="134" y="120"/>
                  </a:lnTo>
                  <a:lnTo>
                    <a:pt x="158" y="132"/>
                  </a:lnTo>
                  <a:lnTo>
                    <a:pt x="164" y="124"/>
                  </a:lnTo>
                  <a:lnTo>
                    <a:pt x="174" y="134"/>
                  </a:lnTo>
                  <a:lnTo>
                    <a:pt x="184" y="134"/>
                  </a:lnTo>
                  <a:lnTo>
                    <a:pt x="178" y="126"/>
                  </a:lnTo>
                  <a:lnTo>
                    <a:pt x="170" y="116"/>
                  </a:lnTo>
                  <a:lnTo>
                    <a:pt x="194" y="122"/>
                  </a:lnTo>
                  <a:lnTo>
                    <a:pt x="198" y="128"/>
                  </a:lnTo>
                  <a:lnTo>
                    <a:pt x="190" y="126"/>
                  </a:lnTo>
                  <a:lnTo>
                    <a:pt x="182" y="128"/>
                  </a:lnTo>
                  <a:lnTo>
                    <a:pt x="192" y="148"/>
                  </a:lnTo>
                  <a:lnTo>
                    <a:pt x="196" y="146"/>
                  </a:lnTo>
                  <a:lnTo>
                    <a:pt x="196" y="140"/>
                  </a:lnTo>
                  <a:lnTo>
                    <a:pt x="214" y="130"/>
                  </a:lnTo>
                  <a:lnTo>
                    <a:pt x="208" y="130"/>
                  </a:lnTo>
                  <a:lnTo>
                    <a:pt x="204" y="128"/>
                  </a:lnTo>
                  <a:lnTo>
                    <a:pt x="218" y="126"/>
                  </a:lnTo>
                  <a:lnTo>
                    <a:pt x="222" y="122"/>
                  </a:lnTo>
                  <a:lnTo>
                    <a:pt x="214" y="100"/>
                  </a:lnTo>
                  <a:lnTo>
                    <a:pt x="216" y="100"/>
                  </a:lnTo>
                  <a:lnTo>
                    <a:pt x="228" y="110"/>
                  </a:lnTo>
                  <a:lnTo>
                    <a:pt x="236" y="110"/>
                  </a:lnTo>
                  <a:lnTo>
                    <a:pt x="238" y="130"/>
                  </a:lnTo>
                  <a:lnTo>
                    <a:pt x="252" y="130"/>
                  </a:lnTo>
                  <a:lnTo>
                    <a:pt x="252" y="134"/>
                  </a:lnTo>
                  <a:lnTo>
                    <a:pt x="246" y="138"/>
                  </a:lnTo>
                  <a:lnTo>
                    <a:pt x="272" y="160"/>
                  </a:lnTo>
                  <a:lnTo>
                    <a:pt x="274" y="164"/>
                  </a:lnTo>
                  <a:lnTo>
                    <a:pt x="268" y="168"/>
                  </a:lnTo>
                  <a:lnTo>
                    <a:pt x="256" y="166"/>
                  </a:lnTo>
                  <a:lnTo>
                    <a:pt x="256" y="194"/>
                  </a:lnTo>
                  <a:lnTo>
                    <a:pt x="280" y="178"/>
                  </a:lnTo>
                  <a:lnTo>
                    <a:pt x="288" y="176"/>
                  </a:lnTo>
                  <a:lnTo>
                    <a:pt x="288" y="182"/>
                  </a:lnTo>
                  <a:lnTo>
                    <a:pt x="306" y="204"/>
                  </a:lnTo>
                  <a:lnTo>
                    <a:pt x="306" y="190"/>
                  </a:lnTo>
                  <a:lnTo>
                    <a:pt x="308" y="190"/>
                  </a:lnTo>
                  <a:lnTo>
                    <a:pt x="310" y="208"/>
                  </a:lnTo>
                  <a:lnTo>
                    <a:pt x="324" y="218"/>
                  </a:lnTo>
                  <a:lnTo>
                    <a:pt x="338" y="258"/>
                  </a:lnTo>
                  <a:lnTo>
                    <a:pt x="326" y="272"/>
                  </a:lnTo>
                  <a:lnTo>
                    <a:pt x="324" y="284"/>
                  </a:lnTo>
                  <a:lnTo>
                    <a:pt x="296" y="310"/>
                  </a:lnTo>
                  <a:lnTo>
                    <a:pt x="314" y="336"/>
                  </a:lnTo>
                  <a:lnTo>
                    <a:pt x="314" y="340"/>
                  </a:lnTo>
                  <a:lnTo>
                    <a:pt x="304" y="338"/>
                  </a:lnTo>
                  <a:lnTo>
                    <a:pt x="282" y="350"/>
                  </a:lnTo>
                  <a:lnTo>
                    <a:pt x="238" y="340"/>
                  </a:lnTo>
                  <a:lnTo>
                    <a:pt x="242" y="346"/>
                  </a:lnTo>
                  <a:lnTo>
                    <a:pt x="240" y="346"/>
                  </a:lnTo>
                  <a:lnTo>
                    <a:pt x="242" y="354"/>
                  </a:lnTo>
                  <a:lnTo>
                    <a:pt x="232" y="362"/>
                  </a:lnTo>
                  <a:lnTo>
                    <a:pt x="228" y="380"/>
                  </a:lnTo>
                  <a:lnTo>
                    <a:pt x="236" y="392"/>
                  </a:lnTo>
                  <a:lnTo>
                    <a:pt x="258" y="400"/>
                  </a:lnTo>
                  <a:lnTo>
                    <a:pt x="276" y="392"/>
                  </a:lnTo>
                  <a:lnTo>
                    <a:pt x="276" y="384"/>
                  </a:lnTo>
                  <a:lnTo>
                    <a:pt x="276" y="384"/>
                  </a:lnTo>
                  <a:lnTo>
                    <a:pt x="298" y="392"/>
                  </a:lnTo>
                  <a:lnTo>
                    <a:pt x="302" y="386"/>
                  </a:lnTo>
                  <a:lnTo>
                    <a:pt x="298" y="380"/>
                  </a:lnTo>
                  <a:lnTo>
                    <a:pt x="316" y="384"/>
                  </a:lnTo>
                  <a:lnTo>
                    <a:pt x="326" y="410"/>
                  </a:lnTo>
                  <a:lnTo>
                    <a:pt x="354" y="424"/>
                  </a:lnTo>
                  <a:lnTo>
                    <a:pt x="350" y="428"/>
                  </a:lnTo>
                  <a:lnTo>
                    <a:pt x="346" y="426"/>
                  </a:lnTo>
                  <a:lnTo>
                    <a:pt x="342" y="428"/>
                  </a:lnTo>
                  <a:lnTo>
                    <a:pt x="360" y="452"/>
                  </a:lnTo>
                  <a:lnTo>
                    <a:pt x="376" y="460"/>
                  </a:lnTo>
                  <a:lnTo>
                    <a:pt x="366" y="456"/>
                  </a:lnTo>
                  <a:lnTo>
                    <a:pt x="364" y="460"/>
                  </a:lnTo>
                  <a:lnTo>
                    <a:pt x="372" y="470"/>
                  </a:lnTo>
                  <a:lnTo>
                    <a:pt x="384" y="464"/>
                  </a:lnTo>
                  <a:lnTo>
                    <a:pt x="378" y="462"/>
                  </a:lnTo>
                  <a:lnTo>
                    <a:pt x="384" y="458"/>
                  </a:lnTo>
                  <a:lnTo>
                    <a:pt x="386" y="464"/>
                  </a:lnTo>
                  <a:lnTo>
                    <a:pt x="394" y="460"/>
                  </a:lnTo>
                  <a:lnTo>
                    <a:pt x="400" y="478"/>
                  </a:lnTo>
                  <a:lnTo>
                    <a:pt x="406" y="474"/>
                  </a:lnTo>
                  <a:lnTo>
                    <a:pt x="410" y="482"/>
                  </a:lnTo>
                  <a:lnTo>
                    <a:pt x="434" y="492"/>
                  </a:lnTo>
                  <a:lnTo>
                    <a:pt x="444" y="488"/>
                  </a:lnTo>
                  <a:lnTo>
                    <a:pt x="452" y="498"/>
                  </a:lnTo>
                  <a:lnTo>
                    <a:pt x="462" y="496"/>
                  </a:lnTo>
                  <a:lnTo>
                    <a:pt x="460" y="476"/>
                  </a:lnTo>
                  <a:lnTo>
                    <a:pt x="430" y="448"/>
                  </a:lnTo>
                  <a:lnTo>
                    <a:pt x="412" y="426"/>
                  </a:lnTo>
                  <a:lnTo>
                    <a:pt x="408" y="420"/>
                  </a:lnTo>
                  <a:lnTo>
                    <a:pt x="410" y="420"/>
                  </a:lnTo>
                  <a:lnTo>
                    <a:pt x="420" y="434"/>
                  </a:lnTo>
                  <a:lnTo>
                    <a:pt x="428" y="430"/>
                  </a:lnTo>
                  <a:lnTo>
                    <a:pt x="444" y="450"/>
                  </a:lnTo>
                  <a:lnTo>
                    <a:pt x="468" y="452"/>
                  </a:lnTo>
                  <a:lnTo>
                    <a:pt x="480" y="472"/>
                  </a:lnTo>
                  <a:lnTo>
                    <a:pt x="486" y="468"/>
                  </a:lnTo>
                  <a:lnTo>
                    <a:pt x="482" y="458"/>
                  </a:lnTo>
                  <a:lnTo>
                    <a:pt x="492" y="460"/>
                  </a:lnTo>
                  <a:lnTo>
                    <a:pt x="490" y="456"/>
                  </a:lnTo>
                  <a:lnTo>
                    <a:pt x="488" y="446"/>
                  </a:lnTo>
                  <a:lnTo>
                    <a:pt x="480" y="438"/>
                  </a:lnTo>
                  <a:lnTo>
                    <a:pt x="480" y="436"/>
                  </a:lnTo>
                  <a:lnTo>
                    <a:pt x="490" y="442"/>
                  </a:lnTo>
                  <a:lnTo>
                    <a:pt x="492" y="418"/>
                  </a:lnTo>
                  <a:lnTo>
                    <a:pt x="488" y="404"/>
                  </a:lnTo>
                  <a:lnTo>
                    <a:pt x="476" y="400"/>
                  </a:lnTo>
                  <a:lnTo>
                    <a:pt x="482" y="382"/>
                  </a:lnTo>
                  <a:lnTo>
                    <a:pt x="472" y="374"/>
                  </a:lnTo>
                  <a:lnTo>
                    <a:pt x="468" y="376"/>
                  </a:lnTo>
                  <a:lnTo>
                    <a:pt x="468" y="368"/>
                  </a:lnTo>
                  <a:lnTo>
                    <a:pt x="460" y="370"/>
                  </a:lnTo>
                  <a:lnTo>
                    <a:pt x="462" y="364"/>
                  </a:lnTo>
                  <a:lnTo>
                    <a:pt x="446" y="364"/>
                  </a:lnTo>
                  <a:lnTo>
                    <a:pt x="446" y="366"/>
                  </a:lnTo>
                  <a:lnTo>
                    <a:pt x="442" y="352"/>
                  </a:lnTo>
                  <a:lnTo>
                    <a:pt x="438" y="352"/>
                  </a:lnTo>
                  <a:lnTo>
                    <a:pt x="438" y="334"/>
                  </a:lnTo>
                  <a:lnTo>
                    <a:pt x="426" y="334"/>
                  </a:lnTo>
                  <a:lnTo>
                    <a:pt x="426" y="326"/>
                  </a:lnTo>
                  <a:lnTo>
                    <a:pt x="444" y="322"/>
                  </a:lnTo>
                  <a:lnTo>
                    <a:pt x="424" y="302"/>
                  </a:lnTo>
                  <a:lnTo>
                    <a:pt x="426" y="300"/>
                  </a:lnTo>
                  <a:lnTo>
                    <a:pt x="442" y="312"/>
                  </a:lnTo>
                  <a:lnTo>
                    <a:pt x="440" y="306"/>
                  </a:lnTo>
                  <a:lnTo>
                    <a:pt x="458" y="316"/>
                  </a:lnTo>
                  <a:lnTo>
                    <a:pt x="460" y="324"/>
                  </a:lnTo>
                  <a:lnTo>
                    <a:pt x="470" y="322"/>
                  </a:lnTo>
                  <a:lnTo>
                    <a:pt x="470" y="334"/>
                  </a:lnTo>
                  <a:lnTo>
                    <a:pt x="478" y="350"/>
                  </a:lnTo>
                  <a:lnTo>
                    <a:pt x="482" y="348"/>
                  </a:lnTo>
                  <a:lnTo>
                    <a:pt x="480" y="352"/>
                  </a:lnTo>
                  <a:lnTo>
                    <a:pt x="486" y="360"/>
                  </a:lnTo>
                  <a:lnTo>
                    <a:pt x="492" y="358"/>
                  </a:lnTo>
                  <a:lnTo>
                    <a:pt x="506" y="374"/>
                  </a:lnTo>
                  <a:lnTo>
                    <a:pt x="514" y="350"/>
                  </a:lnTo>
                  <a:lnTo>
                    <a:pt x="512" y="336"/>
                  </a:lnTo>
                  <a:lnTo>
                    <a:pt x="522" y="342"/>
                  </a:lnTo>
                  <a:lnTo>
                    <a:pt x="530" y="322"/>
                  </a:lnTo>
                  <a:lnTo>
                    <a:pt x="542" y="318"/>
                  </a:lnTo>
                  <a:lnTo>
                    <a:pt x="528" y="314"/>
                  </a:lnTo>
                  <a:lnTo>
                    <a:pt x="530" y="308"/>
                  </a:lnTo>
                  <a:lnTo>
                    <a:pt x="542" y="310"/>
                  </a:lnTo>
                  <a:lnTo>
                    <a:pt x="546" y="304"/>
                  </a:lnTo>
                  <a:lnTo>
                    <a:pt x="542" y="300"/>
                  </a:lnTo>
                  <a:lnTo>
                    <a:pt x="550" y="292"/>
                  </a:lnTo>
                  <a:lnTo>
                    <a:pt x="532" y="270"/>
                  </a:lnTo>
                  <a:lnTo>
                    <a:pt x="514" y="274"/>
                  </a:lnTo>
                  <a:lnTo>
                    <a:pt x="520" y="256"/>
                  </a:lnTo>
                  <a:lnTo>
                    <a:pt x="498" y="260"/>
                  </a:lnTo>
                  <a:lnTo>
                    <a:pt x="502" y="252"/>
                  </a:lnTo>
                  <a:lnTo>
                    <a:pt x="490" y="232"/>
                  </a:lnTo>
                  <a:lnTo>
                    <a:pt x="480" y="230"/>
                  </a:lnTo>
                  <a:lnTo>
                    <a:pt x="482" y="216"/>
                  </a:lnTo>
                  <a:lnTo>
                    <a:pt x="460" y="226"/>
                  </a:lnTo>
                  <a:lnTo>
                    <a:pt x="458" y="222"/>
                  </a:lnTo>
                  <a:lnTo>
                    <a:pt x="462" y="216"/>
                  </a:lnTo>
                  <a:lnTo>
                    <a:pt x="458" y="210"/>
                  </a:lnTo>
                  <a:lnTo>
                    <a:pt x="446" y="210"/>
                  </a:lnTo>
                  <a:lnTo>
                    <a:pt x="450" y="202"/>
                  </a:lnTo>
                  <a:lnTo>
                    <a:pt x="424" y="192"/>
                  </a:lnTo>
                  <a:lnTo>
                    <a:pt x="432" y="190"/>
                  </a:lnTo>
                  <a:lnTo>
                    <a:pt x="422" y="178"/>
                  </a:lnTo>
                  <a:lnTo>
                    <a:pt x="430" y="170"/>
                  </a:lnTo>
                  <a:lnTo>
                    <a:pt x="418" y="164"/>
                  </a:lnTo>
                  <a:lnTo>
                    <a:pt x="450" y="160"/>
                  </a:lnTo>
                  <a:lnTo>
                    <a:pt x="450" y="156"/>
                  </a:lnTo>
                  <a:lnTo>
                    <a:pt x="414" y="142"/>
                  </a:lnTo>
                  <a:lnTo>
                    <a:pt x="438" y="134"/>
                  </a:lnTo>
                  <a:lnTo>
                    <a:pt x="442" y="128"/>
                  </a:lnTo>
                  <a:lnTo>
                    <a:pt x="438" y="120"/>
                  </a:lnTo>
                  <a:lnTo>
                    <a:pt x="418" y="98"/>
                  </a:lnTo>
                  <a:lnTo>
                    <a:pt x="414" y="110"/>
                  </a:lnTo>
                  <a:lnTo>
                    <a:pt x="410" y="112"/>
                  </a:lnTo>
                  <a:lnTo>
                    <a:pt x="414" y="106"/>
                  </a:lnTo>
                  <a:lnTo>
                    <a:pt x="402" y="106"/>
                  </a:lnTo>
                  <a:lnTo>
                    <a:pt x="414" y="100"/>
                  </a:lnTo>
                  <a:lnTo>
                    <a:pt x="416" y="84"/>
                  </a:lnTo>
                  <a:lnTo>
                    <a:pt x="392" y="72"/>
                  </a:lnTo>
                  <a:lnTo>
                    <a:pt x="386" y="80"/>
                  </a:lnTo>
                  <a:lnTo>
                    <a:pt x="392" y="66"/>
                  </a:lnTo>
                  <a:lnTo>
                    <a:pt x="372" y="76"/>
                  </a:lnTo>
                  <a:lnTo>
                    <a:pt x="376" y="66"/>
                  </a:lnTo>
                  <a:lnTo>
                    <a:pt x="374" y="56"/>
                  </a:lnTo>
                  <a:lnTo>
                    <a:pt x="360" y="56"/>
                  </a:lnTo>
                  <a:lnTo>
                    <a:pt x="364" y="56"/>
                  </a:lnTo>
                  <a:lnTo>
                    <a:pt x="366" y="48"/>
                  </a:lnTo>
                  <a:lnTo>
                    <a:pt x="360" y="32"/>
                  </a:lnTo>
                  <a:lnTo>
                    <a:pt x="334" y="16"/>
                  </a:lnTo>
                  <a:lnTo>
                    <a:pt x="328" y="28"/>
                  </a:lnTo>
                  <a:lnTo>
                    <a:pt x="318" y="28"/>
                  </a:lnTo>
                  <a:lnTo>
                    <a:pt x="318" y="36"/>
                  </a:lnTo>
                  <a:lnTo>
                    <a:pt x="318" y="36"/>
                  </a:lnTo>
                  <a:lnTo>
                    <a:pt x="318" y="26"/>
                  </a:lnTo>
                  <a:lnTo>
                    <a:pt x="312" y="28"/>
                  </a:lnTo>
                  <a:lnTo>
                    <a:pt x="320" y="12"/>
                  </a:lnTo>
                  <a:lnTo>
                    <a:pt x="298" y="18"/>
                  </a:lnTo>
                  <a:lnTo>
                    <a:pt x="304" y="12"/>
                  </a:lnTo>
                  <a:lnTo>
                    <a:pt x="304" y="0"/>
                  </a:lnTo>
                  <a:close/>
                  <a:moveTo>
                    <a:pt x="100" y="50"/>
                  </a:moveTo>
                  <a:lnTo>
                    <a:pt x="94" y="52"/>
                  </a:lnTo>
                  <a:lnTo>
                    <a:pt x="102" y="48"/>
                  </a:lnTo>
                  <a:lnTo>
                    <a:pt x="100" y="50"/>
                  </a:lnTo>
                  <a:close/>
                  <a:moveTo>
                    <a:pt x="440" y="296"/>
                  </a:moveTo>
                  <a:lnTo>
                    <a:pt x="438" y="304"/>
                  </a:lnTo>
                  <a:lnTo>
                    <a:pt x="436" y="296"/>
                  </a:lnTo>
                  <a:lnTo>
                    <a:pt x="440" y="2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32" name="Freeform 132"/>
            <p:cNvSpPr>
              <a:spLocks/>
            </p:cNvSpPr>
            <p:nvPr/>
          </p:nvSpPr>
          <p:spPr bwMode="black">
            <a:xfrm>
              <a:off x="260350" y="0"/>
              <a:ext cx="549275" cy="317500"/>
            </a:xfrm>
            <a:custGeom>
              <a:avLst/>
              <a:gdLst>
                <a:gd name="T0" fmla="*/ 206 w 346"/>
                <a:gd name="T1" fmla="*/ 18 h 200"/>
                <a:gd name="T2" fmla="*/ 206 w 346"/>
                <a:gd name="T3" fmla="*/ 4 h 200"/>
                <a:gd name="T4" fmla="*/ 6 w 346"/>
                <a:gd name="T5" fmla="*/ 0 h 200"/>
                <a:gd name="T6" fmla="*/ 2 w 346"/>
                <a:gd name="T7" fmla="*/ 26 h 200"/>
                <a:gd name="T8" fmla="*/ 22 w 346"/>
                <a:gd name="T9" fmla="*/ 30 h 200"/>
                <a:gd name="T10" fmla="*/ 16 w 346"/>
                <a:gd name="T11" fmla="*/ 44 h 200"/>
                <a:gd name="T12" fmla="*/ 52 w 346"/>
                <a:gd name="T13" fmla="*/ 36 h 200"/>
                <a:gd name="T14" fmla="*/ 12 w 346"/>
                <a:gd name="T15" fmla="*/ 58 h 200"/>
                <a:gd name="T16" fmla="*/ 70 w 346"/>
                <a:gd name="T17" fmla="*/ 90 h 200"/>
                <a:gd name="T18" fmla="*/ 128 w 346"/>
                <a:gd name="T19" fmla="*/ 96 h 200"/>
                <a:gd name="T20" fmla="*/ 88 w 346"/>
                <a:gd name="T21" fmla="*/ 96 h 200"/>
                <a:gd name="T22" fmla="*/ 46 w 346"/>
                <a:gd name="T23" fmla="*/ 148 h 200"/>
                <a:gd name="T24" fmla="*/ 102 w 346"/>
                <a:gd name="T25" fmla="*/ 168 h 200"/>
                <a:gd name="T26" fmla="*/ 102 w 346"/>
                <a:gd name="T27" fmla="*/ 186 h 200"/>
                <a:gd name="T28" fmla="*/ 104 w 346"/>
                <a:gd name="T29" fmla="*/ 200 h 200"/>
                <a:gd name="T30" fmla="*/ 198 w 346"/>
                <a:gd name="T31" fmla="*/ 176 h 200"/>
                <a:gd name="T32" fmla="*/ 236 w 346"/>
                <a:gd name="T33" fmla="*/ 148 h 200"/>
                <a:gd name="T34" fmla="*/ 238 w 346"/>
                <a:gd name="T35" fmla="*/ 162 h 200"/>
                <a:gd name="T36" fmla="*/ 258 w 346"/>
                <a:gd name="T37" fmla="*/ 176 h 200"/>
                <a:gd name="T38" fmla="*/ 336 w 346"/>
                <a:gd name="T39" fmla="*/ 162 h 200"/>
                <a:gd name="T40" fmla="*/ 326 w 346"/>
                <a:gd name="T41" fmla="*/ 146 h 200"/>
                <a:gd name="T42" fmla="*/ 304 w 346"/>
                <a:gd name="T43" fmla="*/ 152 h 200"/>
                <a:gd name="T44" fmla="*/ 316 w 346"/>
                <a:gd name="T45" fmla="*/ 144 h 200"/>
                <a:gd name="T46" fmla="*/ 320 w 346"/>
                <a:gd name="T47" fmla="*/ 126 h 200"/>
                <a:gd name="T48" fmla="*/ 332 w 346"/>
                <a:gd name="T49" fmla="*/ 138 h 200"/>
                <a:gd name="T50" fmla="*/ 334 w 346"/>
                <a:gd name="T51" fmla="*/ 138 h 200"/>
                <a:gd name="T52" fmla="*/ 346 w 346"/>
                <a:gd name="T53" fmla="*/ 116 h 200"/>
                <a:gd name="T54" fmla="*/ 332 w 346"/>
                <a:gd name="T55" fmla="*/ 106 h 200"/>
                <a:gd name="T56" fmla="*/ 296 w 346"/>
                <a:gd name="T57" fmla="*/ 80 h 200"/>
                <a:gd name="T58" fmla="*/ 278 w 346"/>
                <a:gd name="T59" fmla="*/ 26 h 200"/>
                <a:gd name="T60" fmla="*/ 268 w 346"/>
                <a:gd name="T61" fmla="*/ 0 h 200"/>
                <a:gd name="T62" fmla="*/ 216 w 346"/>
                <a:gd name="T63" fmla="*/ 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6" h="200">
                  <a:moveTo>
                    <a:pt x="216" y="6"/>
                  </a:moveTo>
                  <a:lnTo>
                    <a:pt x="206" y="18"/>
                  </a:lnTo>
                  <a:lnTo>
                    <a:pt x="204" y="16"/>
                  </a:lnTo>
                  <a:lnTo>
                    <a:pt x="206" y="4"/>
                  </a:lnTo>
                  <a:lnTo>
                    <a:pt x="202" y="0"/>
                  </a:lnTo>
                  <a:lnTo>
                    <a:pt x="6" y="0"/>
                  </a:lnTo>
                  <a:lnTo>
                    <a:pt x="0" y="10"/>
                  </a:lnTo>
                  <a:lnTo>
                    <a:pt x="2" y="26"/>
                  </a:lnTo>
                  <a:lnTo>
                    <a:pt x="22" y="24"/>
                  </a:lnTo>
                  <a:lnTo>
                    <a:pt x="22" y="30"/>
                  </a:lnTo>
                  <a:lnTo>
                    <a:pt x="12" y="34"/>
                  </a:lnTo>
                  <a:lnTo>
                    <a:pt x="16" y="44"/>
                  </a:lnTo>
                  <a:lnTo>
                    <a:pt x="54" y="34"/>
                  </a:lnTo>
                  <a:lnTo>
                    <a:pt x="52" y="36"/>
                  </a:lnTo>
                  <a:lnTo>
                    <a:pt x="56" y="40"/>
                  </a:lnTo>
                  <a:lnTo>
                    <a:pt x="12" y="58"/>
                  </a:lnTo>
                  <a:lnTo>
                    <a:pt x="26" y="84"/>
                  </a:lnTo>
                  <a:lnTo>
                    <a:pt x="70" y="90"/>
                  </a:lnTo>
                  <a:lnTo>
                    <a:pt x="98" y="82"/>
                  </a:lnTo>
                  <a:lnTo>
                    <a:pt x="128" y="96"/>
                  </a:lnTo>
                  <a:lnTo>
                    <a:pt x="122" y="100"/>
                  </a:lnTo>
                  <a:lnTo>
                    <a:pt x="88" y="96"/>
                  </a:lnTo>
                  <a:lnTo>
                    <a:pt x="28" y="114"/>
                  </a:lnTo>
                  <a:lnTo>
                    <a:pt x="46" y="148"/>
                  </a:lnTo>
                  <a:lnTo>
                    <a:pt x="78" y="158"/>
                  </a:lnTo>
                  <a:lnTo>
                    <a:pt x="102" y="168"/>
                  </a:lnTo>
                  <a:lnTo>
                    <a:pt x="100" y="178"/>
                  </a:lnTo>
                  <a:lnTo>
                    <a:pt x="102" y="186"/>
                  </a:lnTo>
                  <a:lnTo>
                    <a:pt x="110" y="194"/>
                  </a:lnTo>
                  <a:lnTo>
                    <a:pt x="104" y="200"/>
                  </a:lnTo>
                  <a:lnTo>
                    <a:pt x="182" y="192"/>
                  </a:lnTo>
                  <a:lnTo>
                    <a:pt x="198" y="176"/>
                  </a:lnTo>
                  <a:lnTo>
                    <a:pt x="222" y="172"/>
                  </a:lnTo>
                  <a:lnTo>
                    <a:pt x="236" y="148"/>
                  </a:lnTo>
                  <a:lnTo>
                    <a:pt x="238" y="150"/>
                  </a:lnTo>
                  <a:lnTo>
                    <a:pt x="238" y="162"/>
                  </a:lnTo>
                  <a:lnTo>
                    <a:pt x="262" y="168"/>
                  </a:lnTo>
                  <a:lnTo>
                    <a:pt x="258" y="176"/>
                  </a:lnTo>
                  <a:lnTo>
                    <a:pt x="304" y="186"/>
                  </a:lnTo>
                  <a:lnTo>
                    <a:pt x="336" y="162"/>
                  </a:lnTo>
                  <a:lnTo>
                    <a:pt x="322" y="158"/>
                  </a:lnTo>
                  <a:lnTo>
                    <a:pt x="326" y="146"/>
                  </a:lnTo>
                  <a:lnTo>
                    <a:pt x="320" y="142"/>
                  </a:lnTo>
                  <a:lnTo>
                    <a:pt x="304" y="152"/>
                  </a:lnTo>
                  <a:lnTo>
                    <a:pt x="304" y="144"/>
                  </a:lnTo>
                  <a:lnTo>
                    <a:pt x="316" y="144"/>
                  </a:lnTo>
                  <a:lnTo>
                    <a:pt x="314" y="132"/>
                  </a:lnTo>
                  <a:lnTo>
                    <a:pt x="320" y="126"/>
                  </a:lnTo>
                  <a:lnTo>
                    <a:pt x="322" y="134"/>
                  </a:lnTo>
                  <a:lnTo>
                    <a:pt x="332" y="138"/>
                  </a:lnTo>
                  <a:lnTo>
                    <a:pt x="332" y="132"/>
                  </a:lnTo>
                  <a:lnTo>
                    <a:pt x="334" y="138"/>
                  </a:lnTo>
                  <a:lnTo>
                    <a:pt x="344" y="138"/>
                  </a:lnTo>
                  <a:lnTo>
                    <a:pt x="346" y="116"/>
                  </a:lnTo>
                  <a:lnTo>
                    <a:pt x="344" y="106"/>
                  </a:lnTo>
                  <a:lnTo>
                    <a:pt x="332" y="106"/>
                  </a:lnTo>
                  <a:lnTo>
                    <a:pt x="308" y="78"/>
                  </a:lnTo>
                  <a:lnTo>
                    <a:pt x="296" y="80"/>
                  </a:lnTo>
                  <a:lnTo>
                    <a:pt x="278" y="56"/>
                  </a:lnTo>
                  <a:lnTo>
                    <a:pt x="278" y="26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4" y="0"/>
                  </a:lnTo>
                  <a:lnTo>
                    <a:pt x="21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33" name="Freeform 133"/>
            <p:cNvSpPr>
              <a:spLocks/>
            </p:cNvSpPr>
            <p:nvPr/>
          </p:nvSpPr>
          <p:spPr bwMode="black">
            <a:xfrm>
              <a:off x="50800" y="0"/>
              <a:ext cx="171450" cy="95250"/>
            </a:xfrm>
            <a:custGeom>
              <a:avLst/>
              <a:gdLst>
                <a:gd name="T0" fmla="*/ 2 w 108"/>
                <a:gd name="T1" fmla="*/ 0 h 60"/>
                <a:gd name="T2" fmla="*/ 0 w 108"/>
                <a:gd name="T3" fmla="*/ 4 h 60"/>
                <a:gd name="T4" fmla="*/ 34 w 108"/>
                <a:gd name="T5" fmla="*/ 20 h 60"/>
                <a:gd name="T6" fmla="*/ 54 w 108"/>
                <a:gd name="T7" fmla="*/ 60 h 60"/>
                <a:gd name="T8" fmla="*/ 82 w 108"/>
                <a:gd name="T9" fmla="*/ 34 h 60"/>
                <a:gd name="T10" fmla="*/ 88 w 108"/>
                <a:gd name="T11" fmla="*/ 40 h 60"/>
                <a:gd name="T12" fmla="*/ 104 w 108"/>
                <a:gd name="T13" fmla="*/ 32 h 60"/>
                <a:gd name="T14" fmla="*/ 108 w 108"/>
                <a:gd name="T15" fmla="*/ 18 h 60"/>
                <a:gd name="T16" fmla="*/ 108 w 108"/>
                <a:gd name="T17" fmla="*/ 4 h 60"/>
                <a:gd name="T18" fmla="*/ 108 w 108"/>
                <a:gd name="T19" fmla="*/ 0 h 60"/>
                <a:gd name="T20" fmla="*/ 2 w 108"/>
                <a:gd name="T2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60">
                  <a:moveTo>
                    <a:pt x="2" y="0"/>
                  </a:moveTo>
                  <a:lnTo>
                    <a:pt x="0" y="4"/>
                  </a:lnTo>
                  <a:lnTo>
                    <a:pt x="34" y="20"/>
                  </a:lnTo>
                  <a:lnTo>
                    <a:pt x="54" y="60"/>
                  </a:lnTo>
                  <a:lnTo>
                    <a:pt x="82" y="34"/>
                  </a:lnTo>
                  <a:lnTo>
                    <a:pt x="88" y="40"/>
                  </a:lnTo>
                  <a:lnTo>
                    <a:pt x="104" y="32"/>
                  </a:lnTo>
                  <a:lnTo>
                    <a:pt x="108" y="18"/>
                  </a:lnTo>
                  <a:lnTo>
                    <a:pt x="108" y="4"/>
                  </a:lnTo>
                  <a:lnTo>
                    <a:pt x="108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34" name="Freeform 134"/>
            <p:cNvSpPr>
              <a:spLocks/>
            </p:cNvSpPr>
            <p:nvPr/>
          </p:nvSpPr>
          <p:spPr bwMode="black">
            <a:xfrm>
              <a:off x="820738" y="0"/>
              <a:ext cx="117475" cy="76200"/>
            </a:xfrm>
            <a:custGeom>
              <a:avLst/>
              <a:gdLst>
                <a:gd name="T0" fmla="*/ 4 w 74"/>
                <a:gd name="T1" fmla="*/ 10 h 48"/>
                <a:gd name="T2" fmla="*/ 14 w 74"/>
                <a:gd name="T3" fmla="*/ 22 h 48"/>
                <a:gd name="T4" fmla="*/ 22 w 74"/>
                <a:gd name="T5" fmla="*/ 46 h 48"/>
                <a:gd name="T6" fmla="*/ 36 w 74"/>
                <a:gd name="T7" fmla="*/ 48 h 48"/>
                <a:gd name="T8" fmla="*/ 48 w 74"/>
                <a:gd name="T9" fmla="*/ 38 h 48"/>
                <a:gd name="T10" fmla="*/ 46 w 74"/>
                <a:gd name="T11" fmla="*/ 28 h 48"/>
                <a:gd name="T12" fmla="*/ 56 w 74"/>
                <a:gd name="T13" fmla="*/ 30 h 48"/>
                <a:gd name="T14" fmla="*/ 74 w 74"/>
                <a:gd name="T15" fmla="*/ 14 h 48"/>
                <a:gd name="T16" fmla="*/ 72 w 74"/>
                <a:gd name="T17" fmla="*/ 0 h 48"/>
                <a:gd name="T18" fmla="*/ 0 w 74"/>
                <a:gd name="T19" fmla="*/ 0 h 48"/>
                <a:gd name="T20" fmla="*/ 4 w 74"/>
                <a:gd name="T21" fmla="*/ 1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4" h="48">
                  <a:moveTo>
                    <a:pt x="4" y="10"/>
                  </a:moveTo>
                  <a:lnTo>
                    <a:pt x="14" y="22"/>
                  </a:lnTo>
                  <a:lnTo>
                    <a:pt x="22" y="46"/>
                  </a:lnTo>
                  <a:lnTo>
                    <a:pt x="36" y="48"/>
                  </a:lnTo>
                  <a:lnTo>
                    <a:pt x="48" y="38"/>
                  </a:lnTo>
                  <a:lnTo>
                    <a:pt x="46" y="28"/>
                  </a:lnTo>
                  <a:lnTo>
                    <a:pt x="56" y="30"/>
                  </a:lnTo>
                  <a:lnTo>
                    <a:pt x="74" y="14"/>
                  </a:lnTo>
                  <a:lnTo>
                    <a:pt x="72" y="0"/>
                  </a:lnTo>
                  <a:lnTo>
                    <a:pt x="0" y="0"/>
                  </a:lnTo>
                  <a:lnTo>
                    <a:pt x="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35" name="Freeform 135"/>
            <p:cNvSpPr>
              <a:spLocks noEditPoints="1"/>
            </p:cNvSpPr>
            <p:nvPr/>
          </p:nvSpPr>
          <p:spPr bwMode="black">
            <a:xfrm>
              <a:off x="-3175" y="0"/>
              <a:ext cx="2781300" cy="4953000"/>
            </a:xfrm>
            <a:custGeom>
              <a:avLst/>
              <a:gdLst>
                <a:gd name="T0" fmla="*/ 26 w 1752"/>
                <a:gd name="T1" fmla="*/ 906 h 3120"/>
                <a:gd name="T2" fmla="*/ 72 w 1752"/>
                <a:gd name="T3" fmla="*/ 1128 h 3120"/>
                <a:gd name="T4" fmla="*/ 228 w 1752"/>
                <a:gd name="T5" fmla="*/ 1388 h 3120"/>
                <a:gd name="T6" fmla="*/ 336 w 1752"/>
                <a:gd name="T7" fmla="*/ 1510 h 3120"/>
                <a:gd name="T8" fmla="*/ 328 w 1752"/>
                <a:gd name="T9" fmla="*/ 1452 h 3120"/>
                <a:gd name="T10" fmla="*/ 567 w 1752"/>
                <a:gd name="T11" fmla="*/ 1680 h 3120"/>
                <a:gd name="T12" fmla="*/ 809 w 1752"/>
                <a:gd name="T13" fmla="*/ 1798 h 3120"/>
                <a:gd name="T14" fmla="*/ 933 w 1752"/>
                <a:gd name="T15" fmla="*/ 1826 h 3120"/>
                <a:gd name="T16" fmla="*/ 891 w 1752"/>
                <a:gd name="T17" fmla="*/ 2046 h 3120"/>
                <a:gd name="T18" fmla="*/ 1073 w 1752"/>
                <a:gd name="T19" fmla="*/ 2502 h 3120"/>
                <a:gd name="T20" fmla="*/ 1025 w 1752"/>
                <a:gd name="T21" fmla="*/ 2882 h 3120"/>
                <a:gd name="T22" fmla="*/ 1023 w 1752"/>
                <a:gd name="T23" fmla="*/ 2936 h 3120"/>
                <a:gd name="T24" fmla="*/ 1011 w 1752"/>
                <a:gd name="T25" fmla="*/ 2980 h 3120"/>
                <a:gd name="T26" fmla="*/ 991 w 1752"/>
                <a:gd name="T27" fmla="*/ 3040 h 3120"/>
                <a:gd name="T28" fmla="*/ 1109 w 1752"/>
                <a:gd name="T29" fmla="*/ 3114 h 3120"/>
                <a:gd name="T30" fmla="*/ 1203 w 1752"/>
                <a:gd name="T31" fmla="*/ 2876 h 3120"/>
                <a:gd name="T32" fmla="*/ 1259 w 1752"/>
                <a:gd name="T33" fmla="*/ 2776 h 3120"/>
                <a:gd name="T34" fmla="*/ 1494 w 1752"/>
                <a:gd name="T35" fmla="*/ 2516 h 3120"/>
                <a:gd name="T36" fmla="*/ 1746 w 1752"/>
                <a:gd name="T37" fmla="*/ 2088 h 3120"/>
                <a:gd name="T38" fmla="*/ 1471 w 1752"/>
                <a:gd name="T39" fmla="*/ 1980 h 3120"/>
                <a:gd name="T40" fmla="*/ 1267 w 1752"/>
                <a:gd name="T41" fmla="*/ 1818 h 3120"/>
                <a:gd name="T42" fmla="*/ 1129 w 1752"/>
                <a:gd name="T43" fmla="*/ 1782 h 3120"/>
                <a:gd name="T44" fmla="*/ 957 w 1752"/>
                <a:gd name="T45" fmla="*/ 1824 h 3120"/>
                <a:gd name="T46" fmla="*/ 823 w 1752"/>
                <a:gd name="T47" fmla="*/ 1682 h 3120"/>
                <a:gd name="T48" fmla="*/ 667 w 1752"/>
                <a:gd name="T49" fmla="*/ 1622 h 3120"/>
                <a:gd name="T50" fmla="*/ 581 w 1752"/>
                <a:gd name="T51" fmla="*/ 1438 h 3120"/>
                <a:gd name="T52" fmla="*/ 747 w 1752"/>
                <a:gd name="T53" fmla="*/ 1384 h 3120"/>
                <a:gd name="T54" fmla="*/ 901 w 1752"/>
                <a:gd name="T55" fmla="*/ 1340 h 3120"/>
                <a:gd name="T56" fmla="*/ 1069 w 1752"/>
                <a:gd name="T57" fmla="*/ 1128 h 3120"/>
                <a:gd name="T58" fmla="*/ 1161 w 1752"/>
                <a:gd name="T59" fmla="*/ 1068 h 3120"/>
                <a:gd name="T60" fmla="*/ 1209 w 1752"/>
                <a:gd name="T61" fmla="*/ 1008 h 3120"/>
                <a:gd name="T62" fmla="*/ 1127 w 1752"/>
                <a:gd name="T63" fmla="*/ 920 h 3120"/>
                <a:gd name="T64" fmla="*/ 1301 w 1752"/>
                <a:gd name="T65" fmla="*/ 944 h 3120"/>
                <a:gd name="T66" fmla="*/ 1397 w 1752"/>
                <a:gd name="T67" fmla="*/ 960 h 3120"/>
                <a:gd name="T68" fmla="*/ 1357 w 1752"/>
                <a:gd name="T69" fmla="*/ 858 h 3120"/>
                <a:gd name="T70" fmla="*/ 1315 w 1752"/>
                <a:gd name="T71" fmla="*/ 740 h 3120"/>
                <a:gd name="T72" fmla="*/ 1237 w 1752"/>
                <a:gd name="T73" fmla="*/ 642 h 3120"/>
                <a:gd name="T74" fmla="*/ 1169 w 1752"/>
                <a:gd name="T75" fmla="*/ 598 h 3120"/>
                <a:gd name="T76" fmla="*/ 1103 w 1752"/>
                <a:gd name="T77" fmla="*/ 532 h 3120"/>
                <a:gd name="T78" fmla="*/ 941 w 1752"/>
                <a:gd name="T79" fmla="*/ 572 h 3120"/>
                <a:gd name="T80" fmla="*/ 893 w 1752"/>
                <a:gd name="T81" fmla="*/ 854 h 3120"/>
                <a:gd name="T82" fmla="*/ 653 w 1752"/>
                <a:gd name="T83" fmla="*/ 614 h 3120"/>
                <a:gd name="T84" fmla="*/ 715 w 1752"/>
                <a:gd name="T85" fmla="*/ 412 h 3120"/>
                <a:gd name="T86" fmla="*/ 837 w 1752"/>
                <a:gd name="T87" fmla="*/ 318 h 3120"/>
                <a:gd name="T88" fmla="*/ 795 w 1752"/>
                <a:gd name="T89" fmla="*/ 156 h 3120"/>
                <a:gd name="T90" fmla="*/ 707 w 1752"/>
                <a:gd name="T91" fmla="*/ 180 h 3120"/>
                <a:gd name="T92" fmla="*/ 601 w 1752"/>
                <a:gd name="T93" fmla="*/ 36 h 3120"/>
                <a:gd name="T94" fmla="*/ 599 w 1752"/>
                <a:gd name="T95" fmla="*/ 234 h 3120"/>
                <a:gd name="T96" fmla="*/ 517 w 1752"/>
                <a:gd name="T97" fmla="*/ 226 h 3120"/>
                <a:gd name="T98" fmla="*/ 386 w 1752"/>
                <a:gd name="T99" fmla="*/ 272 h 3120"/>
                <a:gd name="T100" fmla="*/ 220 w 1752"/>
                <a:gd name="T101" fmla="*/ 176 h 3120"/>
                <a:gd name="T102" fmla="*/ 102 w 1752"/>
                <a:gd name="T103" fmla="*/ 948 h 3120"/>
                <a:gd name="T104" fmla="*/ 104 w 1752"/>
                <a:gd name="T105" fmla="*/ 934 h 3120"/>
                <a:gd name="T106" fmla="*/ 1459 w 1752"/>
                <a:gd name="T107" fmla="*/ 1982 h 3120"/>
                <a:gd name="T108" fmla="*/ 1055 w 1752"/>
                <a:gd name="T109" fmla="*/ 1800 h 3120"/>
                <a:gd name="T110" fmla="*/ 805 w 1752"/>
                <a:gd name="T111" fmla="*/ 1016 h 3120"/>
                <a:gd name="T112" fmla="*/ 755 w 1752"/>
                <a:gd name="T113" fmla="*/ 1042 h 3120"/>
                <a:gd name="T114" fmla="*/ 969 w 1752"/>
                <a:gd name="T115" fmla="*/ 1184 h 3120"/>
                <a:gd name="T116" fmla="*/ 843 w 1752"/>
                <a:gd name="T117" fmla="*/ 1116 h 3120"/>
                <a:gd name="T118" fmla="*/ 887 w 1752"/>
                <a:gd name="T119" fmla="*/ 1040 h 3120"/>
                <a:gd name="T120" fmla="*/ 727 w 1752"/>
                <a:gd name="T121" fmla="*/ 952 h 3120"/>
                <a:gd name="T122" fmla="*/ 763 w 1752"/>
                <a:gd name="T123" fmla="*/ 994 h 3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52" h="3120">
                  <a:moveTo>
                    <a:pt x="0" y="840"/>
                  </a:moveTo>
                  <a:lnTo>
                    <a:pt x="0" y="852"/>
                  </a:lnTo>
                  <a:lnTo>
                    <a:pt x="6" y="848"/>
                  </a:lnTo>
                  <a:lnTo>
                    <a:pt x="6" y="852"/>
                  </a:lnTo>
                  <a:lnTo>
                    <a:pt x="0" y="854"/>
                  </a:lnTo>
                  <a:lnTo>
                    <a:pt x="0" y="856"/>
                  </a:lnTo>
                  <a:lnTo>
                    <a:pt x="2" y="858"/>
                  </a:lnTo>
                  <a:lnTo>
                    <a:pt x="0" y="858"/>
                  </a:lnTo>
                  <a:lnTo>
                    <a:pt x="4" y="866"/>
                  </a:lnTo>
                  <a:lnTo>
                    <a:pt x="14" y="872"/>
                  </a:lnTo>
                  <a:lnTo>
                    <a:pt x="26" y="870"/>
                  </a:lnTo>
                  <a:lnTo>
                    <a:pt x="26" y="872"/>
                  </a:lnTo>
                  <a:lnTo>
                    <a:pt x="34" y="876"/>
                  </a:lnTo>
                  <a:lnTo>
                    <a:pt x="32" y="880"/>
                  </a:lnTo>
                  <a:lnTo>
                    <a:pt x="0" y="868"/>
                  </a:lnTo>
                  <a:lnTo>
                    <a:pt x="0" y="880"/>
                  </a:lnTo>
                  <a:lnTo>
                    <a:pt x="4" y="880"/>
                  </a:lnTo>
                  <a:lnTo>
                    <a:pt x="4" y="882"/>
                  </a:lnTo>
                  <a:lnTo>
                    <a:pt x="0" y="882"/>
                  </a:lnTo>
                  <a:lnTo>
                    <a:pt x="0" y="896"/>
                  </a:lnTo>
                  <a:lnTo>
                    <a:pt x="12" y="898"/>
                  </a:lnTo>
                  <a:lnTo>
                    <a:pt x="16" y="904"/>
                  </a:lnTo>
                  <a:lnTo>
                    <a:pt x="26" y="906"/>
                  </a:lnTo>
                  <a:lnTo>
                    <a:pt x="24" y="908"/>
                  </a:lnTo>
                  <a:lnTo>
                    <a:pt x="26" y="916"/>
                  </a:lnTo>
                  <a:lnTo>
                    <a:pt x="40" y="920"/>
                  </a:lnTo>
                  <a:lnTo>
                    <a:pt x="40" y="922"/>
                  </a:lnTo>
                  <a:lnTo>
                    <a:pt x="34" y="922"/>
                  </a:lnTo>
                  <a:lnTo>
                    <a:pt x="44" y="930"/>
                  </a:lnTo>
                  <a:lnTo>
                    <a:pt x="52" y="930"/>
                  </a:lnTo>
                  <a:lnTo>
                    <a:pt x="50" y="932"/>
                  </a:lnTo>
                  <a:lnTo>
                    <a:pt x="56" y="936"/>
                  </a:lnTo>
                  <a:lnTo>
                    <a:pt x="56" y="938"/>
                  </a:lnTo>
                  <a:lnTo>
                    <a:pt x="62" y="942"/>
                  </a:lnTo>
                  <a:lnTo>
                    <a:pt x="60" y="948"/>
                  </a:lnTo>
                  <a:lnTo>
                    <a:pt x="72" y="984"/>
                  </a:lnTo>
                  <a:lnTo>
                    <a:pt x="72" y="984"/>
                  </a:lnTo>
                  <a:lnTo>
                    <a:pt x="72" y="986"/>
                  </a:lnTo>
                  <a:lnTo>
                    <a:pt x="70" y="984"/>
                  </a:lnTo>
                  <a:lnTo>
                    <a:pt x="72" y="1000"/>
                  </a:lnTo>
                  <a:lnTo>
                    <a:pt x="82" y="1004"/>
                  </a:lnTo>
                  <a:lnTo>
                    <a:pt x="74" y="1006"/>
                  </a:lnTo>
                  <a:lnTo>
                    <a:pt x="70" y="1076"/>
                  </a:lnTo>
                  <a:lnTo>
                    <a:pt x="64" y="1090"/>
                  </a:lnTo>
                  <a:lnTo>
                    <a:pt x="70" y="1118"/>
                  </a:lnTo>
                  <a:lnTo>
                    <a:pt x="72" y="1128"/>
                  </a:lnTo>
                  <a:lnTo>
                    <a:pt x="66" y="1156"/>
                  </a:lnTo>
                  <a:lnTo>
                    <a:pt x="78" y="1172"/>
                  </a:lnTo>
                  <a:lnTo>
                    <a:pt x="80" y="1192"/>
                  </a:lnTo>
                  <a:lnTo>
                    <a:pt x="94" y="1212"/>
                  </a:lnTo>
                  <a:lnTo>
                    <a:pt x="102" y="1218"/>
                  </a:lnTo>
                  <a:lnTo>
                    <a:pt x="100" y="1218"/>
                  </a:lnTo>
                  <a:lnTo>
                    <a:pt x="106" y="1234"/>
                  </a:lnTo>
                  <a:lnTo>
                    <a:pt x="114" y="1240"/>
                  </a:lnTo>
                  <a:lnTo>
                    <a:pt x="114" y="1252"/>
                  </a:lnTo>
                  <a:lnTo>
                    <a:pt x="138" y="1280"/>
                  </a:lnTo>
                  <a:lnTo>
                    <a:pt x="138" y="1292"/>
                  </a:lnTo>
                  <a:lnTo>
                    <a:pt x="176" y="1306"/>
                  </a:lnTo>
                  <a:lnTo>
                    <a:pt x="180" y="1312"/>
                  </a:lnTo>
                  <a:lnTo>
                    <a:pt x="188" y="1314"/>
                  </a:lnTo>
                  <a:lnTo>
                    <a:pt x="198" y="1324"/>
                  </a:lnTo>
                  <a:lnTo>
                    <a:pt x="200" y="1336"/>
                  </a:lnTo>
                  <a:lnTo>
                    <a:pt x="200" y="1336"/>
                  </a:lnTo>
                  <a:lnTo>
                    <a:pt x="202" y="1338"/>
                  </a:lnTo>
                  <a:lnTo>
                    <a:pt x="202" y="1340"/>
                  </a:lnTo>
                  <a:lnTo>
                    <a:pt x="202" y="1340"/>
                  </a:lnTo>
                  <a:lnTo>
                    <a:pt x="212" y="1354"/>
                  </a:lnTo>
                  <a:lnTo>
                    <a:pt x="226" y="1388"/>
                  </a:lnTo>
                  <a:lnTo>
                    <a:pt x="228" y="1388"/>
                  </a:lnTo>
                  <a:lnTo>
                    <a:pt x="230" y="1400"/>
                  </a:lnTo>
                  <a:lnTo>
                    <a:pt x="244" y="1406"/>
                  </a:lnTo>
                  <a:lnTo>
                    <a:pt x="260" y="1428"/>
                  </a:lnTo>
                  <a:lnTo>
                    <a:pt x="258" y="1438"/>
                  </a:lnTo>
                  <a:lnTo>
                    <a:pt x="244" y="1436"/>
                  </a:lnTo>
                  <a:lnTo>
                    <a:pt x="244" y="1430"/>
                  </a:lnTo>
                  <a:lnTo>
                    <a:pt x="240" y="1428"/>
                  </a:lnTo>
                  <a:lnTo>
                    <a:pt x="238" y="1434"/>
                  </a:lnTo>
                  <a:lnTo>
                    <a:pt x="244" y="1440"/>
                  </a:lnTo>
                  <a:lnTo>
                    <a:pt x="244" y="1444"/>
                  </a:lnTo>
                  <a:lnTo>
                    <a:pt x="272" y="1464"/>
                  </a:lnTo>
                  <a:lnTo>
                    <a:pt x="278" y="1466"/>
                  </a:lnTo>
                  <a:lnTo>
                    <a:pt x="280" y="1464"/>
                  </a:lnTo>
                  <a:lnTo>
                    <a:pt x="280" y="1468"/>
                  </a:lnTo>
                  <a:lnTo>
                    <a:pt x="294" y="1476"/>
                  </a:lnTo>
                  <a:lnTo>
                    <a:pt x="296" y="1484"/>
                  </a:lnTo>
                  <a:lnTo>
                    <a:pt x="294" y="1508"/>
                  </a:lnTo>
                  <a:lnTo>
                    <a:pt x="304" y="1508"/>
                  </a:lnTo>
                  <a:lnTo>
                    <a:pt x="328" y="1528"/>
                  </a:lnTo>
                  <a:lnTo>
                    <a:pt x="340" y="1546"/>
                  </a:lnTo>
                  <a:lnTo>
                    <a:pt x="352" y="1538"/>
                  </a:lnTo>
                  <a:lnTo>
                    <a:pt x="352" y="1528"/>
                  </a:lnTo>
                  <a:lnTo>
                    <a:pt x="336" y="1510"/>
                  </a:lnTo>
                  <a:lnTo>
                    <a:pt x="332" y="1514"/>
                  </a:lnTo>
                  <a:lnTo>
                    <a:pt x="330" y="1512"/>
                  </a:lnTo>
                  <a:lnTo>
                    <a:pt x="312" y="1462"/>
                  </a:lnTo>
                  <a:lnTo>
                    <a:pt x="304" y="1458"/>
                  </a:lnTo>
                  <a:lnTo>
                    <a:pt x="280" y="1416"/>
                  </a:lnTo>
                  <a:lnTo>
                    <a:pt x="276" y="1416"/>
                  </a:lnTo>
                  <a:lnTo>
                    <a:pt x="272" y="1408"/>
                  </a:lnTo>
                  <a:lnTo>
                    <a:pt x="260" y="1398"/>
                  </a:lnTo>
                  <a:lnTo>
                    <a:pt x="256" y="1390"/>
                  </a:lnTo>
                  <a:lnTo>
                    <a:pt x="250" y="1356"/>
                  </a:lnTo>
                  <a:lnTo>
                    <a:pt x="260" y="1362"/>
                  </a:lnTo>
                  <a:lnTo>
                    <a:pt x="266" y="1362"/>
                  </a:lnTo>
                  <a:lnTo>
                    <a:pt x="278" y="1370"/>
                  </a:lnTo>
                  <a:lnTo>
                    <a:pt x="286" y="1396"/>
                  </a:lnTo>
                  <a:lnTo>
                    <a:pt x="294" y="1410"/>
                  </a:lnTo>
                  <a:lnTo>
                    <a:pt x="290" y="1414"/>
                  </a:lnTo>
                  <a:lnTo>
                    <a:pt x="290" y="1420"/>
                  </a:lnTo>
                  <a:lnTo>
                    <a:pt x="300" y="1422"/>
                  </a:lnTo>
                  <a:lnTo>
                    <a:pt x="300" y="1418"/>
                  </a:lnTo>
                  <a:lnTo>
                    <a:pt x="304" y="1424"/>
                  </a:lnTo>
                  <a:lnTo>
                    <a:pt x="318" y="1440"/>
                  </a:lnTo>
                  <a:lnTo>
                    <a:pt x="326" y="1440"/>
                  </a:lnTo>
                  <a:lnTo>
                    <a:pt x="328" y="1452"/>
                  </a:lnTo>
                  <a:lnTo>
                    <a:pt x="352" y="1470"/>
                  </a:lnTo>
                  <a:lnTo>
                    <a:pt x="348" y="1480"/>
                  </a:lnTo>
                  <a:lnTo>
                    <a:pt x="352" y="1490"/>
                  </a:lnTo>
                  <a:lnTo>
                    <a:pt x="356" y="1488"/>
                  </a:lnTo>
                  <a:lnTo>
                    <a:pt x="356" y="1492"/>
                  </a:lnTo>
                  <a:lnTo>
                    <a:pt x="370" y="1496"/>
                  </a:lnTo>
                  <a:lnTo>
                    <a:pt x="376" y="1500"/>
                  </a:lnTo>
                  <a:lnTo>
                    <a:pt x="378" y="1510"/>
                  </a:lnTo>
                  <a:lnTo>
                    <a:pt x="396" y="1524"/>
                  </a:lnTo>
                  <a:lnTo>
                    <a:pt x="406" y="1540"/>
                  </a:lnTo>
                  <a:lnTo>
                    <a:pt x="420" y="1550"/>
                  </a:lnTo>
                  <a:lnTo>
                    <a:pt x="428" y="1574"/>
                  </a:lnTo>
                  <a:lnTo>
                    <a:pt x="424" y="1584"/>
                  </a:lnTo>
                  <a:lnTo>
                    <a:pt x="426" y="1588"/>
                  </a:lnTo>
                  <a:lnTo>
                    <a:pt x="420" y="1590"/>
                  </a:lnTo>
                  <a:lnTo>
                    <a:pt x="424" y="1606"/>
                  </a:lnTo>
                  <a:lnTo>
                    <a:pt x="436" y="1616"/>
                  </a:lnTo>
                  <a:lnTo>
                    <a:pt x="452" y="1626"/>
                  </a:lnTo>
                  <a:lnTo>
                    <a:pt x="464" y="1636"/>
                  </a:lnTo>
                  <a:lnTo>
                    <a:pt x="490" y="1642"/>
                  </a:lnTo>
                  <a:lnTo>
                    <a:pt x="508" y="1658"/>
                  </a:lnTo>
                  <a:lnTo>
                    <a:pt x="549" y="1670"/>
                  </a:lnTo>
                  <a:lnTo>
                    <a:pt x="567" y="1680"/>
                  </a:lnTo>
                  <a:lnTo>
                    <a:pt x="597" y="1688"/>
                  </a:lnTo>
                  <a:lnTo>
                    <a:pt x="619" y="1678"/>
                  </a:lnTo>
                  <a:lnTo>
                    <a:pt x="625" y="1676"/>
                  </a:lnTo>
                  <a:lnTo>
                    <a:pt x="645" y="1684"/>
                  </a:lnTo>
                  <a:lnTo>
                    <a:pt x="667" y="1706"/>
                  </a:lnTo>
                  <a:lnTo>
                    <a:pt x="667" y="1706"/>
                  </a:lnTo>
                  <a:lnTo>
                    <a:pt x="669" y="1706"/>
                  </a:lnTo>
                  <a:lnTo>
                    <a:pt x="671" y="1710"/>
                  </a:lnTo>
                  <a:lnTo>
                    <a:pt x="671" y="1708"/>
                  </a:lnTo>
                  <a:lnTo>
                    <a:pt x="687" y="1720"/>
                  </a:lnTo>
                  <a:lnTo>
                    <a:pt x="711" y="1724"/>
                  </a:lnTo>
                  <a:lnTo>
                    <a:pt x="737" y="1734"/>
                  </a:lnTo>
                  <a:lnTo>
                    <a:pt x="747" y="1734"/>
                  </a:lnTo>
                  <a:lnTo>
                    <a:pt x="755" y="1732"/>
                  </a:lnTo>
                  <a:lnTo>
                    <a:pt x="757" y="1732"/>
                  </a:lnTo>
                  <a:lnTo>
                    <a:pt x="759" y="1734"/>
                  </a:lnTo>
                  <a:lnTo>
                    <a:pt x="757" y="1734"/>
                  </a:lnTo>
                  <a:lnTo>
                    <a:pt x="757" y="1740"/>
                  </a:lnTo>
                  <a:lnTo>
                    <a:pt x="789" y="1774"/>
                  </a:lnTo>
                  <a:lnTo>
                    <a:pt x="787" y="1786"/>
                  </a:lnTo>
                  <a:lnTo>
                    <a:pt x="793" y="1796"/>
                  </a:lnTo>
                  <a:lnTo>
                    <a:pt x="807" y="1804"/>
                  </a:lnTo>
                  <a:lnTo>
                    <a:pt x="809" y="1798"/>
                  </a:lnTo>
                  <a:lnTo>
                    <a:pt x="815" y="1806"/>
                  </a:lnTo>
                  <a:lnTo>
                    <a:pt x="829" y="1812"/>
                  </a:lnTo>
                  <a:lnTo>
                    <a:pt x="829" y="1822"/>
                  </a:lnTo>
                  <a:lnTo>
                    <a:pt x="841" y="1826"/>
                  </a:lnTo>
                  <a:lnTo>
                    <a:pt x="841" y="1824"/>
                  </a:lnTo>
                  <a:lnTo>
                    <a:pt x="841" y="1826"/>
                  </a:lnTo>
                  <a:lnTo>
                    <a:pt x="845" y="1834"/>
                  </a:lnTo>
                  <a:lnTo>
                    <a:pt x="849" y="1828"/>
                  </a:lnTo>
                  <a:lnTo>
                    <a:pt x="867" y="1830"/>
                  </a:lnTo>
                  <a:lnTo>
                    <a:pt x="867" y="1832"/>
                  </a:lnTo>
                  <a:lnTo>
                    <a:pt x="861" y="1844"/>
                  </a:lnTo>
                  <a:lnTo>
                    <a:pt x="871" y="1848"/>
                  </a:lnTo>
                  <a:lnTo>
                    <a:pt x="869" y="1834"/>
                  </a:lnTo>
                  <a:lnTo>
                    <a:pt x="875" y="1842"/>
                  </a:lnTo>
                  <a:lnTo>
                    <a:pt x="881" y="1840"/>
                  </a:lnTo>
                  <a:lnTo>
                    <a:pt x="881" y="1850"/>
                  </a:lnTo>
                  <a:lnTo>
                    <a:pt x="891" y="1850"/>
                  </a:lnTo>
                  <a:lnTo>
                    <a:pt x="901" y="1842"/>
                  </a:lnTo>
                  <a:lnTo>
                    <a:pt x="895" y="1832"/>
                  </a:lnTo>
                  <a:lnTo>
                    <a:pt x="895" y="1830"/>
                  </a:lnTo>
                  <a:lnTo>
                    <a:pt x="915" y="1816"/>
                  </a:lnTo>
                  <a:lnTo>
                    <a:pt x="931" y="1826"/>
                  </a:lnTo>
                  <a:lnTo>
                    <a:pt x="933" y="1826"/>
                  </a:lnTo>
                  <a:lnTo>
                    <a:pt x="929" y="1832"/>
                  </a:lnTo>
                  <a:lnTo>
                    <a:pt x="939" y="1846"/>
                  </a:lnTo>
                  <a:lnTo>
                    <a:pt x="947" y="1860"/>
                  </a:lnTo>
                  <a:lnTo>
                    <a:pt x="947" y="1912"/>
                  </a:lnTo>
                  <a:lnTo>
                    <a:pt x="953" y="1912"/>
                  </a:lnTo>
                  <a:lnTo>
                    <a:pt x="945" y="1922"/>
                  </a:lnTo>
                  <a:lnTo>
                    <a:pt x="943" y="1928"/>
                  </a:lnTo>
                  <a:lnTo>
                    <a:pt x="925" y="1932"/>
                  </a:lnTo>
                  <a:lnTo>
                    <a:pt x="925" y="1946"/>
                  </a:lnTo>
                  <a:lnTo>
                    <a:pt x="917" y="1950"/>
                  </a:lnTo>
                  <a:lnTo>
                    <a:pt x="919" y="1956"/>
                  </a:lnTo>
                  <a:lnTo>
                    <a:pt x="897" y="1966"/>
                  </a:lnTo>
                  <a:lnTo>
                    <a:pt x="897" y="1978"/>
                  </a:lnTo>
                  <a:lnTo>
                    <a:pt x="891" y="1994"/>
                  </a:lnTo>
                  <a:lnTo>
                    <a:pt x="883" y="2000"/>
                  </a:lnTo>
                  <a:lnTo>
                    <a:pt x="883" y="2026"/>
                  </a:lnTo>
                  <a:lnTo>
                    <a:pt x="895" y="2036"/>
                  </a:lnTo>
                  <a:lnTo>
                    <a:pt x="901" y="2028"/>
                  </a:lnTo>
                  <a:lnTo>
                    <a:pt x="903" y="2030"/>
                  </a:lnTo>
                  <a:lnTo>
                    <a:pt x="901" y="2038"/>
                  </a:lnTo>
                  <a:lnTo>
                    <a:pt x="895" y="2044"/>
                  </a:lnTo>
                  <a:lnTo>
                    <a:pt x="895" y="2042"/>
                  </a:lnTo>
                  <a:lnTo>
                    <a:pt x="891" y="2046"/>
                  </a:lnTo>
                  <a:lnTo>
                    <a:pt x="891" y="2046"/>
                  </a:lnTo>
                  <a:lnTo>
                    <a:pt x="891" y="2046"/>
                  </a:lnTo>
                  <a:lnTo>
                    <a:pt x="875" y="2062"/>
                  </a:lnTo>
                  <a:lnTo>
                    <a:pt x="877" y="2082"/>
                  </a:lnTo>
                  <a:lnTo>
                    <a:pt x="881" y="2086"/>
                  </a:lnTo>
                  <a:lnTo>
                    <a:pt x="877" y="2092"/>
                  </a:lnTo>
                  <a:lnTo>
                    <a:pt x="899" y="2110"/>
                  </a:lnTo>
                  <a:lnTo>
                    <a:pt x="909" y="2130"/>
                  </a:lnTo>
                  <a:lnTo>
                    <a:pt x="919" y="2138"/>
                  </a:lnTo>
                  <a:lnTo>
                    <a:pt x="943" y="2198"/>
                  </a:lnTo>
                  <a:lnTo>
                    <a:pt x="967" y="2234"/>
                  </a:lnTo>
                  <a:lnTo>
                    <a:pt x="967" y="2252"/>
                  </a:lnTo>
                  <a:lnTo>
                    <a:pt x="991" y="2274"/>
                  </a:lnTo>
                  <a:lnTo>
                    <a:pt x="1017" y="2292"/>
                  </a:lnTo>
                  <a:lnTo>
                    <a:pt x="1043" y="2302"/>
                  </a:lnTo>
                  <a:lnTo>
                    <a:pt x="1077" y="2328"/>
                  </a:lnTo>
                  <a:lnTo>
                    <a:pt x="1081" y="2364"/>
                  </a:lnTo>
                  <a:lnTo>
                    <a:pt x="1083" y="2394"/>
                  </a:lnTo>
                  <a:lnTo>
                    <a:pt x="1081" y="2420"/>
                  </a:lnTo>
                  <a:lnTo>
                    <a:pt x="1075" y="2428"/>
                  </a:lnTo>
                  <a:lnTo>
                    <a:pt x="1077" y="2468"/>
                  </a:lnTo>
                  <a:lnTo>
                    <a:pt x="1073" y="2482"/>
                  </a:lnTo>
                  <a:lnTo>
                    <a:pt x="1073" y="2502"/>
                  </a:lnTo>
                  <a:lnTo>
                    <a:pt x="1057" y="2546"/>
                  </a:lnTo>
                  <a:lnTo>
                    <a:pt x="1061" y="2568"/>
                  </a:lnTo>
                  <a:lnTo>
                    <a:pt x="1055" y="2576"/>
                  </a:lnTo>
                  <a:lnTo>
                    <a:pt x="1053" y="2584"/>
                  </a:lnTo>
                  <a:lnTo>
                    <a:pt x="1057" y="2624"/>
                  </a:lnTo>
                  <a:lnTo>
                    <a:pt x="1055" y="2652"/>
                  </a:lnTo>
                  <a:lnTo>
                    <a:pt x="1031" y="2718"/>
                  </a:lnTo>
                  <a:lnTo>
                    <a:pt x="1027" y="2718"/>
                  </a:lnTo>
                  <a:lnTo>
                    <a:pt x="1027" y="2730"/>
                  </a:lnTo>
                  <a:lnTo>
                    <a:pt x="1019" y="2734"/>
                  </a:lnTo>
                  <a:lnTo>
                    <a:pt x="1019" y="2766"/>
                  </a:lnTo>
                  <a:lnTo>
                    <a:pt x="1023" y="2786"/>
                  </a:lnTo>
                  <a:lnTo>
                    <a:pt x="1017" y="2796"/>
                  </a:lnTo>
                  <a:lnTo>
                    <a:pt x="1013" y="2834"/>
                  </a:lnTo>
                  <a:lnTo>
                    <a:pt x="1019" y="2840"/>
                  </a:lnTo>
                  <a:lnTo>
                    <a:pt x="1017" y="2838"/>
                  </a:lnTo>
                  <a:lnTo>
                    <a:pt x="1015" y="2840"/>
                  </a:lnTo>
                  <a:lnTo>
                    <a:pt x="1009" y="2848"/>
                  </a:lnTo>
                  <a:lnTo>
                    <a:pt x="1005" y="2880"/>
                  </a:lnTo>
                  <a:lnTo>
                    <a:pt x="1005" y="2886"/>
                  </a:lnTo>
                  <a:lnTo>
                    <a:pt x="1019" y="2888"/>
                  </a:lnTo>
                  <a:lnTo>
                    <a:pt x="1021" y="2882"/>
                  </a:lnTo>
                  <a:lnTo>
                    <a:pt x="1025" y="2882"/>
                  </a:lnTo>
                  <a:lnTo>
                    <a:pt x="1023" y="2872"/>
                  </a:lnTo>
                  <a:lnTo>
                    <a:pt x="1027" y="2872"/>
                  </a:lnTo>
                  <a:lnTo>
                    <a:pt x="1023" y="2866"/>
                  </a:lnTo>
                  <a:lnTo>
                    <a:pt x="1027" y="2860"/>
                  </a:lnTo>
                  <a:lnTo>
                    <a:pt x="1025" y="2846"/>
                  </a:lnTo>
                  <a:lnTo>
                    <a:pt x="1025" y="2848"/>
                  </a:lnTo>
                  <a:lnTo>
                    <a:pt x="1035" y="2840"/>
                  </a:lnTo>
                  <a:lnTo>
                    <a:pt x="1041" y="2842"/>
                  </a:lnTo>
                  <a:lnTo>
                    <a:pt x="1031" y="2850"/>
                  </a:lnTo>
                  <a:lnTo>
                    <a:pt x="1041" y="2852"/>
                  </a:lnTo>
                  <a:lnTo>
                    <a:pt x="1041" y="2854"/>
                  </a:lnTo>
                  <a:lnTo>
                    <a:pt x="1035" y="2858"/>
                  </a:lnTo>
                  <a:lnTo>
                    <a:pt x="1039" y="2864"/>
                  </a:lnTo>
                  <a:lnTo>
                    <a:pt x="1033" y="2866"/>
                  </a:lnTo>
                  <a:lnTo>
                    <a:pt x="1035" y="2874"/>
                  </a:lnTo>
                  <a:lnTo>
                    <a:pt x="1029" y="2886"/>
                  </a:lnTo>
                  <a:lnTo>
                    <a:pt x="1033" y="2894"/>
                  </a:lnTo>
                  <a:lnTo>
                    <a:pt x="1025" y="2906"/>
                  </a:lnTo>
                  <a:lnTo>
                    <a:pt x="1029" y="2908"/>
                  </a:lnTo>
                  <a:lnTo>
                    <a:pt x="1019" y="2914"/>
                  </a:lnTo>
                  <a:lnTo>
                    <a:pt x="1025" y="2926"/>
                  </a:lnTo>
                  <a:lnTo>
                    <a:pt x="1023" y="2926"/>
                  </a:lnTo>
                  <a:lnTo>
                    <a:pt x="1023" y="2936"/>
                  </a:lnTo>
                  <a:lnTo>
                    <a:pt x="1025" y="2936"/>
                  </a:lnTo>
                  <a:lnTo>
                    <a:pt x="1023" y="2938"/>
                  </a:lnTo>
                  <a:lnTo>
                    <a:pt x="1019" y="2924"/>
                  </a:lnTo>
                  <a:lnTo>
                    <a:pt x="1005" y="2928"/>
                  </a:lnTo>
                  <a:lnTo>
                    <a:pt x="1023" y="2938"/>
                  </a:lnTo>
                  <a:lnTo>
                    <a:pt x="1017" y="2948"/>
                  </a:lnTo>
                  <a:lnTo>
                    <a:pt x="1021" y="2948"/>
                  </a:lnTo>
                  <a:lnTo>
                    <a:pt x="1023" y="2948"/>
                  </a:lnTo>
                  <a:lnTo>
                    <a:pt x="1019" y="2948"/>
                  </a:lnTo>
                  <a:lnTo>
                    <a:pt x="1019" y="2952"/>
                  </a:lnTo>
                  <a:lnTo>
                    <a:pt x="1015" y="2960"/>
                  </a:lnTo>
                  <a:lnTo>
                    <a:pt x="1015" y="2958"/>
                  </a:lnTo>
                  <a:lnTo>
                    <a:pt x="1011" y="2948"/>
                  </a:lnTo>
                  <a:lnTo>
                    <a:pt x="991" y="2948"/>
                  </a:lnTo>
                  <a:lnTo>
                    <a:pt x="997" y="2958"/>
                  </a:lnTo>
                  <a:lnTo>
                    <a:pt x="983" y="2968"/>
                  </a:lnTo>
                  <a:lnTo>
                    <a:pt x="981" y="2976"/>
                  </a:lnTo>
                  <a:lnTo>
                    <a:pt x="993" y="2986"/>
                  </a:lnTo>
                  <a:lnTo>
                    <a:pt x="991" y="2974"/>
                  </a:lnTo>
                  <a:lnTo>
                    <a:pt x="993" y="2972"/>
                  </a:lnTo>
                  <a:lnTo>
                    <a:pt x="1001" y="2978"/>
                  </a:lnTo>
                  <a:lnTo>
                    <a:pt x="1009" y="2978"/>
                  </a:lnTo>
                  <a:lnTo>
                    <a:pt x="1011" y="2980"/>
                  </a:lnTo>
                  <a:lnTo>
                    <a:pt x="1009" y="2984"/>
                  </a:lnTo>
                  <a:lnTo>
                    <a:pt x="1011" y="2986"/>
                  </a:lnTo>
                  <a:lnTo>
                    <a:pt x="1001" y="2992"/>
                  </a:lnTo>
                  <a:lnTo>
                    <a:pt x="1011" y="2998"/>
                  </a:lnTo>
                  <a:lnTo>
                    <a:pt x="1009" y="3006"/>
                  </a:lnTo>
                  <a:lnTo>
                    <a:pt x="1017" y="3004"/>
                  </a:lnTo>
                  <a:lnTo>
                    <a:pt x="1021" y="3010"/>
                  </a:lnTo>
                  <a:lnTo>
                    <a:pt x="1009" y="3006"/>
                  </a:lnTo>
                  <a:lnTo>
                    <a:pt x="1009" y="3010"/>
                  </a:lnTo>
                  <a:lnTo>
                    <a:pt x="1007" y="3006"/>
                  </a:lnTo>
                  <a:lnTo>
                    <a:pt x="1003" y="3008"/>
                  </a:lnTo>
                  <a:lnTo>
                    <a:pt x="1005" y="3022"/>
                  </a:lnTo>
                  <a:lnTo>
                    <a:pt x="1007" y="3022"/>
                  </a:lnTo>
                  <a:lnTo>
                    <a:pt x="1007" y="3056"/>
                  </a:lnTo>
                  <a:lnTo>
                    <a:pt x="1013" y="3048"/>
                  </a:lnTo>
                  <a:lnTo>
                    <a:pt x="1013" y="3050"/>
                  </a:lnTo>
                  <a:lnTo>
                    <a:pt x="1015" y="3054"/>
                  </a:lnTo>
                  <a:lnTo>
                    <a:pt x="1009" y="3056"/>
                  </a:lnTo>
                  <a:lnTo>
                    <a:pt x="1003" y="3064"/>
                  </a:lnTo>
                  <a:lnTo>
                    <a:pt x="1005" y="3034"/>
                  </a:lnTo>
                  <a:lnTo>
                    <a:pt x="999" y="3026"/>
                  </a:lnTo>
                  <a:lnTo>
                    <a:pt x="995" y="3036"/>
                  </a:lnTo>
                  <a:lnTo>
                    <a:pt x="991" y="3040"/>
                  </a:lnTo>
                  <a:lnTo>
                    <a:pt x="995" y="3046"/>
                  </a:lnTo>
                  <a:lnTo>
                    <a:pt x="991" y="3044"/>
                  </a:lnTo>
                  <a:lnTo>
                    <a:pt x="999" y="3050"/>
                  </a:lnTo>
                  <a:lnTo>
                    <a:pt x="999" y="3064"/>
                  </a:lnTo>
                  <a:lnTo>
                    <a:pt x="1003" y="3066"/>
                  </a:lnTo>
                  <a:lnTo>
                    <a:pt x="999" y="3070"/>
                  </a:lnTo>
                  <a:lnTo>
                    <a:pt x="1013" y="3080"/>
                  </a:lnTo>
                  <a:lnTo>
                    <a:pt x="1009" y="3082"/>
                  </a:lnTo>
                  <a:lnTo>
                    <a:pt x="1009" y="3084"/>
                  </a:lnTo>
                  <a:lnTo>
                    <a:pt x="1001" y="3078"/>
                  </a:lnTo>
                  <a:lnTo>
                    <a:pt x="1007" y="3086"/>
                  </a:lnTo>
                  <a:lnTo>
                    <a:pt x="1011" y="3088"/>
                  </a:lnTo>
                  <a:lnTo>
                    <a:pt x="1011" y="3090"/>
                  </a:lnTo>
                  <a:lnTo>
                    <a:pt x="1011" y="3090"/>
                  </a:lnTo>
                  <a:lnTo>
                    <a:pt x="1011" y="3090"/>
                  </a:lnTo>
                  <a:lnTo>
                    <a:pt x="1011" y="3100"/>
                  </a:lnTo>
                  <a:lnTo>
                    <a:pt x="1019" y="3108"/>
                  </a:lnTo>
                  <a:lnTo>
                    <a:pt x="1019" y="3110"/>
                  </a:lnTo>
                  <a:lnTo>
                    <a:pt x="1017" y="3106"/>
                  </a:lnTo>
                  <a:lnTo>
                    <a:pt x="1021" y="3116"/>
                  </a:lnTo>
                  <a:lnTo>
                    <a:pt x="1021" y="3120"/>
                  </a:lnTo>
                  <a:lnTo>
                    <a:pt x="1115" y="3120"/>
                  </a:lnTo>
                  <a:lnTo>
                    <a:pt x="1109" y="3114"/>
                  </a:lnTo>
                  <a:lnTo>
                    <a:pt x="1109" y="3114"/>
                  </a:lnTo>
                  <a:lnTo>
                    <a:pt x="1111" y="3112"/>
                  </a:lnTo>
                  <a:lnTo>
                    <a:pt x="1107" y="3094"/>
                  </a:lnTo>
                  <a:lnTo>
                    <a:pt x="1105" y="3094"/>
                  </a:lnTo>
                  <a:lnTo>
                    <a:pt x="1109" y="3080"/>
                  </a:lnTo>
                  <a:lnTo>
                    <a:pt x="1121" y="3072"/>
                  </a:lnTo>
                  <a:lnTo>
                    <a:pt x="1133" y="3066"/>
                  </a:lnTo>
                  <a:lnTo>
                    <a:pt x="1139" y="3040"/>
                  </a:lnTo>
                  <a:lnTo>
                    <a:pt x="1167" y="3014"/>
                  </a:lnTo>
                  <a:lnTo>
                    <a:pt x="1173" y="2996"/>
                  </a:lnTo>
                  <a:lnTo>
                    <a:pt x="1171" y="2982"/>
                  </a:lnTo>
                  <a:lnTo>
                    <a:pt x="1151" y="2978"/>
                  </a:lnTo>
                  <a:lnTo>
                    <a:pt x="1143" y="2968"/>
                  </a:lnTo>
                  <a:lnTo>
                    <a:pt x="1137" y="2958"/>
                  </a:lnTo>
                  <a:lnTo>
                    <a:pt x="1137" y="2954"/>
                  </a:lnTo>
                  <a:lnTo>
                    <a:pt x="1151" y="2936"/>
                  </a:lnTo>
                  <a:lnTo>
                    <a:pt x="1161" y="2930"/>
                  </a:lnTo>
                  <a:lnTo>
                    <a:pt x="1175" y="2930"/>
                  </a:lnTo>
                  <a:lnTo>
                    <a:pt x="1175" y="2920"/>
                  </a:lnTo>
                  <a:lnTo>
                    <a:pt x="1183" y="2912"/>
                  </a:lnTo>
                  <a:lnTo>
                    <a:pt x="1183" y="2890"/>
                  </a:lnTo>
                  <a:lnTo>
                    <a:pt x="1187" y="2884"/>
                  </a:lnTo>
                  <a:lnTo>
                    <a:pt x="1203" y="2876"/>
                  </a:lnTo>
                  <a:lnTo>
                    <a:pt x="1189" y="2868"/>
                  </a:lnTo>
                  <a:lnTo>
                    <a:pt x="1191" y="2866"/>
                  </a:lnTo>
                  <a:lnTo>
                    <a:pt x="1197" y="2872"/>
                  </a:lnTo>
                  <a:lnTo>
                    <a:pt x="1209" y="2872"/>
                  </a:lnTo>
                  <a:lnTo>
                    <a:pt x="1213" y="2864"/>
                  </a:lnTo>
                  <a:lnTo>
                    <a:pt x="1211" y="2854"/>
                  </a:lnTo>
                  <a:lnTo>
                    <a:pt x="1207" y="2848"/>
                  </a:lnTo>
                  <a:lnTo>
                    <a:pt x="1193" y="2854"/>
                  </a:lnTo>
                  <a:lnTo>
                    <a:pt x="1195" y="2856"/>
                  </a:lnTo>
                  <a:lnTo>
                    <a:pt x="1193" y="2858"/>
                  </a:lnTo>
                  <a:lnTo>
                    <a:pt x="1185" y="2850"/>
                  </a:lnTo>
                  <a:lnTo>
                    <a:pt x="1183" y="2822"/>
                  </a:lnTo>
                  <a:lnTo>
                    <a:pt x="1185" y="2820"/>
                  </a:lnTo>
                  <a:lnTo>
                    <a:pt x="1205" y="2830"/>
                  </a:lnTo>
                  <a:lnTo>
                    <a:pt x="1221" y="2830"/>
                  </a:lnTo>
                  <a:lnTo>
                    <a:pt x="1233" y="2824"/>
                  </a:lnTo>
                  <a:lnTo>
                    <a:pt x="1237" y="2818"/>
                  </a:lnTo>
                  <a:lnTo>
                    <a:pt x="1235" y="2802"/>
                  </a:lnTo>
                  <a:lnTo>
                    <a:pt x="1241" y="2786"/>
                  </a:lnTo>
                  <a:lnTo>
                    <a:pt x="1237" y="2780"/>
                  </a:lnTo>
                  <a:lnTo>
                    <a:pt x="1237" y="2774"/>
                  </a:lnTo>
                  <a:lnTo>
                    <a:pt x="1237" y="2776"/>
                  </a:lnTo>
                  <a:lnTo>
                    <a:pt x="1259" y="2776"/>
                  </a:lnTo>
                  <a:lnTo>
                    <a:pt x="1315" y="2764"/>
                  </a:lnTo>
                  <a:lnTo>
                    <a:pt x="1323" y="2756"/>
                  </a:lnTo>
                  <a:lnTo>
                    <a:pt x="1327" y="2748"/>
                  </a:lnTo>
                  <a:lnTo>
                    <a:pt x="1339" y="2730"/>
                  </a:lnTo>
                  <a:lnTo>
                    <a:pt x="1341" y="2708"/>
                  </a:lnTo>
                  <a:lnTo>
                    <a:pt x="1333" y="2708"/>
                  </a:lnTo>
                  <a:lnTo>
                    <a:pt x="1329" y="2700"/>
                  </a:lnTo>
                  <a:lnTo>
                    <a:pt x="1333" y="2688"/>
                  </a:lnTo>
                  <a:lnTo>
                    <a:pt x="1309" y="2670"/>
                  </a:lnTo>
                  <a:lnTo>
                    <a:pt x="1309" y="2666"/>
                  </a:lnTo>
                  <a:lnTo>
                    <a:pt x="1315" y="2670"/>
                  </a:lnTo>
                  <a:lnTo>
                    <a:pt x="1329" y="2672"/>
                  </a:lnTo>
                  <a:lnTo>
                    <a:pt x="1349" y="2680"/>
                  </a:lnTo>
                  <a:lnTo>
                    <a:pt x="1373" y="2682"/>
                  </a:lnTo>
                  <a:lnTo>
                    <a:pt x="1389" y="2674"/>
                  </a:lnTo>
                  <a:lnTo>
                    <a:pt x="1403" y="2654"/>
                  </a:lnTo>
                  <a:lnTo>
                    <a:pt x="1421" y="2634"/>
                  </a:lnTo>
                  <a:lnTo>
                    <a:pt x="1425" y="2622"/>
                  </a:lnTo>
                  <a:lnTo>
                    <a:pt x="1447" y="2604"/>
                  </a:lnTo>
                  <a:lnTo>
                    <a:pt x="1461" y="2582"/>
                  </a:lnTo>
                  <a:lnTo>
                    <a:pt x="1471" y="2560"/>
                  </a:lnTo>
                  <a:lnTo>
                    <a:pt x="1492" y="2536"/>
                  </a:lnTo>
                  <a:lnTo>
                    <a:pt x="1494" y="2516"/>
                  </a:lnTo>
                  <a:lnTo>
                    <a:pt x="1496" y="2510"/>
                  </a:lnTo>
                  <a:lnTo>
                    <a:pt x="1494" y="2504"/>
                  </a:lnTo>
                  <a:lnTo>
                    <a:pt x="1492" y="2488"/>
                  </a:lnTo>
                  <a:lnTo>
                    <a:pt x="1498" y="2476"/>
                  </a:lnTo>
                  <a:lnTo>
                    <a:pt x="1528" y="2448"/>
                  </a:lnTo>
                  <a:lnTo>
                    <a:pt x="1566" y="2430"/>
                  </a:lnTo>
                  <a:lnTo>
                    <a:pt x="1570" y="2424"/>
                  </a:lnTo>
                  <a:lnTo>
                    <a:pt x="1612" y="2422"/>
                  </a:lnTo>
                  <a:lnTo>
                    <a:pt x="1616" y="2416"/>
                  </a:lnTo>
                  <a:lnTo>
                    <a:pt x="1632" y="2404"/>
                  </a:lnTo>
                  <a:lnTo>
                    <a:pt x="1636" y="2390"/>
                  </a:lnTo>
                  <a:lnTo>
                    <a:pt x="1658" y="2352"/>
                  </a:lnTo>
                  <a:lnTo>
                    <a:pt x="1662" y="2330"/>
                  </a:lnTo>
                  <a:lnTo>
                    <a:pt x="1670" y="2316"/>
                  </a:lnTo>
                  <a:lnTo>
                    <a:pt x="1674" y="2280"/>
                  </a:lnTo>
                  <a:lnTo>
                    <a:pt x="1672" y="2254"/>
                  </a:lnTo>
                  <a:lnTo>
                    <a:pt x="1676" y="2232"/>
                  </a:lnTo>
                  <a:lnTo>
                    <a:pt x="1688" y="2224"/>
                  </a:lnTo>
                  <a:lnTo>
                    <a:pt x="1704" y="2196"/>
                  </a:lnTo>
                  <a:lnTo>
                    <a:pt x="1724" y="2178"/>
                  </a:lnTo>
                  <a:lnTo>
                    <a:pt x="1744" y="2152"/>
                  </a:lnTo>
                  <a:lnTo>
                    <a:pt x="1752" y="2114"/>
                  </a:lnTo>
                  <a:lnTo>
                    <a:pt x="1746" y="2088"/>
                  </a:lnTo>
                  <a:lnTo>
                    <a:pt x="1740" y="2078"/>
                  </a:lnTo>
                  <a:lnTo>
                    <a:pt x="1710" y="2074"/>
                  </a:lnTo>
                  <a:lnTo>
                    <a:pt x="1664" y="2038"/>
                  </a:lnTo>
                  <a:lnTo>
                    <a:pt x="1654" y="2034"/>
                  </a:lnTo>
                  <a:lnTo>
                    <a:pt x="1618" y="2034"/>
                  </a:lnTo>
                  <a:lnTo>
                    <a:pt x="1586" y="2022"/>
                  </a:lnTo>
                  <a:lnTo>
                    <a:pt x="1574" y="2028"/>
                  </a:lnTo>
                  <a:lnTo>
                    <a:pt x="1576" y="2022"/>
                  </a:lnTo>
                  <a:lnTo>
                    <a:pt x="1568" y="2020"/>
                  </a:lnTo>
                  <a:lnTo>
                    <a:pt x="1570" y="2018"/>
                  </a:lnTo>
                  <a:lnTo>
                    <a:pt x="1562" y="2006"/>
                  </a:lnTo>
                  <a:lnTo>
                    <a:pt x="1554" y="2010"/>
                  </a:lnTo>
                  <a:lnTo>
                    <a:pt x="1552" y="2004"/>
                  </a:lnTo>
                  <a:lnTo>
                    <a:pt x="1520" y="1992"/>
                  </a:lnTo>
                  <a:lnTo>
                    <a:pt x="1500" y="1994"/>
                  </a:lnTo>
                  <a:lnTo>
                    <a:pt x="1494" y="2008"/>
                  </a:lnTo>
                  <a:lnTo>
                    <a:pt x="1486" y="2012"/>
                  </a:lnTo>
                  <a:lnTo>
                    <a:pt x="1496" y="1998"/>
                  </a:lnTo>
                  <a:lnTo>
                    <a:pt x="1498" y="1986"/>
                  </a:lnTo>
                  <a:lnTo>
                    <a:pt x="1486" y="1982"/>
                  </a:lnTo>
                  <a:lnTo>
                    <a:pt x="1481" y="1982"/>
                  </a:lnTo>
                  <a:lnTo>
                    <a:pt x="1475" y="1974"/>
                  </a:lnTo>
                  <a:lnTo>
                    <a:pt x="1471" y="1980"/>
                  </a:lnTo>
                  <a:lnTo>
                    <a:pt x="1463" y="1970"/>
                  </a:lnTo>
                  <a:lnTo>
                    <a:pt x="1461" y="1972"/>
                  </a:lnTo>
                  <a:lnTo>
                    <a:pt x="1467" y="1964"/>
                  </a:lnTo>
                  <a:lnTo>
                    <a:pt x="1471" y="1950"/>
                  </a:lnTo>
                  <a:lnTo>
                    <a:pt x="1461" y="1946"/>
                  </a:lnTo>
                  <a:lnTo>
                    <a:pt x="1447" y="1906"/>
                  </a:lnTo>
                  <a:lnTo>
                    <a:pt x="1439" y="1900"/>
                  </a:lnTo>
                  <a:lnTo>
                    <a:pt x="1437" y="1902"/>
                  </a:lnTo>
                  <a:lnTo>
                    <a:pt x="1435" y="1896"/>
                  </a:lnTo>
                  <a:lnTo>
                    <a:pt x="1419" y="1884"/>
                  </a:lnTo>
                  <a:lnTo>
                    <a:pt x="1393" y="1874"/>
                  </a:lnTo>
                  <a:lnTo>
                    <a:pt x="1393" y="1872"/>
                  </a:lnTo>
                  <a:lnTo>
                    <a:pt x="1373" y="1868"/>
                  </a:lnTo>
                  <a:lnTo>
                    <a:pt x="1335" y="1870"/>
                  </a:lnTo>
                  <a:lnTo>
                    <a:pt x="1323" y="1856"/>
                  </a:lnTo>
                  <a:lnTo>
                    <a:pt x="1309" y="1852"/>
                  </a:lnTo>
                  <a:lnTo>
                    <a:pt x="1305" y="1838"/>
                  </a:lnTo>
                  <a:lnTo>
                    <a:pt x="1287" y="1824"/>
                  </a:lnTo>
                  <a:lnTo>
                    <a:pt x="1283" y="1824"/>
                  </a:lnTo>
                  <a:lnTo>
                    <a:pt x="1275" y="1818"/>
                  </a:lnTo>
                  <a:lnTo>
                    <a:pt x="1267" y="1822"/>
                  </a:lnTo>
                  <a:lnTo>
                    <a:pt x="1265" y="1822"/>
                  </a:lnTo>
                  <a:lnTo>
                    <a:pt x="1267" y="1818"/>
                  </a:lnTo>
                  <a:lnTo>
                    <a:pt x="1261" y="1804"/>
                  </a:lnTo>
                  <a:lnTo>
                    <a:pt x="1245" y="1796"/>
                  </a:lnTo>
                  <a:lnTo>
                    <a:pt x="1245" y="1796"/>
                  </a:lnTo>
                  <a:lnTo>
                    <a:pt x="1257" y="1794"/>
                  </a:lnTo>
                  <a:lnTo>
                    <a:pt x="1263" y="1778"/>
                  </a:lnTo>
                  <a:lnTo>
                    <a:pt x="1243" y="1778"/>
                  </a:lnTo>
                  <a:lnTo>
                    <a:pt x="1247" y="1786"/>
                  </a:lnTo>
                  <a:lnTo>
                    <a:pt x="1235" y="1796"/>
                  </a:lnTo>
                  <a:lnTo>
                    <a:pt x="1231" y="1788"/>
                  </a:lnTo>
                  <a:lnTo>
                    <a:pt x="1229" y="1788"/>
                  </a:lnTo>
                  <a:lnTo>
                    <a:pt x="1241" y="1784"/>
                  </a:lnTo>
                  <a:lnTo>
                    <a:pt x="1239" y="1778"/>
                  </a:lnTo>
                  <a:lnTo>
                    <a:pt x="1205" y="1778"/>
                  </a:lnTo>
                  <a:lnTo>
                    <a:pt x="1211" y="1776"/>
                  </a:lnTo>
                  <a:lnTo>
                    <a:pt x="1205" y="1768"/>
                  </a:lnTo>
                  <a:lnTo>
                    <a:pt x="1189" y="1774"/>
                  </a:lnTo>
                  <a:lnTo>
                    <a:pt x="1199" y="1778"/>
                  </a:lnTo>
                  <a:lnTo>
                    <a:pt x="1189" y="1782"/>
                  </a:lnTo>
                  <a:lnTo>
                    <a:pt x="1197" y="1784"/>
                  </a:lnTo>
                  <a:lnTo>
                    <a:pt x="1181" y="1788"/>
                  </a:lnTo>
                  <a:lnTo>
                    <a:pt x="1173" y="1788"/>
                  </a:lnTo>
                  <a:lnTo>
                    <a:pt x="1163" y="1780"/>
                  </a:lnTo>
                  <a:lnTo>
                    <a:pt x="1129" y="1782"/>
                  </a:lnTo>
                  <a:lnTo>
                    <a:pt x="1123" y="1768"/>
                  </a:lnTo>
                  <a:lnTo>
                    <a:pt x="1099" y="1764"/>
                  </a:lnTo>
                  <a:lnTo>
                    <a:pt x="1091" y="1746"/>
                  </a:lnTo>
                  <a:lnTo>
                    <a:pt x="1081" y="1762"/>
                  </a:lnTo>
                  <a:lnTo>
                    <a:pt x="1089" y="1764"/>
                  </a:lnTo>
                  <a:lnTo>
                    <a:pt x="1073" y="1768"/>
                  </a:lnTo>
                  <a:lnTo>
                    <a:pt x="1061" y="1776"/>
                  </a:lnTo>
                  <a:lnTo>
                    <a:pt x="1057" y="1764"/>
                  </a:lnTo>
                  <a:lnTo>
                    <a:pt x="1065" y="1760"/>
                  </a:lnTo>
                  <a:lnTo>
                    <a:pt x="1067" y="1760"/>
                  </a:lnTo>
                  <a:lnTo>
                    <a:pt x="1071" y="1752"/>
                  </a:lnTo>
                  <a:lnTo>
                    <a:pt x="1059" y="1744"/>
                  </a:lnTo>
                  <a:lnTo>
                    <a:pt x="1049" y="1752"/>
                  </a:lnTo>
                  <a:lnTo>
                    <a:pt x="1045" y="1758"/>
                  </a:lnTo>
                  <a:lnTo>
                    <a:pt x="1029" y="1766"/>
                  </a:lnTo>
                  <a:lnTo>
                    <a:pt x="1009" y="1768"/>
                  </a:lnTo>
                  <a:lnTo>
                    <a:pt x="1005" y="1774"/>
                  </a:lnTo>
                  <a:lnTo>
                    <a:pt x="1005" y="1772"/>
                  </a:lnTo>
                  <a:lnTo>
                    <a:pt x="995" y="1772"/>
                  </a:lnTo>
                  <a:lnTo>
                    <a:pt x="981" y="1784"/>
                  </a:lnTo>
                  <a:lnTo>
                    <a:pt x="979" y="1802"/>
                  </a:lnTo>
                  <a:lnTo>
                    <a:pt x="957" y="1818"/>
                  </a:lnTo>
                  <a:lnTo>
                    <a:pt x="957" y="1824"/>
                  </a:lnTo>
                  <a:lnTo>
                    <a:pt x="953" y="1818"/>
                  </a:lnTo>
                  <a:lnTo>
                    <a:pt x="953" y="1818"/>
                  </a:lnTo>
                  <a:lnTo>
                    <a:pt x="951" y="1818"/>
                  </a:lnTo>
                  <a:lnTo>
                    <a:pt x="949" y="1814"/>
                  </a:lnTo>
                  <a:lnTo>
                    <a:pt x="949" y="1814"/>
                  </a:lnTo>
                  <a:lnTo>
                    <a:pt x="937" y="1804"/>
                  </a:lnTo>
                  <a:lnTo>
                    <a:pt x="915" y="1798"/>
                  </a:lnTo>
                  <a:lnTo>
                    <a:pt x="905" y="1798"/>
                  </a:lnTo>
                  <a:lnTo>
                    <a:pt x="901" y="1808"/>
                  </a:lnTo>
                  <a:lnTo>
                    <a:pt x="897" y="1804"/>
                  </a:lnTo>
                  <a:lnTo>
                    <a:pt x="877" y="1812"/>
                  </a:lnTo>
                  <a:lnTo>
                    <a:pt x="863" y="1810"/>
                  </a:lnTo>
                  <a:lnTo>
                    <a:pt x="859" y="1802"/>
                  </a:lnTo>
                  <a:lnTo>
                    <a:pt x="853" y="1798"/>
                  </a:lnTo>
                  <a:lnTo>
                    <a:pt x="841" y="1788"/>
                  </a:lnTo>
                  <a:lnTo>
                    <a:pt x="833" y="1774"/>
                  </a:lnTo>
                  <a:lnTo>
                    <a:pt x="831" y="1766"/>
                  </a:lnTo>
                  <a:lnTo>
                    <a:pt x="841" y="1700"/>
                  </a:lnTo>
                  <a:lnTo>
                    <a:pt x="845" y="1700"/>
                  </a:lnTo>
                  <a:lnTo>
                    <a:pt x="841" y="1698"/>
                  </a:lnTo>
                  <a:lnTo>
                    <a:pt x="843" y="1694"/>
                  </a:lnTo>
                  <a:lnTo>
                    <a:pt x="839" y="1696"/>
                  </a:lnTo>
                  <a:lnTo>
                    <a:pt x="823" y="1682"/>
                  </a:lnTo>
                  <a:lnTo>
                    <a:pt x="805" y="1676"/>
                  </a:lnTo>
                  <a:lnTo>
                    <a:pt x="745" y="1680"/>
                  </a:lnTo>
                  <a:lnTo>
                    <a:pt x="737" y="1676"/>
                  </a:lnTo>
                  <a:lnTo>
                    <a:pt x="747" y="1660"/>
                  </a:lnTo>
                  <a:lnTo>
                    <a:pt x="751" y="1638"/>
                  </a:lnTo>
                  <a:lnTo>
                    <a:pt x="755" y="1644"/>
                  </a:lnTo>
                  <a:lnTo>
                    <a:pt x="761" y="1612"/>
                  </a:lnTo>
                  <a:lnTo>
                    <a:pt x="759" y="1610"/>
                  </a:lnTo>
                  <a:lnTo>
                    <a:pt x="763" y="1608"/>
                  </a:lnTo>
                  <a:lnTo>
                    <a:pt x="759" y="1604"/>
                  </a:lnTo>
                  <a:lnTo>
                    <a:pt x="775" y="1574"/>
                  </a:lnTo>
                  <a:lnTo>
                    <a:pt x="771" y="1568"/>
                  </a:lnTo>
                  <a:lnTo>
                    <a:pt x="759" y="1564"/>
                  </a:lnTo>
                  <a:lnTo>
                    <a:pt x="757" y="1566"/>
                  </a:lnTo>
                  <a:lnTo>
                    <a:pt x="757" y="1564"/>
                  </a:lnTo>
                  <a:lnTo>
                    <a:pt x="755" y="1564"/>
                  </a:lnTo>
                  <a:lnTo>
                    <a:pt x="747" y="1564"/>
                  </a:lnTo>
                  <a:lnTo>
                    <a:pt x="703" y="1574"/>
                  </a:lnTo>
                  <a:lnTo>
                    <a:pt x="695" y="1612"/>
                  </a:lnTo>
                  <a:lnTo>
                    <a:pt x="685" y="1618"/>
                  </a:lnTo>
                  <a:lnTo>
                    <a:pt x="685" y="1624"/>
                  </a:lnTo>
                  <a:lnTo>
                    <a:pt x="683" y="1626"/>
                  </a:lnTo>
                  <a:lnTo>
                    <a:pt x="667" y="1622"/>
                  </a:lnTo>
                  <a:lnTo>
                    <a:pt x="629" y="1632"/>
                  </a:lnTo>
                  <a:lnTo>
                    <a:pt x="619" y="1624"/>
                  </a:lnTo>
                  <a:lnTo>
                    <a:pt x="609" y="1620"/>
                  </a:lnTo>
                  <a:lnTo>
                    <a:pt x="601" y="1614"/>
                  </a:lnTo>
                  <a:lnTo>
                    <a:pt x="593" y="1598"/>
                  </a:lnTo>
                  <a:lnTo>
                    <a:pt x="579" y="1580"/>
                  </a:lnTo>
                  <a:lnTo>
                    <a:pt x="581" y="1568"/>
                  </a:lnTo>
                  <a:lnTo>
                    <a:pt x="571" y="1556"/>
                  </a:lnTo>
                  <a:lnTo>
                    <a:pt x="571" y="1530"/>
                  </a:lnTo>
                  <a:lnTo>
                    <a:pt x="567" y="1504"/>
                  </a:lnTo>
                  <a:lnTo>
                    <a:pt x="573" y="1494"/>
                  </a:lnTo>
                  <a:lnTo>
                    <a:pt x="583" y="1490"/>
                  </a:lnTo>
                  <a:lnTo>
                    <a:pt x="583" y="1484"/>
                  </a:lnTo>
                  <a:lnTo>
                    <a:pt x="585" y="1484"/>
                  </a:lnTo>
                  <a:lnTo>
                    <a:pt x="583" y="1480"/>
                  </a:lnTo>
                  <a:lnTo>
                    <a:pt x="583" y="1478"/>
                  </a:lnTo>
                  <a:lnTo>
                    <a:pt x="583" y="1478"/>
                  </a:lnTo>
                  <a:lnTo>
                    <a:pt x="577" y="1462"/>
                  </a:lnTo>
                  <a:lnTo>
                    <a:pt x="577" y="1454"/>
                  </a:lnTo>
                  <a:lnTo>
                    <a:pt x="577" y="1454"/>
                  </a:lnTo>
                  <a:lnTo>
                    <a:pt x="579" y="1454"/>
                  </a:lnTo>
                  <a:lnTo>
                    <a:pt x="577" y="1440"/>
                  </a:lnTo>
                  <a:lnTo>
                    <a:pt x="581" y="1438"/>
                  </a:lnTo>
                  <a:lnTo>
                    <a:pt x="581" y="1442"/>
                  </a:lnTo>
                  <a:lnTo>
                    <a:pt x="585" y="1444"/>
                  </a:lnTo>
                  <a:lnTo>
                    <a:pt x="595" y="1432"/>
                  </a:lnTo>
                  <a:lnTo>
                    <a:pt x="593" y="1430"/>
                  </a:lnTo>
                  <a:lnTo>
                    <a:pt x="595" y="1428"/>
                  </a:lnTo>
                  <a:lnTo>
                    <a:pt x="595" y="1424"/>
                  </a:lnTo>
                  <a:lnTo>
                    <a:pt x="607" y="1422"/>
                  </a:lnTo>
                  <a:lnTo>
                    <a:pt x="619" y="1418"/>
                  </a:lnTo>
                  <a:lnTo>
                    <a:pt x="621" y="1408"/>
                  </a:lnTo>
                  <a:lnTo>
                    <a:pt x="639" y="1400"/>
                  </a:lnTo>
                  <a:lnTo>
                    <a:pt x="669" y="1404"/>
                  </a:lnTo>
                  <a:lnTo>
                    <a:pt x="675" y="1400"/>
                  </a:lnTo>
                  <a:lnTo>
                    <a:pt x="697" y="1412"/>
                  </a:lnTo>
                  <a:lnTo>
                    <a:pt x="709" y="1412"/>
                  </a:lnTo>
                  <a:lnTo>
                    <a:pt x="713" y="1408"/>
                  </a:lnTo>
                  <a:lnTo>
                    <a:pt x="723" y="1418"/>
                  </a:lnTo>
                  <a:lnTo>
                    <a:pt x="731" y="1412"/>
                  </a:lnTo>
                  <a:lnTo>
                    <a:pt x="721" y="1402"/>
                  </a:lnTo>
                  <a:lnTo>
                    <a:pt x="729" y="1388"/>
                  </a:lnTo>
                  <a:lnTo>
                    <a:pt x="709" y="1388"/>
                  </a:lnTo>
                  <a:lnTo>
                    <a:pt x="709" y="1388"/>
                  </a:lnTo>
                  <a:lnTo>
                    <a:pt x="747" y="1386"/>
                  </a:lnTo>
                  <a:lnTo>
                    <a:pt x="747" y="1384"/>
                  </a:lnTo>
                  <a:lnTo>
                    <a:pt x="749" y="1390"/>
                  </a:lnTo>
                  <a:lnTo>
                    <a:pt x="765" y="1384"/>
                  </a:lnTo>
                  <a:lnTo>
                    <a:pt x="765" y="1386"/>
                  </a:lnTo>
                  <a:lnTo>
                    <a:pt x="781" y="1384"/>
                  </a:lnTo>
                  <a:lnTo>
                    <a:pt x="801" y="1402"/>
                  </a:lnTo>
                  <a:lnTo>
                    <a:pt x="825" y="1392"/>
                  </a:lnTo>
                  <a:lnTo>
                    <a:pt x="845" y="1412"/>
                  </a:lnTo>
                  <a:lnTo>
                    <a:pt x="847" y="1442"/>
                  </a:lnTo>
                  <a:lnTo>
                    <a:pt x="849" y="1442"/>
                  </a:lnTo>
                  <a:lnTo>
                    <a:pt x="847" y="1448"/>
                  </a:lnTo>
                  <a:lnTo>
                    <a:pt x="857" y="1462"/>
                  </a:lnTo>
                  <a:lnTo>
                    <a:pt x="859" y="1460"/>
                  </a:lnTo>
                  <a:lnTo>
                    <a:pt x="865" y="1480"/>
                  </a:lnTo>
                  <a:lnTo>
                    <a:pt x="873" y="1484"/>
                  </a:lnTo>
                  <a:lnTo>
                    <a:pt x="877" y="1498"/>
                  </a:lnTo>
                  <a:lnTo>
                    <a:pt x="895" y="1492"/>
                  </a:lnTo>
                  <a:lnTo>
                    <a:pt x="899" y="1476"/>
                  </a:lnTo>
                  <a:lnTo>
                    <a:pt x="901" y="1456"/>
                  </a:lnTo>
                  <a:lnTo>
                    <a:pt x="873" y="1380"/>
                  </a:lnTo>
                  <a:lnTo>
                    <a:pt x="885" y="1348"/>
                  </a:lnTo>
                  <a:lnTo>
                    <a:pt x="893" y="1344"/>
                  </a:lnTo>
                  <a:lnTo>
                    <a:pt x="891" y="1340"/>
                  </a:lnTo>
                  <a:lnTo>
                    <a:pt x="901" y="1340"/>
                  </a:lnTo>
                  <a:lnTo>
                    <a:pt x="917" y="1324"/>
                  </a:lnTo>
                  <a:lnTo>
                    <a:pt x="923" y="1314"/>
                  </a:lnTo>
                  <a:lnTo>
                    <a:pt x="945" y="1306"/>
                  </a:lnTo>
                  <a:lnTo>
                    <a:pt x="951" y="1296"/>
                  </a:lnTo>
                  <a:lnTo>
                    <a:pt x="971" y="1288"/>
                  </a:lnTo>
                  <a:lnTo>
                    <a:pt x="971" y="1278"/>
                  </a:lnTo>
                  <a:lnTo>
                    <a:pt x="969" y="1278"/>
                  </a:lnTo>
                  <a:lnTo>
                    <a:pt x="971" y="1276"/>
                  </a:lnTo>
                  <a:lnTo>
                    <a:pt x="975" y="1278"/>
                  </a:lnTo>
                  <a:lnTo>
                    <a:pt x="985" y="1268"/>
                  </a:lnTo>
                  <a:lnTo>
                    <a:pt x="981" y="1260"/>
                  </a:lnTo>
                  <a:lnTo>
                    <a:pt x="985" y="1260"/>
                  </a:lnTo>
                  <a:lnTo>
                    <a:pt x="979" y="1236"/>
                  </a:lnTo>
                  <a:lnTo>
                    <a:pt x="999" y="1198"/>
                  </a:lnTo>
                  <a:lnTo>
                    <a:pt x="997" y="1194"/>
                  </a:lnTo>
                  <a:lnTo>
                    <a:pt x="1013" y="1172"/>
                  </a:lnTo>
                  <a:lnTo>
                    <a:pt x="1019" y="1158"/>
                  </a:lnTo>
                  <a:lnTo>
                    <a:pt x="1015" y="1152"/>
                  </a:lnTo>
                  <a:lnTo>
                    <a:pt x="1045" y="1144"/>
                  </a:lnTo>
                  <a:lnTo>
                    <a:pt x="1053" y="1132"/>
                  </a:lnTo>
                  <a:lnTo>
                    <a:pt x="1061" y="1132"/>
                  </a:lnTo>
                  <a:lnTo>
                    <a:pt x="1067" y="1126"/>
                  </a:lnTo>
                  <a:lnTo>
                    <a:pt x="1069" y="1128"/>
                  </a:lnTo>
                  <a:lnTo>
                    <a:pt x="1095" y="1124"/>
                  </a:lnTo>
                  <a:lnTo>
                    <a:pt x="1093" y="1114"/>
                  </a:lnTo>
                  <a:lnTo>
                    <a:pt x="1089" y="1114"/>
                  </a:lnTo>
                  <a:lnTo>
                    <a:pt x="1087" y="1118"/>
                  </a:lnTo>
                  <a:lnTo>
                    <a:pt x="1085" y="1118"/>
                  </a:lnTo>
                  <a:lnTo>
                    <a:pt x="1075" y="1106"/>
                  </a:lnTo>
                  <a:lnTo>
                    <a:pt x="1089" y="1072"/>
                  </a:lnTo>
                  <a:lnTo>
                    <a:pt x="1109" y="1064"/>
                  </a:lnTo>
                  <a:lnTo>
                    <a:pt x="1113" y="1052"/>
                  </a:lnTo>
                  <a:lnTo>
                    <a:pt x="1121" y="1060"/>
                  </a:lnTo>
                  <a:lnTo>
                    <a:pt x="1147" y="1046"/>
                  </a:lnTo>
                  <a:lnTo>
                    <a:pt x="1149" y="1042"/>
                  </a:lnTo>
                  <a:lnTo>
                    <a:pt x="1147" y="1038"/>
                  </a:lnTo>
                  <a:lnTo>
                    <a:pt x="1147" y="1034"/>
                  </a:lnTo>
                  <a:lnTo>
                    <a:pt x="1173" y="1030"/>
                  </a:lnTo>
                  <a:lnTo>
                    <a:pt x="1191" y="1016"/>
                  </a:lnTo>
                  <a:lnTo>
                    <a:pt x="1185" y="1022"/>
                  </a:lnTo>
                  <a:lnTo>
                    <a:pt x="1187" y="1030"/>
                  </a:lnTo>
                  <a:lnTo>
                    <a:pt x="1189" y="1030"/>
                  </a:lnTo>
                  <a:lnTo>
                    <a:pt x="1163" y="1046"/>
                  </a:lnTo>
                  <a:lnTo>
                    <a:pt x="1163" y="1050"/>
                  </a:lnTo>
                  <a:lnTo>
                    <a:pt x="1161" y="1056"/>
                  </a:lnTo>
                  <a:lnTo>
                    <a:pt x="1161" y="1068"/>
                  </a:lnTo>
                  <a:lnTo>
                    <a:pt x="1177" y="1078"/>
                  </a:lnTo>
                  <a:lnTo>
                    <a:pt x="1201" y="1056"/>
                  </a:lnTo>
                  <a:lnTo>
                    <a:pt x="1203" y="1050"/>
                  </a:lnTo>
                  <a:lnTo>
                    <a:pt x="1213" y="1052"/>
                  </a:lnTo>
                  <a:lnTo>
                    <a:pt x="1213" y="1046"/>
                  </a:lnTo>
                  <a:lnTo>
                    <a:pt x="1225" y="1044"/>
                  </a:lnTo>
                  <a:lnTo>
                    <a:pt x="1267" y="1028"/>
                  </a:lnTo>
                  <a:lnTo>
                    <a:pt x="1255" y="1024"/>
                  </a:lnTo>
                  <a:lnTo>
                    <a:pt x="1257" y="1022"/>
                  </a:lnTo>
                  <a:lnTo>
                    <a:pt x="1269" y="1020"/>
                  </a:lnTo>
                  <a:lnTo>
                    <a:pt x="1285" y="1010"/>
                  </a:lnTo>
                  <a:lnTo>
                    <a:pt x="1279" y="996"/>
                  </a:lnTo>
                  <a:lnTo>
                    <a:pt x="1273" y="1004"/>
                  </a:lnTo>
                  <a:lnTo>
                    <a:pt x="1269" y="1004"/>
                  </a:lnTo>
                  <a:lnTo>
                    <a:pt x="1275" y="984"/>
                  </a:lnTo>
                  <a:lnTo>
                    <a:pt x="1267" y="978"/>
                  </a:lnTo>
                  <a:lnTo>
                    <a:pt x="1251" y="1004"/>
                  </a:lnTo>
                  <a:lnTo>
                    <a:pt x="1247" y="1014"/>
                  </a:lnTo>
                  <a:lnTo>
                    <a:pt x="1249" y="1016"/>
                  </a:lnTo>
                  <a:lnTo>
                    <a:pt x="1245" y="1016"/>
                  </a:lnTo>
                  <a:lnTo>
                    <a:pt x="1243" y="1008"/>
                  </a:lnTo>
                  <a:lnTo>
                    <a:pt x="1227" y="1016"/>
                  </a:lnTo>
                  <a:lnTo>
                    <a:pt x="1209" y="1008"/>
                  </a:lnTo>
                  <a:lnTo>
                    <a:pt x="1213" y="1006"/>
                  </a:lnTo>
                  <a:lnTo>
                    <a:pt x="1195" y="998"/>
                  </a:lnTo>
                  <a:lnTo>
                    <a:pt x="1191" y="994"/>
                  </a:lnTo>
                  <a:lnTo>
                    <a:pt x="1189" y="978"/>
                  </a:lnTo>
                  <a:lnTo>
                    <a:pt x="1183" y="976"/>
                  </a:lnTo>
                  <a:lnTo>
                    <a:pt x="1191" y="960"/>
                  </a:lnTo>
                  <a:lnTo>
                    <a:pt x="1183" y="954"/>
                  </a:lnTo>
                  <a:lnTo>
                    <a:pt x="1173" y="958"/>
                  </a:lnTo>
                  <a:lnTo>
                    <a:pt x="1171" y="954"/>
                  </a:lnTo>
                  <a:lnTo>
                    <a:pt x="1165" y="952"/>
                  </a:lnTo>
                  <a:lnTo>
                    <a:pt x="1169" y="952"/>
                  </a:lnTo>
                  <a:lnTo>
                    <a:pt x="1181" y="954"/>
                  </a:lnTo>
                  <a:lnTo>
                    <a:pt x="1201" y="940"/>
                  </a:lnTo>
                  <a:lnTo>
                    <a:pt x="1199" y="924"/>
                  </a:lnTo>
                  <a:lnTo>
                    <a:pt x="1185" y="916"/>
                  </a:lnTo>
                  <a:lnTo>
                    <a:pt x="1153" y="918"/>
                  </a:lnTo>
                  <a:lnTo>
                    <a:pt x="1119" y="934"/>
                  </a:lnTo>
                  <a:lnTo>
                    <a:pt x="1095" y="954"/>
                  </a:lnTo>
                  <a:lnTo>
                    <a:pt x="1093" y="958"/>
                  </a:lnTo>
                  <a:lnTo>
                    <a:pt x="1095" y="952"/>
                  </a:lnTo>
                  <a:lnTo>
                    <a:pt x="1103" y="948"/>
                  </a:lnTo>
                  <a:lnTo>
                    <a:pt x="1113" y="932"/>
                  </a:lnTo>
                  <a:lnTo>
                    <a:pt x="1127" y="920"/>
                  </a:lnTo>
                  <a:lnTo>
                    <a:pt x="1143" y="918"/>
                  </a:lnTo>
                  <a:lnTo>
                    <a:pt x="1151" y="900"/>
                  </a:lnTo>
                  <a:lnTo>
                    <a:pt x="1161" y="892"/>
                  </a:lnTo>
                  <a:lnTo>
                    <a:pt x="1235" y="892"/>
                  </a:lnTo>
                  <a:lnTo>
                    <a:pt x="1249" y="896"/>
                  </a:lnTo>
                  <a:lnTo>
                    <a:pt x="1271" y="888"/>
                  </a:lnTo>
                  <a:lnTo>
                    <a:pt x="1271" y="890"/>
                  </a:lnTo>
                  <a:lnTo>
                    <a:pt x="1279" y="892"/>
                  </a:lnTo>
                  <a:lnTo>
                    <a:pt x="1309" y="860"/>
                  </a:lnTo>
                  <a:lnTo>
                    <a:pt x="1341" y="854"/>
                  </a:lnTo>
                  <a:lnTo>
                    <a:pt x="1339" y="856"/>
                  </a:lnTo>
                  <a:lnTo>
                    <a:pt x="1323" y="876"/>
                  </a:lnTo>
                  <a:lnTo>
                    <a:pt x="1327" y="880"/>
                  </a:lnTo>
                  <a:lnTo>
                    <a:pt x="1323" y="890"/>
                  </a:lnTo>
                  <a:lnTo>
                    <a:pt x="1323" y="890"/>
                  </a:lnTo>
                  <a:lnTo>
                    <a:pt x="1319" y="892"/>
                  </a:lnTo>
                  <a:lnTo>
                    <a:pt x="1315" y="910"/>
                  </a:lnTo>
                  <a:lnTo>
                    <a:pt x="1309" y="912"/>
                  </a:lnTo>
                  <a:lnTo>
                    <a:pt x="1311" y="922"/>
                  </a:lnTo>
                  <a:lnTo>
                    <a:pt x="1307" y="922"/>
                  </a:lnTo>
                  <a:lnTo>
                    <a:pt x="1301" y="934"/>
                  </a:lnTo>
                  <a:lnTo>
                    <a:pt x="1285" y="940"/>
                  </a:lnTo>
                  <a:lnTo>
                    <a:pt x="1301" y="944"/>
                  </a:lnTo>
                  <a:lnTo>
                    <a:pt x="1289" y="956"/>
                  </a:lnTo>
                  <a:lnTo>
                    <a:pt x="1289" y="962"/>
                  </a:lnTo>
                  <a:lnTo>
                    <a:pt x="1297" y="970"/>
                  </a:lnTo>
                  <a:lnTo>
                    <a:pt x="1339" y="968"/>
                  </a:lnTo>
                  <a:lnTo>
                    <a:pt x="1353" y="964"/>
                  </a:lnTo>
                  <a:lnTo>
                    <a:pt x="1343" y="972"/>
                  </a:lnTo>
                  <a:lnTo>
                    <a:pt x="1363" y="972"/>
                  </a:lnTo>
                  <a:lnTo>
                    <a:pt x="1351" y="980"/>
                  </a:lnTo>
                  <a:lnTo>
                    <a:pt x="1359" y="988"/>
                  </a:lnTo>
                  <a:lnTo>
                    <a:pt x="1383" y="972"/>
                  </a:lnTo>
                  <a:lnTo>
                    <a:pt x="1387" y="960"/>
                  </a:lnTo>
                  <a:lnTo>
                    <a:pt x="1389" y="972"/>
                  </a:lnTo>
                  <a:lnTo>
                    <a:pt x="1383" y="992"/>
                  </a:lnTo>
                  <a:lnTo>
                    <a:pt x="1397" y="982"/>
                  </a:lnTo>
                  <a:lnTo>
                    <a:pt x="1399" y="996"/>
                  </a:lnTo>
                  <a:lnTo>
                    <a:pt x="1409" y="992"/>
                  </a:lnTo>
                  <a:lnTo>
                    <a:pt x="1417" y="970"/>
                  </a:lnTo>
                  <a:lnTo>
                    <a:pt x="1413" y="956"/>
                  </a:lnTo>
                  <a:lnTo>
                    <a:pt x="1411" y="958"/>
                  </a:lnTo>
                  <a:lnTo>
                    <a:pt x="1413" y="950"/>
                  </a:lnTo>
                  <a:lnTo>
                    <a:pt x="1409" y="948"/>
                  </a:lnTo>
                  <a:lnTo>
                    <a:pt x="1397" y="960"/>
                  </a:lnTo>
                  <a:lnTo>
                    <a:pt x="1397" y="960"/>
                  </a:lnTo>
                  <a:lnTo>
                    <a:pt x="1401" y="952"/>
                  </a:lnTo>
                  <a:lnTo>
                    <a:pt x="1397" y="950"/>
                  </a:lnTo>
                  <a:lnTo>
                    <a:pt x="1407" y="944"/>
                  </a:lnTo>
                  <a:lnTo>
                    <a:pt x="1411" y="932"/>
                  </a:lnTo>
                  <a:lnTo>
                    <a:pt x="1393" y="938"/>
                  </a:lnTo>
                  <a:lnTo>
                    <a:pt x="1403" y="914"/>
                  </a:lnTo>
                  <a:lnTo>
                    <a:pt x="1381" y="910"/>
                  </a:lnTo>
                  <a:lnTo>
                    <a:pt x="1369" y="914"/>
                  </a:lnTo>
                  <a:lnTo>
                    <a:pt x="1373" y="906"/>
                  </a:lnTo>
                  <a:lnTo>
                    <a:pt x="1357" y="910"/>
                  </a:lnTo>
                  <a:lnTo>
                    <a:pt x="1355" y="906"/>
                  </a:lnTo>
                  <a:lnTo>
                    <a:pt x="1371" y="898"/>
                  </a:lnTo>
                  <a:lnTo>
                    <a:pt x="1353" y="896"/>
                  </a:lnTo>
                  <a:lnTo>
                    <a:pt x="1353" y="894"/>
                  </a:lnTo>
                  <a:lnTo>
                    <a:pt x="1349" y="892"/>
                  </a:lnTo>
                  <a:lnTo>
                    <a:pt x="1341" y="902"/>
                  </a:lnTo>
                  <a:lnTo>
                    <a:pt x="1341" y="896"/>
                  </a:lnTo>
                  <a:lnTo>
                    <a:pt x="1351" y="880"/>
                  </a:lnTo>
                  <a:lnTo>
                    <a:pt x="1351" y="872"/>
                  </a:lnTo>
                  <a:lnTo>
                    <a:pt x="1357" y="872"/>
                  </a:lnTo>
                  <a:lnTo>
                    <a:pt x="1357" y="870"/>
                  </a:lnTo>
                  <a:lnTo>
                    <a:pt x="1359" y="862"/>
                  </a:lnTo>
                  <a:lnTo>
                    <a:pt x="1357" y="858"/>
                  </a:lnTo>
                  <a:lnTo>
                    <a:pt x="1369" y="848"/>
                  </a:lnTo>
                  <a:lnTo>
                    <a:pt x="1361" y="848"/>
                  </a:lnTo>
                  <a:lnTo>
                    <a:pt x="1349" y="850"/>
                  </a:lnTo>
                  <a:lnTo>
                    <a:pt x="1345" y="852"/>
                  </a:lnTo>
                  <a:lnTo>
                    <a:pt x="1363" y="832"/>
                  </a:lnTo>
                  <a:lnTo>
                    <a:pt x="1361" y="828"/>
                  </a:lnTo>
                  <a:lnTo>
                    <a:pt x="1367" y="830"/>
                  </a:lnTo>
                  <a:lnTo>
                    <a:pt x="1357" y="820"/>
                  </a:lnTo>
                  <a:lnTo>
                    <a:pt x="1361" y="820"/>
                  </a:lnTo>
                  <a:lnTo>
                    <a:pt x="1357" y="804"/>
                  </a:lnTo>
                  <a:lnTo>
                    <a:pt x="1355" y="804"/>
                  </a:lnTo>
                  <a:lnTo>
                    <a:pt x="1363" y="804"/>
                  </a:lnTo>
                  <a:lnTo>
                    <a:pt x="1357" y="792"/>
                  </a:lnTo>
                  <a:lnTo>
                    <a:pt x="1359" y="788"/>
                  </a:lnTo>
                  <a:lnTo>
                    <a:pt x="1335" y="778"/>
                  </a:lnTo>
                  <a:lnTo>
                    <a:pt x="1331" y="784"/>
                  </a:lnTo>
                  <a:lnTo>
                    <a:pt x="1331" y="766"/>
                  </a:lnTo>
                  <a:lnTo>
                    <a:pt x="1313" y="768"/>
                  </a:lnTo>
                  <a:lnTo>
                    <a:pt x="1313" y="770"/>
                  </a:lnTo>
                  <a:lnTo>
                    <a:pt x="1303" y="772"/>
                  </a:lnTo>
                  <a:lnTo>
                    <a:pt x="1303" y="770"/>
                  </a:lnTo>
                  <a:lnTo>
                    <a:pt x="1331" y="758"/>
                  </a:lnTo>
                  <a:lnTo>
                    <a:pt x="1315" y="740"/>
                  </a:lnTo>
                  <a:lnTo>
                    <a:pt x="1307" y="748"/>
                  </a:lnTo>
                  <a:lnTo>
                    <a:pt x="1303" y="746"/>
                  </a:lnTo>
                  <a:lnTo>
                    <a:pt x="1293" y="732"/>
                  </a:lnTo>
                  <a:lnTo>
                    <a:pt x="1291" y="736"/>
                  </a:lnTo>
                  <a:lnTo>
                    <a:pt x="1285" y="730"/>
                  </a:lnTo>
                  <a:lnTo>
                    <a:pt x="1275" y="730"/>
                  </a:lnTo>
                  <a:lnTo>
                    <a:pt x="1275" y="728"/>
                  </a:lnTo>
                  <a:lnTo>
                    <a:pt x="1275" y="716"/>
                  </a:lnTo>
                  <a:lnTo>
                    <a:pt x="1257" y="710"/>
                  </a:lnTo>
                  <a:lnTo>
                    <a:pt x="1255" y="700"/>
                  </a:lnTo>
                  <a:lnTo>
                    <a:pt x="1249" y="700"/>
                  </a:lnTo>
                  <a:lnTo>
                    <a:pt x="1249" y="700"/>
                  </a:lnTo>
                  <a:lnTo>
                    <a:pt x="1245" y="694"/>
                  </a:lnTo>
                  <a:lnTo>
                    <a:pt x="1249" y="690"/>
                  </a:lnTo>
                  <a:lnTo>
                    <a:pt x="1249" y="690"/>
                  </a:lnTo>
                  <a:lnTo>
                    <a:pt x="1249" y="690"/>
                  </a:lnTo>
                  <a:lnTo>
                    <a:pt x="1251" y="688"/>
                  </a:lnTo>
                  <a:lnTo>
                    <a:pt x="1249" y="688"/>
                  </a:lnTo>
                  <a:lnTo>
                    <a:pt x="1247" y="682"/>
                  </a:lnTo>
                  <a:lnTo>
                    <a:pt x="1255" y="674"/>
                  </a:lnTo>
                  <a:lnTo>
                    <a:pt x="1243" y="658"/>
                  </a:lnTo>
                  <a:lnTo>
                    <a:pt x="1247" y="656"/>
                  </a:lnTo>
                  <a:lnTo>
                    <a:pt x="1237" y="642"/>
                  </a:lnTo>
                  <a:lnTo>
                    <a:pt x="1237" y="642"/>
                  </a:lnTo>
                  <a:lnTo>
                    <a:pt x="1237" y="640"/>
                  </a:lnTo>
                  <a:lnTo>
                    <a:pt x="1231" y="632"/>
                  </a:lnTo>
                  <a:lnTo>
                    <a:pt x="1227" y="634"/>
                  </a:lnTo>
                  <a:lnTo>
                    <a:pt x="1235" y="626"/>
                  </a:lnTo>
                  <a:lnTo>
                    <a:pt x="1219" y="622"/>
                  </a:lnTo>
                  <a:lnTo>
                    <a:pt x="1229" y="618"/>
                  </a:lnTo>
                  <a:lnTo>
                    <a:pt x="1219" y="610"/>
                  </a:lnTo>
                  <a:lnTo>
                    <a:pt x="1221" y="600"/>
                  </a:lnTo>
                  <a:lnTo>
                    <a:pt x="1213" y="600"/>
                  </a:lnTo>
                  <a:lnTo>
                    <a:pt x="1221" y="596"/>
                  </a:lnTo>
                  <a:lnTo>
                    <a:pt x="1207" y="590"/>
                  </a:lnTo>
                  <a:lnTo>
                    <a:pt x="1213" y="584"/>
                  </a:lnTo>
                  <a:lnTo>
                    <a:pt x="1203" y="582"/>
                  </a:lnTo>
                  <a:lnTo>
                    <a:pt x="1199" y="570"/>
                  </a:lnTo>
                  <a:lnTo>
                    <a:pt x="1197" y="570"/>
                  </a:lnTo>
                  <a:lnTo>
                    <a:pt x="1199" y="566"/>
                  </a:lnTo>
                  <a:lnTo>
                    <a:pt x="1193" y="554"/>
                  </a:lnTo>
                  <a:lnTo>
                    <a:pt x="1185" y="554"/>
                  </a:lnTo>
                  <a:lnTo>
                    <a:pt x="1171" y="578"/>
                  </a:lnTo>
                  <a:lnTo>
                    <a:pt x="1175" y="588"/>
                  </a:lnTo>
                  <a:lnTo>
                    <a:pt x="1167" y="592"/>
                  </a:lnTo>
                  <a:lnTo>
                    <a:pt x="1169" y="598"/>
                  </a:lnTo>
                  <a:lnTo>
                    <a:pt x="1167" y="606"/>
                  </a:lnTo>
                  <a:lnTo>
                    <a:pt x="1157" y="606"/>
                  </a:lnTo>
                  <a:lnTo>
                    <a:pt x="1161" y="610"/>
                  </a:lnTo>
                  <a:lnTo>
                    <a:pt x="1155" y="606"/>
                  </a:lnTo>
                  <a:lnTo>
                    <a:pt x="1149" y="622"/>
                  </a:lnTo>
                  <a:lnTo>
                    <a:pt x="1133" y="632"/>
                  </a:lnTo>
                  <a:lnTo>
                    <a:pt x="1131" y="620"/>
                  </a:lnTo>
                  <a:lnTo>
                    <a:pt x="1131" y="620"/>
                  </a:lnTo>
                  <a:lnTo>
                    <a:pt x="1131" y="618"/>
                  </a:lnTo>
                  <a:lnTo>
                    <a:pt x="1127" y="618"/>
                  </a:lnTo>
                  <a:lnTo>
                    <a:pt x="1125" y="622"/>
                  </a:lnTo>
                  <a:lnTo>
                    <a:pt x="1119" y="606"/>
                  </a:lnTo>
                  <a:lnTo>
                    <a:pt x="1101" y="610"/>
                  </a:lnTo>
                  <a:lnTo>
                    <a:pt x="1107" y="606"/>
                  </a:lnTo>
                  <a:lnTo>
                    <a:pt x="1101" y="598"/>
                  </a:lnTo>
                  <a:lnTo>
                    <a:pt x="1109" y="592"/>
                  </a:lnTo>
                  <a:lnTo>
                    <a:pt x="1099" y="590"/>
                  </a:lnTo>
                  <a:lnTo>
                    <a:pt x="1103" y="582"/>
                  </a:lnTo>
                  <a:lnTo>
                    <a:pt x="1097" y="570"/>
                  </a:lnTo>
                  <a:lnTo>
                    <a:pt x="1089" y="568"/>
                  </a:lnTo>
                  <a:lnTo>
                    <a:pt x="1105" y="568"/>
                  </a:lnTo>
                  <a:lnTo>
                    <a:pt x="1097" y="548"/>
                  </a:lnTo>
                  <a:lnTo>
                    <a:pt x="1103" y="532"/>
                  </a:lnTo>
                  <a:lnTo>
                    <a:pt x="1095" y="524"/>
                  </a:lnTo>
                  <a:lnTo>
                    <a:pt x="1087" y="530"/>
                  </a:lnTo>
                  <a:lnTo>
                    <a:pt x="1085" y="524"/>
                  </a:lnTo>
                  <a:lnTo>
                    <a:pt x="1061" y="522"/>
                  </a:lnTo>
                  <a:lnTo>
                    <a:pt x="1057" y="512"/>
                  </a:lnTo>
                  <a:lnTo>
                    <a:pt x="1067" y="504"/>
                  </a:lnTo>
                  <a:lnTo>
                    <a:pt x="1051" y="506"/>
                  </a:lnTo>
                  <a:lnTo>
                    <a:pt x="1051" y="504"/>
                  </a:lnTo>
                  <a:lnTo>
                    <a:pt x="1047" y="490"/>
                  </a:lnTo>
                  <a:lnTo>
                    <a:pt x="1039" y="494"/>
                  </a:lnTo>
                  <a:lnTo>
                    <a:pt x="1043" y="482"/>
                  </a:lnTo>
                  <a:lnTo>
                    <a:pt x="1017" y="468"/>
                  </a:lnTo>
                  <a:lnTo>
                    <a:pt x="993" y="482"/>
                  </a:lnTo>
                  <a:lnTo>
                    <a:pt x="947" y="464"/>
                  </a:lnTo>
                  <a:lnTo>
                    <a:pt x="931" y="480"/>
                  </a:lnTo>
                  <a:lnTo>
                    <a:pt x="935" y="500"/>
                  </a:lnTo>
                  <a:lnTo>
                    <a:pt x="945" y="502"/>
                  </a:lnTo>
                  <a:lnTo>
                    <a:pt x="933" y="538"/>
                  </a:lnTo>
                  <a:lnTo>
                    <a:pt x="939" y="540"/>
                  </a:lnTo>
                  <a:lnTo>
                    <a:pt x="939" y="540"/>
                  </a:lnTo>
                  <a:lnTo>
                    <a:pt x="941" y="552"/>
                  </a:lnTo>
                  <a:lnTo>
                    <a:pt x="945" y="562"/>
                  </a:lnTo>
                  <a:lnTo>
                    <a:pt x="941" y="572"/>
                  </a:lnTo>
                  <a:lnTo>
                    <a:pt x="949" y="572"/>
                  </a:lnTo>
                  <a:lnTo>
                    <a:pt x="947" y="578"/>
                  </a:lnTo>
                  <a:lnTo>
                    <a:pt x="941" y="578"/>
                  </a:lnTo>
                  <a:lnTo>
                    <a:pt x="941" y="592"/>
                  </a:lnTo>
                  <a:lnTo>
                    <a:pt x="921" y="600"/>
                  </a:lnTo>
                  <a:lnTo>
                    <a:pt x="921" y="612"/>
                  </a:lnTo>
                  <a:lnTo>
                    <a:pt x="945" y="632"/>
                  </a:lnTo>
                  <a:lnTo>
                    <a:pt x="957" y="676"/>
                  </a:lnTo>
                  <a:lnTo>
                    <a:pt x="959" y="702"/>
                  </a:lnTo>
                  <a:lnTo>
                    <a:pt x="943" y="730"/>
                  </a:lnTo>
                  <a:lnTo>
                    <a:pt x="905" y="758"/>
                  </a:lnTo>
                  <a:lnTo>
                    <a:pt x="917" y="778"/>
                  </a:lnTo>
                  <a:lnTo>
                    <a:pt x="923" y="824"/>
                  </a:lnTo>
                  <a:lnTo>
                    <a:pt x="929" y="830"/>
                  </a:lnTo>
                  <a:lnTo>
                    <a:pt x="915" y="842"/>
                  </a:lnTo>
                  <a:lnTo>
                    <a:pt x="923" y="852"/>
                  </a:lnTo>
                  <a:lnTo>
                    <a:pt x="921" y="856"/>
                  </a:lnTo>
                  <a:lnTo>
                    <a:pt x="911" y="848"/>
                  </a:lnTo>
                  <a:lnTo>
                    <a:pt x="909" y="850"/>
                  </a:lnTo>
                  <a:lnTo>
                    <a:pt x="907" y="852"/>
                  </a:lnTo>
                  <a:lnTo>
                    <a:pt x="903" y="854"/>
                  </a:lnTo>
                  <a:lnTo>
                    <a:pt x="903" y="860"/>
                  </a:lnTo>
                  <a:lnTo>
                    <a:pt x="893" y="854"/>
                  </a:lnTo>
                  <a:lnTo>
                    <a:pt x="893" y="856"/>
                  </a:lnTo>
                  <a:lnTo>
                    <a:pt x="891" y="844"/>
                  </a:lnTo>
                  <a:lnTo>
                    <a:pt x="879" y="834"/>
                  </a:lnTo>
                  <a:lnTo>
                    <a:pt x="869" y="834"/>
                  </a:lnTo>
                  <a:lnTo>
                    <a:pt x="877" y="828"/>
                  </a:lnTo>
                  <a:lnTo>
                    <a:pt x="863" y="810"/>
                  </a:lnTo>
                  <a:lnTo>
                    <a:pt x="891" y="822"/>
                  </a:lnTo>
                  <a:lnTo>
                    <a:pt x="881" y="800"/>
                  </a:lnTo>
                  <a:lnTo>
                    <a:pt x="861" y="800"/>
                  </a:lnTo>
                  <a:lnTo>
                    <a:pt x="861" y="802"/>
                  </a:lnTo>
                  <a:lnTo>
                    <a:pt x="861" y="798"/>
                  </a:lnTo>
                  <a:lnTo>
                    <a:pt x="857" y="772"/>
                  </a:lnTo>
                  <a:lnTo>
                    <a:pt x="859" y="738"/>
                  </a:lnTo>
                  <a:lnTo>
                    <a:pt x="803" y="732"/>
                  </a:lnTo>
                  <a:lnTo>
                    <a:pt x="803" y="730"/>
                  </a:lnTo>
                  <a:lnTo>
                    <a:pt x="789" y="718"/>
                  </a:lnTo>
                  <a:lnTo>
                    <a:pt x="759" y="710"/>
                  </a:lnTo>
                  <a:lnTo>
                    <a:pt x="747" y="692"/>
                  </a:lnTo>
                  <a:lnTo>
                    <a:pt x="729" y="680"/>
                  </a:lnTo>
                  <a:lnTo>
                    <a:pt x="691" y="664"/>
                  </a:lnTo>
                  <a:lnTo>
                    <a:pt x="669" y="672"/>
                  </a:lnTo>
                  <a:lnTo>
                    <a:pt x="669" y="658"/>
                  </a:lnTo>
                  <a:lnTo>
                    <a:pt x="653" y="614"/>
                  </a:lnTo>
                  <a:lnTo>
                    <a:pt x="635" y="610"/>
                  </a:lnTo>
                  <a:lnTo>
                    <a:pt x="633" y="610"/>
                  </a:lnTo>
                  <a:lnTo>
                    <a:pt x="625" y="596"/>
                  </a:lnTo>
                  <a:lnTo>
                    <a:pt x="625" y="550"/>
                  </a:lnTo>
                  <a:lnTo>
                    <a:pt x="637" y="522"/>
                  </a:lnTo>
                  <a:lnTo>
                    <a:pt x="631" y="516"/>
                  </a:lnTo>
                  <a:lnTo>
                    <a:pt x="647" y="506"/>
                  </a:lnTo>
                  <a:lnTo>
                    <a:pt x="653" y="498"/>
                  </a:lnTo>
                  <a:lnTo>
                    <a:pt x="651" y="496"/>
                  </a:lnTo>
                  <a:lnTo>
                    <a:pt x="653" y="496"/>
                  </a:lnTo>
                  <a:lnTo>
                    <a:pt x="657" y="486"/>
                  </a:lnTo>
                  <a:lnTo>
                    <a:pt x="667" y="492"/>
                  </a:lnTo>
                  <a:lnTo>
                    <a:pt x="667" y="470"/>
                  </a:lnTo>
                  <a:lnTo>
                    <a:pt x="677" y="470"/>
                  </a:lnTo>
                  <a:lnTo>
                    <a:pt x="677" y="464"/>
                  </a:lnTo>
                  <a:lnTo>
                    <a:pt x="671" y="462"/>
                  </a:lnTo>
                  <a:lnTo>
                    <a:pt x="671" y="458"/>
                  </a:lnTo>
                  <a:lnTo>
                    <a:pt x="687" y="460"/>
                  </a:lnTo>
                  <a:lnTo>
                    <a:pt x="703" y="450"/>
                  </a:lnTo>
                  <a:lnTo>
                    <a:pt x="699" y="430"/>
                  </a:lnTo>
                  <a:lnTo>
                    <a:pt x="701" y="432"/>
                  </a:lnTo>
                  <a:lnTo>
                    <a:pt x="713" y="422"/>
                  </a:lnTo>
                  <a:lnTo>
                    <a:pt x="715" y="412"/>
                  </a:lnTo>
                  <a:lnTo>
                    <a:pt x="719" y="412"/>
                  </a:lnTo>
                  <a:lnTo>
                    <a:pt x="719" y="406"/>
                  </a:lnTo>
                  <a:lnTo>
                    <a:pt x="729" y="410"/>
                  </a:lnTo>
                  <a:lnTo>
                    <a:pt x="751" y="402"/>
                  </a:lnTo>
                  <a:lnTo>
                    <a:pt x="775" y="352"/>
                  </a:lnTo>
                  <a:lnTo>
                    <a:pt x="759" y="350"/>
                  </a:lnTo>
                  <a:lnTo>
                    <a:pt x="765" y="348"/>
                  </a:lnTo>
                  <a:lnTo>
                    <a:pt x="791" y="314"/>
                  </a:lnTo>
                  <a:lnTo>
                    <a:pt x="789" y="302"/>
                  </a:lnTo>
                  <a:lnTo>
                    <a:pt x="779" y="300"/>
                  </a:lnTo>
                  <a:lnTo>
                    <a:pt x="781" y="294"/>
                  </a:lnTo>
                  <a:lnTo>
                    <a:pt x="799" y="294"/>
                  </a:lnTo>
                  <a:lnTo>
                    <a:pt x="801" y="308"/>
                  </a:lnTo>
                  <a:lnTo>
                    <a:pt x="817" y="312"/>
                  </a:lnTo>
                  <a:lnTo>
                    <a:pt x="815" y="314"/>
                  </a:lnTo>
                  <a:lnTo>
                    <a:pt x="823" y="330"/>
                  </a:lnTo>
                  <a:lnTo>
                    <a:pt x="837" y="338"/>
                  </a:lnTo>
                  <a:lnTo>
                    <a:pt x="841" y="334"/>
                  </a:lnTo>
                  <a:lnTo>
                    <a:pt x="829" y="318"/>
                  </a:lnTo>
                  <a:lnTo>
                    <a:pt x="817" y="312"/>
                  </a:lnTo>
                  <a:lnTo>
                    <a:pt x="819" y="312"/>
                  </a:lnTo>
                  <a:lnTo>
                    <a:pt x="819" y="306"/>
                  </a:lnTo>
                  <a:lnTo>
                    <a:pt x="837" y="318"/>
                  </a:lnTo>
                  <a:lnTo>
                    <a:pt x="825" y="292"/>
                  </a:lnTo>
                  <a:lnTo>
                    <a:pt x="827" y="290"/>
                  </a:lnTo>
                  <a:lnTo>
                    <a:pt x="837" y="304"/>
                  </a:lnTo>
                  <a:lnTo>
                    <a:pt x="853" y="292"/>
                  </a:lnTo>
                  <a:lnTo>
                    <a:pt x="879" y="262"/>
                  </a:lnTo>
                  <a:lnTo>
                    <a:pt x="879" y="246"/>
                  </a:lnTo>
                  <a:lnTo>
                    <a:pt x="863" y="226"/>
                  </a:lnTo>
                  <a:lnTo>
                    <a:pt x="867" y="208"/>
                  </a:lnTo>
                  <a:lnTo>
                    <a:pt x="861" y="210"/>
                  </a:lnTo>
                  <a:lnTo>
                    <a:pt x="861" y="206"/>
                  </a:lnTo>
                  <a:lnTo>
                    <a:pt x="857" y="200"/>
                  </a:lnTo>
                  <a:lnTo>
                    <a:pt x="859" y="198"/>
                  </a:lnTo>
                  <a:lnTo>
                    <a:pt x="865" y="206"/>
                  </a:lnTo>
                  <a:lnTo>
                    <a:pt x="877" y="194"/>
                  </a:lnTo>
                  <a:lnTo>
                    <a:pt x="879" y="178"/>
                  </a:lnTo>
                  <a:lnTo>
                    <a:pt x="869" y="176"/>
                  </a:lnTo>
                  <a:lnTo>
                    <a:pt x="881" y="164"/>
                  </a:lnTo>
                  <a:lnTo>
                    <a:pt x="859" y="158"/>
                  </a:lnTo>
                  <a:lnTo>
                    <a:pt x="853" y="148"/>
                  </a:lnTo>
                  <a:lnTo>
                    <a:pt x="857" y="146"/>
                  </a:lnTo>
                  <a:lnTo>
                    <a:pt x="853" y="132"/>
                  </a:lnTo>
                  <a:lnTo>
                    <a:pt x="795" y="126"/>
                  </a:lnTo>
                  <a:lnTo>
                    <a:pt x="795" y="156"/>
                  </a:lnTo>
                  <a:lnTo>
                    <a:pt x="809" y="170"/>
                  </a:lnTo>
                  <a:lnTo>
                    <a:pt x="799" y="180"/>
                  </a:lnTo>
                  <a:lnTo>
                    <a:pt x="805" y="182"/>
                  </a:lnTo>
                  <a:lnTo>
                    <a:pt x="789" y="188"/>
                  </a:lnTo>
                  <a:lnTo>
                    <a:pt x="789" y="204"/>
                  </a:lnTo>
                  <a:lnTo>
                    <a:pt x="779" y="228"/>
                  </a:lnTo>
                  <a:lnTo>
                    <a:pt x="777" y="206"/>
                  </a:lnTo>
                  <a:lnTo>
                    <a:pt x="767" y="210"/>
                  </a:lnTo>
                  <a:lnTo>
                    <a:pt x="767" y="230"/>
                  </a:lnTo>
                  <a:lnTo>
                    <a:pt x="775" y="236"/>
                  </a:lnTo>
                  <a:lnTo>
                    <a:pt x="775" y="250"/>
                  </a:lnTo>
                  <a:lnTo>
                    <a:pt x="763" y="256"/>
                  </a:lnTo>
                  <a:lnTo>
                    <a:pt x="745" y="224"/>
                  </a:lnTo>
                  <a:lnTo>
                    <a:pt x="747" y="210"/>
                  </a:lnTo>
                  <a:lnTo>
                    <a:pt x="757" y="210"/>
                  </a:lnTo>
                  <a:lnTo>
                    <a:pt x="747" y="176"/>
                  </a:lnTo>
                  <a:lnTo>
                    <a:pt x="731" y="154"/>
                  </a:lnTo>
                  <a:lnTo>
                    <a:pt x="721" y="156"/>
                  </a:lnTo>
                  <a:lnTo>
                    <a:pt x="713" y="170"/>
                  </a:lnTo>
                  <a:lnTo>
                    <a:pt x="713" y="186"/>
                  </a:lnTo>
                  <a:lnTo>
                    <a:pt x="707" y="202"/>
                  </a:lnTo>
                  <a:lnTo>
                    <a:pt x="705" y="196"/>
                  </a:lnTo>
                  <a:lnTo>
                    <a:pt x="707" y="180"/>
                  </a:lnTo>
                  <a:lnTo>
                    <a:pt x="693" y="156"/>
                  </a:lnTo>
                  <a:lnTo>
                    <a:pt x="697" y="158"/>
                  </a:lnTo>
                  <a:lnTo>
                    <a:pt x="699" y="142"/>
                  </a:lnTo>
                  <a:lnTo>
                    <a:pt x="665" y="134"/>
                  </a:lnTo>
                  <a:lnTo>
                    <a:pt x="679" y="120"/>
                  </a:lnTo>
                  <a:lnTo>
                    <a:pt x="673" y="112"/>
                  </a:lnTo>
                  <a:lnTo>
                    <a:pt x="689" y="114"/>
                  </a:lnTo>
                  <a:lnTo>
                    <a:pt x="659" y="72"/>
                  </a:lnTo>
                  <a:lnTo>
                    <a:pt x="657" y="44"/>
                  </a:lnTo>
                  <a:lnTo>
                    <a:pt x="645" y="28"/>
                  </a:lnTo>
                  <a:lnTo>
                    <a:pt x="643" y="12"/>
                  </a:lnTo>
                  <a:lnTo>
                    <a:pt x="631" y="18"/>
                  </a:lnTo>
                  <a:lnTo>
                    <a:pt x="629" y="16"/>
                  </a:lnTo>
                  <a:lnTo>
                    <a:pt x="631" y="6"/>
                  </a:lnTo>
                  <a:lnTo>
                    <a:pt x="623" y="4"/>
                  </a:lnTo>
                  <a:lnTo>
                    <a:pt x="635" y="0"/>
                  </a:lnTo>
                  <a:lnTo>
                    <a:pt x="611" y="0"/>
                  </a:lnTo>
                  <a:lnTo>
                    <a:pt x="611" y="0"/>
                  </a:lnTo>
                  <a:lnTo>
                    <a:pt x="617" y="4"/>
                  </a:lnTo>
                  <a:lnTo>
                    <a:pt x="601" y="28"/>
                  </a:lnTo>
                  <a:lnTo>
                    <a:pt x="607" y="36"/>
                  </a:lnTo>
                  <a:lnTo>
                    <a:pt x="605" y="40"/>
                  </a:lnTo>
                  <a:lnTo>
                    <a:pt x="601" y="36"/>
                  </a:lnTo>
                  <a:lnTo>
                    <a:pt x="591" y="44"/>
                  </a:lnTo>
                  <a:lnTo>
                    <a:pt x="589" y="72"/>
                  </a:lnTo>
                  <a:lnTo>
                    <a:pt x="597" y="82"/>
                  </a:lnTo>
                  <a:lnTo>
                    <a:pt x="585" y="96"/>
                  </a:lnTo>
                  <a:lnTo>
                    <a:pt x="585" y="114"/>
                  </a:lnTo>
                  <a:lnTo>
                    <a:pt x="629" y="150"/>
                  </a:lnTo>
                  <a:lnTo>
                    <a:pt x="633" y="150"/>
                  </a:lnTo>
                  <a:lnTo>
                    <a:pt x="631" y="150"/>
                  </a:lnTo>
                  <a:lnTo>
                    <a:pt x="621" y="188"/>
                  </a:lnTo>
                  <a:lnTo>
                    <a:pt x="637" y="186"/>
                  </a:lnTo>
                  <a:lnTo>
                    <a:pt x="639" y="182"/>
                  </a:lnTo>
                  <a:lnTo>
                    <a:pt x="643" y="192"/>
                  </a:lnTo>
                  <a:lnTo>
                    <a:pt x="623" y="216"/>
                  </a:lnTo>
                  <a:lnTo>
                    <a:pt x="603" y="214"/>
                  </a:lnTo>
                  <a:lnTo>
                    <a:pt x="607" y="222"/>
                  </a:lnTo>
                  <a:lnTo>
                    <a:pt x="603" y="236"/>
                  </a:lnTo>
                  <a:lnTo>
                    <a:pt x="609" y="244"/>
                  </a:lnTo>
                  <a:lnTo>
                    <a:pt x="609" y="248"/>
                  </a:lnTo>
                  <a:lnTo>
                    <a:pt x="603" y="252"/>
                  </a:lnTo>
                  <a:lnTo>
                    <a:pt x="603" y="246"/>
                  </a:lnTo>
                  <a:lnTo>
                    <a:pt x="597" y="244"/>
                  </a:lnTo>
                  <a:lnTo>
                    <a:pt x="603" y="238"/>
                  </a:lnTo>
                  <a:lnTo>
                    <a:pt x="599" y="234"/>
                  </a:lnTo>
                  <a:lnTo>
                    <a:pt x="603" y="202"/>
                  </a:lnTo>
                  <a:lnTo>
                    <a:pt x="591" y="214"/>
                  </a:lnTo>
                  <a:lnTo>
                    <a:pt x="593" y="204"/>
                  </a:lnTo>
                  <a:lnTo>
                    <a:pt x="583" y="204"/>
                  </a:lnTo>
                  <a:lnTo>
                    <a:pt x="577" y="194"/>
                  </a:lnTo>
                  <a:lnTo>
                    <a:pt x="595" y="200"/>
                  </a:lnTo>
                  <a:lnTo>
                    <a:pt x="617" y="182"/>
                  </a:lnTo>
                  <a:lnTo>
                    <a:pt x="613" y="178"/>
                  </a:lnTo>
                  <a:lnTo>
                    <a:pt x="611" y="180"/>
                  </a:lnTo>
                  <a:lnTo>
                    <a:pt x="585" y="140"/>
                  </a:lnTo>
                  <a:lnTo>
                    <a:pt x="563" y="118"/>
                  </a:lnTo>
                  <a:lnTo>
                    <a:pt x="553" y="140"/>
                  </a:lnTo>
                  <a:lnTo>
                    <a:pt x="555" y="142"/>
                  </a:lnTo>
                  <a:lnTo>
                    <a:pt x="549" y="142"/>
                  </a:lnTo>
                  <a:lnTo>
                    <a:pt x="551" y="154"/>
                  </a:lnTo>
                  <a:lnTo>
                    <a:pt x="533" y="166"/>
                  </a:lnTo>
                  <a:lnTo>
                    <a:pt x="531" y="178"/>
                  </a:lnTo>
                  <a:lnTo>
                    <a:pt x="575" y="194"/>
                  </a:lnTo>
                  <a:lnTo>
                    <a:pt x="545" y="200"/>
                  </a:lnTo>
                  <a:lnTo>
                    <a:pt x="553" y="214"/>
                  </a:lnTo>
                  <a:lnTo>
                    <a:pt x="545" y="220"/>
                  </a:lnTo>
                  <a:lnTo>
                    <a:pt x="551" y="230"/>
                  </a:lnTo>
                  <a:lnTo>
                    <a:pt x="517" y="226"/>
                  </a:lnTo>
                  <a:lnTo>
                    <a:pt x="484" y="234"/>
                  </a:lnTo>
                  <a:lnTo>
                    <a:pt x="464" y="212"/>
                  </a:lnTo>
                  <a:lnTo>
                    <a:pt x="440" y="214"/>
                  </a:lnTo>
                  <a:lnTo>
                    <a:pt x="440" y="208"/>
                  </a:lnTo>
                  <a:lnTo>
                    <a:pt x="424" y="198"/>
                  </a:lnTo>
                  <a:lnTo>
                    <a:pt x="426" y="196"/>
                  </a:lnTo>
                  <a:lnTo>
                    <a:pt x="420" y="186"/>
                  </a:lnTo>
                  <a:lnTo>
                    <a:pt x="424" y="184"/>
                  </a:lnTo>
                  <a:lnTo>
                    <a:pt x="408" y="168"/>
                  </a:lnTo>
                  <a:lnTo>
                    <a:pt x="366" y="186"/>
                  </a:lnTo>
                  <a:lnTo>
                    <a:pt x="356" y="204"/>
                  </a:lnTo>
                  <a:lnTo>
                    <a:pt x="374" y="218"/>
                  </a:lnTo>
                  <a:lnTo>
                    <a:pt x="386" y="212"/>
                  </a:lnTo>
                  <a:lnTo>
                    <a:pt x="380" y="206"/>
                  </a:lnTo>
                  <a:lnTo>
                    <a:pt x="382" y="206"/>
                  </a:lnTo>
                  <a:lnTo>
                    <a:pt x="396" y="210"/>
                  </a:lnTo>
                  <a:lnTo>
                    <a:pt x="380" y="216"/>
                  </a:lnTo>
                  <a:lnTo>
                    <a:pt x="376" y="224"/>
                  </a:lnTo>
                  <a:lnTo>
                    <a:pt x="378" y="224"/>
                  </a:lnTo>
                  <a:lnTo>
                    <a:pt x="370" y="234"/>
                  </a:lnTo>
                  <a:lnTo>
                    <a:pt x="384" y="264"/>
                  </a:lnTo>
                  <a:lnTo>
                    <a:pt x="382" y="266"/>
                  </a:lnTo>
                  <a:lnTo>
                    <a:pt x="386" y="272"/>
                  </a:lnTo>
                  <a:lnTo>
                    <a:pt x="376" y="272"/>
                  </a:lnTo>
                  <a:lnTo>
                    <a:pt x="376" y="276"/>
                  </a:lnTo>
                  <a:lnTo>
                    <a:pt x="370" y="268"/>
                  </a:lnTo>
                  <a:lnTo>
                    <a:pt x="380" y="266"/>
                  </a:lnTo>
                  <a:lnTo>
                    <a:pt x="376" y="252"/>
                  </a:lnTo>
                  <a:lnTo>
                    <a:pt x="366" y="248"/>
                  </a:lnTo>
                  <a:lnTo>
                    <a:pt x="364" y="238"/>
                  </a:lnTo>
                  <a:lnTo>
                    <a:pt x="360" y="238"/>
                  </a:lnTo>
                  <a:lnTo>
                    <a:pt x="360" y="238"/>
                  </a:lnTo>
                  <a:lnTo>
                    <a:pt x="358" y="232"/>
                  </a:lnTo>
                  <a:lnTo>
                    <a:pt x="344" y="232"/>
                  </a:lnTo>
                  <a:lnTo>
                    <a:pt x="336" y="216"/>
                  </a:lnTo>
                  <a:lnTo>
                    <a:pt x="302" y="234"/>
                  </a:lnTo>
                  <a:lnTo>
                    <a:pt x="250" y="232"/>
                  </a:lnTo>
                  <a:lnTo>
                    <a:pt x="236" y="224"/>
                  </a:lnTo>
                  <a:lnTo>
                    <a:pt x="240" y="222"/>
                  </a:lnTo>
                  <a:lnTo>
                    <a:pt x="240" y="214"/>
                  </a:lnTo>
                  <a:lnTo>
                    <a:pt x="256" y="210"/>
                  </a:lnTo>
                  <a:lnTo>
                    <a:pt x="264" y="210"/>
                  </a:lnTo>
                  <a:lnTo>
                    <a:pt x="260" y="192"/>
                  </a:lnTo>
                  <a:lnTo>
                    <a:pt x="240" y="170"/>
                  </a:lnTo>
                  <a:lnTo>
                    <a:pt x="216" y="168"/>
                  </a:lnTo>
                  <a:lnTo>
                    <a:pt x="220" y="176"/>
                  </a:lnTo>
                  <a:lnTo>
                    <a:pt x="206" y="172"/>
                  </a:lnTo>
                  <a:lnTo>
                    <a:pt x="148" y="148"/>
                  </a:lnTo>
                  <a:lnTo>
                    <a:pt x="116" y="126"/>
                  </a:lnTo>
                  <a:lnTo>
                    <a:pt x="90" y="126"/>
                  </a:lnTo>
                  <a:lnTo>
                    <a:pt x="82" y="148"/>
                  </a:lnTo>
                  <a:lnTo>
                    <a:pt x="68" y="148"/>
                  </a:lnTo>
                  <a:lnTo>
                    <a:pt x="78" y="130"/>
                  </a:lnTo>
                  <a:lnTo>
                    <a:pt x="68" y="130"/>
                  </a:lnTo>
                  <a:lnTo>
                    <a:pt x="68" y="108"/>
                  </a:lnTo>
                  <a:lnTo>
                    <a:pt x="56" y="108"/>
                  </a:lnTo>
                  <a:lnTo>
                    <a:pt x="60" y="116"/>
                  </a:lnTo>
                  <a:lnTo>
                    <a:pt x="58" y="114"/>
                  </a:lnTo>
                  <a:lnTo>
                    <a:pt x="42" y="140"/>
                  </a:lnTo>
                  <a:lnTo>
                    <a:pt x="46" y="142"/>
                  </a:lnTo>
                  <a:lnTo>
                    <a:pt x="42" y="146"/>
                  </a:lnTo>
                  <a:lnTo>
                    <a:pt x="36" y="148"/>
                  </a:lnTo>
                  <a:lnTo>
                    <a:pt x="24" y="132"/>
                  </a:lnTo>
                  <a:lnTo>
                    <a:pt x="14" y="100"/>
                  </a:lnTo>
                  <a:lnTo>
                    <a:pt x="0" y="86"/>
                  </a:lnTo>
                  <a:lnTo>
                    <a:pt x="0" y="840"/>
                  </a:lnTo>
                  <a:close/>
                  <a:moveTo>
                    <a:pt x="96" y="966"/>
                  </a:moveTo>
                  <a:lnTo>
                    <a:pt x="102" y="956"/>
                  </a:lnTo>
                  <a:lnTo>
                    <a:pt x="102" y="948"/>
                  </a:lnTo>
                  <a:lnTo>
                    <a:pt x="86" y="944"/>
                  </a:lnTo>
                  <a:lnTo>
                    <a:pt x="90" y="942"/>
                  </a:lnTo>
                  <a:lnTo>
                    <a:pt x="80" y="922"/>
                  </a:lnTo>
                  <a:lnTo>
                    <a:pt x="62" y="910"/>
                  </a:lnTo>
                  <a:lnTo>
                    <a:pt x="46" y="884"/>
                  </a:lnTo>
                  <a:lnTo>
                    <a:pt x="60" y="886"/>
                  </a:lnTo>
                  <a:lnTo>
                    <a:pt x="58" y="894"/>
                  </a:lnTo>
                  <a:lnTo>
                    <a:pt x="60" y="900"/>
                  </a:lnTo>
                  <a:lnTo>
                    <a:pt x="70" y="906"/>
                  </a:lnTo>
                  <a:lnTo>
                    <a:pt x="78" y="904"/>
                  </a:lnTo>
                  <a:lnTo>
                    <a:pt x="78" y="904"/>
                  </a:lnTo>
                  <a:lnTo>
                    <a:pt x="80" y="906"/>
                  </a:lnTo>
                  <a:lnTo>
                    <a:pt x="80" y="920"/>
                  </a:lnTo>
                  <a:lnTo>
                    <a:pt x="86" y="912"/>
                  </a:lnTo>
                  <a:lnTo>
                    <a:pt x="86" y="920"/>
                  </a:lnTo>
                  <a:lnTo>
                    <a:pt x="90" y="920"/>
                  </a:lnTo>
                  <a:lnTo>
                    <a:pt x="90" y="920"/>
                  </a:lnTo>
                  <a:lnTo>
                    <a:pt x="92" y="924"/>
                  </a:lnTo>
                  <a:lnTo>
                    <a:pt x="90" y="924"/>
                  </a:lnTo>
                  <a:lnTo>
                    <a:pt x="96" y="928"/>
                  </a:lnTo>
                  <a:lnTo>
                    <a:pt x="96" y="928"/>
                  </a:lnTo>
                  <a:lnTo>
                    <a:pt x="96" y="928"/>
                  </a:lnTo>
                  <a:lnTo>
                    <a:pt x="104" y="934"/>
                  </a:lnTo>
                  <a:lnTo>
                    <a:pt x="98" y="942"/>
                  </a:lnTo>
                  <a:lnTo>
                    <a:pt x="104" y="946"/>
                  </a:lnTo>
                  <a:lnTo>
                    <a:pt x="104" y="956"/>
                  </a:lnTo>
                  <a:lnTo>
                    <a:pt x="96" y="966"/>
                  </a:lnTo>
                  <a:close/>
                  <a:moveTo>
                    <a:pt x="402" y="208"/>
                  </a:moveTo>
                  <a:lnTo>
                    <a:pt x="402" y="208"/>
                  </a:lnTo>
                  <a:lnTo>
                    <a:pt x="404" y="198"/>
                  </a:lnTo>
                  <a:lnTo>
                    <a:pt x="406" y="198"/>
                  </a:lnTo>
                  <a:lnTo>
                    <a:pt x="402" y="208"/>
                  </a:lnTo>
                  <a:close/>
                  <a:moveTo>
                    <a:pt x="1484" y="2012"/>
                  </a:moveTo>
                  <a:lnTo>
                    <a:pt x="1481" y="2020"/>
                  </a:lnTo>
                  <a:lnTo>
                    <a:pt x="1481" y="2014"/>
                  </a:lnTo>
                  <a:lnTo>
                    <a:pt x="1484" y="2012"/>
                  </a:lnTo>
                  <a:close/>
                  <a:moveTo>
                    <a:pt x="1453" y="2002"/>
                  </a:moveTo>
                  <a:lnTo>
                    <a:pt x="1453" y="2000"/>
                  </a:lnTo>
                  <a:lnTo>
                    <a:pt x="1453" y="2002"/>
                  </a:lnTo>
                  <a:lnTo>
                    <a:pt x="1453" y="2002"/>
                  </a:lnTo>
                  <a:close/>
                  <a:moveTo>
                    <a:pt x="1457" y="2014"/>
                  </a:moveTo>
                  <a:lnTo>
                    <a:pt x="1457" y="2014"/>
                  </a:lnTo>
                  <a:lnTo>
                    <a:pt x="1459" y="2014"/>
                  </a:lnTo>
                  <a:lnTo>
                    <a:pt x="1457" y="2014"/>
                  </a:lnTo>
                  <a:close/>
                  <a:moveTo>
                    <a:pt x="1457" y="1976"/>
                  </a:moveTo>
                  <a:lnTo>
                    <a:pt x="1459" y="1982"/>
                  </a:lnTo>
                  <a:lnTo>
                    <a:pt x="1465" y="1984"/>
                  </a:lnTo>
                  <a:lnTo>
                    <a:pt x="1461" y="1984"/>
                  </a:lnTo>
                  <a:lnTo>
                    <a:pt x="1457" y="1986"/>
                  </a:lnTo>
                  <a:lnTo>
                    <a:pt x="1457" y="1984"/>
                  </a:lnTo>
                  <a:lnTo>
                    <a:pt x="1457" y="1984"/>
                  </a:lnTo>
                  <a:lnTo>
                    <a:pt x="1455" y="1980"/>
                  </a:lnTo>
                  <a:lnTo>
                    <a:pt x="1451" y="1982"/>
                  </a:lnTo>
                  <a:lnTo>
                    <a:pt x="1457" y="1976"/>
                  </a:lnTo>
                  <a:close/>
                  <a:moveTo>
                    <a:pt x="1453" y="1994"/>
                  </a:moveTo>
                  <a:lnTo>
                    <a:pt x="1453" y="1996"/>
                  </a:lnTo>
                  <a:lnTo>
                    <a:pt x="1451" y="1994"/>
                  </a:lnTo>
                  <a:lnTo>
                    <a:pt x="1451" y="1996"/>
                  </a:lnTo>
                  <a:lnTo>
                    <a:pt x="1453" y="1994"/>
                  </a:lnTo>
                  <a:close/>
                  <a:moveTo>
                    <a:pt x="1445" y="2000"/>
                  </a:moveTo>
                  <a:lnTo>
                    <a:pt x="1443" y="2000"/>
                  </a:lnTo>
                  <a:lnTo>
                    <a:pt x="1443" y="1994"/>
                  </a:lnTo>
                  <a:lnTo>
                    <a:pt x="1445" y="2000"/>
                  </a:lnTo>
                  <a:close/>
                  <a:moveTo>
                    <a:pt x="1059" y="1786"/>
                  </a:moveTo>
                  <a:lnTo>
                    <a:pt x="1059" y="1788"/>
                  </a:lnTo>
                  <a:lnTo>
                    <a:pt x="1067" y="1798"/>
                  </a:lnTo>
                  <a:lnTo>
                    <a:pt x="1067" y="1804"/>
                  </a:lnTo>
                  <a:lnTo>
                    <a:pt x="1061" y="1810"/>
                  </a:lnTo>
                  <a:lnTo>
                    <a:pt x="1055" y="1800"/>
                  </a:lnTo>
                  <a:lnTo>
                    <a:pt x="1055" y="1794"/>
                  </a:lnTo>
                  <a:lnTo>
                    <a:pt x="1059" y="1786"/>
                  </a:lnTo>
                  <a:close/>
                  <a:moveTo>
                    <a:pt x="575" y="236"/>
                  </a:moveTo>
                  <a:lnTo>
                    <a:pt x="575" y="238"/>
                  </a:lnTo>
                  <a:lnTo>
                    <a:pt x="561" y="232"/>
                  </a:lnTo>
                  <a:lnTo>
                    <a:pt x="561" y="232"/>
                  </a:lnTo>
                  <a:lnTo>
                    <a:pt x="575" y="228"/>
                  </a:lnTo>
                  <a:lnTo>
                    <a:pt x="575" y="236"/>
                  </a:lnTo>
                  <a:close/>
                  <a:moveTo>
                    <a:pt x="1275" y="790"/>
                  </a:moveTo>
                  <a:lnTo>
                    <a:pt x="1277" y="790"/>
                  </a:lnTo>
                  <a:lnTo>
                    <a:pt x="1281" y="780"/>
                  </a:lnTo>
                  <a:lnTo>
                    <a:pt x="1299" y="776"/>
                  </a:lnTo>
                  <a:lnTo>
                    <a:pt x="1275" y="792"/>
                  </a:lnTo>
                  <a:lnTo>
                    <a:pt x="1275" y="790"/>
                  </a:lnTo>
                  <a:close/>
                  <a:moveTo>
                    <a:pt x="1035" y="1134"/>
                  </a:moveTo>
                  <a:lnTo>
                    <a:pt x="1043" y="1134"/>
                  </a:lnTo>
                  <a:lnTo>
                    <a:pt x="1031" y="1138"/>
                  </a:lnTo>
                  <a:lnTo>
                    <a:pt x="1035" y="1134"/>
                  </a:lnTo>
                  <a:close/>
                  <a:moveTo>
                    <a:pt x="1015" y="1148"/>
                  </a:moveTo>
                  <a:lnTo>
                    <a:pt x="1015" y="1148"/>
                  </a:lnTo>
                  <a:lnTo>
                    <a:pt x="1013" y="1148"/>
                  </a:lnTo>
                  <a:lnTo>
                    <a:pt x="1015" y="1148"/>
                  </a:lnTo>
                  <a:close/>
                  <a:moveTo>
                    <a:pt x="805" y="1016"/>
                  </a:moveTo>
                  <a:lnTo>
                    <a:pt x="805" y="1024"/>
                  </a:lnTo>
                  <a:lnTo>
                    <a:pt x="795" y="1026"/>
                  </a:lnTo>
                  <a:lnTo>
                    <a:pt x="795" y="1030"/>
                  </a:lnTo>
                  <a:lnTo>
                    <a:pt x="795" y="1028"/>
                  </a:lnTo>
                  <a:lnTo>
                    <a:pt x="781" y="1044"/>
                  </a:lnTo>
                  <a:lnTo>
                    <a:pt x="775" y="1072"/>
                  </a:lnTo>
                  <a:lnTo>
                    <a:pt x="781" y="1086"/>
                  </a:lnTo>
                  <a:lnTo>
                    <a:pt x="781" y="1098"/>
                  </a:lnTo>
                  <a:lnTo>
                    <a:pt x="773" y="1114"/>
                  </a:lnTo>
                  <a:lnTo>
                    <a:pt x="765" y="1120"/>
                  </a:lnTo>
                  <a:lnTo>
                    <a:pt x="761" y="1116"/>
                  </a:lnTo>
                  <a:lnTo>
                    <a:pt x="755" y="1106"/>
                  </a:lnTo>
                  <a:lnTo>
                    <a:pt x="755" y="1084"/>
                  </a:lnTo>
                  <a:lnTo>
                    <a:pt x="763" y="1050"/>
                  </a:lnTo>
                  <a:lnTo>
                    <a:pt x="771" y="1032"/>
                  </a:lnTo>
                  <a:lnTo>
                    <a:pt x="767" y="1024"/>
                  </a:lnTo>
                  <a:lnTo>
                    <a:pt x="767" y="1022"/>
                  </a:lnTo>
                  <a:lnTo>
                    <a:pt x="773" y="1018"/>
                  </a:lnTo>
                  <a:lnTo>
                    <a:pt x="773" y="1022"/>
                  </a:lnTo>
                  <a:lnTo>
                    <a:pt x="801" y="1010"/>
                  </a:lnTo>
                  <a:lnTo>
                    <a:pt x="809" y="1016"/>
                  </a:lnTo>
                  <a:lnTo>
                    <a:pt x="805" y="1016"/>
                  </a:lnTo>
                  <a:close/>
                  <a:moveTo>
                    <a:pt x="755" y="1042"/>
                  </a:moveTo>
                  <a:lnTo>
                    <a:pt x="763" y="1030"/>
                  </a:lnTo>
                  <a:lnTo>
                    <a:pt x="759" y="1040"/>
                  </a:lnTo>
                  <a:lnTo>
                    <a:pt x="755" y="1042"/>
                  </a:lnTo>
                  <a:close/>
                  <a:moveTo>
                    <a:pt x="995" y="1184"/>
                  </a:moveTo>
                  <a:lnTo>
                    <a:pt x="997" y="1194"/>
                  </a:lnTo>
                  <a:lnTo>
                    <a:pt x="991" y="1180"/>
                  </a:lnTo>
                  <a:lnTo>
                    <a:pt x="995" y="1184"/>
                  </a:lnTo>
                  <a:close/>
                  <a:moveTo>
                    <a:pt x="975" y="1224"/>
                  </a:moveTo>
                  <a:lnTo>
                    <a:pt x="977" y="1234"/>
                  </a:lnTo>
                  <a:lnTo>
                    <a:pt x="975" y="1234"/>
                  </a:lnTo>
                  <a:lnTo>
                    <a:pt x="971" y="1220"/>
                  </a:lnTo>
                  <a:lnTo>
                    <a:pt x="975" y="1216"/>
                  </a:lnTo>
                  <a:lnTo>
                    <a:pt x="971" y="1212"/>
                  </a:lnTo>
                  <a:lnTo>
                    <a:pt x="975" y="1216"/>
                  </a:lnTo>
                  <a:lnTo>
                    <a:pt x="973" y="1208"/>
                  </a:lnTo>
                  <a:lnTo>
                    <a:pt x="969" y="1200"/>
                  </a:lnTo>
                  <a:lnTo>
                    <a:pt x="969" y="1192"/>
                  </a:lnTo>
                  <a:lnTo>
                    <a:pt x="971" y="1192"/>
                  </a:lnTo>
                  <a:lnTo>
                    <a:pt x="969" y="1202"/>
                  </a:lnTo>
                  <a:lnTo>
                    <a:pt x="981" y="1214"/>
                  </a:lnTo>
                  <a:lnTo>
                    <a:pt x="975" y="1224"/>
                  </a:lnTo>
                  <a:close/>
                  <a:moveTo>
                    <a:pt x="969" y="1190"/>
                  </a:moveTo>
                  <a:lnTo>
                    <a:pt x="969" y="1184"/>
                  </a:lnTo>
                  <a:lnTo>
                    <a:pt x="973" y="1180"/>
                  </a:lnTo>
                  <a:lnTo>
                    <a:pt x="969" y="1190"/>
                  </a:lnTo>
                  <a:close/>
                  <a:moveTo>
                    <a:pt x="917" y="1072"/>
                  </a:moveTo>
                  <a:lnTo>
                    <a:pt x="937" y="1066"/>
                  </a:lnTo>
                  <a:lnTo>
                    <a:pt x="961" y="1068"/>
                  </a:lnTo>
                  <a:lnTo>
                    <a:pt x="959" y="1062"/>
                  </a:lnTo>
                  <a:lnTo>
                    <a:pt x="959" y="1062"/>
                  </a:lnTo>
                  <a:lnTo>
                    <a:pt x="969" y="1058"/>
                  </a:lnTo>
                  <a:lnTo>
                    <a:pt x="965" y="1060"/>
                  </a:lnTo>
                  <a:lnTo>
                    <a:pt x="971" y="1064"/>
                  </a:lnTo>
                  <a:lnTo>
                    <a:pt x="969" y="1066"/>
                  </a:lnTo>
                  <a:lnTo>
                    <a:pt x="971" y="1072"/>
                  </a:lnTo>
                  <a:lnTo>
                    <a:pt x="959" y="1078"/>
                  </a:lnTo>
                  <a:lnTo>
                    <a:pt x="935" y="1074"/>
                  </a:lnTo>
                  <a:lnTo>
                    <a:pt x="919" y="1080"/>
                  </a:lnTo>
                  <a:lnTo>
                    <a:pt x="911" y="1080"/>
                  </a:lnTo>
                  <a:lnTo>
                    <a:pt x="917" y="1072"/>
                  </a:lnTo>
                  <a:close/>
                  <a:moveTo>
                    <a:pt x="915" y="1096"/>
                  </a:moveTo>
                  <a:lnTo>
                    <a:pt x="901" y="1106"/>
                  </a:lnTo>
                  <a:lnTo>
                    <a:pt x="867" y="1122"/>
                  </a:lnTo>
                  <a:lnTo>
                    <a:pt x="845" y="1122"/>
                  </a:lnTo>
                  <a:lnTo>
                    <a:pt x="841" y="1120"/>
                  </a:lnTo>
                  <a:lnTo>
                    <a:pt x="843" y="1116"/>
                  </a:lnTo>
                  <a:lnTo>
                    <a:pt x="855" y="1116"/>
                  </a:lnTo>
                  <a:lnTo>
                    <a:pt x="879" y="1100"/>
                  </a:lnTo>
                  <a:lnTo>
                    <a:pt x="891" y="1102"/>
                  </a:lnTo>
                  <a:lnTo>
                    <a:pt x="899" y="1096"/>
                  </a:lnTo>
                  <a:lnTo>
                    <a:pt x="915" y="1096"/>
                  </a:lnTo>
                  <a:close/>
                  <a:moveTo>
                    <a:pt x="849" y="1102"/>
                  </a:moveTo>
                  <a:lnTo>
                    <a:pt x="851" y="1102"/>
                  </a:lnTo>
                  <a:lnTo>
                    <a:pt x="851" y="1102"/>
                  </a:lnTo>
                  <a:lnTo>
                    <a:pt x="849" y="1102"/>
                  </a:lnTo>
                  <a:close/>
                  <a:moveTo>
                    <a:pt x="825" y="1004"/>
                  </a:moveTo>
                  <a:lnTo>
                    <a:pt x="857" y="1010"/>
                  </a:lnTo>
                  <a:lnTo>
                    <a:pt x="841" y="1010"/>
                  </a:lnTo>
                  <a:lnTo>
                    <a:pt x="841" y="1014"/>
                  </a:lnTo>
                  <a:lnTo>
                    <a:pt x="865" y="1024"/>
                  </a:lnTo>
                  <a:lnTo>
                    <a:pt x="869" y="1020"/>
                  </a:lnTo>
                  <a:lnTo>
                    <a:pt x="867" y="1012"/>
                  </a:lnTo>
                  <a:lnTo>
                    <a:pt x="885" y="1014"/>
                  </a:lnTo>
                  <a:lnTo>
                    <a:pt x="897" y="1028"/>
                  </a:lnTo>
                  <a:lnTo>
                    <a:pt x="897" y="1034"/>
                  </a:lnTo>
                  <a:lnTo>
                    <a:pt x="899" y="1036"/>
                  </a:lnTo>
                  <a:lnTo>
                    <a:pt x="897" y="1036"/>
                  </a:lnTo>
                  <a:lnTo>
                    <a:pt x="897" y="1044"/>
                  </a:lnTo>
                  <a:lnTo>
                    <a:pt x="887" y="1040"/>
                  </a:lnTo>
                  <a:lnTo>
                    <a:pt x="885" y="1042"/>
                  </a:lnTo>
                  <a:lnTo>
                    <a:pt x="885" y="1034"/>
                  </a:lnTo>
                  <a:lnTo>
                    <a:pt x="881" y="1034"/>
                  </a:lnTo>
                  <a:lnTo>
                    <a:pt x="879" y="1028"/>
                  </a:lnTo>
                  <a:lnTo>
                    <a:pt x="865" y="1026"/>
                  </a:lnTo>
                  <a:lnTo>
                    <a:pt x="871" y="1042"/>
                  </a:lnTo>
                  <a:lnTo>
                    <a:pt x="865" y="1058"/>
                  </a:lnTo>
                  <a:lnTo>
                    <a:pt x="865" y="1078"/>
                  </a:lnTo>
                  <a:lnTo>
                    <a:pt x="855" y="1082"/>
                  </a:lnTo>
                  <a:lnTo>
                    <a:pt x="847" y="1058"/>
                  </a:lnTo>
                  <a:lnTo>
                    <a:pt x="845" y="1058"/>
                  </a:lnTo>
                  <a:lnTo>
                    <a:pt x="837" y="1062"/>
                  </a:lnTo>
                  <a:lnTo>
                    <a:pt x="831" y="1068"/>
                  </a:lnTo>
                  <a:lnTo>
                    <a:pt x="841" y="1052"/>
                  </a:lnTo>
                  <a:lnTo>
                    <a:pt x="837" y="1026"/>
                  </a:lnTo>
                  <a:lnTo>
                    <a:pt x="817" y="1016"/>
                  </a:lnTo>
                  <a:lnTo>
                    <a:pt x="813" y="1016"/>
                  </a:lnTo>
                  <a:lnTo>
                    <a:pt x="815" y="1012"/>
                  </a:lnTo>
                  <a:lnTo>
                    <a:pt x="831" y="1012"/>
                  </a:lnTo>
                  <a:lnTo>
                    <a:pt x="825" y="1004"/>
                  </a:lnTo>
                  <a:close/>
                  <a:moveTo>
                    <a:pt x="689" y="978"/>
                  </a:moveTo>
                  <a:lnTo>
                    <a:pt x="719" y="958"/>
                  </a:lnTo>
                  <a:lnTo>
                    <a:pt x="727" y="952"/>
                  </a:lnTo>
                  <a:lnTo>
                    <a:pt x="733" y="944"/>
                  </a:lnTo>
                  <a:lnTo>
                    <a:pt x="735" y="950"/>
                  </a:lnTo>
                  <a:lnTo>
                    <a:pt x="741" y="942"/>
                  </a:lnTo>
                  <a:lnTo>
                    <a:pt x="741" y="942"/>
                  </a:lnTo>
                  <a:lnTo>
                    <a:pt x="745" y="942"/>
                  </a:lnTo>
                  <a:lnTo>
                    <a:pt x="751" y="930"/>
                  </a:lnTo>
                  <a:lnTo>
                    <a:pt x="759" y="932"/>
                  </a:lnTo>
                  <a:lnTo>
                    <a:pt x="765" y="946"/>
                  </a:lnTo>
                  <a:lnTo>
                    <a:pt x="771" y="946"/>
                  </a:lnTo>
                  <a:lnTo>
                    <a:pt x="771" y="934"/>
                  </a:lnTo>
                  <a:lnTo>
                    <a:pt x="779" y="936"/>
                  </a:lnTo>
                  <a:lnTo>
                    <a:pt x="791" y="958"/>
                  </a:lnTo>
                  <a:lnTo>
                    <a:pt x="805" y="958"/>
                  </a:lnTo>
                  <a:lnTo>
                    <a:pt x="805" y="966"/>
                  </a:lnTo>
                  <a:lnTo>
                    <a:pt x="809" y="974"/>
                  </a:lnTo>
                  <a:lnTo>
                    <a:pt x="809" y="986"/>
                  </a:lnTo>
                  <a:lnTo>
                    <a:pt x="815" y="988"/>
                  </a:lnTo>
                  <a:lnTo>
                    <a:pt x="813" y="994"/>
                  </a:lnTo>
                  <a:lnTo>
                    <a:pt x="807" y="992"/>
                  </a:lnTo>
                  <a:lnTo>
                    <a:pt x="805" y="986"/>
                  </a:lnTo>
                  <a:lnTo>
                    <a:pt x="783" y="988"/>
                  </a:lnTo>
                  <a:lnTo>
                    <a:pt x="773" y="996"/>
                  </a:lnTo>
                  <a:lnTo>
                    <a:pt x="763" y="994"/>
                  </a:lnTo>
                  <a:lnTo>
                    <a:pt x="751" y="982"/>
                  </a:lnTo>
                  <a:lnTo>
                    <a:pt x="743" y="986"/>
                  </a:lnTo>
                  <a:lnTo>
                    <a:pt x="743" y="984"/>
                  </a:lnTo>
                  <a:lnTo>
                    <a:pt x="755" y="972"/>
                  </a:lnTo>
                  <a:lnTo>
                    <a:pt x="753" y="968"/>
                  </a:lnTo>
                  <a:lnTo>
                    <a:pt x="709" y="990"/>
                  </a:lnTo>
                  <a:lnTo>
                    <a:pt x="699" y="992"/>
                  </a:lnTo>
                  <a:lnTo>
                    <a:pt x="697" y="982"/>
                  </a:lnTo>
                  <a:lnTo>
                    <a:pt x="683" y="988"/>
                  </a:lnTo>
                  <a:lnTo>
                    <a:pt x="689" y="978"/>
                  </a:lnTo>
                  <a:close/>
                  <a:moveTo>
                    <a:pt x="713" y="326"/>
                  </a:moveTo>
                  <a:lnTo>
                    <a:pt x="735" y="334"/>
                  </a:lnTo>
                  <a:lnTo>
                    <a:pt x="747" y="348"/>
                  </a:lnTo>
                  <a:lnTo>
                    <a:pt x="731" y="346"/>
                  </a:lnTo>
                  <a:lnTo>
                    <a:pt x="711" y="326"/>
                  </a:lnTo>
                  <a:lnTo>
                    <a:pt x="713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36" name="Freeform 136"/>
            <p:cNvSpPr>
              <a:spLocks noEditPoints="1"/>
            </p:cNvSpPr>
            <p:nvPr/>
          </p:nvSpPr>
          <p:spPr bwMode="black">
            <a:xfrm>
              <a:off x="3282950" y="0"/>
              <a:ext cx="5861050" cy="4251325"/>
            </a:xfrm>
            <a:custGeom>
              <a:avLst/>
              <a:gdLst>
                <a:gd name="T0" fmla="*/ 3153 w 3692"/>
                <a:gd name="T1" fmla="*/ 0 h 2678"/>
                <a:gd name="T2" fmla="*/ 1786 w 3692"/>
                <a:gd name="T3" fmla="*/ 0 h 2678"/>
                <a:gd name="T4" fmla="*/ 1652 w 3692"/>
                <a:gd name="T5" fmla="*/ 290 h 2678"/>
                <a:gd name="T6" fmla="*/ 1540 w 3692"/>
                <a:gd name="T7" fmla="*/ 140 h 2678"/>
                <a:gd name="T8" fmla="*/ 1321 w 3692"/>
                <a:gd name="T9" fmla="*/ 196 h 2678"/>
                <a:gd name="T10" fmla="*/ 1041 w 3692"/>
                <a:gd name="T11" fmla="*/ 414 h 2678"/>
                <a:gd name="T12" fmla="*/ 915 w 3692"/>
                <a:gd name="T13" fmla="*/ 128 h 2678"/>
                <a:gd name="T14" fmla="*/ 759 w 3692"/>
                <a:gd name="T15" fmla="*/ 106 h 2678"/>
                <a:gd name="T16" fmla="*/ 651 w 3692"/>
                <a:gd name="T17" fmla="*/ 150 h 2678"/>
                <a:gd name="T18" fmla="*/ 621 w 3692"/>
                <a:gd name="T19" fmla="*/ 226 h 2678"/>
                <a:gd name="T20" fmla="*/ 473 w 3692"/>
                <a:gd name="T21" fmla="*/ 462 h 2678"/>
                <a:gd name="T22" fmla="*/ 435 w 3692"/>
                <a:gd name="T23" fmla="*/ 614 h 2678"/>
                <a:gd name="T24" fmla="*/ 553 w 3692"/>
                <a:gd name="T25" fmla="*/ 742 h 2678"/>
                <a:gd name="T26" fmla="*/ 493 w 3692"/>
                <a:gd name="T27" fmla="*/ 778 h 2678"/>
                <a:gd name="T28" fmla="*/ 250 w 3692"/>
                <a:gd name="T29" fmla="*/ 948 h 2678"/>
                <a:gd name="T30" fmla="*/ 236 w 3692"/>
                <a:gd name="T31" fmla="*/ 1258 h 2678"/>
                <a:gd name="T32" fmla="*/ 18 w 3692"/>
                <a:gd name="T33" fmla="*/ 1734 h 2678"/>
                <a:gd name="T34" fmla="*/ 362 w 3692"/>
                <a:gd name="T35" fmla="*/ 1870 h 2678"/>
                <a:gd name="T36" fmla="*/ 563 w 3692"/>
                <a:gd name="T37" fmla="*/ 2098 h 2678"/>
                <a:gd name="T38" fmla="*/ 685 w 3692"/>
                <a:gd name="T39" fmla="*/ 2664 h 2678"/>
                <a:gd name="T40" fmla="*/ 1027 w 3692"/>
                <a:gd name="T41" fmla="*/ 2330 h 2678"/>
                <a:gd name="T42" fmla="*/ 1257 w 3692"/>
                <a:gd name="T43" fmla="*/ 1876 h 2678"/>
                <a:gd name="T44" fmla="*/ 1317 w 3692"/>
                <a:gd name="T45" fmla="*/ 1688 h 2678"/>
                <a:gd name="T46" fmla="*/ 1285 w 3692"/>
                <a:gd name="T47" fmla="*/ 1486 h 2678"/>
                <a:gd name="T48" fmla="*/ 1402 w 3692"/>
                <a:gd name="T49" fmla="*/ 1460 h 2678"/>
                <a:gd name="T50" fmla="*/ 1736 w 3692"/>
                <a:gd name="T51" fmla="*/ 1724 h 2678"/>
                <a:gd name="T52" fmla="*/ 2016 w 3692"/>
                <a:gd name="T53" fmla="*/ 1564 h 2678"/>
                <a:gd name="T54" fmla="*/ 2184 w 3692"/>
                <a:gd name="T55" fmla="*/ 1788 h 2678"/>
                <a:gd name="T56" fmla="*/ 2266 w 3692"/>
                <a:gd name="T57" fmla="*/ 1764 h 2678"/>
                <a:gd name="T58" fmla="*/ 2371 w 3692"/>
                <a:gd name="T59" fmla="*/ 1570 h 2678"/>
                <a:gd name="T60" fmla="*/ 2555 w 3692"/>
                <a:gd name="T61" fmla="*/ 1510 h 2678"/>
                <a:gd name="T62" fmla="*/ 2581 w 3692"/>
                <a:gd name="T63" fmla="*/ 1230 h 2678"/>
                <a:gd name="T64" fmla="*/ 2713 w 3692"/>
                <a:gd name="T65" fmla="*/ 1262 h 2678"/>
                <a:gd name="T66" fmla="*/ 2931 w 3692"/>
                <a:gd name="T67" fmla="*/ 1006 h 2678"/>
                <a:gd name="T68" fmla="*/ 3011 w 3692"/>
                <a:gd name="T69" fmla="*/ 790 h 2678"/>
                <a:gd name="T70" fmla="*/ 3087 w 3692"/>
                <a:gd name="T71" fmla="*/ 592 h 2678"/>
                <a:gd name="T72" fmla="*/ 3392 w 3692"/>
                <a:gd name="T73" fmla="*/ 506 h 2678"/>
                <a:gd name="T74" fmla="*/ 3388 w 3692"/>
                <a:gd name="T75" fmla="*/ 704 h 2678"/>
                <a:gd name="T76" fmla="*/ 3666 w 3692"/>
                <a:gd name="T77" fmla="*/ 468 h 2678"/>
                <a:gd name="T78" fmla="*/ 1027 w 3692"/>
                <a:gd name="T79" fmla="*/ 1020 h 2678"/>
                <a:gd name="T80" fmla="*/ 1015 w 3692"/>
                <a:gd name="T81" fmla="*/ 1116 h 2678"/>
                <a:gd name="T82" fmla="*/ 879 w 3692"/>
                <a:gd name="T83" fmla="*/ 1138 h 2678"/>
                <a:gd name="T84" fmla="*/ 569 w 3692"/>
                <a:gd name="T85" fmla="*/ 728 h 2678"/>
                <a:gd name="T86" fmla="*/ 679 w 3692"/>
                <a:gd name="T87" fmla="*/ 598 h 2678"/>
                <a:gd name="T88" fmla="*/ 751 w 3692"/>
                <a:gd name="T89" fmla="*/ 434 h 2678"/>
                <a:gd name="T90" fmla="*/ 857 w 3692"/>
                <a:gd name="T91" fmla="*/ 584 h 2678"/>
                <a:gd name="T92" fmla="*/ 591 w 3692"/>
                <a:gd name="T93" fmla="*/ 758 h 2678"/>
                <a:gd name="T94" fmla="*/ 725 w 3692"/>
                <a:gd name="T95" fmla="*/ 738 h 2678"/>
                <a:gd name="T96" fmla="*/ 897 w 3692"/>
                <a:gd name="T97" fmla="*/ 2092 h 2678"/>
                <a:gd name="T98" fmla="*/ 665 w 3692"/>
                <a:gd name="T99" fmla="*/ 1370 h 2678"/>
                <a:gd name="T100" fmla="*/ 409 w 3692"/>
                <a:gd name="T101" fmla="*/ 1234 h 2678"/>
                <a:gd name="T102" fmla="*/ 579 w 3692"/>
                <a:gd name="T103" fmla="*/ 1134 h 2678"/>
                <a:gd name="T104" fmla="*/ 637 w 3692"/>
                <a:gd name="T105" fmla="*/ 1110 h 2678"/>
                <a:gd name="T106" fmla="*/ 697 w 3692"/>
                <a:gd name="T107" fmla="*/ 1148 h 2678"/>
                <a:gd name="T108" fmla="*/ 763 w 3692"/>
                <a:gd name="T109" fmla="*/ 1154 h 2678"/>
                <a:gd name="T110" fmla="*/ 849 w 3692"/>
                <a:gd name="T111" fmla="*/ 1230 h 2678"/>
                <a:gd name="T112" fmla="*/ 989 w 3692"/>
                <a:gd name="T113" fmla="*/ 1322 h 2678"/>
                <a:gd name="T114" fmla="*/ 987 w 3692"/>
                <a:gd name="T115" fmla="*/ 2246 h 2678"/>
                <a:gd name="T116" fmla="*/ 1039 w 3692"/>
                <a:gd name="T117" fmla="*/ 1620 h 2678"/>
                <a:gd name="T118" fmla="*/ 1145 w 3692"/>
                <a:gd name="T119" fmla="*/ 1740 h 2678"/>
                <a:gd name="T120" fmla="*/ 1333 w 3692"/>
                <a:gd name="T121" fmla="*/ 1168 h 2678"/>
                <a:gd name="T122" fmla="*/ 1215 w 3692"/>
                <a:gd name="T123" fmla="*/ 1046 h 2678"/>
                <a:gd name="T124" fmla="*/ 1884 w 3692"/>
                <a:gd name="T125" fmla="*/ 102 h 2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692" h="2678">
                  <a:moveTo>
                    <a:pt x="3688" y="386"/>
                  </a:moveTo>
                  <a:lnTo>
                    <a:pt x="3692" y="384"/>
                  </a:lnTo>
                  <a:lnTo>
                    <a:pt x="3692" y="152"/>
                  </a:lnTo>
                  <a:lnTo>
                    <a:pt x="3688" y="146"/>
                  </a:lnTo>
                  <a:lnTo>
                    <a:pt x="3644" y="122"/>
                  </a:lnTo>
                  <a:lnTo>
                    <a:pt x="3590" y="124"/>
                  </a:lnTo>
                  <a:lnTo>
                    <a:pt x="3544" y="112"/>
                  </a:lnTo>
                  <a:lnTo>
                    <a:pt x="3534" y="114"/>
                  </a:lnTo>
                  <a:lnTo>
                    <a:pt x="3534" y="130"/>
                  </a:lnTo>
                  <a:lnTo>
                    <a:pt x="3524" y="140"/>
                  </a:lnTo>
                  <a:lnTo>
                    <a:pt x="3538" y="142"/>
                  </a:lnTo>
                  <a:lnTo>
                    <a:pt x="3544" y="164"/>
                  </a:lnTo>
                  <a:lnTo>
                    <a:pt x="3526" y="180"/>
                  </a:lnTo>
                  <a:lnTo>
                    <a:pt x="3498" y="158"/>
                  </a:lnTo>
                  <a:lnTo>
                    <a:pt x="3496" y="140"/>
                  </a:lnTo>
                  <a:lnTo>
                    <a:pt x="3488" y="126"/>
                  </a:lnTo>
                  <a:lnTo>
                    <a:pt x="3468" y="142"/>
                  </a:lnTo>
                  <a:lnTo>
                    <a:pt x="3436" y="138"/>
                  </a:lnTo>
                  <a:lnTo>
                    <a:pt x="3416" y="126"/>
                  </a:lnTo>
                  <a:lnTo>
                    <a:pt x="3384" y="130"/>
                  </a:lnTo>
                  <a:lnTo>
                    <a:pt x="3366" y="144"/>
                  </a:lnTo>
                  <a:lnTo>
                    <a:pt x="3366" y="140"/>
                  </a:lnTo>
                  <a:lnTo>
                    <a:pt x="3338" y="126"/>
                  </a:lnTo>
                  <a:lnTo>
                    <a:pt x="3344" y="104"/>
                  </a:lnTo>
                  <a:lnTo>
                    <a:pt x="3342" y="92"/>
                  </a:lnTo>
                  <a:lnTo>
                    <a:pt x="3320" y="62"/>
                  </a:lnTo>
                  <a:lnTo>
                    <a:pt x="3241" y="60"/>
                  </a:lnTo>
                  <a:lnTo>
                    <a:pt x="3201" y="70"/>
                  </a:lnTo>
                  <a:lnTo>
                    <a:pt x="3191" y="62"/>
                  </a:lnTo>
                  <a:lnTo>
                    <a:pt x="3201" y="50"/>
                  </a:lnTo>
                  <a:lnTo>
                    <a:pt x="3185" y="32"/>
                  </a:lnTo>
                  <a:lnTo>
                    <a:pt x="3169" y="34"/>
                  </a:lnTo>
                  <a:lnTo>
                    <a:pt x="3159" y="22"/>
                  </a:lnTo>
                  <a:lnTo>
                    <a:pt x="3139" y="20"/>
                  </a:lnTo>
                  <a:lnTo>
                    <a:pt x="3145" y="10"/>
                  </a:lnTo>
                  <a:lnTo>
                    <a:pt x="3157" y="14"/>
                  </a:lnTo>
                  <a:lnTo>
                    <a:pt x="3153" y="0"/>
                  </a:lnTo>
                  <a:lnTo>
                    <a:pt x="2957" y="0"/>
                  </a:lnTo>
                  <a:lnTo>
                    <a:pt x="2961" y="10"/>
                  </a:lnTo>
                  <a:lnTo>
                    <a:pt x="2957" y="18"/>
                  </a:lnTo>
                  <a:lnTo>
                    <a:pt x="2961" y="30"/>
                  </a:lnTo>
                  <a:lnTo>
                    <a:pt x="2953" y="28"/>
                  </a:lnTo>
                  <a:lnTo>
                    <a:pt x="2949" y="32"/>
                  </a:lnTo>
                  <a:lnTo>
                    <a:pt x="2939" y="18"/>
                  </a:lnTo>
                  <a:lnTo>
                    <a:pt x="2929" y="26"/>
                  </a:lnTo>
                  <a:lnTo>
                    <a:pt x="2907" y="22"/>
                  </a:lnTo>
                  <a:lnTo>
                    <a:pt x="2899" y="28"/>
                  </a:lnTo>
                  <a:lnTo>
                    <a:pt x="2917" y="38"/>
                  </a:lnTo>
                  <a:lnTo>
                    <a:pt x="2925" y="32"/>
                  </a:lnTo>
                  <a:lnTo>
                    <a:pt x="2921" y="42"/>
                  </a:lnTo>
                  <a:lnTo>
                    <a:pt x="2931" y="44"/>
                  </a:lnTo>
                  <a:lnTo>
                    <a:pt x="2947" y="34"/>
                  </a:lnTo>
                  <a:lnTo>
                    <a:pt x="2927" y="50"/>
                  </a:lnTo>
                  <a:lnTo>
                    <a:pt x="2883" y="22"/>
                  </a:lnTo>
                  <a:lnTo>
                    <a:pt x="2869" y="22"/>
                  </a:lnTo>
                  <a:lnTo>
                    <a:pt x="2865" y="38"/>
                  </a:lnTo>
                  <a:lnTo>
                    <a:pt x="2847" y="34"/>
                  </a:lnTo>
                  <a:lnTo>
                    <a:pt x="2829" y="0"/>
                  </a:lnTo>
                  <a:lnTo>
                    <a:pt x="2827" y="0"/>
                  </a:lnTo>
                  <a:lnTo>
                    <a:pt x="2813" y="30"/>
                  </a:lnTo>
                  <a:lnTo>
                    <a:pt x="2813" y="50"/>
                  </a:lnTo>
                  <a:lnTo>
                    <a:pt x="2801" y="72"/>
                  </a:lnTo>
                  <a:lnTo>
                    <a:pt x="2797" y="64"/>
                  </a:lnTo>
                  <a:lnTo>
                    <a:pt x="2777" y="56"/>
                  </a:lnTo>
                  <a:lnTo>
                    <a:pt x="2761" y="18"/>
                  </a:lnTo>
                  <a:lnTo>
                    <a:pt x="2757" y="20"/>
                  </a:lnTo>
                  <a:lnTo>
                    <a:pt x="2755" y="8"/>
                  </a:lnTo>
                  <a:lnTo>
                    <a:pt x="2765" y="0"/>
                  </a:lnTo>
                  <a:lnTo>
                    <a:pt x="1878" y="0"/>
                  </a:lnTo>
                  <a:lnTo>
                    <a:pt x="1902" y="14"/>
                  </a:lnTo>
                  <a:lnTo>
                    <a:pt x="1902" y="20"/>
                  </a:lnTo>
                  <a:lnTo>
                    <a:pt x="1868" y="16"/>
                  </a:lnTo>
                  <a:lnTo>
                    <a:pt x="1856" y="0"/>
                  </a:lnTo>
                  <a:lnTo>
                    <a:pt x="1786" y="0"/>
                  </a:lnTo>
                  <a:lnTo>
                    <a:pt x="1786" y="0"/>
                  </a:lnTo>
                  <a:lnTo>
                    <a:pt x="1796" y="4"/>
                  </a:lnTo>
                  <a:lnTo>
                    <a:pt x="1784" y="16"/>
                  </a:lnTo>
                  <a:lnTo>
                    <a:pt x="1778" y="18"/>
                  </a:lnTo>
                  <a:lnTo>
                    <a:pt x="1770" y="2"/>
                  </a:lnTo>
                  <a:lnTo>
                    <a:pt x="1760" y="8"/>
                  </a:lnTo>
                  <a:lnTo>
                    <a:pt x="1766" y="30"/>
                  </a:lnTo>
                  <a:lnTo>
                    <a:pt x="1790" y="48"/>
                  </a:lnTo>
                  <a:lnTo>
                    <a:pt x="1798" y="44"/>
                  </a:lnTo>
                  <a:lnTo>
                    <a:pt x="1804" y="60"/>
                  </a:lnTo>
                  <a:lnTo>
                    <a:pt x="1752" y="40"/>
                  </a:lnTo>
                  <a:lnTo>
                    <a:pt x="1752" y="38"/>
                  </a:lnTo>
                  <a:lnTo>
                    <a:pt x="1756" y="36"/>
                  </a:lnTo>
                  <a:lnTo>
                    <a:pt x="1756" y="24"/>
                  </a:lnTo>
                  <a:lnTo>
                    <a:pt x="1750" y="2"/>
                  </a:lnTo>
                  <a:lnTo>
                    <a:pt x="1750" y="0"/>
                  </a:lnTo>
                  <a:lnTo>
                    <a:pt x="1722" y="0"/>
                  </a:lnTo>
                  <a:lnTo>
                    <a:pt x="1710" y="10"/>
                  </a:lnTo>
                  <a:lnTo>
                    <a:pt x="1704" y="30"/>
                  </a:lnTo>
                  <a:lnTo>
                    <a:pt x="1728" y="80"/>
                  </a:lnTo>
                  <a:lnTo>
                    <a:pt x="1714" y="126"/>
                  </a:lnTo>
                  <a:lnTo>
                    <a:pt x="1720" y="146"/>
                  </a:lnTo>
                  <a:lnTo>
                    <a:pt x="1718" y="162"/>
                  </a:lnTo>
                  <a:lnTo>
                    <a:pt x="1746" y="170"/>
                  </a:lnTo>
                  <a:lnTo>
                    <a:pt x="1762" y="162"/>
                  </a:lnTo>
                  <a:lnTo>
                    <a:pt x="1774" y="170"/>
                  </a:lnTo>
                  <a:lnTo>
                    <a:pt x="1732" y="182"/>
                  </a:lnTo>
                  <a:lnTo>
                    <a:pt x="1728" y="202"/>
                  </a:lnTo>
                  <a:lnTo>
                    <a:pt x="1736" y="222"/>
                  </a:lnTo>
                  <a:lnTo>
                    <a:pt x="1734" y="236"/>
                  </a:lnTo>
                  <a:lnTo>
                    <a:pt x="1720" y="254"/>
                  </a:lnTo>
                  <a:lnTo>
                    <a:pt x="1712" y="276"/>
                  </a:lnTo>
                  <a:lnTo>
                    <a:pt x="1692" y="290"/>
                  </a:lnTo>
                  <a:lnTo>
                    <a:pt x="1690" y="304"/>
                  </a:lnTo>
                  <a:lnTo>
                    <a:pt x="1688" y="304"/>
                  </a:lnTo>
                  <a:lnTo>
                    <a:pt x="1654" y="300"/>
                  </a:lnTo>
                  <a:lnTo>
                    <a:pt x="1652" y="290"/>
                  </a:lnTo>
                  <a:lnTo>
                    <a:pt x="1664" y="300"/>
                  </a:lnTo>
                  <a:lnTo>
                    <a:pt x="1684" y="290"/>
                  </a:lnTo>
                  <a:lnTo>
                    <a:pt x="1680" y="278"/>
                  </a:lnTo>
                  <a:lnTo>
                    <a:pt x="1690" y="274"/>
                  </a:lnTo>
                  <a:lnTo>
                    <a:pt x="1682" y="266"/>
                  </a:lnTo>
                  <a:lnTo>
                    <a:pt x="1692" y="268"/>
                  </a:lnTo>
                  <a:lnTo>
                    <a:pt x="1700" y="246"/>
                  </a:lnTo>
                  <a:lnTo>
                    <a:pt x="1710" y="238"/>
                  </a:lnTo>
                  <a:lnTo>
                    <a:pt x="1710" y="216"/>
                  </a:lnTo>
                  <a:lnTo>
                    <a:pt x="1716" y="202"/>
                  </a:lnTo>
                  <a:lnTo>
                    <a:pt x="1716" y="192"/>
                  </a:lnTo>
                  <a:lnTo>
                    <a:pt x="1698" y="170"/>
                  </a:lnTo>
                  <a:lnTo>
                    <a:pt x="1702" y="126"/>
                  </a:lnTo>
                  <a:lnTo>
                    <a:pt x="1698" y="102"/>
                  </a:lnTo>
                  <a:lnTo>
                    <a:pt x="1702" y="96"/>
                  </a:lnTo>
                  <a:lnTo>
                    <a:pt x="1704" y="68"/>
                  </a:lnTo>
                  <a:lnTo>
                    <a:pt x="1700" y="48"/>
                  </a:lnTo>
                  <a:lnTo>
                    <a:pt x="1684" y="32"/>
                  </a:lnTo>
                  <a:lnTo>
                    <a:pt x="1698" y="0"/>
                  </a:lnTo>
                  <a:lnTo>
                    <a:pt x="1620" y="0"/>
                  </a:lnTo>
                  <a:lnTo>
                    <a:pt x="1616" y="14"/>
                  </a:lnTo>
                  <a:lnTo>
                    <a:pt x="1588" y="44"/>
                  </a:lnTo>
                  <a:lnTo>
                    <a:pt x="1584" y="60"/>
                  </a:lnTo>
                  <a:lnTo>
                    <a:pt x="1590" y="60"/>
                  </a:lnTo>
                  <a:lnTo>
                    <a:pt x="1580" y="74"/>
                  </a:lnTo>
                  <a:lnTo>
                    <a:pt x="1598" y="80"/>
                  </a:lnTo>
                  <a:lnTo>
                    <a:pt x="1594" y="102"/>
                  </a:lnTo>
                  <a:lnTo>
                    <a:pt x="1596" y="112"/>
                  </a:lnTo>
                  <a:lnTo>
                    <a:pt x="1588" y="114"/>
                  </a:lnTo>
                  <a:lnTo>
                    <a:pt x="1588" y="140"/>
                  </a:lnTo>
                  <a:lnTo>
                    <a:pt x="1612" y="146"/>
                  </a:lnTo>
                  <a:lnTo>
                    <a:pt x="1610" y="152"/>
                  </a:lnTo>
                  <a:lnTo>
                    <a:pt x="1618" y="172"/>
                  </a:lnTo>
                  <a:lnTo>
                    <a:pt x="1630" y="180"/>
                  </a:lnTo>
                  <a:lnTo>
                    <a:pt x="1616" y="208"/>
                  </a:lnTo>
                  <a:lnTo>
                    <a:pt x="1596" y="178"/>
                  </a:lnTo>
                  <a:lnTo>
                    <a:pt x="1540" y="140"/>
                  </a:lnTo>
                  <a:lnTo>
                    <a:pt x="1484" y="124"/>
                  </a:lnTo>
                  <a:lnTo>
                    <a:pt x="1476" y="130"/>
                  </a:lnTo>
                  <a:lnTo>
                    <a:pt x="1442" y="88"/>
                  </a:lnTo>
                  <a:lnTo>
                    <a:pt x="1432" y="102"/>
                  </a:lnTo>
                  <a:lnTo>
                    <a:pt x="1434" y="104"/>
                  </a:lnTo>
                  <a:lnTo>
                    <a:pt x="1430" y="104"/>
                  </a:lnTo>
                  <a:lnTo>
                    <a:pt x="1436" y="120"/>
                  </a:lnTo>
                  <a:lnTo>
                    <a:pt x="1442" y="130"/>
                  </a:lnTo>
                  <a:lnTo>
                    <a:pt x="1446" y="128"/>
                  </a:lnTo>
                  <a:lnTo>
                    <a:pt x="1446" y="128"/>
                  </a:lnTo>
                  <a:lnTo>
                    <a:pt x="1458" y="138"/>
                  </a:lnTo>
                  <a:lnTo>
                    <a:pt x="1470" y="134"/>
                  </a:lnTo>
                  <a:lnTo>
                    <a:pt x="1464" y="138"/>
                  </a:lnTo>
                  <a:lnTo>
                    <a:pt x="1478" y="164"/>
                  </a:lnTo>
                  <a:lnTo>
                    <a:pt x="1474" y="176"/>
                  </a:lnTo>
                  <a:lnTo>
                    <a:pt x="1456" y="186"/>
                  </a:lnTo>
                  <a:lnTo>
                    <a:pt x="1458" y="198"/>
                  </a:lnTo>
                  <a:lnTo>
                    <a:pt x="1452" y="202"/>
                  </a:lnTo>
                  <a:lnTo>
                    <a:pt x="1448" y="198"/>
                  </a:lnTo>
                  <a:lnTo>
                    <a:pt x="1454" y="186"/>
                  </a:lnTo>
                  <a:lnTo>
                    <a:pt x="1440" y="166"/>
                  </a:lnTo>
                  <a:lnTo>
                    <a:pt x="1410" y="194"/>
                  </a:lnTo>
                  <a:lnTo>
                    <a:pt x="1374" y="192"/>
                  </a:lnTo>
                  <a:lnTo>
                    <a:pt x="1360" y="212"/>
                  </a:lnTo>
                  <a:lnTo>
                    <a:pt x="1350" y="204"/>
                  </a:lnTo>
                  <a:lnTo>
                    <a:pt x="1349" y="194"/>
                  </a:lnTo>
                  <a:lnTo>
                    <a:pt x="1354" y="182"/>
                  </a:lnTo>
                  <a:lnTo>
                    <a:pt x="1350" y="180"/>
                  </a:lnTo>
                  <a:lnTo>
                    <a:pt x="1358" y="176"/>
                  </a:lnTo>
                  <a:lnTo>
                    <a:pt x="1358" y="170"/>
                  </a:lnTo>
                  <a:lnTo>
                    <a:pt x="1337" y="176"/>
                  </a:lnTo>
                  <a:lnTo>
                    <a:pt x="1333" y="182"/>
                  </a:lnTo>
                  <a:lnTo>
                    <a:pt x="1333" y="188"/>
                  </a:lnTo>
                  <a:lnTo>
                    <a:pt x="1333" y="188"/>
                  </a:lnTo>
                  <a:lnTo>
                    <a:pt x="1327" y="180"/>
                  </a:lnTo>
                  <a:lnTo>
                    <a:pt x="1317" y="194"/>
                  </a:lnTo>
                  <a:lnTo>
                    <a:pt x="1321" y="196"/>
                  </a:lnTo>
                  <a:lnTo>
                    <a:pt x="1319" y="200"/>
                  </a:lnTo>
                  <a:lnTo>
                    <a:pt x="1315" y="194"/>
                  </a:lnTo>
                  <a:lnTo>
                    <a:pt x="1303" y="196"/>
                  </a:lnTo>
                  <a:lnTo>
                    <a:pt x="1235" y="242"/>
                  </a:lnTo>
                  <a:lnTo>
                    <a:pt x="1229" y="262"/>
                  </a:lnTo>
                  <a:lnTo>
                    <a:pt x="1229" y="270"/>
                  </a:lnTo>
                  <a:lnTo>
                    <a:pt x="1213" y="284"/>
                  </a:lnTo>
                  <a:lnTo>
                    <a:pt x="1211" y="276"/>
                  </a:lnTo>
                  <a:lnTo>
                    <a:pt x="1199" y="276"/>
                  </a:lnTo>
                  <a:lnTo>
                    <a:pt x="1183" y="250"/>
                  </a:lnTo>
                  <a:lnTo>
                    <a:pt x="1189" y="240"/>
                  </a:lnTo>
                  <a:lnTo>
                    <a:pt x="1213" y="232"/>
                  </a:lnTo>
                  <a:lnTo>
                    <a:pt x="1209" y="212"/>
                  </a:lnTo>
                  <a:lnTo>
                    <a:pt x="1197" y="196"/>
                  </a:lnTo>
                  <a:lnTo>
                    <a:pt x="1141" y="184"/>
                  </a:lnTo>
                  <a:lnTo>
                    <a:pt x="1161" y="208"/>
                  </a:lnTo>
                  <a:lnTo>
                    <a:pt x="1161" y="234"/>
                  </a:lnTo>
                  <a:lnTo>
                    <a:pt x="1155" y="256"/>
                  </a:lnTo>
                  <a:lnTo>
                    <a:pt x="1169" y="274"/>
                  </a:lnTo>
                  <a:lnTo>
                    <a:pt x="1161" y="304"/>
                  </a:lnTo>
                  <a:lnTo>
                    <a:pt x="1161" y="314"/>
                  </a:lnTo>
                  <a:lnTo>
                    <a:pt x="1159" y="308"/>
                  </a:lnTo>
                  <a:lnTo>
                    <a:pt x="1155" y="310"/>
                  </a:lnTo>
                  <a:lnTo>
                    <a:pt x="1157" y="306"/>
                  </a:lnTo>
                  <a:lnTo>
                    <a:pt x="1129" y="290"/>
                  </a:lnTo>
                  <a:lnTo>
                    <a:pt x="1113" y="314"/>
                  </a:lnTo>
                  <a:lnTo>
                    <a:pt x="1081" y="334"/>
                  </a:lnTo>
                  <a:lnTo>
                    <a:pt x="1083" y="350"/>
                  </a:lnTo>
                  <a:lnTo>
                    <a:pt x="1099" y="384"/>
                  </a:lnTo>
                  <a:lnTo>
                    <a:pt x="1061" y="372"/>
                  </a:lnTo>
                  <a:lnTo>
                    <a:pt x="1027" y="352"/>
                  </a:lnTo>
                  <a:lnTo>
                    <a:pt x="1019" y="368"/>
                  </a:lnTo>
                  <a:lnTo>
                    <a:pt x="1021" y="378"/>
                  </a:lnTo>
                  <a:lnTo>
                    <a:pt x="1035" y="396"/>
                  </a:lnTo>
                  <a:lnTo>
                    <a:pt x="1045" y="392"/>
                  </a:lnTo>
                  <a:lnTo>
                    <a:pt x="1051" y="410"/>
                  </a:lnTo>
                  <a:lnTo>
                    <a:pt x="1041" y="414"/>
                  </a:lnTo>
                  <a:lnTo>
                    <a:pt x="1017" y="406"/>
                  </a:lnTo>
                  <a:lnTo>
                    <a:pt x="1005" y="390"/>
                  </a:lnTo>
                  <a:lnTo>
                    <a:pt x="989" y="386"/>
                  </a:lnTo>
                  <a:lnTo>
                    <a:pt x="993" y="382"/>
                  </a:lnTo>
                  <a:lnTo>
                    <a:pt x="991" y="368"/>
                  </a:lnTo>
                  <a:lnTo>
                    <a:pt x="983" y="350"/>
                  </a:lnTo>
                  <a:lnTo>
                    <a:pt x="989" y="346"/>
                  </a:lnTo>
                  <a:lnTo>
                    <a:pt x="991" y="322"/>
                  </a:lnTo>
                  <a:lnTo>
                    <a:pt x="939" y="270"/>
                  </a:lnTo>
                  <a:lnTo>
                    <a:pt x="943" y="268"/>
                  </a:lnTo>
                  <a:lnTo>
                    <a:pt x="963" y="286"/>
                  </a:lnTo>
                  <a:lnTo>
                    <a:pt x="979" y="286"/>
                  </a:lnTo>
                  <a:lnTo>
                    <a:pt x="979" y="296"/>
                  </a:lnTo>
                  <a:lnTo>
                    <a:pt x="1065" y="316"/>
                  </a:lnTo>
                  <a:lnTo>
                    <a:pt x="1089" y="306"/>
                  </a:lnTo>
                  <a:lnTo>
                    <a:pt x="1111" y="282"/>
                  </a:lnTo>
                  <a:lnTo>
                    <a:pt x="1115" y="264"/>
                  </a:lnTo>
                  <a:lnTo>
                    <a:pt x="1109" y="260"/>
                  </a:lnTo>
                  <a:lnTo>
                    <a:pt x="1107" y="240"/>
                  </a:lnTo>
                  <a:lnTo>
                    <a:pt x="1087" y="216"/>
                  </a:lnTo>
                  <a:lnTo>
                    <a:pt x="1059" y="206"/>
                  </a:lnTo>
                  <a:lnTo>
                    <a:pt x="1009" y="158"/>
                  </a:lnTo>
                  <a:lnTo>
                    <a:pt x="963" y="158"/>
                  </a:lnTo>
                  <a:lnTo>
                    <a:pt x="959" y="146"/>
                  </a:lnTo>
                  <a:lnTo>
                    <a:pt x="955" y="148"/>
                  </a:lnTo>
                  <a:lnTo>
                    <a:pt x="957" y="148"/>
                  </a:lnTo>
                  <a:lnTo>
                    <a:pt x="939" y="140"/>
                  </a:lnTo>
                  <a:lnTo>
                    <a:pt x="939" y="136"/>
                  </a:lnTo>
                  <a:lnTo>
                    <a:pt x="953" y="144"/>
                  </a:lnTo>
                  <a:lnTo>
                    <a:pt x="959" y="130"/>
                  </a:lnTo>
                  <a:lnTo>
                    <a:pt x="931" y="118"/>
                  </a:lnTo>
                  <a:lnTo>
                    <a:pt x="931" y="126"/>
                  </a:lnTo>
                  <a:lnTo>
                    <a:pt x="929" y="126"/>
                  </a:lnTo>
                  <a:lnTo>
                    <a:pt x="927" y="134"/>
                  </a:lnTo>
                  <a:lnTo>
                    <a:pt x="917" y="128"/>
                  </a:lnTo>
                  <a:lnTo>
                    <a:pt x="917" y="126"/>
                  </a:lnTo>
                  <a:lnTo>
                    <a:pt x="915" y="128"/>
                  </a:lnTo>
                  <a:lnTo>
                    <a:pt x="911" y="126"/>
                  </a:lnTo>
                  <a:lnTo>
                    <a:pt x="911" y="128"/>
                  </a:lnTo>
                  <a:lnTo>
                    <a:pt x="895" y="132"/>
                  </a:lnTo>
                  <a:lnTo>
                    <a:pt x="899" y="122"/>
                  </a:lnTo>
                  <a:lnTo>
                    <a:pt x="883" y="112"/>
                  </a:lnTo>
                  <a:lnTo>
                    <a:pt x="899" y="114"/>
                  </a:lnTo>
                  <a:lnTo>
                    <a:pt x="919" y="92"/>
                  </a:lnTo>
                  <a:lnTo>
                    <a:pt x="897" y="72"/>
                  </a:lnTo>
                  <a:lnTo>
                    <a:pt x="887" y="76"/>
                  </a:lnTo>
                  <a:lnTo>
                    <a:pt x="885" y="64"/>
                  </a:lnTo>
                  <a:lnTo>
                    <a:pt x="869" y="72"/>
                  </a:lnTo>
                  <a:lnTo>
                    <a:pt x="871" y="60"/>
                  </a:lnTo>
                  <a:lnTo>
                    <a:pt x="851" y="52"/>
                  </a:lnTo>
                  <a:lnTo>
                    <a:pt x="841" y="90"/>
                  </a:lnTo>
                  <a:lnTo>
                    <a:pt x="837" y="90"/>
                  </a:lnTo>
                  <a:lnTo>
                    <a:pt x="837" y="54"/>
                  </a:lnTo>
                  <a:lnTo>
                    <a:pt x="805" y="110"/>
                  </a:lnTo>
                  <a:lnTo>
                    <a:pt x="805" y="108"/>
                  </a:lnTo>
                  <a:lnTo>
                    <a:pt x="809" y="92"/>
                  </a:lnTo>
                  <a:lnTo>
                    <a:pt x="825" y="66"/>
                  </a:lnTo>
                  <a:lnTo>
                    <a:pt x="829" y="68"/>
                  </a:lnTo>
                  <a:lnTo>
                    <a:pt x="821" y="52"/>
                  </a:lnTo>
                  <a:lnTo>
                    <a:pt x="801" y="60"/>
                  </a:lnTo>
                  <a:lnTo>
                    <a:pt x="803" y="60"/>
                  </a:lnTo>
                  <a:lnTo>
                    <a:pt x="787" y="70"/>
                  </a:lnTo>
                  <a:lnTo>
                    <a:pt x="795" y="80"/>
                  </a:lnTo>
                  <a:lnTo>
                    <a:pt x="787" y="86"/>
                  </a:lnTo>
                  <a:lnTo>
                    <a:pt x="789" y="78"/>
                  </a:lnTo>
                  <a:lnTo>
                    <a:pt x="775" y="74"/>
                  </a:lnTo>
                  <a:lnTo>
                    <a:pt x="783" y="90"/>
                  </a:lnTo>
                  <a:lnTo>
                    <a:pt x="781" y="92"/>
                  </a:lnTo>
                  <a:lnTo>
                    <a:pt x="781" y="92"/>
                  </a:lnTo>
                  <a:lnTo>
                    <a:pt x="775" y="80"/>
                  </a:lnTo>
                  <a:lnTo>
                    <a:pt x="763" y="9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759" y="106"/>
                  </a:lnTo>
                  <a:lnTo>
                    <a:pt x="755" y="108"/>
                  </a:lnTo>
                  <a:lnTo>
                    <a:pt x="745" y="96"/>
                  </a:lnTo>
                  <a:lnTo>
                    <a:pt x="743" y="102"/>
                  </a:lnTo>
                  <a:lnTo>
                    <a:pt x="737" y="92"/>
                  </a:lnTo>
                  <a:lnTo>
                    <a:pt x="737" y="112"/>
                  </a:lnTo>
                  <a:lnTo>
                    <a:pt x="745" y="114"/>
                  </a:lnTo>
                  <a:lnTo>
                    <a:pt x="745" y="124"/>
                  </a:lnTo>
                  <a:lnTo>
                    <a:pt x="731" y="108"/>
                  </a:lnTo>
                  <a:lnTo>
                    <a:pt x="733" y="120"/>
                  </a:lnTo>
                  <a:lnTo>
                    <a:pt x="721" y="124"/>
                  </a:lnTo>
                  <a:lnTo>
                    <a:pt x="721" y="124"/>
                  </a:lnTo>
                  <a:lnTo>
                    <a:pt x="719" y="130"/>
                  </a:lnTo>
                  <a:lnTo>
                    <a:pt x="719" y="138"/>
                  </a:lnTo>
                  <a:lnTo>
                    <a:pt x="719" y="140"/>
                  </a:lnTo>
                  <a:lnTo>
                    <a:pt x="719" y="114"/>
                  </a:lnTo>
                  <a:lnTo>
                    <a:pt x="719" y="114"/>
                  </a:lnTo>
                  <a:lnTo>
                    <a:pt x="717" y="112"/>
                  </a:lnTo>
                  <a:lnTo>
                    <a:pt x="727" y="116"/>
                  </a:lnTo>
                  <a:lnTo>
                    <a:pt x="725" y="94"/>
                  </a:lnTo>
                  <a:lnTo>
                    <a:pt x="717" y="112"/>
                  </a:lnTo>
                  <a:lnTo>
                    <a:pt x="709" y="106"/>
                  </a:lnTo>
                  <a:lnTo>
                    <a:pt x="705" y="102"/>
                  </a:lnTo>
                  <a:lnTo>
                    <a:pt x="701" y="104"/>
                  </a:lnTo>
                  <a:lnTo>
                    <a:pt x="703" y="114"/>
                  </a:lnTo>
                  <a:lnTo>
                    <a:pt x="685" y="110"/>
                  </a:lnTo>
                  <a:lnTo>
                    <a:pt x="693" y="126"/>
                  </a:lnTo>
                  <a:lnTo>
                    <a:pt x="675" y="130"/>
                  </a:lnTo>
                  <a:lnTo>
                    <a:pt x="671" y="142"/>
                  </a:lnTo>
                  <a:lnTo>
                    <a:pt x="679" y="144"/>
                  </a:lnTo>
                  <a:lnTo>
                    <a:pt x="685" y="152"/>
                  </a:lnTo>
                  <a:lnTo>
                    <a:pt x="685" y="152"/>
                  </a:lnTo>
                  <a:lnTo>
                    <a:pt x="681" y="150"/>
                  </a:lnTo>
                  <a:lnTo>
                    <a:pt x="679" y="144"/>
                  </a:lnTo>
                  <a:lnTo>
                    <a:pt x="675" y="144"/>
                  </a:lnTo>
                  <a:lnTo>
                    <a:pt x="673" y="148"/>
                  </a:lnTo>
                  <a:lnTo>
                    <a:pt x="663" y="136"/>
                  </a:lnTo>
                  <a:lnTo>
                    <a:pt x="651" y="150"/>
                  </a:lnTo>
                  <a:lnTo>
                    <a:pt x="649" y="158"/>
                  </a:lnTo>
                  <a:lnTo>
                    <a:pt x="651" y="160"/>
                  </a:lnTo>
                  <a:lnTo>
                    <a:pt x="649" y="172"/>
                  </a:lnTo>
                  <a:lnTo>
                    <a:pt x="665" y="166"/>
                  </a:lnTo>
                  <a:lnTo>
                    <a:pt x="661" y="168"/>
                  </a:lnTo>
                  <a:lnTo>
                    <a:pt x="665" y="174"/>
                  </a:lnTo>
                  <a:lnTo>
                    <a:pt x="663" y="174"/>
                  </a:lnTo>
                  <a:lnTo>
                    <a:pt x="665" y="182"/>
                  </a:lnTo>
                  <a:lnTo>
                    <a:pt x="647" y="190"/>
                  </a:lnTo>
                  <a:lnTo>
                    <a:pt x="647" y="180"/>
                  </a:lnTo>
                  <a:lnTo>
                    <a:pt x="637" y="174"/>
                  </a:lnTo>
                  <a:lnTo>
                    <a:pt x="635" y="180"/>
                  </a:lnTo>
                  <a:lnTo>
                    <a:pt x="629" y="172"/>
                  </a:lnTo>
                  <a:lnTo>
                    <a:pt x="633" y="172"/>
                  </a:lnTo>
                  <a:lnTo>
                    <a:pt x="645" y="148"/>
                  </a:lnTo>
                  <a:lnTo>
                    <a:pt x="629" y="158"/>
                  </a:lnTo>
                  <a:lnTo>
                    <a:pt x="623" y="170"/>
                  </a:lnTo>
                  <a:lnTo>
                    <a:pt x="627" y="170"/>
                  </a:lnTo>
                  <a:lnTo>
                    <a:pt x="621" y="186"/>
                  </a:lnTo>
                  <a:lnTo>
                    <a:pt x="617" y="170"/>
                  </a:lnTo>
                  <a:lnTo>
                    <a:pt x="613" y="170"/>
                  </a:lnTo>
                  <a:lnTo>
                    <a:pt x="613" y="176"/>
                  </a:lnTo>
                  <a:lnTo>
                    <a:pt x="597" y="188"/>
                  </a:lnTo>
                  <a:lnTo>
                    <a:pt x="619" y="190"/>
                  </a:lnTo>
                  <a:lnTo>
                    <a:pt x="619" y="194"/>
                  </a:lnTo>
                  <a:lnTo>
                    <a:pt x="601" y="210"/>
                  </a:lnTo>
                  <a:lnTo>
                    <a:pt x="605" y="214"/>
                  </a:lnTo>
                  <a:lnTo>
                    <a:pt x="625" y="200"/>
                  </a:lnTo>
                  <a:lnTo>
                    <a:pt x="627" y="210"/>
                  </a:lnTo>
                  <a:lnTo>
                    <a:pt x="641" y="196"/>
                  </a:lnTo>
                  <a:lnTo>
                    <a:pt x="661" y="200"/>
                  </a:lnTo>
                  <a:lnTo>
                    <a:pt x="657" y="202"/>
                  </a:lnTo>
                  <a:lnTo>
                    <a:pt x="639" y="200"/>
                  </a:lnTo>
                  <a:lnTo>
                    <a:pt x="639" y="220"/>
                  </a:lnTo>
                  <a:lnTo>
                    <a:pt x="639" y="222"/>
                  </a:lnTo>
                  <a:lnTo>
                    <a:pt x="633" y="206"/>
                  </a:lnTo>
                  <a:lnTo>
                    <a:pt x="621" y="226"/>
                  </a:lnTo>
                  <a:lnTo>
                    <a:pt x="625" y="234"/>
                  </a:lnTo>
                  <a:lnTo>
                    <a:pt x="615" y="242"/>
                  </a:lnTo>
                  <a:lnTo>
                    <a:pt x="607" y="244"/>
                  </a:lnTo>
                  <a:lnTo>
                    <a:pt x="599" y="268"/>
                  </a:lnTo>
                  <a:lnTo>
                    <a:pt x="583" y="282"/>
                  </a:lnTo>
                  <a:lnTo>
                    <a:pt x="581" y="290"/>
                  </a:lnTo>
                  <a:lnTo>
                    <a:pt x="581" y="292"/>
                  </a:lnTo>
                  <a:lnTo>
                    <a:pt x="577" y="292"/>
                  </a:lnTo>
                  <a:lnTo>
                    <a:pt x="583" y="304"/>
                  </a:lnTo>
                  <a:lnTo>
                    <a:pt x="569" y="318"/>
                  </a:lnTo>
                  <a:lnTo>
                    <a:pt x="571" y="322"/>
                  </a:lnTo>
                  <a:lnTo>
                    <a:pt x="571" y="322"/>
                  </a:lnTo>
                  <a:lnTo>
                    <a:pt x="571" y="330"/>
                  </a:lnTo>
                  <a:lnTo>
                    <a:pt x="565" y="330"/>
                  </a:lnTo>
                  <a:lnTo>
                    <a:pt x="567" y="334"/>
                  </a:lnTo>
                  <a:lnTo>
                    <a:pt x="565" y="330"/>
                  </a:lnTo>
                  <a:lnTo>
                    <a:pt x="557" y="356"/>
                  </a:lnTo>
                  <a:lnTo>
                    <a:pt x="565" y="350"/>
                  </a:lnTo>
                  <a:lnTo>
                    <a:pt x="565" y="352"/>
                  </a:lnTo>
                  <a:lnTo>
                    <a:pt x="545" y="364"/>
                  </a:lnTo>
                  <a:lnTo>
                    <a:pt x="545" y="372"/>
                  </a:lnTo>
                  <a:lnTo>
                    <a:pt x="547" y="374"/>
                  </a:lnTo>
                  <a:lnTo>
                    <a:pt x="547" y="380"/>
                  </a:lnTo>
                  <a:lnTo>
                    <a:pt x="539" y="376"/>
                  </a:lnTo>
                  <a:lnTo>
                    <a:pt x="521" y="400"/>
                  </a:lnTo>
                  <a:lnTo>
                    <a:pt x="521" y="406"/>
                  </a:lnTo>
                  <a:lnTo>
                    <a:pt x="515" y="410"/>
                  </a:lnTo>
                  <a:lnTo>
                    <a:pt x="519" y="418"/>
                  </a:lnTo>
                  <a:lnTo>
                    <a:pt x="511" y="422"/>
                  </a:lnTo>
                  <a:lnTo>
                    <a:pt x="503" y="414"/>
                  </a:lnTo>
                  <a:lnTo>
                    <a:pt x="493" y="422"/>
                  </a:lnTo>
                  <a:lnTo>
                    <a:pt x="493" y="428"/>
                  </a:lnTo>
                  <a:lnTo>
                    <a:pt x="499" y="426"/>
                  </a:lnTo>
                  <a:lnTo>
                    <a:pt x="493" y="428"/>
                  </a:lnTo>
                  <a:lnTo>
                    <a:pt x="475" y="446"/>
                  </a:lnTo>
                  <a:lnTo>
                    <a:pt x="459" y="454"/>
                  </a:lnTo>
                  <a:lnTo>
                    <a:pt x="473" y="462"/>
                  </a:lnTo>
                  <a:lnTo>
                    <a:pt x="473" y="464"/>
                  </a:lnTo>
                  <a:lnTo>
                    <a:pt x="447" y="464"/>
                  </a:lnTo>
                  <a:lnTo>
                    <a:pt x="455" y="470"/>
                  </a:lnTo>
                  <a:lnTo>
                    <a:pt x="455" y="472"/>
                  </a:lnTo>
                  <a:lnTo>
                    <a:pt x="453" y="470"/>
                  </a:lnTo>
                  <a:lnTo>
                    <a:pt x="449" y="476"/>
                  </a:lnTo>
                  <a:lnTo>
                    <a:pt x="451" y="470"/>
                  </a:lnTo>
                  <a:lnTo>
                    <a:pt x="439" y="472"/>
                  </a:lnTo>
                  <a:lnTo>
                    <a:pt x="445" y="484"/>
                  </a:lnTo>
                  <a:lnTo>
                    <a:pt x="429" y="480"/>
                  </a:lnTo>
                  <a:lnTo>
                    <a:pt x="431" y="494"/>
                  </a:lnTo>
                  <a:lnTo>
                    <a:pt x="435" y="496"/>
                  </a:lnTo>
                  <a:lnTo>
                    <a:pt x="423" y="498"/>
                  </a:lnTo>
                  <a:lnTo>
                    <a:pt x="431" y="504"/>
                  </a:lnTo>
                  <a:lnTo>
                    <a:pt x="427" y="512"/>
                  </a:lnTo>
                  <a:lnTo>
                    <a:pt x="427" y="526"/>
                  </a:lnTo>
                  <a:lnTo>
                    <a:pt x="443" y="524"/>
                  </a:lnTo>
                  <a:lnTo>
                    <a:pt x="423" y="530"/>
                  </a:lnTo>
                  <a:lnTo>
                    <a:pt x="431" y="534"/>
                  </a:lnTo>
                  <a:lnTo>
                    <a:pt x="431" y="536"/>
                  </a:lnTo>
                  <a:lnTo>
                    <a:pt x="421" y="530"/>
                  </a:lnTo>
                  <a:lnTo>
                    <a:pt x="431" y="546"/>
                  </a:lnTo>
                  <a:lnTo>
                    <a:pt x="435" y="544"/>
                  </a:lnTo>
                  <a:lnTo>
                    <a:pt x="429" y="552"/>
                  </a:lnTo>
                  <a:lnTo>
                    <a:pt x="433" y="566"/>
                  </a:lnTo>
                  <a:lnTo>
                    <a:pt x="437" y="560"/>
                  </a:lnTo>
                  <a:lnTo>
                    <a:pt x="437" y="562"/>
                  </a:lnTo>
                  <a:lnTo>
                    <a:pt x="433" y="566"/>
                  </a:lnTo>
                  <a:lnTo>
                    <a:pt x="437" y="576"/>
                  </a:lnTo>
                  <a:lnTo>
                    <a:pt x="437" y="574"/>
                  </a:lnTo>
                  <a:lnTo>
                    <a:pt x="445" y="574"/>
                  </a:lnTo>
                  <a:lnTo>
                    <a:pt x="429" y="586"/>
                  </a:lnTo>
                  <a:lnTo>
                    <a:pt x="431" y="594"/>
                  </a:lnTo>
                  <a:lnTo>
                    <a:pt x="449" y="588"/>
                  </a:lnTo>
                  <a:lnTo>
                    <a:pt x="445" y="602"/>
                  </a:lnTo>
                  <a:lnTo>
                    <a:pt x="437" y="600"/>
                  </a:lnTo>
                  <a:lnTo>
                    <a:pt x="435" y="614"/>
                  </a:lnTo>
                  <a:lnTo>
                    <a:pt x="451" y="632"/>
                  </a:lnTo>
                  <a:lnTo>
                    <a:pt x="457" y="630"/>
                  </a:lnTo>
                  <a:lnTo>
                    <a:pt x="455" y="640"/>
                  </a:lnTo>
                  <a:lnTo>
                    <a:pt x="479" y="640"/>
                  </a:lnTo>
                  <a:lnTo>
                    <a:pt x="507" y="618"/>
                  </a:lnTo>
                  <a:lnTo>
                    <a:pt x="515" y="602"/>
                  </a:lnTo>
                  <a:lnTo>
                    <a:pt x="525" y="606"/>
                  </a:lnTo>
                  <a:lnTo>
                    <a:pt x="531" y="592"/>
                  </a:lnTo>
                  <a:lnTo>
                    <a:pt x="529" y="586"/>
                  </a:lnTo>
                  <a:lnTo>
                    <a:pt x="531" y="588"/>
                  </a:lnTo>
                  <a:lnTo>
                    <a:pt x="533" y="596"/>
                  </a:lnTo>
                  <a:lnTo>
                    <a:pt x="541" y="600"/>
                  </a:lnTo>
                  <a:lnTo>
                    <a:pt x="539" y="604"/>
                  </a:lnTo>
                  <a:lnTo>
                    <a:pt x="541" y="622"/>
                  </a:lnTo>
                  <a:lnTo>
                    <a:pt x="545" y="632"/>
                  </a:lnTo>
                  <a:lnTo>
                    <a:pt x="545" y="632"/>
                  </a:lnTo>
                  <a:lnTo>
                    <a:pt x="543" y="636"/>
                  </a:lnTo>
                  <a:lnTo>
                    <a:pt x="551" y="638"/>
                  </a:lnTo>
                  <a:lnTo>
                    <a:pt x="551" y="648"/>
                  </a:lnTo>
                  <a:lnTo>
                    <a:pt x="553" y="648"/>
                  </a:lnTo>
                  <a:lnTo>
                    <a:pt x="553" y="662"/>
                  </a:lnTo>
                  <a:lnTo>
                    <a:pt x="573" y="688"/>
                  </a:lnTo>
                  <a:lnTo>
                    <a:pt x="567" y="692"/>
                  </a:lnTo>
                  <a:lnTo>
                    <a:pt x="569" y="698"/>
                  </a:lnTo>
                  <a:lnTo>
                    <a:pt x="563" y="700"/>
                  </a:lnTo>
                  <a:lnTo>
                    <a:pt x="565" y="702"/>
                  </a:lnTo>
                  <a:lnTo>
                    <a:pt x="557" y="706"/>
                  </a:lnTo>
                  <a:lnTo>
                    <a:pt x="545" y="704"/>
                  </a:lnTo>
                  <a:lnTo>
                    <a:pt x="549" y="710"/>
                  </a:lnTo>
                  <a:lnTo>
                    <a:pt x="537" y="716"/>
                  </a:lnTo>
                  <a:lnTo>
                    <a:pt x="541" y="722"/>
                  </a:lnTo>
                  <a:lnTo>
                    <a:pt x="545" y="736"/>
                  </a:lnTo>
                  <a:lnTo>
                    <a:pt x="553" y="738"/>
                  </a:lnTo>
                  <a:lnTo>
                    <a:pt x="553" y="738"/>
                  </a:lnTo>
                  <a:lnTo>
                    <a:pt x="553" y="738"/>
                  </a:lnTo>
                  <a:lnTo>
                    <a:pt x="553" y="740"/>
                  </a:lnTo>
                  <a:lnTo>
                    <a:pt x="553" y="742"/>
                  </a:lnTo>
                  <a:lnTo>
                    <a:pt x="553" y="742"/>
                  </a:lnTo>
                  <a:lnTo>
                    <a:pt x="553" y="742"/>
                  </a:lnTo>
                  <a:lnTo>
                    <a:pt x="547" y="740"/>
                  </a:lnTo>
                  <a:lnTo>
                    <a:pt x="541" y="742"/>
                  </a:lnTo>
                  <a:lnTo>
                    <a:pt x="541" y="740"/>
                  </a:lnTo>
                  <a:lnTo>
                    <a:pt x="539" y="740"/>
                  </a:lnTo>
                  <a:lnTo>
                    <a:pt x="541" y="732"/>
                  </a:lnTo>
                  <a:lnTo>
                    <a:pt x="535" y="718"/>
                  </a:lnTo>
                  <a:lnTo>
                    <a:pt x="523" y="720"/>
                  </a:lnTo>
                  <a:lnTo>
                    <a:pt x="519" y="722"/>
                  </a:lnTo>
                  <a:lnTo>
                    <a:pt x="519" y="722"/>
                  </a:lnTo>
                  <a:lnTo>
                    <a:pt x="517" y="720"/>
                  </a:lnTo>
                  <a:lnTo>
                    <a:pt x="523" y="720"/>
                  </a:lnTo>
                  <a:lnTo>
                    <a:pt x="521" y="714"/>
                  </a:lnTo>
                  <a:lnTo>
                    <a:pt x="529" y="710"/>
                  </a:lnTo>
                  <a:lnTo>
                    <a:pt x="529" y="706"/>
                  </a:lnTo>
                  <a:lnTo>
                    <a:pt x="531" y="706"/>
                  </a:lnTo>
                  <a:lnTo>
                    <a:pt x="539" y="698"/>
                  </a:lnTo>
                  <a:lnTo>
                    <a:pt x="539" y="690"/>
                  </a:lnTo>
                  <a:lnTo>
                    <a:pt x="529" y="690"/>
                  </a:lnTo>
                  <a:lnTo>
                    <a:pt x="531" y="684"/>
                  </a:lnTo>
                  <a:lnTo>
                    <a:pt x="525" y="684"/>
                  </a:lnTo>
                  <a:lnTo>
                    <a:pt x="533" y="664"/>
                  </a:lnTo>
                  <a:lnTo>
                    <a:pt x="531" y="644"/>
                  </a:lnTo>
                  <a:lnTo>
                    <a:pt x="487" y="676"/>
                  </a:lnTo>
                  <a:lnTo>
                    <a:pt x="483" y="694"/>
                  </a:lnTo>
                  <a:lnTo>
                    <a:pt x="483" y="724"/>
                  </a:lnTo>
                  <a:lnTo>
                    <a:pt x="493" y="732"/>
                  </a:lnTo>
                  <a:lnTo>
                    <a:pt x="493" y="740"/>
                  </a:lnTo>
                  <a:lnTo>
                    <a:pt x="493" y="740"/>
                  </a:lnTo>
                  <a:lnTo>
                    <a:pt x="493" y="744"/>
                  </a:lnTo>
                  <a:lnTo>
                    <a:pt x="493" y="746"/>
                  </a:lnTo>
                  <a:lnTo>
                    <a:pt x="495" y="746"/>
                  </a:lnTo>
                  <a:lnTo>
                    <a:pt x="499" y="756"/>
                  </a:lnTo>
                  <a:lnTo>
                    <a:pt x="493" y="762"/>
                  </a:lnTo>
                  <a:lnTo>
                    <a:pt x="501" y="776"/>
                  </a:lnTo>
                  <a:lnTo>
                    <a:pt x="493" y="778"/>
                  </a:lnTo>
                  <a:lnTo>
                    <a:pt x="493" y="786"/>
                  </a:lnTo>
                  <a:lnTo>
                    <a:pt x="489" y="788"/>
                  </a:lnTo>
                  <a:lnTo>
                    <a:pt x="487" y="782"/>
                  </a:lnTo>
                  <a:lnTo>
                    <a:pt x="479" y="780"/>
                  </a:lnTo>
                  <a:lnTo>
                    <a:pt x="469" y="782"/>
                  </a:lnTo>
                  <a:lnTo>
                    <a:pt x="463" y="792"/>
                  </a:lnTo>
                  <a:lnTo>
                    <a:pt x="461" y="788"/>
                  </a:lnTo>
                  <a:lnTo>
                    <a:pt x="435" y="796"/>
                  </a:lnTo>
                  <a:lnTo>
                    <a:pt x="435" y="796"/>
                  </a:lnTo>
                  <a:lnTo>
                    <a:pt x="427" y="796"/>
                  </a:lnTo>
                  <a:lnTo>
                    <a:pt x="421" y="806"/>
                  </a:lnTo>
                  <a:lnTo>
                    <a:pt x="425" y="808"/>
                  </a:lnTo>
                  <a:lnTo>
                    <a:pt x="411" y="838"/>
                  </a:lnTo>
                  <a:lnTo>
                    <a:pt x="415" y="846"/>
                  </a:lnTo>
                  <a:lnTo>
                    <a:pt x="401" y="850"/>
                  </a:lnTo>
                  <a:lnTo>
                    <a:pt x="407" y="852"/>
                  </a:lnTo>
                  <a:lnTo>
                    <a:pt x="401" y="854"/>
                  </a:lnTo>
                  <a:lnTo>
                    <a:pt x="401" y="852"/>
                  </a:lnTo>
                  <a:lnTo>
                    <a:pt x="399" y="854"/>
                  </a:lnTo>
                  <a:lnTo>
                    <a:pt x="391" y="854"/>
                  </a:lnTo>
                  <a:lnTo>
                    <a:pt x="395" y="856"/>
                  </a:lnTo>
                  <a:lnTo>
                    <a:pt x="387" y="862"/>
                  </a:lnTo>
                  <a:lnTo>
                    <a:pt x="368" y="868"/>
                  </a:lnTo>
                  <a:lnTo>
                    <a:pt x="366" y="888"/>
                  </a:lnTo>
                  <a:lnTo>
                    <a:pt x="340" y="902"/>
                  </a:lnTo>
                  <a:lnTo>
                    <a:pt x="338" y="910"/>
                  </a:lnTo>
                  <a:lnTo>
                    <a:pt x="320" y="912"/>
                  </a:lnTo>
                  <a:lnTo>
                    <a:pt x="314" y="904"/>
                  </a:lnTo>
                  <a:lnTo>
                    <a:pt x="300" y="902"/>
                  </a:lnTo>
                  <a:lnTo>
                    <a:pt x="306" y="934"/>
                  </a:lnTo>
                  <a:lnTo>
                    <a:pt x="288" y="934"/>
                  </a:lnTo>
                  <a:lnTo>
                    <a:pt x="272" y="928"/>
                  </a:lnTo>
                  <a:lnTo>
                    <a:pt x="246" y="936"/>
                  </a:lnTo>
                  <a:lnTo>
                    <a:pt x="244" y="946"/>
                  </a:lnTo>
                  <a:lnTo>
                    <a:pt x="248" y="946"/>
                  </a:lnTo>
                  <a:lnTo>
                    <a:pt x="248" y="946"/>
                  </a:lnTo>
                  <a:lnTo>
                    <a:pt x="250" y="948"/>
                  </a:lnTo>
                  <a:lnTo>
                    <a:pt x="244" y="950"/>
                  </a:lnTo>
                  <a:lnTo>
                    <a:pt x="256" y="962"/>
                  </a:lnTo>
                  <a:lnTo>
                    <a:pt x="262" y="960"/>
                  </a:lnTo>
                  <a:lnTo>
                    <a:pt x="288" y="968"/>
                  </a:lnTo>
                  <a:lnTo>
                    <a:pt x="290" y="974"/>
                  </a:lnTo>
                  <a:lnTo>
                    <a:pt x="294" y="976"/>
                  </a:lnTo>
                  <a:lnTo>
                    <a:pt x="296" y="986"/>
                  </a:lnTo>
                  <a:lnTo>
                    <a:pt x="302" y="996"/>
                  </a:lnTo>
                  <a:lnTo>
                    <a:pt x="314" y="1002"/>
                  </a:lnTo>
                  <a:lnTo>
                    <a:pt x="314" y="1014"/>
                  </a:lnTo>
                  <a:lnTo>
                    <a:pt x="316" y="1020"/>
                  </a:lnTo>
                  <a:lnTo>
                    <a:pt x="312" y="1042"/>
                  </a:lnTo>
                  <a:lnTo>
                    <a:pt x="316" y="1044"/>
                  </a:lnTo>
                  <a:lnTo>
                    <a:pt x="310" y="1070"/>
                  </a:lnTo>
                  <a:lnTo>
                    <a:pt x="304" y="1074"/>
                  </a:lnTo>
                  <a:lnTo>
                    <a:pt x="184" y="1066"/>
                  </a:lnTo>
                  <a:lnTo>
                    <a:pt x="178" y="1076"/>
                  </a:lnTo>
                  <a:lnTo>
                    <a:pt x="168" y="1078"/>
                  </a:lnTo>
                  <a:lnTo>
                    <a:pt x="160" y="1086"/>
                  </a:lnTo>
                  <a:lnTo>
                    <a:pt x="170" y="1096"/>
                  </a:lnTo>
                  <a:lnTo>
                    <a:pt x="168" y="1100"/>
                  </a:lnTo>
                  <a:lnTo>
                    <a:pt x="170" y="1108"/>
                  </a:lnTo>
                  <a:lnTo>
                    <a:pt x="172" y="1108"/>
                  </a:lnTo>
                  <a:lnTo>
                    <a:pt x="170" y="1116"/>
                  </a:lnTo>
                  <a:lnTo>
                    <a:pt x="170" y="1116"/>
                  </a:lnTo>
                  <a:lnTo>
                    <a:pt x="170" y="1118"/>
                  </a:lnTo>
                  <a:lnTo>
                    <a:pt x="168" y="1122"/>
                  </a:lnTo>
                  <a:lnTo>
                    <a:pt x="170" y="1122"/>
                  </a:lnTo>
                  <a:lnTo>
                    <a:pt x="172" y="1138"/>
                  </a:lnTo>
                  <a:lnTo>
                    <a:pt x="158" y="1192"/>
                  </a:lnTo>
                  <a:lnTo>
                    <a:pt x="166" y="1202"/>
                  </a:lnTo>
                  <a:lnTo>
                    <a:pt x="172" y="1200"/>
                  </a:lnTo>
                  <a:lnTo>
                    <a:pt x="168" y="1234"/>
                  </a:lnTo>
                  <a:lnTo>
                    <a:pt x="198" y="1230"/>
                  </a:lnTo>
                  <a:lnTo>
                    <a:pt x="212" y="1234"/>
                  </a:lnTo>
                  <a:lnTo>
                    <a:pt x="222" y="1252"/>
                  </a:lnTo>
                  <a:lnTo>
                    <a:pt x="236" y="1258"/>
                  </a:lnTo>
                  <a:lnTo>
                    <a:pt x="226" y="1264"/>
                  </a:lnTo>
                  <a:lnTo>
                    <a:pt x="210" y="1300"/>
                  </a:lnTo>
                  <a:lnTo>
                    <a:pt x="178" y="1320"/>
                  </a:lnTo>
                  <a:lnTo>
                    <a:pt x="164" y="1336"/>
                  </a:lnTo>
                  <a:lnTo>
                    <a:pt x="160" y="1346"/>
                  </a:lnTo>
                  <a:lnTo>
                    <a:pt x="150" y="1362"/>
                  </a:lnTo>
                  <a:lnTo>
                    <a:pt x="148" y="1380"/>
                  </a:lnTo>
                  <a:lnTo>
                    <a:pt x="152" y="1390"/>
                  </a:lnTo>
                  <a:lnTo>
                    <a:pt x="146" y="1400"/>
                  </a:lnTo>
                  <a:lnTo>
                    <a:pt x="142" y="1408"/>
                  </a:lnTo>
                  <a:lnTo>
                    <a:pt x="118" y="1428"/>
                  </a:lnTo>
                  <a:lnTo>
                    <a:pt x="92" y="1436"/>
                  </a:lnTo>
                  <a:lnTo>
                    <a:pt x="90" y="1440"/>
                  </a:lnTo>
                  <a:lnTo>
                    <a:pt x="82" y="1458"/>
                  </a:lnTo>
                  <a:lnTo>
                    <a:pt x="64" y="1474"/>
                  </a:lnTo>
                  <a:lnTo>
                    <a:pt x="56" y="1496"/>
                  </a:lnTo>
                  <a:lnTo>
                    <a:pt x="40" y="1518"/>
                  </a:lnTo>
                  <a:lnTo>
                    <a:pt x="26" y="1550"/>
                  </a:lnTo>
                  <a:lnTo>
                    <a:pt x="20" y="1552"/>
                  </a:lnTo>
                  <a:lnTo>
                    <a:pt x="16" y="1578"/>
                  </a:lnTo>
                  <a:lnTo>
                    <a:pt x="18" y="1580"/>
                  </a:lnTo>
                  <a:lnTo>
                    <a:pt x="20" y="1580"/>
                  </a:lnTo>
                  <a:lnTo>
                    <a:pt x="20" y="1580"/>
                  </a:lnTo>
                  <a:lnTo>
                    <a:pt x="28" y="1592"/>
                  </a:lnTo>
                  <a:lnTo>
                    <a:pt x="30" y="1602"/>
                  </a:lnTo>
                  <a:lnTo>
                    <a:pt x="24" y="1610"/>
                  </a:lnTo>
                  <a:lnTo>
                    <a:pt x="32" y="1628"/>
                  </a:lnTo>
                  <a:lnTo>
                    <a:pt x="32" y="1644"/>
                  </a:lnTo>
                  <a:lnTo>
                    <a:pt x="22" y="1674"/>
                  </a:lnTo>
                  <a:lnTo>
                    <a:pt x="22" y="1674"/>
                  </a:lnTo>
                  <a:lnTo>
                    <a:pt x="22" y="1682"/>
                  </a:lnTo>
                  <a:lnTo>
                    <a:pt x="16" y="1692"/>
                  </a:lnTo>
                  <a:lnTo>
                    <a:pt x="0" y="1702"/>
                  </a:lnTo>
                  <a:lnTo>
                    <a:pt x="8" y="1704"/>
                  </a:lnTo>
                  <a:lnTo>
                    <a:pt x="22" y="1724"/>
                  </a:lnTo>
                  <a:lnTo>
                    <a:pt x="16" y="1728"/>
                  </a:lnTo>
                  <a:lnTo>
                    <a:pt x="18" y="1734"/>
                  </a:lnTo>
                  <a:lnTo>
                    <a:pt x="18" y="1744"/>
                  </a:lnTo>
                  <a:lnTo>
                    <a:pt x="14" y="1744"/>
                  </a:lnTo>
                  <a:lnTo>
                    <a:pt x="18" y="1748"/>
                  </a:lnTo>
                  <a:lnTo>
                    <a:pt x="18" y="1750"/>
                  </a:lnTo>
                  <a:lnTo>
                    <a:pt x="20" y="1750"/>
                  </a:lnTo>
                  <a:lnTo>
                    <a:pt x="38" y="1764"/>
                  </a:lnTo>
                  <a:lnTo>
                    <a:pt x="42" y="1762"/>
                  </a:lnTo>
                  <a:lnTo>
                    <a:pt x="44" y="1772"/>
                  </a:lnTo>
                  <a:lnTo>
                    <a:pt x="50" y="1778"/>
                  </a:lnTo>
                  <a:lnTo>
                    <a:pt x="54" y="1784"/>
                  </a:lnTo>
                  <a:lnTo>
                    <a:pt x="58" y="1780"/>
                  </a:lnTo>
                  <a:lnTo>
                    <a:pt x="64" y="1792"/>
                  </a:lnTo>
                  <a:lnTo>
                    <a:pt x="72" y="1796"/>
                  </a:lnTo>
                  <a:lnTo>
                    <a:pt x="84" y="1810"/>
                  </a:lnTo>
                  <a:lnTo>
                    <a:pt x="88" y="1822"/>
                  </a:lnTo>
                  <a:lnTo>
                    <a:pt x="84" y="1824"/>
                  </a:lnTo>
                  <a:lnTo>
                    <a:pt x="92" y="1836"/>
                  </a:lnTo>
                  <a:lnTo>
                    <a:pt x="96" y="1838"/>
                  </a:lnTo>
                  <a:lnTo>
                    <a:pt x="88" y="1838"/>
                  </a:lnTo>
                  <a:lnTo>
                    <a:pt x="96" y="1846"/>
                  </a:lnTo>
                  <a:lnTo>
                    <a:pt x="100" y="1844"/>
                  </a:lnTo>
                  <a:lnTo>
                    <a:pt x="102" y="1846"/>
                  </a:lnTo>
                  <a:lnTo>
                    <a:pt x="118" y="1852"/>
                  </a:lnTo>
                  <a:lnTo>
                    <a:pt x="160" y="1888"/>
                  </a:lnTo>
                  <a:lnTo>
                    <a:pt x="192" y="1900"/>
                  </a:lnTo>
                  <a:lnTo>
                    <a:pt x="192" y="1902"/>
                  </a:lnTo>
                  <a:lnTo>
                    <a:pt x="194" y="1902"/>
                  </a:lnTo>
                  <a:lnTo>
                    <a:pt x="196" y="1904"/>
                  </a:lnTo>
                  <a:lnTo>
                    <a:pt x="196" y="1902"/>
                  </a:lnTo>
                  <a:lnTo>
                    <a:pt x="200" y="1902"/>
                  </a:lnTo>
                  <a:lnTo>
                    <a:pt x="222" y="1894"/>
                  </a:lnTo>
                  <a:lnTo>
                    <a:pt x="246" y="1888"/>
                  </a:lnTo>
                  <a:lnTo>
                    <a:pt x="276" y="1888"/>
                  </a:lnTo>
                  <a:lnTo>
                    <a:pt x="300" y="1898"/>
                  </a:lnTo>
                  <a:lnTo>
                    <a:pt x="340" y="1878"/>
                  </a:lnTo>
                  <a:lnTo>
                    <a:pt x="356" y="1878"/>
                  </a:lnTo>
                  <a:lnTo>
                    <a:pt x="362" y="1870"/>
                  </a:lnTo>
                  <a:lnTo>
                    <a:pt x="372" y="1868"/>
                  </a:lnTo>
                  <a:lnTo>
                    <a:pt x="389" y="1866"/>
                  </a:lnTo>
                  <a:lnTo>
                    <a:pt x="413" y="1864"/>
                  </a:lnTo>
                  <a:lnTo>
                    <a:pt x="425" y="1868"/>
                  </a:lnTo>
                  <a:lnTo>
                    <a:pt x="427" y="1874"/>
                  </a:lnTo>
                  <a:lnTo>
                    <a:pt x="435" y="1882"/>
                  </a:lnTo>
                  <a:lnTo>
                    <a:pt x="435" y="1892"/>
                  </a:lnTo>
                  <a:lnTo>
                    <a:pt x="451" y="1906"/>
                  </a:lnTo>
                  <a:lnTo>
                    <a:pt x="465" y="1902"/>
                  </a:lnTo>
                  <a:lnTo>
                    <a:pt x="469" y="1898"/>
                  </a:lnTo>
                  <a:lnTo>
                    <a:pt x="489" y="1902"/>
                  </a:lnTo>
                  <a:lnTo>
                    <a:pt x="491" y="1896"/>
                  </a:lnTo>
                  <a:lnTo>
                    <a:pt x="493" y="1900"/>
                  </a:lnTo>
                  <a:lnTo>
                    <a:pt x="499" y="1900"/>
                  </a:lnTo>
                  <a:lnTo>
                    <a:pt x="501" y="1908"/>
                  </a:lnTo>
                  <a:lnTo>
                    <a:pt x="513" y="1908"/>
                  </a:lnTo>
                  <a:lnTo>
                    <a:pt x="511" y="1914"/>
                  </a:lnTo>
                  <a:lnTo>
                    <a:pt x="519" y="1922"/>
                  </a:lnTo>
                  <a:lnTo>
                    <a:pt x="513" y="1940"/>
                  </a:lnTo>
                  <a:lnTo>
                    <a:pt x="507" y="1960"/>
                  </a:lnTo>
                  <a:lnTo>
                    <a:pt x="511" y="1964"/>
                  </a:lnTo>
                  <a:lnTo>
                    <a:pt x="511" y="1966"/>
                  </a:lnTo>
                  <a:lnTo>
                    <a:pt x="507" y="1972"/>
                  </a:lnTo>
                  <a:lnTo>
                    <a:pt x="509" y="1974"/>
                  </a:lnTo>
                  <a:lnTo>
                    <a:pt x="507" y="1974"/>
                  </a:lnTo>
                  <a:lnTo>
                    <a:pt x="505" y="1988"/>
                  </a:lnTo>
                  <a:lnTo>
                    <a:pt x="497" y="1994"/>
                  </a:lnTo>
                  <a:lnTo>
                    <a:pt x="507" y="2020"/>
                  </a:lnTo>
                  <a:lnTo>
                    <a:pt x="541" y="2056"/>
                  </a:lnTo>
                  <a:lnTo>
                    <a:pt x="541" y="2056"/>
                  </a:lnTo>
                  <a:lnTo>
                    <a:pt x="541" y="2058"/>
                  </a:lnTo>
                  <a:lnTo>
                    <a:pt x="545" y="2060"/>
                  </a:lnTo>
                  <a:lnTo>
                    <a:pt x="545" y="2060"/>
                  </a:lnTo>
                  <a:lnTo>
                    <a:pt x="551" y="2068"/>
                  </a:lnTo>
                  <a:lnTo>
                    <a:pt x="559" y="2078"/>
                  </a:lnTo>
                  <a:lnTo>
                    <a:pt x="563" y="2092"/>
                  </a:lnTo>
                  <a:lnTo>
                    <a:pt x="563" y="2098"/>
                  </a:lnTo>
                  <a:lnTo>
                    <a:pt x="563" y="2098"/>
                  </a:lnTo>
                  <a:lnTo>
                    <a:pt x="563" y="2100"/>
                  </a:lnTo>
                  <a:lnTo>
                    <a:pt x="563" y="2102"/>
                  </a:lnTo>
                  <a:lnTo>
                    <a:pt x="565" y="2102"/>
                  </a:lnTo>
                  <a:lnTo>
                    <a:pt x="579" y="2138"/>
                  </a:lnTo>
                  <a:lnTo>
                    <a:pt x="581" y="2146"/>
                  </a:lnTo>
                  <a:lnTo>
                    <a:pt x="577" y="2154"/>
                  </a:lnTo>
                  <a:lnTo>
                    <a:pt x="583" y="2172"/>
                  </a:lnTo>
                  <a:lnTo>
                    <a:pt x="589" y="2180"/>
                  </a:lnTo>
                  <a:lnTo>
                    <a:pt x="589" y="2190"/>
                  </a:lnTo>
                  <a:lnTo>
                    <a:pt x="587" y="2210"/>
                  </a:lnTo>
                  <a:lnTo>
                    <a:pt x="575" y="2222"/>
                  </a:lnTo>
                  <a:lnTo>
                    <a:pt x="565" y="2242"/>
                  </a:lnTo>
                  <a:lnTo>
                    <a:pt x="551" y="2282"/>
                  </a:lnTo>
                  <a:lnTo>
                    <a:pt x="551" y="2310"/>
                  </a:lnTo>
                  <a:lnTo>
                    <a:pt x="551" y="2310"/>
                  </a:lnTo>
                  <a:lnTo>
                    <a:pt x="551" y="2310"/>
                  </a:lnTo>
                  <a:lnTo>
                    <a:pt x="551" y="2316"/>
                  </a:lnTo>
                  <a:lnTo>
                    <a:pt x="551" y="2316"/>
                  </a:lnTo>
                  <a:lnTo>
                    <a:pt x="551" y="2326"/>
                  </a:lnTo>
                  <a:lnTo>
                    <a:pt x="569" y="2354"/>
                  </a:lnTo>
                  <a:lnTo>
                    <a:pt x="601" y="2414"/>
                  </a:lnTo>
                  <a:lnTo>
                    <a:pt x="603" y="2448"/>
                  </a:lnTo>
                  <a:lnTo>
                    <a:pt x="609" y="2464"/>
                  </a:lnTo>
                  <a:lnTo>
                    <a:pt x="611" y="2480"/>
                  </a:lnTo>
                  <a:lnTo>
                    <a:pt x="617" y="2516"/>
                  </a:lnTo>
                  <a:lnTo>
                    <a:pt x="627" y="2530"/>
                  </a:lnTo>
                  <a:lnTo>
                    <a:pt x="641" y="2542"/>
                  </a:lnTo>
                  <a:lnTo>
                    <a:pt x="659" y="2586"/>
                  </a:lnTo>
                  <a:lnTo>
                    <a:pt x="675" y="2612"/>
                  </a:lnTo>
                  <a:lnTo>
                    <a:pt x="675" y="2626"/>
                  </a:lnTo>
                  <a:lnTo>
                    <a:pt x="673" y="2628"/>
                  </a:lnTo>
                  <a:lnTo>
                    <a:pt x="669" y="2626"/>
                  </a:lnTo>
                  <a:lnTo>
                    <a:pt x="667" y="2636"/>
                  </a:lnTo>
                  <a:lnTo>
                    <a:pt x="679" y="2654"/>
                  </a:lnTo>
                  <a:lnTo>
                    <a:pt x="679" y="2664"/>
                  </a:lnTo>
                  <a:lnTo>
                    <a:pt x="685" y="2664"/>
                  </a:lnTo>
                  <a:lnTo>
                    <a:pt x="685" y="2668"/>
                  </a:lnTo>
                  <a:lnTo>
                    <a:pt x="711" y="2678"/>
                  </a:lnTo>
                  <a:lnTo>
                    <a:pt x="719" y="2672"/>
                  </a:lnTo>
                  <a:lnTo>
                    <a:pt x="745" y="2670"/>
                  </a:lnTo>
                  <a:lnTo>
                    <a:pt x="759" y="2662"/>
                  </a:lnTo>
                  <a:lnTo>
                    <a:pt x="803" y="2666"/>
                  </a:lnTo>
                  <a:lnTo>
                    <a:pt x="805" y="2662"/>
                  </a:lnTo>
                  <a:lnTo>
                    <a:pt x="821" y="2664"/>
                  </a:lnTo>
                  <a:lnTo>
                    <a:pt x="821" y="2656"/>
                  </a:lnTo>
                  <a:lnTo>
                    <a:pt x="847" y="2652"/>
                  </a:lnTo>
                  <a:lnTo>
                    <a:pt x="873" y="2630"/>
                  </a:lnTo>
                  <a:lnTo>
                    <a:pt x="903" y="2596"/>
                  </a:lnTo>
                  <a:lnTo>
                    <a:pt x="927" y="2556"/>
                  </a:lnTo>
                  <a:lnTo>
                    <a:pt x="947" y="2538"/>
                  </a:lnTo>
                  <a:lnTo>
                    <a:pt x="955" y="2502"/>
                  </a:lnTo>
                  <a:lnTo>
                    <a:pt x="955" y="2502"/>
                  </a:lnTo>
                  <a:lnTo>
                    <a:pt x="955" y="2500"/>
                  </a:lnTo>
                  <a:lnTo>
                    <a:pt x="955" y="2498"/>
                  </a:lnTo>
                  <a:lnTo>
                    <a:pt x="955" y="2498"/>
                  </a:lnTo>
                  <a:lnTo>
                    <a:pt x="955" y="2486"/>
                  </a:lnTo>
                  <a:lnTo>
                    <a:pt x="951" y="2486"/>
                  </a:lnTo>
                  <a:lnTo>
                    <a:pt x="949" y="2488"/>
                  </a:lnTo>
                  <a:lnTo>
                    <a:pt x="949" y="2486"/>
                  </a:lnTo>
                  <a:lnTo>
                    <a:pt x="953" y="2478"/>
                  </a:lnTo>
                  <a:lnTo>
                    <a:pt x="989" y="2462"/>
                  </a:lnTo>
                  <a:lnTo>
                    <a:pt x="1001" y="2450"/>
                  </a:lnTo>
                  <a:lnTo>
                    <a:pt x="1003" y="2442"/>
                  </a:lnTo>
                  <a:lnTo>
                    <a:pt x="999" y="2440"/>
                  </a:lnTo>
                  <a:lnTo>
                    <a:pt x="1005" y="2400"/>
                  </a:lnTo>
                  <a:lnTo>
                    <a:pt x="1001" y="2404"/>
                  </a:lnTo>
                  <a:lnTo>
                    <a:pt x="993" y="2380"/>
                  </a:lnTo>
                  <a:lnTo>
                    <a:pt x="989" y="2374"/>
                  </a:lnTo>
                  <a:lnTo>
                    <a:pt x="989" y="2364"/>
                  </a:lnTo>
                  <a:lnTo>
                    <a:pt x="1011" y="2344"/>
                  </a:lnTo>
                  <a:lnTo>
                    <a:pt x="1013" y="2342"/>
                  </a:lnTo>
                  <a:lnTo>
                    <a:pt x="1015" y="2346"/>
                  </a:lnTo>
                  <a:lnTo>
                    <a:pt x="1027" y="2330"/>
                  </a:lnTo>
                  <a:lnTo>
                    <a:pt x="1025" y="2328"/>
                  </a:lnTo>
                  <a:lnTo>
                    <a:pt x="1039" y="2318"/>
                  </a:lnTo>
                  <a:lnTo>
                    <a:pt x="1069" y="2306"/>
                  </a:lnTo>
                  <a:lnTo>
                    <a:pt x="1083" y="2296"/>
                  </a:lnTo>
                  <a:lnTo>
                    <a:pt x="1083" y="2292"/>
                  </a:lnTo>
                  <a:lnTo>
                    <a:pt x="1097" y="2278"/>
                  </a:lnTo>
                  <a:lnTo>
                    <a:pt x="1099" y="2270"/>
                  </a:lnTo>
                  <a:lnTo>
                    <a:pt x="1097" y="2268"/>
                  </a:lnTo>
                  <a:lnTo>
                    <a:pt x="1103" y="2260"/>
                  </a:lnTo>
                  <a:lnTo>
                    <a:pt x="1099" y="2246"/>
                  </a:lnTo>
                  <a:lnTo>
                    <a:pt x="1097" y="2246"/>
                  </a:lnTo>
                  <a:lnTo>
                    <a:pt x="1097" y="2224"/>
                  </a:lnTo>
                  <a:lnTo>
                    <a:pt x="1095" y="2204"/>
                  </a:lnTo>
                  <a:lnTo>
                    <a:pt x="1103" y="2188"/>
                  </a:lnTo>
                  <a:lnTo>
                    <a:pt x="1099" y="2176"/>
                  </a:lnTo>
                  <a:lnTo>
                    <a:pt x="1099" y="2176"/>
                  </a:lnTo>
                  <a:lnTo>
                    <a:pt x="1087" y="2168"/>
                  </a:lnTo>
                  <a:lnTo>
                    <a:pt x="1079" y="2148"/>
                  </a:lnTo>
                  <a:lnTo>
                    <a:pt x="1077" y="2138"/>
                  </a:lnTo>
                  <a:lnTo>
                    <a:pt x="1083" y="2114"/>
                  </a:lnTo>
                  <a:lnTo>
                    <a:pt x="1069" y="2100"/>
                  </a:lnTo>
                  <a:lnTo>
                    <a:pt x="1077" y="2070"/>
                  </a:lnTo>
                  <a:lnTo>
                    <a:pt x="1083" y="2064"/>
                  </a:lnTo>
                  <a:lnTo>
                    <a:pt x="1097" y="2034"/>
                  </a:lnTo>
                  <a:lnTo>
                    <a:pt x="1117" y="2016"/>
                  </a:lnTo>
                  <a:lnTo>
                    <a:pt x="1117" y="2016"/>
                  </a:lnTo>
                  <a:lnTo>
                    <a:pt x="1119" y="2014"/>
                  </a:lnTo>
                  <a:lnTo>
                    <a:pt x="1119" y="2014"/>
                  </a:lnTo>
                  <a:lnTo>
                    <a:pt x="1119" y="2014"/>
                  </a:lnTo>
                  <a:lnTo>
                    <a:pt x="1137" y="1992"/>
                  </a:lnTo>
                  <a:lnTo>
                    <a:pt x="1137" y="1988"/>
                  </a:lnTo>
                  <a:lnTo>
                    <a:pt x="1143" y="1986"/>
                  </a:lnTo>
                  <a:lnTo>
                    <a:pt x="1181" y="1950"/>
                  </a:lnTo>
                  <a:lnTo>
                    <a:pt x="1199" y="1942"/>
                  </a:lnTo>
                  <a:lnTo>
                    <a:pt x="1233" y="1908"/>
                  </a:lnTo>
                  <a:lnTo>
                    <a:pt x="1245" y="1888"/>
                  </a:lnTo>
                  <a:lnTo>
                    <a:pt x="1257" y="1876"/>
                  </a:lnTo>
                  <a:lnTo>
                    <a:pt x="1273" y="1834"/>
                  </a:lnTo>
                  <a:lnTo>
                    <a:pt x="1279" y="1830"/>
                  </a:lnTo>
                  <a:lnTo>
                    <a:pt x="1289" y="1812"/>
                  </a:lnTo>
                  <a:lnTo>
                    <a:pt x="1293" y="1792"/>
                  </a:lnTo>
                  <a:lnTo>
                    <a:pt x="1299" y="1792"/>
                  </a:lnTo>
                  <a:lnTo>
                    <a:pt x="1301" y="1786"/>
                  </a:lnTo>
                  <a:lnTo>
                    <a:pt x="1297" y="1786"/>
                  </a:lnTo>
                  <a:lnTo>
                    <a:pt x="1299" y="1784"/>
                  </a:lnTo>
                  <a:lnTo>
                    <a:pt x="1297" y="1770"/>
                  </a:lnTo>
                  <a:lnTo>
                    <a:pt x="1299" y="1760"/>
                  </a:lnTo>
                  <a:lnTo>
                    <a:pt x="1287" y="1754"/>
                  </a:lnTo>
                  <a:lnTo>
                    <a:pt x="1277" y="1762"/>
                  </a:lnTo>
                  <a:lnTo>
                    <a:pt x="1259" y="1766"/>
                  </a:lnTo>
                  <a:lnTo>
                    <a:pt x="1223" y="1770"/>
                  </a:lnTo>
                  <a:lnTo>
                    <a:pt x="1209" y="1778"/>
                  </a:lnTo>
                  <a:lnTo>
                    <a:pt x="1195" y="1774"/>
                  </a:lnTo>
                  <a:lnTo>
                    <a:pt x="1181" y="1784"/>
                  </a:lnTo>
                  <a:lnTo>
                    <a:pt x="1171" y="1784"/>
                  </a:lnTo>
                  <a:lnTo>
                    <a:pt x="1151" y="1766"/>
                  </a:lnTo>
                  <a:lnTo>
                    <a:pt x="1153" y="1764"/>
                  </a:lnTo>
                  <a:lnTo>
                    <a:pt x="1149" y="1764"/>
                  </a:lnTo>
                  <a:lnTo>
                    <a:pt x="1147" y="1762"/>
                  </a:lnTo>
                  <a:lnTo>
                    <a:pt x="1147" y="1764"/>
                  </a:lnTo>
                  <a:lnTo>
                    <a:pt x="1143" y="1762"/>
                  </a:lnTo>
                  <a:lnTo>
                    <a:pt x="1153" y="1758"/>
                  </a:lnTo>
                  <a:lnTo>
                    <a:pt x="1151" y="1746"/>
                  </a:lnTo>
                  <a:lnTo>
                    <a:pt x="1147" y="1742"/>
                  </a:lnTo>
                  <a:lnTo>
                    <a:pt x="1149" y="1742"/>
                  </a:lnTo>
                  <a:lnTo>
                    <a:pt x="1151" y="1744"/>
                  </a:lnTo>
                  <a:lnTo>
                    <a:pt x="1179" y="1744"/>
                  </a:lnTo>
                  <a:lnTo>
                    <a:pt x="1195" y="1732"/>
                  </a:lnTo>
                  <a:lnTo>
                    <a:pt x="1215" y="1730"/>
                  </a:lnTo>
                  <a:lnTo>
                    <a:pt x="1233" y="1720"/>
                  </a:lnTo>
                  <a:lnTo>
                    <a:pt x="1251" y="1718"/>
                  </a:lnTo>
                  <a:lnTo>
                    <a:pt x="1257" y="1710"/>
                  </a:lnTo>
                  <a:lnTo>
                    <a:pt x="1267" y="1706"/>
                  </a:lnTo>
                  <a:lnTo>
                    <a:pt x="1317" y="1688"/>
                  </a:lnTo>
                  <a:lnTo>
                    <a:pt x="1321" y="1676"/>
                  </a:lnTo>
                  <a:lnTo>
                    <a:pt x="1331" y="1668"/>
                  </a:lnTo>
                  <a:lnTo>
                    <a:pt x="1350" y="1660"/>
                  </a:lnTo>
                  <a:lnTo>
                    <a:pt x="1366" y="1662"/>
                  </a:lnTo>
                  <a:lnTo>
                    <a:pt x="1378" y="1646"/>
                  </a:lnTo>
                  <a:lnTo>
                    <a:pt x="1394" y="1642"/>
                  </a:lnTo>
                  <a:lnTo>
                    <a:pt x="1402" y="1626"/>
                  </a:lnTo>
                  <a:lnTo>
                    <a:pt x="1422" y="1620"/>
                  </a:lnTo>
                  <a:lnTo>
                    <a:pt x="1420" y="1598"/>
                  </a:lnTo>
                  <a:lnTo>
                    <a:pt x="1424" y="1594"/>
                  </a:lnTo>
                  <a:lnTo>
                    <a:pt x="1428" y="1590"/>
                  </a:lnTo>
                  <a:lnTo>
                    <a:pt x="1432" y="1594"/>
                  </a:lnTo>
                  <a:lnTo>
                    <a:pt x="1456" y="1562"/>
                  </a:lnTo>
                  <a:lnTo>
                    <a:pt x="1460" y="1550"/>
                  </a:lnTo>
                  <a:lnTo>
                    <a:pt x="1448" y="1542"/>
                  </a:lnTo>
                  <a:lnTo>
                    <a:pt x="1438" y="1526"/>
                  </a:lnTo>
                  <a:lnTo>
                    <a:pt x="1404" y="1512"/>
                  </a:lnTo>
                  <a:lnTo>
                    <a:pt x="1394" y="1498"/>
                  </a:lnTo>
                  <a:lnTo>
                    <a:pt x="1392" y="1484"/>
                  </a:lnTo>
                  <a:lnTo>
                    <a:pt x="1396" y="1464"/>
                  </a:lnTo>
                  <a:lnTo>
                    <a:pt x="1388" y="1470"/>
                  </a:lnTo>
                  <a:lnTo>
                    <a:pt x="1388" y="1470"/>
                  </a:lnTo>
                  <a:lnTo>
                    <a:pt x="1384" y="1474"/>
                  </a:lnTo>
                  <a:lnTo>
                    <a:pt x="1384" y="1474"/>
                  </a:lnTo>
                  <a:lnTo>
                    <a:pt x="1384" y="1474"/>
                  </a:lnTo>
                  <a:lnTo>
                    <a:pt x="1354" y="1508"/>
                  </a:lnTo>
                  <a:lnTo>
                    <a:pt x="1354" y="1510"/>
                  </a:lnTo>
                  <a:lnTo>
                    <a:pt x="1349" y="1514"/>
                  </a:lnTo>
                  <a:lnTo>
                    <a:pt x="1323" y="1512"/>
                  </a:lnTo>
                  <a:lnTo>
                    <a:pt x="1317" y="1516"/>
                  </a:lnTo>
                  <a:lnTo>
                    <a:pt x="1309" y="1516"/>
                  </a:lnTo>
                  <a:lnTo>
                    <a:pt x="1307" y="1510"/>
                  </a:lnTo>
                  <a:lnTo>
                    <a:pt x="1303" y="1510"/>
                  </a:lnTo>
                  <a:lnTo>
                    <a:pt x="1303" y="1504"/>
                  </a:lnTo>
                  <a:lnTo>
                    <a:pt x="1307" y="1478"/>
                  </a:lnTo>
                  <a:lnTo>
                    <a:pt x="1295" y="1470"/>
                  </a:lnTo>
                  <a:lnTo>
                    <a:pt x="1285" y="1486"/>
                  </a:lnTo>
                  <a:lnTo>
                    <a:pt x="1285" y="1492"/>
                  </a:lnTo>
                  <a:lnTo>
                    <a:pt x="1281" y="1486"/>
                  </a:lnTo>
                  <a:lnTo>
                    <a:pt x="1289" y="1470"/>
                  </a:lnTo>
                  <a:lnTo>
                    <a:pt x="1279" y="1468"/>
                  </a:lnTo>
                  <a:lnTo>
                    <a:pt x="1277" y="1460"/>
                  </a:lnTo>
                  <a:lnTo>
                    <a:pt x="1263" y="1452"/>
                  </a:lnTo>
                  <a:lnTo>
                    <a:pt x="1261" y="1444"/>
                  </a:lnTo>
                  <a:lnTo>
                    <a:pt x="1253" y="1436"/>
                  </a:lnTo>
                  <a:lnTo>
                    <a:pt x="1245" y="1422"/>
                  </a:lnTo>
                  <a:lnTo>
                    <a:pt x="1239" y="1406"/>
                  </a:lnTo>
                  <a:lnTo>
                    <a:pt x="1237" y="1406"/>
                  </a:lnTo>
                  <a:lnTo>
                    <a:pt x="1243" y="1400"/>
                  </a:lnTo>
                  <a:lnTo>
                    <a:pt x="1241" y="1396"/>
                  </a:lnTo>
                  <a:lnTo>
                    <a:pt x="1245" y="1396"/>
                  </a:lnTo>
                  <a:lnTo>
                    <a:pt x="1247" y="1394"/>
                  </a:lnTo>
                  <a:lnTo>
                    <a:pt x="1249" y="1396"/>
                  </a:lnTo>
                  <a:lnTo>
                    <a:pt x="1251" y="1392"/>
                  </a:lnTo>
                  <a:lnTo>
                    <a:pt x="1253" y="1392"/>
                  </a:lnTo>
                  <a:lnTo>
                    <a:pt x="1251" y="1390"/>
                  </a:lnTo>
                  <a:lnTo>
                    <a:pt x="1253" y="1384"/>
                  </a:lnTo>
                  <a:lnTo>
                    <a:pt x="1265" y="1396"/>
                  </a:lnTo>
                  <a:lnTo>
                    <a:pt x="1273" y="1394"/>
                  </a:lnTo>
                  <a:lnTo>
                    <a:pt x="1283" y="1412"/>
                  </a:lnTo>
                  <a:lnTo>
                    <a:pt x="1289" y="1418"/>
                  </a:lnTo>
                  <a:lnTo>
                    <a:pt x="1299" y="1440"/>
                  </a:lnTo>
                  <a:lnTo>
                    <a:pt x="1317" y="1448"/>
                  </a:lnTo>
                  <a:lnTo>
                    <a:pt x="1323" y="1456"/>
                  </a:lnTo>
                  <a:lnTo>
                    <a:pt x="1337" y="1460"/>
                  </a:lnTo>
                  <a:lnTo>
                    <a:pt x="1339" y="1464"/>
                  </a:lnTo>
                  <a:lnTo>
                    <a:pt x="1360" y="1468"/>
                  </a:lnTo>
                  <a:lnTo>
                    <a:pt x="1372" y="1464"/>
                  </a:lnTo>
                  <a:lnTo>
                    <a:pt x="1372" y="1466"/>
                  </a:lnTo>
                  <a:lnTo>
                    <a:pt x="1374" y="1470"/>
                  </a:lnTo>
                  <a:lnTo>
                    <a:pt x="1392" y="1460"/>
                  </a:lnTo>
                  <a:lnTo>
                    <a:pt x="1390" y="1458"/>
                  </a:lnTo>
                  <a:lnTo>
                    <a:pt x="1394" y="1456"/>
                  </a:lnTo>
                  <a:lnTo>
                    <a:pt x="1402" y="1460"/>
                  </a:lnTo>
                  <a:lnTo>
                    <a:pt x="1412" y="1486"/>
                  </a:lnTo>
                  <a:lnTo>
                    <a:pt x="1490" y="1498"/>
                  </a:lnTo>
                  <a:lnTo>
                    <a:pt x="1494" y="1500"/>
                  </a:lnTo>
                  <a:lnTo>
                    <a:pt x="1502" y="1496"/>
                  </a:lnTo>
                  <a:lnTo>
                    <a:pt x="1538" y="1492"/>
                  </a:lnTo>
                  <a:lnTo>
                    <a:pt x="1548" y="1498"/>
                  </a:lnTo>
                  <a:lnTo>
                    <a:pt x="1552" y="1494"/>
                  </a:lnTo>
                  <a:lnTo>
                    <a:pt x="1554" y="1494"/>
                  </a:lnTo>
                  <a:lnTo>
                    <a:pt x="1582" y="1492"/>
                  </a:lnTo>
                  <a:lnTo>
                    <a:pt x="1586" y="1502"/>
                  </a:lnTo>
                  <a:lnTo>
                    <a:pt x="1594" y="1506"/>
                  </a:lnTo>
                  <a:lnTo>
                    <a:pt x="1600" y="1522"/>
                  </a:lnTo>
                  <a:lnTo>
                    <a:pt x="1610" y="1524"/>
                  </a:lnTo>
                  <a:lnTo>
                    <a:pt x="1628" y="1544"/>
                  </a:lnTo>
                  <a:lnTo>
                    <a:pt x="1644" y="1544"/>
                  </a:lnTo>
                  <a:lnTo>
                    <a:pt x="1652" y="1540"/>
                  </a:lnTo>
                  <a:lnTo>
                    <a:pt x="1652" y="1544"/>
                  </a:lnTo>
                  <a:lnTo>
                    <a:pt x="1646" y="1548"/>
                  </a:lnTo>
                  <a:lnTo>
                    <a:pt x="1626" y="1550"/>
                  </a:lnTo>
                  <a:lnTo>
                    <a:pt x="1628" y="1558"/>
                  </a:lnTo>
                  <a:lnTo>
                    <a:pt x="1656" y="1584"/>
                  </a:lnTo>
                  <a:lnTo>
                    <a:pt x="1672" y="1584"/>
                  </a:lnTo>
                  <a:lnTo>
                    <a:pt x="1686" y="1578"/>
                  </a:lnTo>
                  <a:lnTo>
                    <a:pt x="1692" y="1554"/>
                  </a:lnTo>
                  <a:lnTo>
                    <a:pt x="1696" y="1554"/>
                  </a:lnTo>
                  <a:lnTo>
                    <a:pt x="1692" y="1560"/>
                  </a:lnTo>
                  <a:lnTo>
                    <a:pt x="1698" y="1588"/>
                  </a:lnTo>
                  <a:lnTo>
                    <a:pt x="1694" y="1606"/>
                  </a:lnTo>
                  <a:lnTo>
                    <a:pt x="1698" y="1620"/>
                  </a:lnTo>
                  <a:lnTo>
                    <a:pt x="1700" y="1620"/>
                  </a:lnTo>
                  <a:lnTo>
                    <a:pt x="1698" y="1630"/>
                  </a:lnTo>
                  <a:lnTo>
                    <a:pt x="1708" y="1668"/>
                  </a:lnTo>
                  <a:lnTo>
                    <a:pt x="1714" y="1682"/>
                  </a:lnTo>
                  <a:lnTo>
                    <a:pt x="1718" y="1692"/>
                  </a:lnTo>
                  <a:lnTo>
                    <a:pt x="1720" y="1690"/>
                  </a:lnTo>
                  <a:lnTo>
                    <a:pt x="1722" y="1700"/>
                  </a:lnTo>
                  <a:lnTo>
                    <a:pt x="1736" y="1724"/>
                  </a:lnTo>
                  <a:lnTo>
                    <a:pt x="1742" y="1750"/>
                  </a:lnTo>
                  <a:lnTo>
                    <a:pt x="1754" y="1766"/>
                  </a:lnTo>
                  <a:lnTo>
                    <a:pt x="1772" y="1814"/>
                  </a:lnTo>
                  <a:lnTo>
                    <a:pt x="1786" y="1832"/>
                  </a:lnTo>
                  <a:lnTo>
                    <a:pt x="1794" y="1832"/>
                  </a:lnTo>
                  <a:lnTo>
                    <a:pt x="1802" y="1824"/>
                  </a:lnTo>
                  <a:lnTo>
                    <a:pt x="1804" y="1812"/>
                  </a:lnTo>
                  <a:lnTo>
                    <a:pt x="1820" y="1808"/>
                  </a:lnTo>
                  <a:lnTo>
                    <a:pt x="1820" y="1806"/>
                  </a:lnTo>
                  <a:lnTo>
                    <a:pt x="1820" y="1802"/>
                  </a:lnTo>
                  <a:lnTo>
                    <a:pt x="1826" y="1790"/>
                  </a:lnTo>
                  <a:lnTo>
                    <a:pt x="1836" y="1790"/>
                  </a:lnTo>
                  <a:lnTo>
                    <a:pt x="1836" y="1762"/>
                  </a:lnTo>
                  <a:lnTo>
                    <a:pt x="1844" y="1732"/>
                  </a:lnTo>
                  <a:lnTo>
                    <a:pt x="1840" y="1724"/>
                  </a:lnTo>
                  <a:lnTo>
                    <a:pt x="1840" y="1692"/>
                  </a:lnTo>
                  <a:lnTo>
                    <a:pt x="1844" y="1686"/>
                  </a:lnTo>
                  <a:lnTo>
                    <a:pt x="1854" y="1686"/>
                  </a:lnTo>
                  <a:lnTo>
                    <a:pt x="1862" y="1674"/>
                  </a:lnTo>
                  <a:lnTo>
                    <a:pt x="1878" y="1670"/>
                  </a:lnTo>
                  <a:lnTo>
                    <a:pt x="1882" y="1660"/>
                  </a:lnTo>
                  <a:lnTo>
                    <a:pt x="1916" y="1634"/>
                  </a:lnTo>
                  <a:lnTo>
                    <a:pt x="1932" y="1616"/>
                  </a:lnTo>
                  <a:lnTo>
                    <a:pt x="1956" y="1602"/>
                  </a:lnTo>
                  <a:lnTo>
                    <a:pt x="1970" y="1586"/>
                  </a:lnTo>
                  <a:lnTo>
                    <a:pt x="1970" y="1572"/>
                  </a:lnTo>
                  <a:lnTo>
                    <a:pt x="1988" y="1566"/>
                  </a:lnTo>
                  <a:lnTo>
                    <a:pt x="1988" y="1564"/>
                  </a:lnTo>
                  <a:lnTo>
                    <a:pt x="1990" y="1572"/>
                  </a:lnTo>
                  <a:lnTo>
                    <a:pt x="2000" y="1570"/>
                  </a:lnTo>
                  <a:lnTo>
                    <a:pt x="2000" y="1570"/>
                  </a:lnTo>
                  <a:lnTo>
                    <a:pt x="2002" y="1570"/>
                  </a:lnTo>
                  <a:lnTo>
                    <a:pt x="2002" y="1570"/>
                  </a:lnTo>
                  <a:lnTo>
                    <a:pt x="2006" y="1568"/>
                  </a:lnTo>
                  <a:lnTo>
                    <a:pt x="2008" y="1568"/>
                  </a:lnTo>
                  <a:lnTo>
                    <a:pt x="2008" y="1568"/>
                  </a:lnTo>
                  <a:lnTo>
                    <a:pt x="2016" y="1564"/>
                  </a:lnTo>
                  <a:lnTo>
                    <a:pt x="2018" y="1568"/>
                  </a:lnTo>
                  <a:lnTo>
                    <a:pt x="2024" y="1562"/>
                  </a:lnTo>
                  <a:lnTo>
                    <a:pt x="2030" y="1566"/>
                  </a:lnTo>
                  <a:lnTo>
                    <a:pt x="2038" y="1554"/>
                  </a:lnTo>
                  <a:lnTo>
                    <a:pt x="2038" y="1554"/>
                  </a:lnTo>
                  <a:lnTo>
                    <a:pt x="2042" y="1556"/>
                  </a:lnTo>
                  <a:lnTo>
                    <a:pt x="2044" y="1546"/>
                  </a:lnTo>
                  <a:lnTo>
                    <a:pt x="2044" y="1548"/>
                  </a:lnTo>
                  <a:lnTo>
                    <a:pt x="2054" y="1548"/>
                  </a:lnTo>
                  <a:lnTo>
                    <a:pt x="2058" y="1554"/>
                  </a:lnTo>
                  <a:lnTo>
                    <a:pt x="2066" y="1582"/>
                  </a:lnTo>
                  <a:lnTo>
                    <a:pt x="2066" y="1582"/>
                  </a:lnTo>
                  <a:lnTo>
                    <a:pt x="2080" y="1600"/>
                  </a:lnTo>
                  <a:lnTo>
                    <a:pt x="2092" y="1606"/>
                  </a:lnTo>
                  <a:lnTo>
                    <a:pt x="2092" y="1606"/>
                  </a:lnTo>
                  <a:lnTo>
                    <a:pt x="2090" y="1614"/>
                  </a:lnTo>
                  <a:lnTo>
                    <a:pt x="2098" y="1624"/>
                  </a:lnTo>
                  <a:lnTo>
                    <a:pt x="2100" y="1622"/>
                  </a:lnTo>
                  <a:lnTo>
                    <a:pt x="2104" y="1632"/>
                  </a:lnTo>
                  <a:lnTo>
                    <a:pt x="2108" y="1654"/>
                  </a:lnTo>
                  <a:lnTo>
                    <a:pt x="2102" y="1682"/>
                  </a:lnTo>
                  <a:lnTo>
                    <a:pt x="2108" y="1678"/>
                  </a:lnTo>
                  <a:lnTo>
                    <a:pt x="2108" y="1682"/>
                  </a:lnTo>
                  <a:lnTo>
                    <a:pt x="2126" y="1684"/>
                  </a:lnTo>
                  <a:lnTo>
                    <a:pt x="2154" y="1666"/>
                  </a:lnTo>
                  <a:lnTo>
                    <a:pt x="2154" y="1664"/>
                  </a:lnTo>
                  <a:lnTo>
                    <a:pt x="2168" y="1670"/>
                  </a:lnTo>
                  <a:lnTo>
                    <a:pt x="2170" y="1698"/>
                  </a:lnTo>
                  <a:lnTo>
                    <a:pt x="2180" y="1728"/>
                  </a:lnTo>
                  <a:lnTo>
                    <a:pt x="2182" y="1726"/>
                  </a:lnTo>
                  <a:lnTo>
                    <a:pt x="2186" y="1738"/>
                  </a:lnTo>
                  <a:lnTo>
                    <a:pt x="2186" y="1752"/>
                  </a:lnTo>
                  <a:lnTo>
                    <a:pt x="2182" y="1756"/>
                  </a:lnTo>
                  <a:lnTo>
                    <a:pt x="2184" y="1758"/>
                  </a:lnTo>
                  <a:lnTo>
                    <a:pt x="2176" y="1764"/>
                  </a:lnTo>
                  <a:lnTo>
                    <a:pt x="2188" y="1766"/>
                  </a:lnTo>
                  <a:lnTo>
                    <a:pt x="2184" y="1788"/>
                  </a:lnTo>
                  <a:lnTo>
                    <a:pt x="2188" y="1790"/>
                  </a:lnTo>
                  <a:lnTo>
                    <a:pt x="2180" y="1812"/>
                  </a:lnTo>
                  <a:lnTo>
                    <a:pt x="2180" y="1830"/>
                  </a:lnTo>
                  <a:lnTo>
                    <a:pt x="2190" y="1828"/>
                  </a:lnTo>
                  <a:lnTo>
                    <a:pt x="2216" y="1862"/>
                  </a:lnTo>
                  <a:lnTo>
                    <a:pt x="2224" y="1900"/>
                  </a:lnTo>
                  <a:lnTo>
                    <a:pt x="2238" y="1930"/>
                  </a:lnTo>
                  <a:lnTo>
                    <a:pt x="2278" y="1956"/>
                  </a:lnTo>
                  <a:lnTo>
                    <a:pt x="2282" y="1956"/>
                  </a:lnTo>
                  <a:lnTo>
                    <a:pt x="2278" y="1960"/>
                  </a:lnTo>
                  <a:lnTo>
                    <a:pt x="2292" y="1956"/>
                  </a:lnTo>
                  <a:lnTo>
                    <a:pt x="2294" y="1956"/>
                  </a:lnTo>
                  <a:lnTo>
                    <a:pt x="2302" y="1972"/>
                  </a:lnTo>
                  <a:lnTo>
                    <a:pt x="2304" y="1958"/>
                  </a:lnTo>
                  <a:lnTo>
                    <a:pt x="2296" y="1954"/>
                  </a:lnTo>
                  <a:lnTo>
                    <a:pt x="2296" y="1954"/>
                  </a:lnTo>
                  <a:lnTo>
                    <a:pt x="2296" y="1954"/>
                  </a:lnTo>
                  <a:lnTo>
                    <a:pt x="2298" y="1946"/>
                  </a:lnTo>
                  <a:lnTo>
                    <a:pt x="2282" y="1920"/>
                  </a:lnTo>
                  <a:lnTo>
                    <a:pt x="2282" y="1886"/>
                  </a:lnTo>
                  <a:lnTo>
                    <a:pt x="2274" y="1874"/>
                  </a:lnTo>
                  <a:lnTo>
                    <a:pt x="2260" y="1862"/>
                  </a:lnTo>
                  <a:lnTo>
                    <a:pt x="2258" y="1862"/>
                  </a:lnTo>
                  <a:lnTo>
                    <a:pt x="2246" y="1850"/>
                  </a:lnTo>
                  <a:lnTo>
                    <a:pt x="2232" y="1848"/>
                  </a:lnTo>
                  <a:lnTo>
                    <a:pt x="2228" y="1842"/>
                  </a:lnTo>
                  <a:lnTo>
                    <a:pt x="2214" y="1806"/>
                  </a:lnTo>
                  <a:lnTo>
                    <a:pt x="2204" y="1806"/>
                  </a:lnTo>
                  <a:lnTo>
                    <a:pt x="2202" y="1790"/>
                  </a:lnTo>
                  <a:lnTo>
                    <a:pt x="2214" y="1752"/>
                  </a:lnTo>
                  <a:lnTo>
                    <a:pt x="2216" y="1730"/>
                  </a:lnTo>
                  <a:lnTo>
                    <a:pt x="2218" y="1728"/>
                  </a:lnTo>
                  <a:lnTo>
                    <a:pt x="2228" y="1728"/>
                  </a:lnTo>
                  <a:lnTo>
                    <a:pt x="2230" y="1746"/>
                  </a:lnTo>
                  <a:lnTo>
                    <a:pt x="2248" y="1746"/>
                  </a:lnTo>
                  <a:lnTo>
                    <a:pt x="2262" y="1754"/>
                  </a:lnTo>
                  <a:lnTo>
                    <a:pt x="2266" y="1764"/>
                  </a:lnTo>
                  <a:lnTo>
                    <a:pt x="2272" y="1780"/>
                  </a:lnTo>
                  <a:lnTo>
                    <a:pt x="2280" y="1776"/>
                  </a:lnTo>
                  <a:lnTo>
                    <a:pt x="2280" y="1784"/>
                  </a:lnTo>
                  <a:lnTo>
                    <a:pt x="2298" y="1786"/>
                  </a:lnTo>
                  <a:lnTo>
                    <a:pt x="2306" y="1792"/>
                  </a:lnTo>
                  <a:lnTo>
                    <a:pt x="2302" y="1804"/>
                  </a:lnTo>
                  <a:lnTo>
                    <a:pt x="2304" y="1820"/>
                  </a:lnTo>
                  <a:lnTo>
                    <a:pt x="2310" y="1822"/>
                  </a:lnTo>
                  <a:lnTo>
                    <a:pt x="2331" y="1804"/>
                  </a:lnTo>
                  <a:lnTo>
                    <a:pt x="2331" y="1802"/>
                  </a:lnTo>
                  <a:lnTo>
                    <a:pt x="2337" y="1806"/>
                  </a:lnTo>
                  <a:lnTo>
                    <a:pt x="2337" y="1796"/>
                  </a:lnTo>
                  <a:lnTo>
                    <a:pt x="2343" y="1788"/>
                  </a:lnTo>
                  <a:lnTo>
                    <a:pt x="2351" y="1788"/>
                  </a:lnTo>
                  <a:lnTo>
                    <a:pt x="2365" y="1782"/>
                  </a:lnTo>
                  <a:lnTo>
                    <a:pt x="2385" y="1770"/>
                  </a:lnTo>
                  <a:lnTo>
                    <a:pt x="2387" y="1762"/>
                  </a:lnTo>
                  <a:lnTo>
                    <a:pt x="2387" y="1748"/>
                  </a:lnTo>
                  <a:lnTo>
                    <a:pt x="2391" y="1740"/>
                  </a:lnTo>
                  <a:lnTo>
                    <a:pt x="2381" y="1690"/>
                  </a:lnTo>
                  <a:lnTo>
                    <a:pt x="2373" y="1682"/>
                  </a:lnTo>
                  <a:lnTo>
                    <a:pt x="2369" y="1674"/>
                  </a:lnTo>
                  <a:lnTo>
                    <a:pt x="2359" y="1670"/>
                  </a:lnTo>
                  <a:lnTo>
                    <a:pt x="2347" y="1656"/>
                  </a:lnTo>
                  <a:lnTo>
                    <a:pt x="2335" y="1644"/>
                  </a:lnTo>
                  <a:lnTo>
                    <a:pt x="2333" y="1636"/>
                  </a:lnTo>
                  <a:lnTo>
                    <a:pt x="2323" y="1626"/>
                  </a:lnTo>
                  <a:lnTo>
                    <a:pt x="2321" y="1618"/>
                  </a:lnTo>
                  <a:lnTo>
                    <a:pt x="2327" y="1602"/>
                  </a:lnTo>
                  <a:lnTo>
                    <a:pt x="2339" y="1588"/>
                  </a:lnTo>
                  <a:lnTo>
                    <a:pt x="2353" y="1576"/>
                  </a:lnTo>
                  <a:lnTo>
                    <a:pt x="2363" y="1572"/>
                  </a:lnTo>
                  <a:lnTo>
                    <a:pt x="2363" y="1574"/>
                  </a:lnTo>
                  <a:lnTo>
                    <a:pt x="2363" y="1572"/>
                  </a:lnTo>
                  <a:lnTo>
                    <a:pt x="2365" y="1572"/>
                  </a:lnTo>
                  <a:lnTo>
                    <a:pt x="2367" y="1576"/>
                  </a:lnTo>
                  <a:lnTo>
                    <a:pt x="2371" y="1570"/>
                  </a:lnTo>
                  <a:lnTo>
                    <a:pt x="2373" y="1570"/>
                  </a:lnTo>
                  <a:lnTo>
                    <a:pt x="2371" y="1570"/>
                  </a:lnTo>
                  <a:lnTo>
                    <a:pt x="2373" y="1566"/>
                  </a:lnTo>
                  <a:lnTo>
                    <a:pt x="2385" y="1574"/>
                  </a:lnTo>
                  <a:lnTo>
                    <a:pt x="2391" y="1572"/>
                  </a:lnTo>
                  <a:lnTo>
                    <a:pt x="2391" y="1582"/>
                  </a:lnTo>
                  <a:lnTo>
                    <a:pt x="2401" y="1596"/>
                  </a:lnTo>
                  <a:lnTo>
                    <a:pt x="2391" y="1598"/>
                  </a:lnTo>
                  <a:lnTo>
                    <a:pt x="2373" y="1612"/>
                  </a:lnTo>
                  <a:lnTo>
                    <a:pt x="2377" y="1632"/>
                  </a:lnTo>
                  <a:lnTo>
                    <a:pt x="2397" y="1638"/>
                  </a:lnTo>
                  <a:lnTo>
                    <a:pt x="2411" y="1624"/>
                  </a:lnTo>
                  <a:lnTo>
                    <a:pt x="2423" y="1606"/>
                  </a:lnTo>
                  <a:lnTo>
                    <a:pt x="2419" y="1596"/>
                  </a:lnTo>
                  <a:lnTo>
                    <a:pt x="2409" y="1596"/>
                  </a:lnTo>
                  <a:lnTo>
                    <a:pt x="2405" y="1596"/>
                  </a:lnTo>
                  <a:lnTo>
                    <a:pt x="2413" y="1592"/>
                  </a:lnTo>
                  <a:lnTo>
                    <a:pt x="2407" y="1580"/>
                  </a:lnTo>
                  <a:lnTo>
                    <a:pt x="2411" y="1574"/>
                  </a:lnTo>
                  <a:lnTo>
                    <a:pt x="2457" y="1562"/>
                  </a:lnTo>
                  <a:lnTo>
                    <a:pt x="2461" y="1550"/>
                  </a:lnTo>
                  <a:lnTo>
                    <a:pt x="2469" y="1558"/>
                  </a:lnTo>
                  <a:lnTo>
                    <a:pt x="2469" y="1548"/>
                  </a:lnTo>
                  <a:lnTo>
                    <a:pt x="2475" y="1554"/>
                  </a:lnTo>
                  <a:lnTo>
                    <a:pt x="2485" y="1554"/>
                  </a:lnTo>
                  <a:lnTo>
                    <a:pt x="2485" y="1552"/>
                  </a:lnTo>
                  <a:lnTo>
                    <a:pt x="2485" y="1554"/>
                  </a:lnTo>
                  <a:lnTo>
                    <a:pt x="2489" y="1548"/>
                  </a:lnTo>
                  <a:lnTo>
                    <a:pt x="2489" y="1550"/>
                  </a:lnTo>
                  <a:lnTo>
                    <a:pt x="2497" y="1544"/>
                  </a:lnTo>
                  <a:lnTo>
                    <a:pt x="2503" y="1548"/>
                  </a:lnTo>
                  <a:lnTo>
                    <a:pt x="2523" y="1540"/>
                  </a:lnTo>
                  <a:lnTo>
                    <a:pt x="2533" y="1530"/>
                  </a:lnTo>
                  <a:lnTo>
                    <a:pt x="2541" y="1528"/>
                  </a:lnTo>
                  <a:lnTo>
                    <a:pt x="2541" y="1530"/>
                  </a:lnTo>
                  <a:lnTo>
                    <a:pt x="2555" y="1516"/>
                  </a:lnTo>
                  <a:lnTo>
                    <a:pt x="2555" y="1510"/>
                  </a:lnTo>
                  <a:lnTo>
                    <a:pt x="2563" y="1508"/>
                  </a:lnTo>
                  <a:lnTo>
                    <a:pt x="2575" y="1490"/>
                  </a:lnTo>
                  <a:lnTo>
                    <a:pt x="2579" y="1492"/>
                  </a:lnTo>
                  <a:lnTo>
                    <a:pt x="2585" y="1472"/>
                  </a:lnTo>
                  <a:lnTo>
                    <a:pt x="2585" y="1474"/>
                  </a:lnTo>
                  <a:lnTo>
                    <a:pt x="2611" y="1434"/>
                  </a:lnTo>
                  <a:lnTo>
                    <a:pt x="2615" y="1436"/>
                  </a:lnTo>
                  <a:lnTo>
                    <a:pt x="2621" y="1414"/>
                  </a:lnTo>
                  <a:lnTo>
                    <a:pt x="2621" y="1412"/>
                  </a:lnTo>
                  <a:lnTo>
                    <a:pt x="2625" y="1412"/>
                  </a:lnTo>
                  <a:lnTo>
                    <a:pt x="2625" y="1398"/>
                  </a:lnTo>
                  <a:lnTo>
                    <a:pt x="2631" y="1394"/>
                  </a:lnTo>
                  <a:lnTo>
                    <a:pt x="2611" y="1384"/>
                  </a:lnTo>
                  <a:lnTo>
                    <a:pt x="2609" y="1384"/>
                  </a:lnTo>
                  <a:lnTo>
                    <a:pt x="2629" y="1372"/>
                  </a:lnTo>
                  <a:lnTo>
                    <a:pt x="2613" y="1356"/>
                  </a:lnTo>
                  <a:lnTo>
                    <a:pt x="2609" y="1354"/>
                  </a:lnTo>
                  <a:lnTo>
                    <a:pt x="2633" y="1360"/>
                  </a:lnTo>
                  <a:lnTo>
                    <a:pt x="2627" y="1354"/>
                  </a:lnTo>
                  <a:lnTo>
                    <a:pt x="2609" y="1332"/>
                  </a:lnTo>
                  <a:lnTo>
                    <a:pt x="2595" y="1294"/>
                  </a:lnTo>
                  <a:lnTo>
                    <a:pt x="2577" y="1284"/>
                  </a:lnTo>
                  <a:lnTo>
                    <a:pt x="2585" y="1272"/>
                  </a:lnTo>
                  <a:lnTo>
                    <a:pt x="2595" y="1264"/>
                  </a:lnTo>
                  <a:lnTo>
                    <a:pt x="2595" y="1258"/>
                  </a:lnTo>
                  <a:lnTo>
                    <a:pt x="2603" y="1260"/>
                  </a:lnTo>
                  <a:lnTo>
                    <a:pt x="2609" y="1250"/>
                  </a:lnTo>
                  <a:lnTo>
                    <a:pt x="2609" y="1248"/>
                  </a:lnTo>
                  <a:lnTo>
                    <a:pt x="2621" y="1244"/>
                  </a:lnTo>
                  <a:lnTo>
                    <a:pt x="2627" y="1238"/>
                  </a:lnTo>
                  <a:lnTo>
                    <a:pt x="2629" y="1238"/>
                  </a:lnTo>
                  <a:lnTo>
                    <a:pt x="2633" y="1246"/>
                  </a:lnTo>
                  <a:lnTo>
                    <a:pt x="2643" y="1226"/>
                  </a:lnTo>
                  <a:lnTo>
                    <a:pt x="2639" y="1226"/>
                  </a:lnTo>
                  <a:lnTo>
                    <a:pt x="2621" y="1224"/>
                  </a:lnTo>
                  <a:lnTo>
                    <a:pt x="2605" y="1214"/>
                  </a:lnTo>
                  <a:lnTo>
                    <a:pt x="2581" y="1230"/>
                  </a:lnTo>
                  <a:lnTo>
                    <a:pt x="2573" y="1228"/>
                  </a:lnTo>
                  <a:lnTo>
                    <a:pt x="2569" y="1216"/>
                  </a:lnTo>
                  <a:lnTo>
                    <a:pt x="2555" y="1208"/>
                  </a:lnTo>
                  <a:lnTo>
                    <a:pt x="2547" y="1200"/>
                  </a:lnTo>
                  <a:lnTo>
                    <a:pt x="2547" y="1196"/>
                  </a:lnTo>
                  <a:lnTo>
                    <a:pt x="2553" y="1186"/>
                  </a:lnTo>
                  <a:lnTo>
                    <a:pt x="2561" y="1188"/>
                  </a:lnTo>
                  <a:lnTo>
                    <a:pt x="2575" y="1184"/>
                  </a:lnTo>
                  <a:lnTo>
                    <a:pt x="2581" y="1172"/>
                  </a:lnTo>
                  <a:lnTo>
                    <a:pt x="2599" y="1162"/>
                  </a:lnTo>
                  <a:lnTo>
                    <a:pt x="2613" y="1144"/>
                  </a:lnTo>
                  <a:lnTo>
                    <a:pt x="2623" y="1142"/>
                  </a:lnTo>
                  <a:lnTo>
                    <a:pt x="2629" y="1152"/>
                  </a:lnTo>
                  <a:lnTo>
                    <a:pt x="2611" y="1176"/>
                  </a:lnTo>
                  <a:lnTo>
                    <a:pt x="2619" y="1182"/>
                  </a:lnTo>
                  <a:lnTo>
                    <a:pt x="2617" y="1186"/>
                  </a:lnTo>
                  <a:lnTo>
                    <a:pt x="2605" y="1194"/>
                  </a:lnTo>
                  <a:lnTo>
                    <a:pt x="2615" y="1198"/>
                  </a:lnTo>
                  <a:lnTo>
                    <a:pt x="2653" y="1172"/>
                  </a:lnTo>
                  <a:lnTo>
                    <a:pt x="2671" y="1168"/>
                  </a:lnTo>
                  <a:lnTo>
                    <a:pt x="2675" y="1176"/>
                  </a:lnTo>
                  <a:lnTo>
                    <a:pt x="2689" y="1178"/>
                  </a:lnTo>
                  <a:lnTo>
                    <a:pt x="2685" y="1194"/>
                  </a:lnTo>
                  <a:lnTo>
                    <a:pt x="2685" y="1196"/>
                  </a:lnTo>
                  <a:lnTo>
                    <a:pt x="2681" y="1198"/>
                  </a:lnTo>
                  <a:lnTo>
                    <a:pt x="2675" y="1214"/>
                  </a:lnTo>
                  <a:lnTo>
                    <a:pt x="2683" y="1212"/>
                  </a:lnTo>
                  <a:lnTo>
                    <a:pt x="2683" y="1214"/>
                  </a:lnTo>
                  <a:lnTo>
                    <a:pt x="2687" y="1222"/>
                  </a:lnTo>
                  <a:lnTo>
                    <a:pt x="2697" y="1220"/>
                  </a:lnTo>
                  <a:lnTo>
                    <a:pt x="2697" y="1216"/>
                  </a:lnTo>
                  <a:lnTo>
                    <a:pt x="2711" y="1220"/>
                  </a:lnTo>
                  <a:lnTo>
                    <a:pt x="2715" y="1234"/>
                  </a:lnTo>
                  <a:lnTo>
                    <a:pt x="2701" y="1240"/>
                  </a:lnTo>
                  <a:lnTo>
                    <a:pt x="2707" y="1252"/>
                  </a:lnTo>
                  <a:lnTo>
                    <a:pt x="2709" y="1248"/>
                  </a:lnTo>
                  <a:lnTo>
                    <a:pt x="2713" y="1262"/>
                  </a:lnTo>
                  <a:lnTo>
                    <a:pt x="2705" y="1286"/>
                  </a:lnTo>
                  <a:lnTo>
                    <a:pt x="2705" y="1286"/>
                  </a:lnTo>
                  <a:lnTo>
                    <a:pt x="2703" y="1298"/>
                  </a:lnTo>
                  <a:lnTo>
                    <a:pt x="2719" y="1296"/>
                  </a:lnTo>
                  <a:lnTo>
                    <a:pt x="2723" y="1294"/>
                  </a:lnTo>
                  <a:lnTo>
                    <a:pt x="2727" y="1298"/>
                  </a:lnTo>
                  <a:lnTo>
                    <a:pt x="2729" y="1292"/>
                  </a:lnTo>
                  <a:lnTo>
                    <a:pt x="2731" y="1294"/>
                  </a:lnTo>
                  <a:lnTo>
                    <a:pt x="2739" y="1284"/>
                  </a:lnTo>
                  <a:lnTo>
                    <a:pt x="2747" y="1288"/>
                  </a:lnTo>
                  <a:lnTo>
                    <a:pt x="2751" y="1280"/>
                  </a:lnTo>
                  <a:lnTo>
                    <a:pt x="2757" y="1282"/>
                  </a:lnTo>
                  <a:lnTo>
                    <a:pt x="2765" y="1276"/>
                  </a:lnTo>
                  <a:lnTo>
                    <a:pt x="2771" y="1258"/>
                  </a:lnTo>
                  <a:lnTo>
                    <a:pt x="2765" y="1222"/>
                  </a:lnTo>
                  <a:lnTo>
                    <a:pt x="2751" y="1200"/>
                  </a:lnTo>
                  <a:lnTo>
                    <a:pt x="2751" y="1200"/>
                  </a:lnTo>
                  <a:lnTo>
                    <a:pt x="2749" y="1198"/>
                  </a:lnTo>
                  <a:lnTo>
                    <a:pt x="2749" y="1196"/>
                  </a:lnTo>
                  <a:lnTo>
                    <a:pt x="2747" y="1196"/>
                  </a:lnTo>
                  <a:lnTo>
                    <a:pt x="2733" y="1182"/>
                  </a:lnTo>
                  <a:lnTo>
                    <a:pt x="2733" y="1170"/>
                  </a:lnTo>
                  <a:lnTo>
                    <a:pt x="2749" y="1164"/>
                  </a:lnTo>
                  <a:lnTo>
                    <a:pt x="2775" y="1142"/>
                  </a:lnTo>
                  <a:lnTo>
                    <a:pt x="2775" y="1124"/>
                  </a:lnTo>
                  <a:lnTo>
                    <a:pt x="2791" y="1106"/>
                  </a:lnTo>
                  <a:lnTo>
                    <a:pt x="2795" y="1104"/>
                  </a:lnTo>
                  <a:lnTo>
                    <a:pt x="2795" y="1100"/>
                  </a:lnTo>
                  <a:lnTo>
                    <a:pt x="2803" y="1100"/>
                  </a:lnTo>
                  <a:lnTo>
                    <a:pt x="2813" y="1082"/>
                  </a:lnTo>
                  <a:lnTo>
                    <a:pt x="2815" y="1090"/>
                  </a:lnTo>
                  <a:lnTo>
                    <a:pt x="2819" y="1086"/>
                  </a:lnTo>
                  <a:lnTo>
                    <a:pt x="2819" y="1094"/>
                  </a:lnTo>
                  <a:lnTo>
                    <a:pt x="2839" y="1098"/>
                  </a:lnTo>
                  <a:lnTo>
                    <a:pt x="2855" y="1094"/>
                  </a:lnTo>
                  <a:lnTo>
                    <a:pt x="2875" y="1078"/>
                  </a:lnTo>
                  <a:lnTo>
                    <a:pt x="2931" y="1006"/>
                  </a:lnTo>
                  <a:lnTo>
                    <a:pt x="2941" y="986"/>
                  </a:lnTo>
                  <a:lnTo>
                    <a:pt x="2957" y="962"/>
                  </a:lnTo>
                  <a:lnTo>
                    <a:pt x="2973" y="942"/>
                  </a:lnTo>
                  <a:lnTo>
                    <a:pt x="2981" y="896"/>
                  </a:lnTo>
                  <a:lnTo>
                    <a:pt x="2977" y="876"/>
                  </a:lnTo>
                  <a:lnTo>
                    <a:pt x="2983" y="856"/>
                  </a:lnTo>
                  <a:lnTo>
                    <a:pt x="2995" y="832"/>
                  </a:lnTo>
                  <a:lnTo>
                    <a:pt x="2995" y="846"/>
                  </a:lnTo>
                  <a:lnTo>
                    <a:pt x="3005" y="862"/>
                  </a:lnTo>
                  <a:lnTo>
                    <a:pt x="3003" y="876"/>
                  </a:lnTo>
                  <a:lnTo>
                    <a:pt x="3005" y="898"/>
                  </a:lnTo>
                  <a:lnTo>
                    <a:pt x="2999" y="934"/>
                  </a:lnTo>
                  <a:lnTo>
                    <a:pt x="2999" y="934"/>
                  </a:lnTo>
                  <a:lnTo>
                    <a:pt x="3005" y="954"/>
                  </a:lnTo>
                  <a:lnTo>
                    <a:pt x="2999" y="990"/>
                  </a:lnTo>
                  <a:lnTo>
                    <a:pt x="3001" y="1010"/>
                  </a:lnTo>
                  <a:lnTo>
                    <a:pt x="3009" y="1012"/>
                  </a:lnTo>
                  <a:lnTo>
                    <a:pt x="3017" y="994"/>
                  </a:lnTo>
                  <a:lnTo>
                    <a:pt x="3027" y="996"/>
                  </a:lnTo>
                  <a:lnTo>
                    <a:pt x="3031" y="1018"/>
                  </a:lnTo>
                  <a:lnTo>
                    <a:pt x="3037" y="1004"/>
                  </a:lnTo>
                  <a:lnTo>
                    <a:pt x="3035" y="986"/>
                  </a:lnTo>
                  <a:lnTo>
                    <a:pt x="3027" y="982"/>
                  </a:lnTo>
                  <a:lnTo>
                    <a:pt x="3019" y="964"/>
                  </a:lnTo>
                  <a:lnTo>
                    <a:pt x="3027" y="922"/>
                  </a:lnTo>
                  <a:lnTo>
                    <a:pt x="3037" y="920"/>
                  </a:lnTo>
                  <a:lnTo>
                    <a:pt x="3053" y="934"/>
                  </a:lnTo>
                  <a:lnTo>
                    <a:pt x="3057" y="932"/>
                  </a:lnTo>
                  <a:lnTo>
                    <a:pt x="3049" y="914"/>
                  </a:lnTo>
                  <a:lnTo>
                    <a:pt x="3029" y="850"/>
                  </a:lnTo>
                  <a:lnTo>
                    <a:pt x="3027" y="828"/>
                  </a:lnTo>
                  <a:lnTo>
                    <a:pt x="3031" y="812"/>
                  </a:lnTo>
                  <a:lnTo>
                    <a:pt x="3023" y="770"/>
                  </a:lnTo>
                  <a:lnTo>
                    <a:pt x="3017" y="762"/>
                  </a:lnTo>
                  <a:lnTo>
                    <a:pt x="3007" y="764"/>
                  </a:lnTo>
                  <a:lnTo>
                    <a:pt x="3015" y="784"/>
                  </a:lnTo>
                  <a:lnTo>
                    <a:pt x="3011" y="790"/>
                  </a:lnTo>
                  <a:lnTo>
                    <a:pt x="2999" y="788"/>
                  </a:lnTo>
                  <a:lnTo>
                    <a:pt x="2995" y="828"/>
                  </a:lnTo>
                  <a:lnTo>
                    <a:pt x="2995" y="830"/>
                  </a:lnTo>
                  <a:lnTo>
                    <a:pt x="2989" y="824"/>
                  </a:lnTo>
                  <a:lnTo>
                    <a:pt x="2991" y="818"/>
                  </a:lnTo>
                  <a:lnTo>
                    <a:pt x="2989" y="810"/>
                  </a:lnTo>
                  <a:lnTo>
                    <a:pt x="2995" y="796"/>
                  </a:lnTo>
                  <a:lnTo>
                    <a:pt x="2975" y="782"/>
                  </a:lnTo>
                  <a:lnTo>
                    <a:pt x="2963" y="764"/>
                  </a:lnTo>
                  <a:lnTo>
                    <a:pt x="2939" y="762"/>
                  </a:lnTo>
                  <a:lnTo>
                    <a:pt x="2939" y="776"/>
                  </a:lnTo>
                  <a:lnTo>
                    <a:pt x="2939" y="780"/>
                  </a:lnTo>
                  <a:lnTo>
                    <a:pt x="2937" y="782"/>
                  </a:lnTo>
                  <a:lnTo>
                    <a:pt x="2939" y="776"/>
                  </a:lnTo>
                  <a:lnTo>
                    <a:pt x="2933" y="780"/>
                  </a:lnTo>
                  <a:lnTo>
                    <a:pt x="2929" y="782"/>
                  </a:lnTo>
                  <a:lnTo>
                    <a:pt x="2921" y="786"/>
                  </a:lnTo>
                  <a:lnTo>
                    <a:pt x="2925" y="780"/>
                  </a:lnTo>
                  <a:lnTo>
                    <a:pt x="2919" y="772"/>
                  </a:lnTo>
                  <a:lnTo>
                    <a:pt x="2923" y="766"/>
                  </a:lnTo>
                  <a:lnTo>
                    <a:pt x="2921" y="762"/>
                  </a:lnTo>
                  <a:lnTo>
                    <a:pt x="2909" y="768"/>
                  </a:lnTo>
                  <a:lnTo>
                    <a:pt x="2909" y="776"/>
                  </a:lnTo>
                  <a:lnTo>
                    <a:pt x="2907" y="778"/>
                  </a:lnTo>
                  <a:lnTo>
                    <a:pt x="2907" y="754"/>
                  </a:lnTo>
                  <a:lnTo>
                    <a:pt x="2887" y="754"/>
                  </a:lnTo>
                  <a:lnTo>
                    <a:pt x="2879" y="750"/>
                  </a:lnTo>
                  <a:lnTo>
                    <a:pt x="2879" y="746"/>
                  </a:lnTo>
                  <a:lnTo>
                    <a:pt x="2925" y="706"/>
                  </a:lnTo>
                  <a:lnTo>
                    <a:pt x="2953" y="668"/>
                  </a:lnTo>
                  <a:lnTo>
                    <a:pt x="2975" y="650"/>
                  </a:lnTo>
                  <a:lnTo>
                    <a:pt x="2983" y="632"/>
                  </a:lnTo>
                  <a:lnTo>
                    <a:pt x="3009" y="604"/>
                  </a:lnTo>
                  <a:lnTo>
                    <a:pt x="3025" y="596"/>
                  </a:lnTo>
                  <a:lnTo>
                    <a:pt x="3067" y="592"/>
                  </a:lnTo>
                  <a:lnTo>
                    <a:pt x="3079" y="604"/>
                  </a:lnTo>
                  <a:lnTo>
                    <a:pt x="3087" y="592"/>
                  </a:lnTo>
                  <a:lnTo>
                    <a:pt x="3107" y="600"/>
                  </a:lnTo>
                  <a:lnTo>
                    <a:pt x="3121" y="594"/>
                  </a:lnTo>
                  <a:lnTo>
                    <a:pt x="3125" y="600"/>
                  </a:lnTo>
                  <a:lnTo>
                    <a:pt x="3135" y="598"/>
                  </a:lnTo>
                  <a:lnTo>
                    <a:pt x="3133" y="592"/>
                  </a:lnTo>
                  <a:lnTo>
                    <a:pt x="3139" y="590"/>
                  </a:lnTo>
                  <a:lnTo>
                    <a:pt x="3139" y="582"/>
                  </a:lnTo>
                  <a:lnTo>
                    <a:pt x="3139" y="582"/>
                  </a:lnTo>
                  <a:lnTo>
                    <a:pt x="3171" y="592"/>
                  </a:lnTo>
                  <a:lnTo>
                    <a:pt x="3179" y="586"/>
                  </a:lnTo>
                  <a:lnTo>
                    <a:pt x="3189" y="594"/>
                  </a:lnTo>
                  <a:lnTo>
                    <a:pt x="3171" y="600"/>
                  </a:lnTo>
                  <a:lnTo>
                    <a:pt x="3179" y="612"/>
                  </a:lnTo>
                  <a:lnTo>
                    <a:pt x="3201" y="606"/>
                  </a:lnTo>
                  <a:lnTo>
                    <a:pt x="3207" y="610"/>
                  </a:lnTo>
                  <a:lnTo>
                    <a:pt x="3223" y="600"/>
                  </a:lnTo>
                  <a:lnTo>
                    <a:pt x="3247" y="602"/>
                  </a:lnTo>
                  <a:lnTo>
                    <a:pt x="3253" y="600"/>
                  </a:lnTo>
                  <a:lnTo>
                    <a:pt x="3251" y="590"/>
                  </a:lnTo>
                  <a:lnTo>
                    <a:pt x="3235" y="586"/>
                  </a:lnTo>
                  <a:lnTo>
                    <a:pt x="3237" y="584"/>
                  </a:lnTo>
                  <a:lnTo>
                    <a:pt x="3235" y="578"/>
                  </a:lnTo>
                  <a:lnTo>
                    <a:pt x="3237" y="578"/>
                  </a:lnTo>
                  <a:lnTo>
                    <a:pt x="3245" y="558"/>
                  </a:lnTo>
                  <a:lnTo>
                    <a:pt x="3267" y="540"/>
                  </a:lnTo>
                  <a:lnTo>
                    <a:pt x="3290" y="506"/>
                  </a:lnTo>
                  <a:lnTo>
                    <a:pt x="3322" y="496"/>
                  </a:lnTo>
                  <a:lnTo>
                    <a:pt x="3338" y="506"/>
                  </a:lnTo>
                  <a:lnTo>
                    <a:pt x="3344" y="500"/>
                  </a:lnTo>
                  <a:lnTo>
                    <a:pt x="3342" y="506"/>
                  </a:lnTo>
                  <a:lnTo>
                    <a:pt x="3336" y="516"/>
                  </a:lnTo>
                  <a:lnTo>
                    <a:pt x="3338" y="524"/>
                  </a:lnTo>
                  <a:lnTo>
                    <a:pt x="3334" y="534"/>
                  </a:lnTo>
                  <a:lnTo>
                    <a:pt x="3344" y="532"/>
                  </a:lnTo>
                  <a:lnTo>
                    <a:pt x="3338" y="554"/>
                  </a:lnTo>
                  <a:lnTo>
                    <a:pt x="3386" y="508"/>
                  </a:lnTo>
                  <a:lnTo>
                    <a:pt x="3392" y="506"/>
                  </a:lnTo>
                  <a:lnTo>
                    <a:pt x="3398" y="514"/>
                  </a:lnTo>
                  <a:lnTo>
                    <a:pt x="3404" y="502"/>
                  </a:lnTo>
                  <a:lnTo>
                    <a:pt x="3400" y="498"/>
                  </a:lnTo>
                  <a:lnTo>
                    <a:pt x="3400" y="486"/>
                  </a:lnTo>
                  <a:lnTo>
                    <a:pt x="3410" y="470"/>
                  </a:lnTo>
                  <a:lnTo>
                    <a:pt x="3424" y="466"/>
                  </a:lnTo>
                  <a:lnTo>
                    <a:pt x="3432" y="470"/>
                  </a:lnTo>
                  <a:lnTo>
                    <a:pt x="3432" y="472"/>
                  </a:lnTo>
                  <a:lnTo>
                    <a:pt x="3416" y="480"/>
                  </a:lnTo>
                  <a:lnTo>
                    <a:pt x="3414" y="502"/>
                  </a:lnTo>
                  <a:lnTo>
                    <a:pt x="3410" y="508"/>
                  </a:lnTo>
                  <a:lnTo>
                    <a:pt x="3410" y="520"/>
                  </a:lnTo>
                  <a:lnTo>
                    <a:pt x="3404" y="526"/>
                  </a:lnTo>
                  <a:lnTo>
                    <a:pt x="3408" y="532"/>
                  </a:lnTo>
                  <a:lnTo>
                    <a:pt x="3374" y="548"/>
                  </a:lnTo>
                  <a:lnTo>
                    <a:pt x="3372" y="558"/>
                  </a:lnTo>
                  <a:lnTo>
                    <a:pt x="3348" y="584"/>
                  </a:lnTo>
                  <a:lnTo>
                    <a:pt x="3308" y="636"/>
                  </a:lnTo>
                  <a:lnTo>
                    <a:pt x="3292" y="646"/>
                  </a:lnTo>
                  <a:lnTo>
                    <a:pt x="3279" y="644"/>
                  </a:lnTo>
                  <a:lnTo>
                    <a:pt x="3283" y="658"/>
                  </a:lnTo>
                  <a:lnTo>
                    <a:pt x="3279" y="672"/>
                  </a:lnTo>
                  <a:lnTo>
                    <a:pt x="3263" y="684"/>
                  </a:lnTo>
                  <a:lnTo>
                    <a:pt x="3257" y="728"/>
                  </a:lnTo>
                  <a:lnTo>
                    <a:pt x="3257" y="756"/>
                  </a:lnTo>
                  <a:lnTo>
                    <a:pt x="3281" y="876"/>
                  </a:lnTo>
                  <a:lnTo>
                    <a:pt x="3310" y="842"/>
                  </a:lnTo>
                  <a:lnTo>
                    <a:pt x="3316" y="810"/>
                  </a:lnTo>
                  <a:lnTo>
                    <a:pt x="3334" y="802"/>
                  </a:lnTo>
                  <a:lnTo>
                    <a:pt x="3342" y="808"/>
                  </a:lnTo>
                  <a:lnTo>
                    <a:pt x="3342" y="776"/>
                  </a:lnTo>
                  <a:lnTo>
                    <a:pt x="3358" y="760"/>
                  </a:lnTo>
                  <a:lnTo>
                    <a:pt x="3370" y="762"/>
                  </a:lnTo>
                  <a:lnTo>
                    <a:pt x="3382" y="752"/>
                  </a:lnTo>
                  <a:lnTo>
                    <a:pt x="3374" y="726"/>
                  </a:lnTo>
                  <a:lnTo>
                    <a:pt x="3378" y="714"/>
                  </a:lnTo>
                  <a:lnTo>
                    <a:pt x="3388" y="704"/>
                  </a:lnTo>
                  <a:lnTo>
                    <a:pt x="3396" y="716"/>
                  </a:lnTo>
                  <a:lnTo>
                    <a:pt x="3404" y="702"/>
                  </a:lnTo>
                  <a:lnTo>
                    <a:pt x="3404" y="688"/>
                  </a:lnTo>
                  <a:lnTo>
                    <a:pt x="3394" y="684"/>
                  </a:lnTo>
                  <a:lnTo>
                    <a:pt x="3394" y="670"/>
                  </a:lnTo>
                  <a:lnTo>
                    <a:pt x="3404" y="646"/>
                  </a:lnTo>
                  <a:lnTo>
                    <a:pt x="3390" y="640"/>
                  </a:lnTo>
                  <a:lnTo>
                    <a:pt x="3382" y="646"/>
                  </a:lnTo>
                  <a:lnTo>
                    <a:pt x="3380" y="644"/>
                  </a:lnTo>
                  <a:lnTo>
                    <a:pt x="3382" y="634"/>
                  </a:lnTo>
                  <a:lnTo>
                    <a:pt x="3396" y="604"/>
                  </a:lnTo>
                  <a:lnTo>
                    <a:pt x="3402" y="604"/>
                  </a:lnTo>
                  <a:lnTo>
                    <a:pt x="3408" y="576"/>
                  </a:lnTo>
                  <a:lnTo>
                    <a:pt x="3414" y="572"/>
                  </a:lnTo>
                  <a:lnTo>
                    <a:pt x="3418" y="578"/>
                  </a:lnTo>
                  <a:lnTo>
                    <a:pt x="3426" y="570"/>
                  </a:lnTo>
                  <a:lnTo>
                    <a:pt x="3436" y="580"/>
                  </a:lnTo>
                  <a:lnTo>
                    <a:pt x="3442" y="562"/>
                  </a:lnTo>
                  <a:lnTo>
                    <a:pt x="3454" y="552"/>
                  </a:lnTo>
                  <a:lnTo>
                    <a:pt x="3456" y="552"/>
                  </a:lnTo>
                  <a:lnTo>
                    <a:pt x="3454" y="584"/>
                  </a:lnTo>
                  <a:lnTo>
                    <a:pt x="3474" y="554"/>
                  </a:lnTo>
                  <a:lnTo>
                    <a:pt x="3494" y="546"/>
                  </a:lnTo>
                  <a:lnTo>
                    <a:pt x="3514" y="550"/>
                  </a:lnTo>
                  <a:lnTo>
                    <a:pt x="3536" y="576"/>
                  </a:lnTo>
                  <a:lnTo>
                    <a:pt x="3540" y="552"/>
                  </a:lnTo>
                  <a:lnTo>
                    <a:pt x="3570" y="534"/>
                  </a:lnTo>
                  <a:lnTo>
                    <a:pt x="3570" y="530"/>
                  </a:lnTo>
                  <a:lnTo>
                    <a:pt x="3576" y="532"/>
                  </a:lnTo>
                  <a:lnTo>
                    <a:pt x="3576" y="524"/>
                  </a:lnTo>
                  <a:lnTo>
                    <a:pt x="3590" y="516"/>
                  </a:lnTo>
                  <a:lnTo>
                    <a:pt x="3594" y="504"/>
                  </a:lnTo>
                  <a:lnTo>
                    <a:pt x="3602" y="506"/>
                  </a:lnTo>
                  <a:lnTo>
                    <a:pt x="3624" y="494"/>
                  </a:lnTo>
                  <a:lnTo>
                    <a:pt x="3626" y="486"/>
                  </a:lnTo>
                  <a:lnTo>
                    <a:pt x="3666" y="470"/>
                  </a:lnTo>
                  <a:lnTo>
                    <a:pt x="3666" y="468"/>
                  </a:lnTo>
                  <a:lnTo>
                    <a:pt x="3668" y="470"/>
                  </a:lnTo>
                  <a:lnTo>
                    <a:pt x="3672" y="466"/>
                  </a:lnTo>
                  <a:lnTo>
                    <a:pt x="3692" y="476"/>
                  </a:lnTo>
                  <a:lnTo>
                    <a:pt x="3692" y="406"/>
                  </a:lnTo>
                  <a:lnTo>
                    <a:pt x="3690" y="406"/>
                  </a:lnTo>
                  <a:lnTo>
                    <a:pt x="3692" y="404"/>
                  </a:lnTo>
                  <a:lnTo>
                    <a:pt x="3684" y="386"/>
                  </a:lnTo>
                  <a:lnTo>
                    <a:pt x="3680" y="394"/>
                  </a:lnTo>
                  <a:lnTo>
                    <a:pt x="3672" y="388"/>
                  </a:lnTo>
                  <a:lnTo>
                    <a:pt x="3670" y="378"/>
                  </a:lnTo>
                  <a:lnTo>
                    <a:pt x="3682" y="378"/>
                  </a:lnTo>
                  <a:lnTo>
                    <a:pt x="3688" y="386"/>
                  </a:lnTo>
                  <a:close/>
                  <a:moveTo>
                    <a:pt x="823" y="66"/>
                  </a:moveTo>
                  <a:lnTo>
                    <a:pt x="809" y="70"/>
                  </a:lnTo>
                  <a:lnTo>
                    <a:pt x="805" y="62"/>
                  </a:lnTo>
                  <a:lnTo>
                    <a:pt x="823" y="66"/>
                  </a:lnTo>
                  <a:close/>
                  <a:moveTo>
                    <a:pt x="441" y="568"/>
                  </a:moveTo>
                  <a:lnTo>
                    <a:pt x="453" y="548"/>
                  </a:lnTo>
                  <a:lnTo>
                    <a:pt x="455" y="548"/>
                  </a:lnTo>
                  <a:lnTo>
                    <a:pt x="441" y="568"/>
                  </a:lnTo>
                  <a:close/>
                  <a:moveTo>
                    <a:pt x="993" y="1004"/>
                  </a:moveTo>
                  <a:lnTo>
                    <a:pt x="995" y="1000"/>
                  </a:lnTo>
                  <a:lnTo>
                    <a:pt x="999" y="1004"/>
                  </a:lnTo>
                  <a:lnTo>
                    <a:pt x="1009" y="994"/>
                  </a:lnTo>
                  <a:lnTo>
                    <a:pt x="1057" y="980"/>
                  </a:lnTo>
                  <a:lnTo>
                    <a:pt x="1069" y="976"/>
                  </a:lnTo>
                  <a:lnTo>
                    <a:pt x="1071" y="978"/>
                  </a:lnTo>
                  <a:lnTo>
                    <a:pt x="1055" y="982"/>
                  </a:lnTo>
                  <a:lnTo>
                    <a:pt x="1055" y="986"/>
                  </a:lnTo>
                  <a:lnTo>
                    <a:pt x="1045" y="986"/>
                  </a:lnTo>
                  <a:lnTo>
                    <a:pt x="1041" y="994"/>
                  </a:lnTo>
                  <a:lnTo>
                    <a:pt x="1053" y="1004"/>
                  </a:lnTo>
                  <a:lnTo>
                    <a:pt x="1047" y="1006"/>
                  </a:lnTo>
                  <a:lnTo>
                    <a:pt x="1037" y="1022"/>
                  </a:lnTo>
                  <a:lnTo>
                    <a:pt x="1027" y="1022"/>
                  </a:lnTo>
                  <a:lnTo>
                    <a:pt x="1025" y="1022"/>
                  </a:lnTo>
                  <a:lnTo>
                    <a:pt x="1027" y="1020"/>
                  </a:lnTo>
                  <a:lnTo>
                    <a:pt x="995" y="1024"/>
                  </a:lnTo>
                  <a:lnTo>
                    <a:pt x="993" y="1016"/>
                  </a:lnTo>
                  <a:lnTo>
                    <a:pt x="993" y="1004"/>
                  </a:lnTo>
                  <a:close/>
                  <a:moveTo>
                    <a:pt x="909" y="1008"/>
                  </a:moveTo>
                  <a:lnTo>
                    <a:pt x="915" y="996"/>
                  </a:lnTo>
                  <a:lnTo>
                    <a:pt x="933" y="990"/>
                  </a:lnTo>
                  <a:lnTo>
                    <a:pt x="935" y="992"/>
                  </a:lnTo>
                  <a:lnTo>
                    <a:pt x="929" y="992"/>
                  </a:lnTo>
                  <a:lnTo>
                    <a:pt x="929" y="998"/>
                  </a:lnTo>
                  <a:lnTo>
                    <a:pt x="933" y="1000"/>
                  </a:lnTo>
                  <a:lnTo>
                    <a:pt x="929" y="1004"/>
                  </a:lnTo>
                  <a:lnTo>
                    <a:pt x="967" y="1008"/>
                  </a:lnTo>
                  <a:lnTo>
                    <a:pt x="941" y="1024"/>
                  </a:lnTo>
                  <a:lnTo>
                    <a:pt x="961" y="1032"/>
                  </a:lnTo>
                  <a:lnTo>
                    <a:pt x="961" y="1048"/>
                  </a:lnTo>
                  <a:lnTo>
                    <a:pt x="973" y="1054"/>
                  </a:lnTo>
                  <a:lnTo>
                    <a:pt x="1003" y="1034"/>
                  </a:lnTo>
                  <a:lnTo>
                    <a:pt x="1021" y="1036"/>
                  </a:lnTo>
                  <a:lnTo>
                    <a:pt x="1023" y="1032"/>
                  </a:lnTo>
                  <a:lnTo>
                    <a:pt x="1037" y="1046"/>
                  </a:lnTo>
                  <a:lnTo>
                    <a:pt x="1041" y="1044"/>
                  </a:lnTo>
                  <a:lnTo>
                    <a:pt x="1061" y="1058"/>
                  </a:lnTo>
                  <a:lnTo>
                    <a:pt x="1077" y="1072"/>
                  </a:lnTo>
                  <a:lnTo>
                    <a:pt x="1077" y="1072"/>
                  </a:lnTo>
                  <a:lnTo>
                    <a:pt x="1081" y="1074"/>
                  </a:lnTo>
                  <a:lnTo>
                    <a:pt x="1083" y="1076"/>
                  </a:lnTo>
                  <a:lnTo>
                    <a:pt x="1083" y="1076"/>
                  </a:lnTo>
                  <a:lnTo>
                    <a:pt x="1091" y="1084"/>
                  </a:lnTo>
                  <a:lnTo>
                    <a:pt x="1109" y="1094"/>
                  </a:lnTo>
                  <a:lnTo>
                    <a:pt x="1115" y="1112"/>
                  </a:lnTo>
                  <a:lnTo>
                    <a:pt x="1115" y="1118"/>
                  </a:lnTo>
                  <a:lnTo>
                    <a:pt x="1113" y="1120"/>
                  </a:lnTo>
                  <a:lnTo>
                    <a:pt x="1093" y="1134"/>
                  </a:lnTo>
                  <a:lnTo>
                    <a:pt x="1073" y="1132"/>
                  </a:lnTo>
                  <a:lnTo>
                    <a:pt x="1049" y="1138"/>
                  </a:lnTo>
                  <a:lnTo>
                    <a:pt x="1021" y="1128"/>
                  </a:lnTo>
                  <a:lnTo>
                    <a:pt x="1015" y="1116"/>
                  </a:lnTo>
                  <a:lnTo>
                    <a:pt x="1005" y="1118"/>
                  </a:lnTo>
                  <a:lnTo>
                    <a:pt x="997" y="1108"/>
                  </a:lnTo>
                  <a:lnTo>
                    <a:pt x="961" y="1110"/>
                  </a:lnTo>
                  <a:lnTo>
                    <a:pt x="941" y="1118"/>
                  </a:lnTo>
                  <a:lnTo>
                    <a:pt x="919" y="1134"/>
                  </a:lnTo>
                  <a:lnTo>
                    <a:pt x="883" y="1128"/>
                  </a:lnTo>
                  <a:lnTo>
                    <a:pt x="883" y="1128"/>
                  </a:lnTo>
                  <a:lnTo>
                    <a:pt x="867" y="1122"/>
                  </a:lnTo>
                  <a:lnTo>
                    <a:pt x="865" y="1116"/>
                  </a:lnTo>
                  <a:lnTo>
                    <a:pt x="867" y="1116"/>
                  </a:lnTo>
                  <a:lnTo>
                    <a:pt x="865" y="1112"/>
                  </a:lnTo>
                  <a:lnTo>
                    <a:pt x="863" y="1112"/>
                  </a:lnTo>
                  <a:lnTo>
                    <a:pt x="863" y="1112"/>
                  </a:lnTo>
                  <a:lnTo>
                    <a:pt x="855" y="1100"/>
                  </a:lnTo>
                  <a:lnTo>
                    <a:pt x="861" y="1094"/>
                  </a:lnTo>
                  <a:lnTo>
                    <a:pt x="863" y="1084"/>
                  </a:lnTo>
                  <a:lnTo>
                    <a:pt x="873" y="1076"/>
                  </a:lnTo>
                  <a:lnTo>
                    <a:pt x="875" y="1068"/>
                  </a:lnTo>
                  <a:lnTo>
                    <a:pt x="877" y="1068"/>
                  </a:lnTo>
                  <a:lnTo>
                    <a:pt x="877" y="1066"/>
                  </a:lnTo>
                  <a:lnTo>
                    <a:pt x="877" y="1064"/>
                  </a:lnTo>
                  <a:lnTo>
                    <a:pt x="877" y="1064"/>
                  </a:lnTo>
                  <a:lnTo>
                    <a:pt x="879" y="1052"/>
                  </a:lnTo>
                  <a:lnTo>
                    <a:pt x="891" y="1040"/>
                  </a:lnTo>
                  <a:lnTo>
                    <a:pt x="893" y="1022"/>
                  </a:lnTo>
                  <a:lnTo>
                    <a:pt x="893" y="1022"/>
                  </a:lnTo>
                  <a:lnTo>
                    <a:pt x="893" y="1022"/>
                  </a:lnTo>
                  <a:lnTo>
                    <a:pt x="909" y="1008"/>
                  </a:lnTo>
                  <a:lnTo>
                    <a:pt x="907" y="1006"/>
                  </a:lnTo>
                  <a:lnTo>
                    <a:pt x="909" y="1008"/>
                  </a:lnTo>
                  <a:close/>
                  <a:moveTo>
                    <a:pt x="875" y="1148"/>
                  </a:moveTo>
                  <a:lnTo>
                    <a:pt x="853" y="1146"/>
                  </a:lnTo>
                  <a:lnTo>
                    <a:pt x="853" y="1152"/>
                  </a:lnTo>
                  <a:lnTo>
                    <a:pt x="839" y="1152"/>
                  </a:lnTo>
                  <a:lnTo>
                    <a:pt x="855" y="1140"/>
                  </a:lnTo>
                  <a:lnTo>
                    <a:pt x="879" y="1138"/>
                  </a:lnTo>
                  <a:lnTo>
                    <a:pt x="879" y="1138"/>
                  </a:lnTo>
                  <a:lnTo>
                    <a:pt x="883" y="1144"/>
                  </a:lnTo>
                  <a:lnTo>
                    <a:pt x="881" y="1144"/>
                  </a:lnTo>
                  <a:lnTo>
                    <a:pt x="873" y="1146"/>
                  </a:lnTo>
                  <a:lnTo>
                    <a:pt x="875" y="1148"/>
                  </a:lnTo>
                  <a:close/>
                  <a:moveTo>
                    <a:pt x="869" y="74"/>
                  </a:moveTo>
                  <a:lnTo>
                    <a:pt x="869" y="74"/>
                  </a:lnTo>
                  <a:lnTo>
                    <a:pt x="869" y="78"/>
                  </a:lnTo>
                  <a:lnTo>
                    <a:pt x="863" y="80"/>
                  </a:lnTo>
                  <a:lnTo>
                    <a:pt x="865" y="78"/>
                  </a:lnTo>
                  <a:lnTo>
                    <a:pt x="863" y="76"/>
                  </a:lnTo>
                  <a:lnTo>
                    <a:pt x="869" y="74"/>
                  </a:lnTo>
                  <a:close/>
                  <a:moveTo>
                    <a:pt x="769" y="102"/>
                  </a:moveTo>
                  <a:lnTo>
                    <a:pt x="773" y="100"/>
                  </a:lnTo>
                  <a:lnTo>
                    <a:pt x="769" y="104"/>
                  </a:lnTo>
                  <a:lnTo>
                    <a:pt x="769" y="112"/>
                  </a:lnTo>
                  <a:lnTo>
                    <a:pt x="767" y="110"/>
                  </a:lnTo>
                  <a:lnTo>
                    <a:pt x="769" y="102"/>
                  </a:lnTo>
                  <a:lnTo>
                    <a:pt x="769" y="102"/>
                  </a:lnTo>
                  <a:close/>
                  <a:moveTo>
                    <a:pt x="707" y="114"/>
                  </a:moveTo>
                  <a:lnTo>
                    <a:pt x="705" y="114"/>
                  </a:lnTo>
                  <a:lnTo>
                    <a:pt x="717" y="114"/>
                  </a:lnTo>
                  <a:lnTo>
                    <a:pt x="705" y="128"/>
                  </a:lnTo>
                  <a:lnTo>
                    <a:pt x="705" y="126"/>
                  </a:lnTo>
                  <a:lnTo>
                    <a:pt x="699" y="128"/>
                  </a:lnTo>
                  <a:lnTo>
                    <a:pt x="707" y="114"/>
                  </a:lnTo>
                  <a:close/>
                  <a:moveTo>
                    <a:pt x="685" y="138"/>
                  </a:moveTo>
                  <a:lnTo>
                    <a:pt x="693" y="132"/>
                  </a:lnTo>
                  <a:lnTo>
                    <a:pt x="691" y="142"/>
                  </a:lnTo>
                  <a:lnTo>
                    <a:pt x="687" y="138"/>
                  </a:lnTo>
                  <a:lnTo>
                    <a:pt x="685" y="138"/>
                  </a:lnTo>
                  <a:close/>
                  <a:moveTo>
                    <a:pt x="651" y="584"/>
                  </a:moveTo>
                  <a:lnTo>
                    <a:pt x="663" y="590"/>
                  </a:lnTo>
                  <a:lnTo>
                    <a:pt x="657" y="590"/>
                  </a:lnTo>
                  <a:lnTo>
                    <a:pt x="647" y="586"/>
                  </a:lnTo>
                  <a:lnTo>
                    <a:pt x="651" y="584"/>
                  </a:lnTo>
                  <a:close/>
                  <a:moveTo>
                    <a:pt x="573" y="722"/>
                  </a:moveTo>
                  <a:lnTo>
                    <a:pt x="569" y="728"/>
                  </a:lnTo>
                  <a:lnTo>
                    <a:pt x="569" y="726"/>
                  </a:lnTo>
                  <a:lnTo>
                    <a:pt x="573" y="722"/>
                  </a:lnTo>
                  <a:close/>
                  <a:moveTo>
                    <a:pt x="517" y="728"/>
                  </a:moveTo>
                  <a:lnTo>
                    <a:pt x="523" y="742"/>
                  </a:lnTo>
                  <a:lnTo>
                    <a:pt x="535" y="740"/>
                  </a:lnTo>
                  <a:lnTo>
                    <a:pt x="531" y="744"/>
                  </a:lnTo>
                  <a:lnTo>
                    <a:pt x="537" y="760"/>
                  </a:lnTo>
                  <a:lnTo>
                    <a:pt x="539" y="746"/>
                  </a:lnTo>
                  <a:lnTo>
                    <a:pt x="539" y="752"/>
                  </a:lnTo>
                  <a:lnTo>
                    <a:pt x="557" y="754"/>
                  </a:lnTo>
                  <a:lnTo>
                    <a:pt x="557" y="756"/>
                  </a:lnTo>
                  <a:lnTo>
                    <a:pt x="563" y="756"/>
                  </a:lnTo>
                  <a:lnTo>
                    <a:pt x="565" y="744"/>
                  </a:lnTo>
                  <a:lnTo>
                    <a:pt x="565" y="744"/>
                  </a:lnTo>
                  <a:lnTo>
                    <a:pt x="565" y="736"/>
                  </a:lnTo>
                  <a:lnTo>
                    <a:pt x="573" y="734"/>
                  </a:lnTo>
                  <a:lnTo>
                    <a:pt x="571" y="730"/>
                  </a:lnTo>
                  <a:lnTo>
                    <a:pt x="599" y="730"/>
                  </a:lnTo>
                  <a:lnTo>
                    <a:pt x="605" y="708"/>
                  </a:lnTo>
                  <a:lnTo>
                    <a:pt x="633" y="704"/>
                  </a:lnTo>
                  <a:lnTo>
                    <a:pt x="639" y="690"/>
                  </a:lnTo>
                  <a:lnTo>
                    <a:pt x="637" y="698"/>
                  </a:lnTo>
                  <a:lnTo>
                    <a:pt x="641" y="700"/>
                  </a:lnTo>
                  <a:lnTo>
                    <a:pt x="651" y="674"/>
                  </a:lnTo>
                  <a:lnTo>
                    <a:pt x="647" y="672"/>
                  </a:lnTo>
                  <a:lnTo>
                    <a:pt x="641" y="682"/>
                  </a:lnTo>
                  <a:lnTo>
                    <a:pt x="647" y="658"/>
                  </a:lnTo>
                  <a:lnTo>
                    <a:pt x="645" y="644"/>
                  </a:lnTo>
                  <a:lnTo>
                    <a:pt x="649" y="642"/>
                  </a:lnTo>
                  <a:lnTo>
                    <a:pt x="649" y="626"/>
                  </a:lnTo>
                  <a:lnTo>
                    <a:pt x="645" y="622"/>
                  </a:lnTo>
                  <a:lnTo>
                    <a:pt x="657" y="618"/>
                  </a:lnTo>
                  <a:lnTo>
                    <a:pt x="649" y="616"/>
                  </a:lnTo>
                  <a:lnTo>
                    <a:pt x="653" y="616"/>
                  </a:lnTo>
                  <a:lnTo>
                    <a:pt x="661" y="604"/>
                  </a:lnTo>
                  <a:lnTo>
                    <a:pt x="669" y="610"/>
                  </a:lnTo>
                  <a:lnTo>
                    <a:pt x="679" y="598"/>
                  </a:lnTo>
                  <a:lnTo>
                    <a:pt x="679" y="594"/>
                  </a:lnTo>
                  <a:lnTo>
                    <a:pt x="683" y="592"/>
                  </a:lnTo>
                  <a:lnTo>
                    <a:pt x="681" y="588"/>
                  </a:lnTo>
                  <a:lnTo>
                    <a:pt x="677" y="588"/>
                  </a:lnTo>
                  <a:lnTo>
                    <a:pt x="683" y="584"/>
                  </a:lnTo>
                  <a:lnTo>
                    <a:pt x="689" y="570"/>
                  </a:lnTo>
                  <a:lnTo>
                    <a:pt x="681" y="556"/>
                  </a:lnTo>
                  <a:lnTo>
                    <a:pt x="685" y="556"/>
                  </a:lnTo>
                  <a:lnTo>
                    <a:pt x="661" y="538"/>
                  </a:lnTo>
                  <a:lnTo>
                    <a:pt x="657" y="544"/>
                  </a:lnTo>
                  <a:lnTo>
                    <a:pt x="655" y="508"/>
                  </a:lnTo>
                  <a:lnTo>
                    <a:pt x="657" y="504"/>
                  </a:lnTo>
                  <a:lnTo>
                    <a:pt x="661" y="506"/>
                  </a:lnTo>
                  <a:lnTo>
                    <a:pt x="663" y="478"/>
                  </a:lnTo>
                  <a:lnTo>
                    <a:pt x="661" y="472"/>
                  </a:lnTo>
                  <a:lnTo>
                    <a:pt x="665" y="472"/>
                  </a:lnTo>
                  <a:lnTo>
                    <a:pt x="667" y="470"/>
                  </a:lnTo>
                  <a:lnTo>
                    <a:pt x="669" y="464"/>
                  </a:lnTo>
                  <a:lnTo>
                    <a:pt x="669" y="458"/>
                  </a:lnTo>
                  <a:lnTo>
                    <a:pt x="671" y="460"/>
                  </a:lnTo>
                  <a:lnTo>
                    <a:pt x="687" y="438"/>
                  </a:lnTo>
                  <a:lnTo>
                    <a:pt x="721" y="416"/>
                  </a:lnTo>
                  <a:lnTo>
                    <a:pt x="741" y="388"/>
                  </a:lnTo>
                  <a:lnTo>
                    <a:pt x="733" y="370"/>
                  </a:lnTo>
                  <a:lnTo>
                    <a:pt x="741" y="356"/>
                  </a:lnTo>
                  <a:lnTo>
                    <a:pt x="739" y="348"/>
                  </a:lnTo>
                  <a:lnTo>
                    <a:pt x="751" y="338"/>
                  </a:lnTo>
                  <a:lnTo>
                    <a:pt x="753" y="340"/>
                  </a:lnTo>
                  <a:lnTo>
                    <a:pt x="757" y="324"/>
                  </a:lnTo>
                  <a:lnTo>
                    <a:pt x="787" y="330"/>
                  </a:lnTo>
                  <a:lnTo>
                    <a:pt x="787" y="324"/>
                  </a:lnTo>
                  <a:lnTo>
                    <a:pt x="807" y="344"/>
                  </a:lnTo>
                  <a:lnTo>
                    <a:pt x="811" y="362"/>
                  </a:lnTo>
                  <a:lnTo>
                    <a:pt x="795" y="368"/>
                  </a:lnTo>
                  <a:lnTo>
                    <a:pt x="793" y="382"/>
                  </a:lnTo>
                  <a:lnTo>
                    <a:pt x="759" y="424"/>
                  </a:lnTo>
                  <a:lnTo>
                    <a:pt x="751" y="434"/>
                  </a:lnTo>
                  <a:lnTo>
                    <a:pt x="741" y="434"/>
                  </a:lnTo>
                  <a:lnTo>
                    <a:pt x="739" y="444"/>
                  </a:lnTo>
                  <a:lnTo>
                    <a:pt x="733" y="444"/>
                  </a:lnTo>
                  <a:lnTo>
                    <a:pt x="725" y="460"/>
                  </a:lnTo>
                  <a:lnTo>
                    <a:pt x="731" y="478"/>
                  </a:lnTo>
                  <a:lnTo>
                    <a:pt x="729" y="486"/>
                  </a:lnTo>
                  <a:lnTo>
                    <a:pt x="737" y="506"/>
                  </a:lnTo>
                  <a:lnTo>
                    <a:pt x="735" y="506"/>
                  </a:lnTo>
                  <a:lnTo>
                    <a:pt x="735" y="508"/>
                  </a:lnTo>
                  <a:lnTo>
                    <a:pt x="735" y="518"/>
                  </a:lnTo>
                  <a:lnTo>
                    <a:pt x="731" y="528"/>
                  </a:lnTo>
                  <a:lnTo>
                    <a:pt x="733" y="536"/>
                  </a:lnTo>
                  <a:lnTo>
                    <a:pt x="731" y="542"/>
                  </a:lnTo>
                  <a:lnTo>
                    <a:pt x="755" y="558"/>
                  </a:lnTo>
                  <a:lnTo>
                    <a:pt x="747" y="566"/>
                  </a:lnTo>
                  <a:lnTo>
                    <a:pt x="759" y="566"/>
                  </a:lnTo>
                  <a:lnTo>
                    <a:pt x="763" y="560"/>
                  </a:lnTo>
                  <a:lnTo>
                    <a:pt x="767" y="570"/>
                  </a:lnTo>
                  <a:lnTo>
                    <a:pt x="771" y="566"/>
                  </a:lnTo>
                  <a:lnTo>
                    <a:pt x="773" y="570"/>
                  </a:lnTo>
                  <a:lnTo>
                    <a:pt x="793" y="566"/>
                  </a:lnTo>
                  <a:lnTo>
                    <a:pt x="821" y="552"/>
                  </a:lnTo>
                  <a:lnTo>
                    <a:pt x="845" y="546"/>
                  </a:lnTo>
                  <a:lnTo>
                    <a:pt x="845" y="548"/>
                  </a:lnTo>
                  <a:lnTo>
                    <a:pt x="853" y="546"/>
                  </a:lnTo>
                  <a:lnTo>
                    <a:pt x="855" y="546"/>
                  </a:lnTo>
                  <a:lnTo>
                    <a:pt x="855" y="546"/>
                  </a:lnTo>
                  <a:lnTo>
                    <a:pt x="869" y="542"/>
                  </a:lnTo>
                  <a:lnTo>
                    <a:pt x="869" y="544"/>
                  </a:lnTo>
                  <a:lnTo>
                    <a:pt x="865" y="546"/>
                  </a:lnTo>
                  <a:lnTo>
                    <a:pt x="869" y="556"/>
                  </a:lnTo>
                  <a:lnTo>
                    <a:pt x="893" y="562"/>
                  </a:lnTo>
                  <a:lnTo>
                    <a:pt x="897" y="566"/>
                  </a:lnTo>
                  <a:lnTo>
                    <a:pt x="881" y="566"/>
                  </a:lnTo>
                  <a:lnTo>
                    <a:pt x="865" y="576"/>
                  </a:lnTo>
                  <a:lnTo>
                    <a:pt x="859" y="570"/>
                  </a:lnTo>
                  <a:lnTo>
                    <a:pt x="857" y="584"/>
                  </a:lnTo>
                  <a:lnTo>
                    <a:pt x="855" y="586"/>
                  </a:lnTo>
                  <a:lnTo>
                    <a:pt x="815" y="576"/>
                  </a:lnTo>
                  <a:lnTo>
                    <a:pt x="773" y="594"/>
                  </a:lnTo>
                  <a:lnTo>
                    <a:pt x="771" y="612"/>
                  </a:lnTo>
                  <a:lnTo>
                    <a:pt x="775" y="614"/>
                  </a:lnTo>
                  <a:lnTo>
                    <a:pt x="771" y="616"/>
                  </a:lnTo>
                  <a:lnTo>
                    <a:pt x="777" y="630"/>
                  </a:lnTo>
                  <a:lnTo>
                    <a:pt x="791" y="628"/>
                  </a:lnTo>
                  <a:lnTo>
                    <a:pt x="789" y="642"/>
                  </a:lnTo>
                  <a:lnTo>
                    <a:pt x="789" y="642"/>
                  </a:lnTo>
                  <a:lnTo>
                    <a:pt x="789" y="644"/>
                  </a:lnTo>
                  <a:lnTo>
                    <a:pt x="789" y="648"/>
                  </a:lnTo>
                  <a:lnTo>
                    <a:pt x="789" y="648"/>
                  </a:lnTo>
                  <a:lnTo>
                    <a:pt x="787" y="666"/>
                  </a:lnTo>
                  <a:lnTo>
                    <a:pt x="785" y="672"/>
                  </a:lnTo>
                  <a:lnTo>
                    <a:pt x="773" y="668"/>
                  </a:lnTo>
                  <a:lnTo>
                    <a:pt x="757" y="644"/>
                  </a:lnTo>
                  <a:lnTo>
                    <a:pt x="739" y="654"/>
                  </a:lnTo>
                  <a:lnTo>
                    <a:pt x="725" y="684"/>
                  </a:lnTo>
                  <a:lnTo>
                    <a:pt x="725" y="696"/>
                  </a:lnTo>
                  <a:lnTo>
                    <a:pt x="723" y="696"/>
                  </a:lnTo>
                  <a:lnTo>
                    <a:pt x="725" y="702"/>
                  </a:lnTo>
                  <a:lnTo>
                    <a:pt x="725" y="702"/>
                  </a:lnTo>
                  <a:lnTo>
                    <a:pt x="725" y="702"/>
                  </a:lnTo>
                  <a:lnTo>
                    <a:pt x="731" y="730"/>
                  </a:lnTo>
                  <a:lnTo>
                    <a:pt x="709" y="740"/>
                  </a:lnTo>
                  <a:lnTo>
                    <a:pt x="701" y="756"/>
                  </a:lnTo>
                  <a:lnTo>
                    <a:pt x="687" y="762"/>
                  </a:lnTo>
                  <a:lnTo>
                    <a:pt x="685" y="756"/>
                  </a:lnTo>
                  <a:lnTo>
                    <a:pt x="691" y="756"/>
                  </a:lnTo>
                  <a:lnTo>
                    <a:pt x="687" y="744"/>
                  </a:lnTo>
                  <a:lnTo>
                    <a:pt x="657" y="746"/>
                  </a:lnTo>
                  <a:lnTo>
                    <a:pt x="603" y="772"/>
                  </a:lnTo>
                  <a:lnTo>
                    <a:pt x="599" y="776"/>
                  </a:lnTo>
                  <a:lnTo>
                    <a:pt x="587" y="766"/>
                  </a:lnTo>
                  <a:lnTo>
                    <a:pt x="593" y="768"/>
                  </a:lnTo>
                  <a:lnTo>
                    <a:pt x="591" y="758"/>
                  </a:lnTo>
                  <a:lnTo>
                    <a:pt x="591" y="754"/>
                  </a:lnTo>
                  <a:lnTo>
                    <a:pt x="577" y="748"/>
                  </a:lnTo>
                  <a:lnTo>
                    <a:pt x="579" y="752"/>
                  </a:lnTo>
                  <a:lnTo>
                    <a:pt x="579" y="752"/>
                  </a:lnTo>
                  <a:lnTo>
                    <a:pt x="577" y="758"/>
                  </a:lnTo>
                  <a:lnTo>
                    <a:pt x="577" y="758"/>
                  </a:lnTo>
                  <a:lnTo>
                    <a:pt x="571" y="760"/>
                  </a:lnTo>
                  <a:lnTo>
                    <a:pt x="569" y="756"/>
                  </a:lnTo>
                  <a:lnTo>
                    <a:pt x="547" y="772"/>
                  </a:lnTo>
                  <a:lnTo>
                    <a:pt x="539" y="772"/>
                  </a:lnTo>
                  <a:lnTo>
                    <a:pt x="545" y="760"/>
                  </a:lnTo>
                  <a:lnTo>
                    <a:pt x="523" y="758"/>
                  </a:lnTo>
                  <a:lnTo>
                    <a:pt x="521" y="756"/>
                  </a:lnTo>
                  <a:lnTo>
                    <a:pt x="521" y="746"/>
                  </a:lnTo>
                  <a:lnTo>
                    <a:pt x="517" y="744"/>
                  </a:lnTo>
                  <a:lnTo>
                    <a:pt x="515" y="738"/>
                  </a:lnTo>
                  <a:lnTo>
                    <a:pt x="517" y="728"/>
                  </a:lnTo>
                  <a:close/>
                  <a:moveTo>
                    <a:pt x="835" y="1176"/>
                  </a:moveTo>
                  <a:lnTo>
                    <a:pt x="835" y="1182"/>
                  </a:lnTo>
                  <a:lnTo>
                    <a:pt x="831" y="1176"/>
                  </a:lnTo>
                  <a:lnTo>
                    <a:pt x="835" y="1176"/>
                  </a:lnTo>
                  <a:close/>
                  <a:moveTo>
                    <a:pt x="797" y="1140"/>
                  </a:moveTo>
                  <a:lnTo>
                    <a:pt x="791" y="1142"/>
                  </a:lnTo>
                  <a:lnTo>
                    <a:pt x="795" y="1140"/>
                  </a:lnTo>
                  <a:lnTo>
                    <a:pt x="797" y="1140"/>
                  </a:lnTo>
                  <a:close/>
                  <a:moveTo>
                    <a:pt x="765" y="1206"/>
                  </a:moveTo>
                  <a:lnTo>
                    <a:pt x="765" y="1206"/>
                  </a:lnTo>
                  <a:lnTo>
                    <a:pt x="755" y="1202"/>
                  </a:lnTo>
                  <a:lnTo>
                    <a:pt x="759" y="1202"/>
                  </a:lnTo>
                  <a:lnTo>
                    <a:pt x="765" y="1206"/>
                  </a:lnTo>
                  <a:close/>
                  <a:moveTo>
                    <a:pt x="765" y="1188"/>
                  </a:moveTo>
                  <a:lnTo>
                    <a:pt x="765" y="1188"/>
                  </a:lnTo>
                  <a:lnTo>
                    <a:pt x="765" y="1190"/>
                  </a:lnTo>
                  <a:lnTo>
                    <a:pt x="765" y="1188"/>
                  </a:lnTo>
                  <a:close/>
                  <a:moveTo>
                    <a:pt x="731" y="732"/>
                  </a:moveTo>
                  <a:lnTo>
                    <a:pt x="729" y="740"/>
                  </a:lnTo>
                  <a:lnTo>
                    <a:pt x="725" y="738"/>
                  </a:lnTo>
                  <a:lnTo>
                    <a:pt x="731" y="730"/>
                  </a:lnTo>
                  <a:lnTo>
                    <a:pt x="731" y="732"/>
                  </a:lnTo>
                  <a:lnTo>
                    <a:pt x="731" y="732"/>
                  </a:lnTo>
                  <a:close/>
                  <a:moveTo>
                    <a:pt x="435" y="800"/>
                  </a:moveTo>
                  <a:lnTo>
                    <a:pt x="433" y="810"/>
                  </a:lnTo>
                  <a:lnTo>
                    <a:pt x="437" y="810"/>
                  </a:lnTo>
                  <a:lnTo>
                    <a:pt x="435" y="814"/>
                  </a:lnTo>
                  <a:lnTo>
                    <a:pt x="429" y="806"/>
                  </a:lnTo>
                  <a:lnTo>
                    <a:pt x="435" y="800"/>
                  </a:lnTo>
                  <a:close/>
                  <a:moveTo>
                    <a:pt x="433" y="822"/>
                  </a:moveTo>
                  <a:lnTo>
                    <a:pt x="431" y="822"/>
                  </a:lnTo>
                  <a:lnTo>
                    <a:pt x="431" y="818"/>
                  </a:lnTo>
                  <a:lnTo>
                    <a:pt x="435" y="816"/>
                  </a:lnTo>
                  <a:lnTo>
                    <a:pt x="433" y="820"/>
                  </a:lnTo>
                  <a:lnTo>
                    <a:pt x="433" y="822"/>
                  </a:lnTo>
                  <a:close/>
                  <a:moveTo>
                    <a:pt x="611" y="1736"/>
                  </a:moveTo>
                  <a:lnTo>
                    <a:pt x="611" y="1736"/>
                  </a:lnTo>
                  <a:lnTo>
                    <a:pt x="607" y="1736"/>
                  </a:lnTo>
                  <a:lnTo>
                    <a:pt x="605" y="1738"/>
                  </a:lnTo>
                  <a:lnTo>
                    <a:pt x="607" y="1738"/>
                  </a:lnTo>
                  <a:lnTo>
                    <a:pt x="601" y="1742"/>
                  </a:lnTo>
                  <a:lnTo>
                    <a:pt x="583" y="1718"/>
                  </a:lnTo>
                  <a:lnTo>
                    <a:pt x="583" y="1714"/>
                  </a:lnTo>
                  <a:lnTo>
                    <a:pt x="583" y="1714"/>
                  </a:lnTo>
                  <a:lnTo>
                    <a:pt x="587" y="1714"/>
                  </a:lnTo>
                  <a:lnTo>
                    <a:pt x="593" y="1716"/>
                  </a:lnTo>
                  <a:lnTo>
                    <a:pt x="597" y="1728"/>
                  </a:lnTo>
                  <a:lnTo>
                    <a:pt x="615" y="1730"/>
                  </a:lnTo>
                  <a:lnTo>
                    <a:pt x="615" y="1734"/>
                  </a:lnTo>
                  <a:lnTo>
                    <a:pt x="611" y="1736"/>
                  </a:lnTo>
                  <a:close/>
                  <a:moveTo>
                    <a:pt x="897" y="2112"/>
                  </a:moveTo>
                  <a:lnTo>
                    <a:pt x="891" y="2102"/>
                  </a:lnTo>
                  <a:lnTo>
                    <a:pt x="889" y="2086"/>
                  </a:lnTo>
                  <a:lnTo>
                    <a:pt x="887" y="2078"/>
                  </a:lnTo>
                  <a:lnTo>
                    <a:pt x="887" y="2056"/>
                  </a:lnTo>
                  <a:lnTo>
                    <a:pt x="891" y="2064"/>
                  </a:lnTo>
                  <a:lnTo>
                    <a:pt x="897" y="2092"/>
                  </a:lnTo>
                  <a:lnTo>
                    <a:pt x="893" y="2102"/>
                  </a:lnTo>
                  <a:lnTo>
                    <a:pt x="907" y="2112"/>
                  </a:lnTo>
                  <a:lnTo>
                    <a:pt x="909" y="2120"/>
                  </a:lnTo>
                  <a:lnTo>
                    <a:pt x="897" y="2112"/>
                  </a:lnTo>
                  <a:close/>
                  <a:moveTo>
                    <a:pt x="917" y="2144"/>
                  </a:moveTo>
                  <a:lnTo>
                    <a:pt x="913" y="2140"/>
                  </a:lnTo>
                  <a:lnTo>
                    <a:pt x="913" y="2136"/>
                  </a:lnTo>
                  <a:lnTo>
                    <a:pt x="913" y="2136"/>
                  </a:lnTo>
                  <a:lnTo>
                    <a:pt x="911" y="2134"/>
                  </a:lnTo>
                  <a:lnTo>
                    <a:pt x="911" y="2130"/>
                  </a:lnTo>
                  <a:lnTo>
                    <a:pt x="911" y="2132"/>
                  </a:lnTo>
                  <a:lnTo>
                    <a:pt x="909" y="2124"/>
                  </a:lnTo>
                  <a:lnTo>
                    <a:pt x="917" y="2142"/>
                  </a:lnTo>
                  <a:lnTo>
                    <a:pt x="917" y="2144"/>
                  </a:lnTo>
                  <a:close/>
                  <a:moveTo>
                    <a:pt x="921" y="1950"/>
                  </a:moveTo>
                  <a:lnTo>
                    <a:pt x="913" y="1958"/>
                  </a:lnTo>
                  <a:lnTo>
                    <a:pt x="911" y="1958"/>
                  </a:lnTo>
                  <a:lnTo>
                    <a:pt x="911" y="1954"/>
                  </a:lnTo>
                  <a:lnTo>
                    <a:pt x="921" y="1946"/>
                  </a:lnTo>
                  <a:lnTo>
                    <a:pt x="921" y="1950"/>
                  </a:lnTo>
                  <a:close/>
                  <a:moveTo>
                    <a:pt x="917" y="1358"/>
                  </a:moveTo>
                  <a:lnTo>
                    <a:pt x="913" y="1360"/>
                  </a:lnTo>
                  <a:lnTo>
                    <a:pt x="911" y="1358"/>
                  </a:lnTo>
                  <a:lnTo>
                    <a:pt x="877" y="1372"/>
                  </a:lnTo>
                  <a:lnTo>
                    <a:pt x="839" y="1358"/>
                  </a:lnTo>
                  <a:lnTo>
                    <a:pt x="807" y="1356"/>
                  </a:lnTo>
                  <a:lnTo>
                    <a:pt x="803" y="1348"/>
                  </a:lnTo>
                  <a:lnTo>
                    <a:pt x="771" y="1342"/>
                  </a:lnTo>
                  <a:lnTo>
                    <a:pt x="765" y="1332"/>
                  </a:lnTo>
                  <a:lnTo>
                    <a:pt x="747" y="1326"/>
                  </a:lnTo>
                  <a:lnTo>
                    <a:pt x="727" y="1330"/>
                  </a:lnTo>
                  <a:lnTo>
                    <a:pt x="705" y="1346"/>
                  </a:lnTo>
                  <a:lnTo>
                    <a:pt x="703" y="1358"/>
                  </a:lnTo>
                  <a:lnTo>
                    <a:pt x="707" y="1368"/>
                  </a:lnTo>
                  <a:lnTo>
                    <a:pt x="703" y="1376"/>
                  </a:lnTo>
                  <a:lnTo>
                    <a:pt x="687" y="1384"/>
                  </a:lnTo>
                  <a:lnTo>
                    <a:pt x="665" y="1370"/>
                  </a:lnTo>
                  <a:lnTo>
                    <a:pt x="631" y="1362"/>
                  </a:lnTo>
                  <a:lnTo>
                    <a:pt x="619" y="1340"/>
                  </a:lnTo>
                  <a:lnTo>
                    <a:pt x="591" y="1330"/>
                  </a:lnTo>
                  <a:lnTo>
                    <a:pt x="567" y="1330"/>
                  </a:lnTo>
                  <a:lnTo>
                    <a:pt x="549" y="1322"/>
                  </a:lnTo>
                  <a:lnTo>
                    <a:pt x="549" y="1322"/>
                  </a:lnTo>
                  <a:lnTo>
                    <a:pt x="547" y="1320"/>
                  </a:lnTo>
                  <a:lnTo>
                    <a:pt x="545" y="1320"/>
                  </a:lnTo>
                  <a:lnTo>
                    <a:pt x="545" y="1320"/>
                  </a:lnTo>
                  <a:lnTo>
                    <a:pt x="545" y="1320"/>
                  </a:lnTo>
                  <a:lnTo>
                    <a:pt x="541" y="1314"/>
                  </a:lnTo>
                  <a:lnTo>
                    <a:pt x="541" y="1314"/>
                  </a:lnTo>
                  <a:lnTo>
                    <a:pt x="539" y="1304"/>
                  </a:lnTo>
                  <a:lnTo>
                    <a:pt x="531" y="1312"/>
                  </a:lnTo>
                  <a:lnTo>
                    <a:pt x="527" y="1310"/>
                  </a:lnTo>
                  <a:lnTo>
                    <a:pt x="523" y="1306"/>
                  </a:lnTo>
                  <a:lnTo>
                    <a:pt x="527" y="1306"/>
                  </a:lnTo>
                  <a:lnTo>
                    <a:pt x="527" y="1298"/>
                  </a:lnTo>
                  <a:lnTo>
                    <a:pt x="541" y="1288"/>
                  </a:lnTo>
                  <a:lnTo>
                    <a:pt x="545" y="1276"/>
                  </a:lnTo>
                  <a:lnTo>
                    <a:pt x="545" y="1266"/>
                  </a:lnTo>
                  <a:lnTo>
                    <a:pt x="537" y="1260"/>
                  </a:lnTo>
                  <a:lnTo>
                    <a:pt x="535" y="1256"/>
                  </a:lnTo>
                  <a:lnTo>
                    <a:pt x="545" y="1238"/>
                  </a:lnTo>
                  <a:lnTo>
                    <a:pt x="543" y="1230"/>
                  </a:lnTo>
                  <a:lnTo>
                    <a:pt x="531" y="1238"/>
                  </a:lnTo>
                  <a:lnTo>
                    <a:pt x="531" y="1238"/>
                  </a:lnTo>
                  <a:lnTo>
                    <a:pt x="529" y="1228"/>
                  </a:lnTo>
                  <a:lnTo>
                    <a:pt x="515" y="1226"/>
                  </a:lnTo>
                  <a:lnTo>
                    <a:pt x="499" y="1234"/>
                  </a:lnTo>
                  <a:lnTo>
                    <a:pt x="483" y="1236"/>
                  </a:lnTo>
                  <a:lnTo>
                    <a:pt x="471" y="1230"/>
                  </a:lnTo>
                  <a:lnTo>
                    <a:pt x="465" y="1234"/>
                  </a:lnTo>
                  <a:lnTo>
                    <a:pt x="455" y="1230"/>
                  </a:lnTo>
                  <a:lnTo>
                    <a:pt x="435" y="1240"/>
                  </a:lnTo>
                  <a:lnTo>
                    <a:pt x="429" y="1236"/>
                  </a:lnTo>
                  <a:lnTo>
                    <a:pt x="409" y="1234"/>
                  </a:lnTo>
                  <a:lnTo>
                    <a:pt x="360" y="1244"/>
                  </a:lnTo>
                  <a:lnTo>
                    <a:pt x="340" y="1254"/>
                  </a:lnTo>
                  <a:lnTo>
                    <a:pt x="336" y="1258"/>
                  </a:lnTo>
                  <a:lnTo>
                    <a:pt x="320" y="1262"/>
                  </a:lnTo>
                  <a:lnTo>
                    <a:pt x="312" y="1272"/>
                  </a:lnTo>
                  <a:lnTo>
                    <a:pt x="300" y="1276"/>
                  </a:lnTo>
                  <a:lnTo>
                    <a:pt x="280" y="1272"/>
                  </a:lnTo>
                  <a:lnTo>
                    <a:pt x="256" y="1274"/>
                  </a:lnTo>
                  <a:lnTo>
                    <a:pt x="246" y="1270"/>
                  </a:lnTo>
                  <a:lnTo>
                    <a:pt x="236" y="1258"/>
                  </a:lnTo>
                  <a:lnTo>
                    <a:pt x="236" y="1258"/>
                  </a:lnTo>
                  <a:lnTo>
                    <a:pt x="258" y="1242"/>
                  </a:lnTo>
                  <a:lnTo>
                    <a:pt x="302" y="1240"/>
                  </a:lnTo>
                  <a:lnTo>
                    <a:pt x="314" y="1222"/>
                  </a:lnTo>
                  <a:lnTo>
                    <a:pt x="326" y="1222"/>
                  </a:lnTo>
                  <a:lnTo>
                    <a:pt x="332" y="1204"/>
                  </a:lnTo>
                  <a:lnTo>
                    <a:pt x="342" y="1196"/>
                  </a:lnTo>
                  <a:lnTo>
                    <a:pt x="344" y="1190"/>
                  </a:lnTo>
                  <a:lnTo>
                    <a:pt x="336" y="1184"/>
                  </a:lnTo>
                  <a:lnTo>
                    <a:pt x="334" y="1176"/>
                  </a:lnTo>
                  <a:lnTo>
                    <a:pt x="354" y="1144"/>
                  </a:lnTo>
                  <a:lnTo>
                    <a:pt x="395" y="1118"/>
                  </a:lnTo>
                  <a:lnTo>
                    <a:pt x="401" y="1104"/>
                  </a:lnTo>
                  <a:lnTo>
                    <a:pt x="397" y="1100"/>
                  </a:lnTo>
                  <a:lnTo>
                    <a:pt x="395" y="1092"/>
                  </a:lnTo>
                  <a:lnTo>
                    <a:pt x="397" y="1084"/>
                  </a:lnTo>
                  <a:lnTo>
                    <a:pt x="411" y="1076"/>
                  </a:lnTo>
                  <a:lnTo>
                    <a:pt x="429" y="1078"/>
                  </a:lnTo>
                  <a:lnTo>
                    <a:pt x="451" y="1088"/>
                  </a:lnTo>
                  <a:lnTo>
                    <a:pt x="477" y="1068"/>
                  </a:lnTo>
                  <a:lnTo>
                    <a:pt x="489" y="1064"/>
                  </a:lnTo>
                  <a:lnTo>
                    <a:pt x="499" y="1054"/>
                  </a:lnTo>
                  <a:lnTo>
                    <a:pt x="523" y="1062"/>
                  </a:lnTo>
                  <a:lnTo>
                    <a:pt x="531" y="1086"/>
                  </a:lnTo>
                  <a:lnTo>
                    <a:pt x="543" y="1104"/>
                  </a:lnTo>
                  <a:lnTo>
                    <a:pt x="551" y="1106"/>
                  </a:lnTo>
                  <a:lnTo>
                    <a:pt x="579" y="1134"/>
                  </a:lnTo>
                  <a:lnTo>
                    <a:pt x="591" y="1134"/>
                  </a:lnTo>
                  <a:lnTo>
                    <a:pt x="603" y="1148"/>
                  </a:lnTo>
                  <a:lnTo>
                    <a:pt x="611" y="1148"/>
                  </a:lnTo>
                  <a:lnTo>
                    <a:pt x="615" y="1158"/>
                  </a:lnTo>
                  <a:lnTo>
                    <a:pt x="625" y="1166"/>
                  </a:lnTo>
                  <a:lnTo>
                    <a:pt x="627" y="1164"/>
                  </a:lnTo>
                  <a:lnTo>
                    <a:pt x="635" y="1188"/>
                  </a:lnTo>
                  <a:lnTo>
                    <a:pt x="629" y="1192"/>
                  </a:lnTo>
                  <a:lnTo>
                    <a:pt x="627" y="1200"/>
                  </a:lnTo>
                  <a:lnTo>
                    <a:pt x="593" y="1208"/>
                  </a:lnTo>
                  <a:lnTo>
                    <a:pt x="583" y="1202"/>
                  </a:lnTo>
                  <a:lnTo>
                    <a:pt x="569" y="1202"/>
                  </a:lnTo>
                  <a:lnTo>
                    <a:pt x="567" y="1210"/>
                  </a:lnTo>
                  <a:lnTo>
                    <a:pt x="569" y="1220"/>
                  </a:lnTo>
                  <a:lnTo>
                    <a:pt x="601" y="1234"/>
                  </a:lnTo>
                  <a:lnTo>
                    <a:pt x="609" y="1242"/>
                  </a:lnTo>
                  <a:lnTo>
                    <a:pt x="621" y="1242"/>
                  </a:lnTo>
                  <a:lnTo>
                    <a:pt x="621" y="1240"/>
                  </a:lnTo>
                  <a:lnTo>
                    <a:pt x="623" y="1232"/>
                  </a:lnTo>
                  <a:lnTo>
                    <a:pt x="621" y="1224"/>
                  </a:lnTo>
                  <a:lnTo>
                    <a:pt x="627" y="1210"/>
                  </a:lnTo>
                  <a:lnTo>
                    <a:pt x="627" y="1214"/>
                  </a:lnTo>
                  <a:lnTo>
                    <a:pt x="637" y="1214"/>
                  </a:lnTo>
                  <a:lnTo>
                    <a:pt x="647" y="1202"/>
                  </a:lnTo>
                  <a:lnTo>
                    <a:pt x="649" y="1190"/>
                  </a:lnTo>
                  <a:lnTo>
                    <a:pt x="659" y="1186"/>
                  </a:lnTo>
                  <a:lnTo>
                    <a:pt x="659" y="1174"/>
                  </a:lnTo>
                  <a:lnTo>
                    <a:pt x="649" y="1166"/>
                  </a:lnTo>
                  <a:lnTo>
                    <a:pt x="651" y="1154"/>
                  </a:lnTo>
                  <a:lnTo>
                    <a:pt x="657" y="1150"/>
                  </a:lnTo>
                  <a:lnTo>
                    <a:pt x="669" y="1158"/>
                  </a:lnTo>
                  <a:lnTo>
                    <a:pt x="681" y="1170"/>
                  </a:lnTo>
                  <a:lnTo>
                    <a:pt x="685" y="1158"/>
                  </a:lnTo>
                  <a:lnTo>
                    <a:pt x="673" y="1142"/>
                  </a:lnTo>
                  <a:lnTo>
                    <a:pt x="637" y="1124"/>
                  </a:lnTo>
                  <a:lnTo>
                    <a:pt x="641" y="1114"/>
                  </a:lnTo>
                  <a:lnTo>
                    <a:pt x="637" y="1110"/>
                  </a:lnTo>
                  <a:lnTo>
                    <a:pt x="621" y="1112"/>
                  </a:lnTo>
                  <a:lnTo>
                    <a:pt x="611" y="1106"/>
                  </a:lnTo>
                  <a:lnTo>
                    <a:pt x="601" y="1096"/>
                  </a:lnTo>
                  <a:lnTo>
                    <a:pt x="591" y="1068"/>
                  </a:lnTo>
                  <a:lnTo>
                    <a:pt x="571" y="1054"/>
                  </a:lnTo>
                  <a:lnTo>
                    <a:pt x="567" y="1044"/>
                  </a:lnTo>
                  <a:lnTo>
                    <a:pt x="571" y="1034"/>
                  </a:lnTo>
                  <a:lnTo>
                    <a:pt x="567" y="1030"/>
                  </a:lnTo>
                  <a:lnTo>
                    <a:pt x="567" y="1026"/>
                  </a:lnTo>
                  <a:lnTo>
                    <a:pt x="583" y="1016"/>
                  </a:lnTo>
                  <a:lnTo>
                    <a:pt x="587" y="1016"/>
                  </a:lnTo>
                  <a:lnTo>
                    <a:pt x="589" y="1020"/>
                  </a:lnTo>
                  <a:lnTo>
                    <a:pt x="587" y="1030"/>
                  </a:lnTo>
                  <a:lnTo>
                    <a:pt x="593" y="1040"/>
                  </a:lnTo>
                  <a:lnTo>
                    <a:pt x="599" y="1042"/>
                  </a:lnTo>
                  <a:lnTo>
                    <a:pt x="603" y="1034"/>
                  </a:lnTo>
                  <a:lnTo>
                    <a:pt x="613" y="1040"/>
                  </a:lnTo>
                  <a:lnTo>
                    <a:pt x="615" y="1048"/>
                  </a:lnTo>
                  <a:lnTo>
                    <a:pt x="621" y="1052"/>
                  </a:lnTo>
                  <a:lnTo>
                    <a:pt x="615" y="1056"/>
                  </a:lnTo>
                  <a:lnTo>
                    <a:pt x="635" y="1076"/>
                  </a:lnTo>
                  <a:lnTo>
                    <a:pt x="651" y="1078"/>
                  </a:lnTo>
                  <a:lnTo>
                    <a:pt x="657" y="1084"/>
                  </a:lnTo>
                  <a:lnTo>
                    <a:pt x="655" y="1084"/>
                  </a:lnTo>
                  <a:lnTo>
                    <a:pt x="655" y="1088"/>
                  </a:lnTo>
                  <a:lnTo>
                    <a:pt x="669" y="1092"/>
                  </a:lnTo>
                  <a:lnTo>
                    <a:pt x="675" y="1098"/>
                  </a:lnTo>
                  <a:lnTo>
                    <a:pt x="677" y="1100"/>
                  </a:lnTo>
                  <a:lnTo>
                    <a:pt x="677" y="1100"/>
                  </a:lnTo>
                  <a:lnTo>
                    <a:pt x="693" y="1116"/>
                  </a:lnTo>
                  <a:lnTo>
                    <a:pt x="693" y="1116"/>
                  </a:lnTo>
                  <a:lnTo>
                    <a:pt x="695" y="1116"/>
                  </a:lnTo>
                  <a:lnTo>
                    <a:pt x="699" y="1120"/>
                  </a:lnTo>
                  <a:lnTo>
                    <a:pt x="699" y="1118"/>
                  </a:lnTo>
                  <a:lnTo>
                    <a:pt x="699" y="1118"/>
                  </a:lnTo>
                  <a:lnTo>
                    <a:pt x="697" y="1128"/>
                  </a:lnTo>
                  <a:lnTo>
                    <a:pt x="697" y="1148"/>
                  </a:lnTo>
                  <a:lnTo>
                    <a:pt x="691" y="1148"/>
                  </a:lnTo>
                  <a:lnTo>
                    <a:pt x="707" y="1166"/>
                  </a:lnTo>
                  <a:lnTo>
                    <a:pt x="699" y="1166"/>
                  </a:lnTo>
                  <a:lnTo>
                    <a:pt x="711" y="1178"/>
                  </a:lnTo>
                  <a:lnTo>
                    <a:pt x="715" y="1176"/>
                  </a:lnTo>
                  <a:lnTo>
                    <a:pt x="713" y="1172"/>
                  </a:lnTo>
                  <a:lnTo>
                    <a:pt x="723" y="1186"/>
                  </a:lnTo>
                  <a:lnTo>
                    <a:pt x="723" y="1186"/>
                  </a:lnTo>
                  <a:lnTo>
                    <a:pt x="719" y="1186"/>
                  </a:lnTo>
                  <a:lnTo>
                    <a:pt x="731" y="1204"/>
                  </a:lnTo>
                  <a:lnTo>
                    <a:pt x="735" y="1204"/>
                  </a:lnTo>
                  <a:lnTo>
                    <a:pt x="729" y="1214"/>
                  </a:lnTo>
                  <a:lnTo>
                    <a:pt x="739" y="1228"/>
                  </a:lnTo>
                  <a:lnTo>
                    <a:pt x="739" y="1238"/>
                  </a:lnTo>
                  <a:lnTo>
                    <a:pt x="745" y="1244"/>
                  </a:lnTo>
                  <a:lnTo>
                    <a:pt x="747" y="1238"/>
                  </a:lnTo>
                  <a:lnTo>
                    <a:pt x="753" y="1252"/>
                  </a:lnTo>
                  <a:lnTo>
                    <a:pt x="761" y="1242"/>
                  </a:lnTo>
                  <a:lnTo>
                    <a:pt x="775" y="1256"/>
                  </a:lnTo>
                  <a:lnTo>
                    <a:pt x="767" y="1228"/>
                  </a:lnTo>
                  <a:lnTo>
                    <a:pt x="769" y="1230"/>
                  </a:lnTo>
                  <a:lnTo>
                    <a:pt x="779" y="1222"/>
                  </a:lnTo>
                  <a:lnTo>
                    <a:pt x="773" y="1212"/>
                  </a:lnTo>
                  <a:lnTo>
                    <a:pt x="777" y="1212"/>
                  </a:lnTo>
                  <a:lnTo>
                    <a:pt x="789" y="1224"/>
                  </a:lnTo>
                  <a:lnTo>
                    <a:pt x="789" y="1206"/>
                  </a:lnTo>
                  <a:lnTo>
                    <a:pt x="789" y="1206"/>
                  </a:lnTo>
                  <a:lnTo>
                    <a:pt x="793" y="1214"/>
                  </a:lnTo>
                  <a:lnTo>
                    <a:pt x="799" y="1214"/>
                  </a:lnTo>
                  <a:lnTo>
                    <a:pt x="809" y="1228"/>
                  </a:lnTo>
                  <a:lnTo>
                    <a:pt x="809" y="1210"/>
                  </a:lnTo>
                  <a:lnTo>
                    <a:pt x="801" y="1208"/>
                  </a:lnTo>
                  <a:lnTo>
                    <a:pt x="801" y="1208"/>
                  </a:lnTo>
                  <a:lnTo>
                    <a:pt x="791" y="1192"/>
                  </a:lnTo>
                  <a:lnTo>
                    <a:pt x="775" y="1182"/>
                  </a:lnTo>
                  <a:lnTo>
                    <a:pt x="763" y="1162"/>
                  </a:lnTo>
                  <a:lnTo>
                    <a:pt x="763" y="1154"/>
                  </a:lnTo>
                  <a:lnTo>
                    <a:pt x="781" y="1170"/>
                  </a:lnTo>
                  <a:lnTo>
                    <a:pt x="779" y="1160"/>
                  </a:lnTo>
                  <a:lnTo>
                    <a:pt x="791" y="1168"/>
                  </a:lnTo>
                  <a:lnTo>
                    <a:pt x="787" y="1158"/>
                  </a:lnTo>
                  <a:lnTo>
                    <a:pt x="791" y="1158"/>
                  </a:lnTo>
                  <a:lnTo>
                    <a:pt x="793" y="1154"/>
                  </a:lnTo>
                  <a:lnTo>
                    <a:pt x="785" y="1148"/>
                  </a:lnTo>
                  <a:lnTo>
                    <a:pt x="791" y="1144"/>
                  </a:lnTo>
                  <a:lnTo>
                    <a:pt x="801" y="1152"/>
                  </a:lnTo>
                  <a:lnTo>
                    <a:pt x="803" y="1140"/>
                  </a:lnTo>
                  <a:lnTo>
                    <a:pt x="803" y="1140"/>
                  </a:lnTo>
                  <a:lnTo>
                    <a:pt x="821" y="1144"/>
                  </a:lnTo>
                  <a:lnTo>
                    <a:pt x="821" y="1144"/>
                  </a:lnTo>
                  <a:lnTo>
                    <a:pt x="825" y="1146"/>
                  </a:lnTo>
                  <a:lnTo>
                    <a:pt x="825" y="1146"/>
                  </a:lnTo>
                  <a:lnTo>
                    <a:pt x="825" y="1146"/>
                  </a:lnTo>
                  <a:lnTo>
                    <a:pt x="829" y="1148"/>
                  </a:lnTo>
                  <a:lnTo>
                    <a:pt x="825" y="1150"/>
                  </a:lnTo>
                  <a:lnTo>
                    <a:pt x="825" y="1166"/>
                  </a:lnTo>
                  <a:lnTo>
                    <a:pt x="827" y="1162"/>
                  </a:lnTo>
                  <a:lnTo>
                    <a:pt x="823" y="1178"/>
                  </a:lnTo>
                  <a:lnTo>
                    <a:pt x="823" y="1178"/>
                  </a:lnTo>
                  <a:lnTo>
                    <a:pt x="813" y="1184"/>
                  </a:lnTo>
                  <a:lnTo>
                    <a:pt x="837" y="1188"/>
                  </a:lnTo>
                  <a:lnTo>
                    <a:pt x="839" y="1190"/>
                  </a:lnTo>
                  <a:lnTo>
                    <a:pt x="835" y="1194"/>
                  </a:lnTo>
                  <a:lnTo>
                    <a:pt x="831" y="1188"/>
                  </a:lnTo>
                  <a:lnTo>
                    <a:pt x="829" y="1196"/>
                  </a:lnTo>
                  <a:lnTo>
                    <a:pt x="817" y="1190"/>
                  </a:lnTo>
                  <a:lnTo>
                    <a:pt x="821" y="1212"/>
                  </a:lnTo>
                  <a:lnTo>
                    <a:pt x="827" y="1200"/>
                  </a:lnTo>
                  <a:lnTo>
                    <a:pt x="827" y="1206"/>
                  </a:lnTo>
                  <a:lnTo>
                    <a:pt x="843" y="1212"/>
                  </a:lnTo>
                  <a:lnTo>
                    <a:pt x="841" y="1220"/>
                  </a:lnTo>
                  <a:lnTo>
                    <a:pt x="847" y="1220"/>
                  </a:lnTo>
                  <a:lnTo>
                    <a:pt x="845" y="1224"/>
                  </a:lnTo>
                  <a:lnTo>
                    <a:pt x="849" y="1230"/>
                  </a:lnTo>
                  <a:lnTo>
                    <a:pt x="843" y="1236"/>
                  </a:lnTo>
                  <a:lnTo>
                    <a:pt x="857" y="1236"/>
                  </a:lnTo>
                  <a:lnTo>
                    <a:pt x="849" y="1240"/>
                  </a:lnTo>
                  <a:lnTo>
                    <a:pt x="851" y="1244"/>
                  </a:lnTo>
                  <a:lnTo>
                    <a:pt x="861" y="1242"/>
                  </a:lnTo>
                  <a:lnTo>
                    <a:pt x="861" y="1248"/>
                  </a:lnTo>
                  <a:lnTo>
                    <a:pt x="861" y="1246"/>
                  </a:lnTo>
                  <a:lnTo>
                    <a:pt x="855" y="1252"/>
                  </a:lnTo>
                  <a:lnTo>
                    <a:pt x="855" y="1262"/>
                  </a:lnTo>
                  <a:lnTo>
                    <a:pt x="865" y="1258"/>
                  </a:lnTo>
                  <a:lnTo>
                    <a:pt x="871" y="1242"/>
                  </a:lnTo>
                  <a:lnTo>
                    <a:pt x="871" y="1242"/>
                  </a:lnTo>
                  <a:lnTo>
                    <a:pt x="877" y="1246"/>
                  </a:lnTo>
                  <a:lnTo>
                    <a:pt x="881" y="1244"/>
                  </a:lnTo>
                  <a:lnTo>
                    <a:pt x="883" y="1252"/>
                  </a:lnTo>
                  <a:lnTo>
                    <a:pt x="897" y="1258"/>
                  </a:lnTo>
                  <a:lnTo>
                    <a:pt x="911" y="1252"/>
                  </a:lnTo>
                  <a:lnTo>
                    <a:pt x="913" y="1240"/>
                  </a:lnTo>
                  <a:lnTo>
                    <a:pt x="915" y="1240"/>
                  </a:lnTo>
                  <a:lnTo>
                    <a:pt x="953" y="1260"/>
                  </a:lnTo>
                  <a:lnTo>
                    <a:pt x="977" y="1252"/>
                  </a:lnTo>
                  <a:lnTo>
                    <a:pt x="985" y="1244"/>
                  </a:lnTo>
                  <a:lnTo>
                    <a:pt x="991" y="1242"/>
                  </a:lnTo>
                  <a:lnTo>
                    <a:pt x="1003" y="1248"/>
                  </a:lnTo>
                  <a:lnTo>
                    <a:pt x="1011" y="1240"/>
                  </a:lnTo>
                  <a:lnTo>
                    <a:pt x="1011" y="1242"/>
                  </a:lnTo>
                  <a:lnTo>
                    <a:pt x="1009" y="1244"/>
                  </a:lnTo>
                  <a:lnTo>
                    <a:pt x="1007" y="1252"/>
                  </a:lnTo>
                  <a:lnTo>
                    <a:pt x="1007" y="1252"/>
                  </a:lnTo>
                  <a:lnTo>
                    <a:pt x="1007" y="1258"/>
                  </a:lnTo>
                  <a:lnTo>
                    <a:pt x="1007" y="1258"/>
                  </a:lnTo>
                  <a:lnTo>
                    <a:pt x="1007" y="1258"/>
                  </a:lnTo>
                  <a:lnTo>
                    <a:pt x="1007" y="1262"/>
                  </a:lnTo>
                  <a:lnTo>
                    <a:pt x="1009" y="1286"/>
                  </a:lnTo>
                  <a:lnTo>
                    <a:pt x="991" y="1320"/>
                  </a:lnTo>
                  <a:lnTo>
                    <a:pt x="989" y="1320"/>
                  </a:lnTo>
                  <a:lnTo>
                    <a:pt x="989" y="1322"/>
                  </a:lnTo>
                  <a:lnTo>
                    <a:pt x="987" y="1326"/>
                  </a:lnTo>
                  <a:lnTo>
                    <a:pt x="989" y="1326"/>
                  </a:lnTo>
                  <a:lnTo>
                    <a:pt x="979" y="1354"/>
                  </a:lnTo>
                  <a:lnTo>
                    <a:pt x="973" y="1364"/>
                  </a:lnTo>
                  <a:lnTo>
                    <a:pt x="957" y="1368"/>
                  </a:lnTo>
                  <a:lnTo>
                    <a:pt x="947" y="1368"/>
                  </a:lnTo>
                  <a:lnTo>
                    <a:pt x="939" y="1362"/>
                  </a:lnTo>
                  <a:lnTo>
                    <a:pt x="935" y="1356"/>
                  </a:lnTo>
                  <a:lnTo>
                    <a:pt x="917" y="1358"/>
                  </a:lnTo>
                  <a:close/>
                  <a:moveTo>
                    <a:pt x="769" y="1182"/>
                  </a:moveTo>
                  <a:lnTo>
                    <a:pt x="773" y="1184"/>
                  </a:lnTo>
                  <a:lnTo>
                    <a:pt x="769" y="1186"/>
                  </a:lnTo>
                  <a:lnTo>
                    <a:pt x="769" y="1182"/>
                  </a:lnTo>
                  <a:close/>
                  <a:moveTo>
                    <a:pt x="955" y="2026"/>
                  </a:moveTo>
                  <a:lnTo>
                    <a:pt x="955" y="2028"/>
                  </a:lnTo>
                  <a:lnTo>
                    <a:pt x="955" y="2026"/>
                  </a:lnTo>
                  <a:lnTo>
                    <a:pt x="949" y="2028"/>
                  </a:lnTo>
                  <a:lnTo>
                    <a:pt x="941" y="2018"/>
                  </a:lnTo>
                  <a:lnTo>
                    <a:pt x="939" y="2028"/>
                  </a:lnTo>
                  <a:lnTo>
                    <a:pt x="937" y="2028"/>
                  </a:lnTo>
                  <a:lnTo>
                    <a:pt x="935" y="2020"/>
                  </a:lnTo>
                  <a:lnTo>
                    <a:pt x="935" y="2000"/>
                  </a:lnTo>
                  <a:lnTo>
                    <a:pt x="937" y="1986"/>
                  </a:lnTo>
                  <a:lnTo>
                    <a:pt x="949" y="1980"/>
                  </a:lnTo>
                  <a:lnTo>
                    <a:pt x="959" y="1984"/>
                  </a:lnTo>
                  <a:lnTo>
                    <a:pt x="963" y="1978"/>
                  </a:lnTo>
                  <a:lnTo>
                    <a:pt x="973" y="1978"/>
                  </a:lnTo>
                  <a:lnTo>
                    <a:pt x="975" y="1990"/>
                  </a:lnTo>
                  <a:lnTo>
                    <a:pt x="977" y="1990"/>
                  </a:lnTo>
                  <a:lnTo>
                    <a:pt x="973" y="1996"/>
                  </a:lnTo>
                  <a:lnTo>
                    <a:pt x="975" y="1998"/>
                  </a:lnTo>
                  <a:lnTo>
                    <a:pt x="975" y="2000"/>
                  </a:lnTo>
                  <a:lnTo>
                    <a:pt x="957" y="2020"/>
                  </a:lnTo>
                  <a:lnTo>
                    <a:pt x="963" y="2024"/>
                  </a:lnTo>
                  <a:lnTo>
                    <a:pt x="955" y="2026"/>
                  </a:lnTo>
                  <a:close/>
                  <a:moveTo>
                    <a:pt x="991" y="2244"/>
                  </a:moveTo>
                  <a:lnTo>
                    <a:pt x="987" y="2246"/>
                  </a:lnTo>
                  <a:lnTo>
                    <a:pt x="987" y="2240"/>
                  </a:lnTo>
                  <a:lnTo>
                    <a:pt x="977" y="2214"/>
                  </a:lnTo>
                  <a:lnTo>
                    <a:pt x="981" y="2202"/>
                  </a:lnTo>
                  <a:lnTo>
                    <a:pt x="981" y="2176"/>
                  </a:lnTo>
                  <a:lnTo>
                    <a:pt x="975" y="2168"/>
                  </a:lnTo>
                  <a:lnTo>
                    <a:pt x="975" y="2166"/>
                  </a:lnTo>
                  <a:lnTo>
                    <a:pt x="981" y="2170"/>
                  </a:lnTo>
                  <a:lnTo>
                    <a:pt x="985" y="2192"/>
                  </a:lnTo>
                  <a:lnTo>
                    <a:pt x="989" y="2200"/>
                  </a:lnTo>
                  <a:lnTo>
                    <a:pt x="985" y="2214"/>
                  </a:lnTo>
                  <a:lnTo>
                    <a:pt x="989" y="2238"/>
                  </a:lnTo>
                  <a:lnTo>
                    <a:pt x="989" y="2238"/>
                  </a:lnTo>
                  <a:lnTo>
                    <a:pt x="991" y="2246"/>
                  </a:lnTo>
                  <a:lnTo>
                    <a:pt x="991" y="2244"/>
                  </a:lnTo>
                  <a:close/>
                  <a:moveTo>
                    <a:pt x="1145" y="1740"/>
                  </a:moveTo>
                  <a:lnTo>
                    <a:pt x="1145" y="1738"/>
                  </a:lnTo>
                  <a:lnTo>
                    <a:pt x="1145" y="1738"/>
                  </a:lnTo>
                  <a:lnTo>
                    <a:pt x="1135" y="1730"/>
                  </a:lnTo>
                  <a:lnTo>
                    <a:pt x="1111" y="1704"/>
                  </a:lnTo>
                  <a:lnTo>
                    <a:pt x="1097" y="1696"/>
                  </a:lnTo>
                  <a:lnTo>
                    <a:pt x="1093" y="1696"/>
                  </a:lnTo>
                  <a:lnTo>
                    <a:pt x="1087" y="1690"/>
                  </a:lnTo>
                  <a:lnTo>
                    <a:pt x="1101" y="1690"/>
                  </a:lnTo>
                  <a:lnTo>
                    <a:pt x="1095" y="1684"/>
                  </a:lnTo>
                  <a:lnTo>
                    <a:pt x="1093" y="1682"/>
                  </a:lnTo>
                  <a:lnTo>
                    <a:pt x="1087" y="1678"/>
                  </a:lnTo>
                  <a:lnTo>
                    <a:pt x="1083" y="1680"/>
                  </a:lnTo>
                  <a:lnTo>
                    <a:pt x="1083" y="1686"/>
                  </a:lnTo>
                  <a:lnTo>
                    <a:pt x="1083" y="1692"/>
                  </a:lnTo>
                  <a:lnTo>
                    <a:pt x="1075" y="1678"/>
                  </a:lnTo>
                  <a:lnTo>
                    <a:pt x="1067" y="1648"/>
                  </a:lnTo>
                  <a:lnTo>
                    <a:pt x="1061" y="1638"/>
                  </a:lnTo>
                  <a:lnTo>
                    <a:pt x="1061" y="1638"/>
                  </a:lnTo>
                  <a:lnTo>
                    <a:pt x="1059" y="1636"/>
                  </a:lnTo>
                  <a:lnTo>
                    <a:pt x="1057" y="1632"/>
                  </a:lnTo>
                  <a:lnTo>
                    <a:pt x="1055" y="1634"/>
                  </a:lnTo>
                  <a:lnTo>
                    <a:pt x="1039" y="1620"/>
                  </a:lnTo>
                  <a:lnTo>
                    <a:pt x="1037" y="1576"/>
                  </a:lnTo>
                  <a:lnTo>
                    <a:pt x="1031" y="1570"/>
                  </a:lnTo>
                  <a:lnTo>
                    <a:pt x="1031" y="1558"/>
                  </a:lnTo>
                  <a:lnTo>
                    <a:pt x="1007" y="1536"/>
                  </a:lnTo>
                  <a:lnTo>
                    <a:pt x="1003" y="1524"/>
                  </a:lnTo>
                  <a:lnTo>
                    <a:pt x="1013" y="1520"/>
                  </a:lnTo>
                  <a:lnTo>
                    <a:pt x="1009" y="1518"/>
                  </a:lnTo>
                  <a:lnTo>
                    <a:pt x="997" y="1508"/>
                  </a:lnTo>
                  <a:lnTo>
                    <a:pt x="975" y="1466"/>
                  </a:lnTo>
                  <a:lnTo>
                    <a:pt x="965" y="1436"/>
                  </a:lnTo>
                  <a:lnTo>
                    <a:pt x="951" y="1416"/>
                  </a:lnTo>
                  <a:lnTo>
                    <a:pt x="945" y="1402"/>
                  </a:lnTo>
                  <a:lnTo>
                    <a:pt x="947" y="1398"/>
                  </a:lnTo>
                  <a:lnTo>
                    <a:pt x="959" y="1426"/>
                  </a:lnTo>
                  <a:lnTo>
                    <a:pt x="975" y="1442"/>
                  </a:lnTo>
                  <a:lnTo>
                    <a:pt x="983" y="1440"/>
                  </a:lnTo>
                  <a:lnTo>
                    <a:pt x="985" y="1436"/>
                  </a:lnTo>
                  <a:lnTo>
                    <a:pt x="993" y="1436"/>
                  </a:lnTo>
                  <a:lnTo>
                    <a:pt x="1027" y="1490"/>
                  </a:lnTo>
                  <a:lnTo>
                    <a:pt x="1035" y="1514"/>
                  </a:lnTo>
                  <a:lnTo>
                    <a:pt x="1043" y="1516"/>
                  </a:lnTo>
                  <a:lnTo>
                    <a:pt x="1053" y="1524"/>
                  </a:lnTo>
                  <a:lnTo>
                    <a:pt x="1065" y="1552"/>
                  </a:lnTo>
                  <a:lnTo>
                    <a:pt x="1065" y="1562"/>
                  </a:lnTo>
                  <a:lnTo>
                    <a:pt x="1071" y="1588"/>
                  </a:lnTo>
                  <a:lnTo>
                    <a:pt x="1089" y="1600"/>
                  </a:lnTo>
                  <a:lnTo>
                    <a:pt x="1101" y="1610"/>
                  </a:lnTo>
                  <a:lnTo>
                    <a:pt x="1105" y="1626"/>
                  </a:lnTo>
                  <a:lnTo>
                    <a:pt x="1115" y="1642"/>
                  </a:lnTo>
                  <a:lnTo>
                    <a:pt x="1125" y="1650"/>
                  </a:lnTo>
                  <a:lnTo>
                    <a:pt x="1133" y="1672"/>
                  </a:lnTo>
                  <a:lnTo>
                    <a:pt x="1135" y="1680"/>
                  </a:lnTo>
                  <a:lnTo>
                    <a:pt x="1131" y="1692"/>
                  </a:lnTo>
                  <a:lnTo>
                    <a:pt x="1137" y="1698"/>
                  </a:lnTo>
                  <a:lnTo>
                    <a:pt x="1145" y="1734"/>
                  </a:lnTo>
                  <a:lnTo>
                    <a:pt x="1149" y="1742"/>
                  </a:lnTo>
                  <a:lnTo>
                    <a:pt x="1145" y="1740"/>
                  </a:lnTo>
                  <a:close/>
                  <a:moveTo>
                    <a:pt x="1279" y="1474"/>
                  </a:moveTo>
                  <a:lnTo>
                    <a:pt x="1281" y="1484"/>
                  </a:lnTo>
                  <a:lnTo>
                    <a:pt x="1279" y="1480"/>
                  </a:lnTo>
                  <a:lnTo>
                    <a:pt x="1279" y="1474"/>
                  </a:lnTo>
                  <a:close/>
                  <a:moveTo>
                    <a:pt x="1352" y="1144"/>
                  </a:moveTo>
                  <a:lnTo>
                    <a:pt x="1333" y="1140"/>
                  </a:lnTo>
                  <a:lnTo>
                    <a:pt x="1329" y="1130"/>
                  </a:lnTo>
                  <a:lnTo>
                    <a:pt x="1327" y="1120"/>
                  </a:lnTo>
                  <a:lnTo>
                    <a:pt x="1341" y="1114"/>
                  </a:lnTo>
                  <a:lnTo>
                    <a:pt x="1343" y="1114"/>
                  </a:lnTo>
                  <a:lnTo>
                    <a:pt x="1349" y="1124"/>
                  </a:lnTo>
                  <a:lnTo>
                    <a:pt x="1358" y="1134"/>
                  </a:lnTo>
                  <a:lnTo>
                    <a:pt x="1349" y="1142"/>
                  </a:lnTo>
                  <a:lnTo>
                    <a:pt x="1352" y="1144"/>
                  </a:lnTo>
                  <a:close/>
                  <a:moveTo>
                    <a:pt x="1358" y="1024"/>
                  </a:moveTo>
                  <a:lnTo>
                    <a:pt x="1358" y="1030"/>
                  </a:lnTo>
                  <a:lnTo>
                    <a:pt x="1315" y="1020"/>
                  </a:lnTo>
                  <a:lnTo>
                    <a:pt x="1309" y="1026"/>
                  </a:lnTo>
                  <a:lnTo>
                    <a:pt x="1299" y="1026"/>
                  </a:lnTo>
                  <a:lnTo>
                    <a:pt x="1295" y="1036"/>
                  </a:lnTo>
                  <a:lnTo>
                    <a:pt x="1299" y="1044"/>
                  </a:lnTo>
                  <a:lnTo>
                    <a:pt x="1271" y="1044"/>
                  </a:lnTo>
                  <a:lnTo>
                    <a:pt x="1291" y="1064"/>
                  </a:lnTo>
                  <a:lnTo>
                    <a:pt x="1297" y="1084"/>
                  </a:lnTo>
                  <a:lnTo>
                    <a:pt x="1321" y="1094"/>
                  </a:lnTo>
                  <a:lnTo>
                    <a:pt x="1319" y="1114"/>
                  </a:lnTo>
                  <a:lnTo>
                    <a:pt x="1317" y="1114"/>
                  </a:lnTo>
                  <a:lnTo>
                    <a:pt x="1317" y="1116"/>
                  </a:lnTo>
                  <a:lnTo>
                    <a:pt x="1317" y="1120"/>
                  </a:lnTo>
                  <a:lnTo>
                    <a:pt x="1319" y="1120"/>
                  </a:lnTo>
                  <a:lnTo>
                    <a:pt x="1323" y="1134"/>
                  </a:lnTo>
                  <a:lnTo>
                    <a:pt x="1325" y="1132"/>
                  </a:lnTo>
                  <a:lnTo>
                    <a:pt x="1323" y="1154"/>
                  </a:lnTo>
                  <a:lnTo>
                    <a:pt x="1327" y="1166"/>
                  </a:lnTo>
                  <a:lnTo>
                    <a:pt x="1337" y="1162"/>
                  </a:lnTo>
                  <a:lnTo>
                    <a:pt x="1337" y="1164"/>
                  </a:lnTo>
                  <a:lnTo>
                    <a:pt x="1333" y="1168"/>
                  </a:lnTo>
                  <a:lnTo>
                    <a:pt x="1343" y="1172"/>
                  </a:lnTo>
                  <a:lnTo>
                    <a:pt x="1333" y="1178"/>
                  </a:lnTo>
                  <a:lnTo>
                    <a:pt x="1347" y="1186"/>
                  </a:lnTo>
                  <a:lnTo>
                    <a:pt x="1343" y="1198"/>
                  </a:lnTo>
                  <a:lnTo>
                    <a:pt x="1345" y="1222"/>
                  </a:lnTo>
                  <a:lnTo>
                    <a:pt x="1345" y="1222"/>
                  </a:lnTo>
                  <a:lnTo>
                    <a:pt x="1345" y="1224"/>
                  </a:lnTo>
                  <a:lnTo>
                    <a:pt x="1347" y="1226"/>
                  </a:lnTo>
                  <a:lnTo>
                    <a:pt x="1347" y="1226"/>
                  </a:lnTo>
                  <a:lnTo>
                    <a:pt x="1349" y="1234"/>
                  </a:lnTo>
                  <a:lnTo>
                    <a:pt x="1335" y="1234"/>
                  </a:lnTo>
                  <a:lnTo>
                    <a:pt x="1305" y="1240"/>
                  </a:lnTo>
                  <a:lnTo>
                    <a:pt x="1289" y="1234"/>
                  </a:lnTo>
                  <a:lnTo>
                    <a:pt x="1279" y="1222"/>
                  </a:lnTo>
                  <a:lnTo>
                    <a:pt x="1259" y="1218"/>
                  </a:lnTo>
                  <a:lnTo>
                    <a:pt x="1255" y="1198"/>
                  </a:lnTo>
                  <a:lnTo>
                    <a:pt x="1255" y="1186"/>
                  </a:lnTo>
                  <a:lnTo>
                    <a:pt x="1261" y="1188"/>
                  </a:lnTo>
                  <a:lnTo>
                    <a:pt x="1269" y="1158"/>
                  </a:lnTo>
                  <a:lnTo>
                    <a:pt x="1273" y="1154"/>
                  </a:lnTo>
                  <a:lnTo>
                    <a:pt x="1285" y="1158"/>
                  </a:lnTo>
                  <a:lnTo>
                    <a:pt x="1279" y="1146"/>
                  </a:lnTo>
                  <a:lnTo>
                    <a:pt x="1267" y="1144"/>
                  </a:lnTo>
                  <a:lnTo>
                    <a:pt x="1255" y="1124"/>
                  </a:lnTo>
                  <a:lnTo>
                    <a:pt x="1249" y="1116"/>
                  </a:lnTo>
                  <a:lnTo>
                    <a:pt x="1249" y="1116"/>
                  </a:lnTo>
                  <a:lnTo>
                    <a:pt x="1247" y="1114"/>
                  </a:lnTo>
                  <a:lnTo>
                    <a:pt x="1247" y="1114"/>
                  </a:lnTo>
                  <a:lnTo>
                    <a:pt x="1245" y="1112"/>
                  </a:lnTo>
                  <a:lnTo>
                    <a:pt x="1245" y="1112"/>
                  </a:lnTo>
                  <a:lnTo>
                    <a:pt x="1245" y="1112"/>
                  </a:lnTo>
                  <a:lnTo>
                    <a:pt x="1231" y="1084"/>
                  </a:lnTo>
                  <a:lnTo>
                    <a:pt x="1231" y="1064"/>
                  </a:lnTo>
                  <a:lnTo>
                    <a:pt x="1227" y="1064"/>
                  </a:lnTo>
                  <a:lnTo>
                    <a:pt x="1227" y="1064"/>
                  </a:lnTo>
                  <a:lnTo>
                    <a:pt x="1223" y="1054"/>
                  </a:lnTo>
                  <a:lnTo>
                    <a:pt x="1215" y="1046"/>
                  </a:lnTo>
                  <a:lnTo>
                    <a:pt x="1225" y="1026"/>
                  </a:lnTo>
                  <a:lnTo>
                    <a:pt x="1227" y="1018"/>
                  </a:lnTo>
                  <a:lnTo>
                    <a:pt x="1229" y="1020"/>
                  </a:lnTo>
                  <a:lnTo>
                    <a:pt x="1233" y="1004"/>
                  </a:lnTo>
                  <a:lnTo>
                    <a:pt x="1239" y="1018"/>
                  </a:lnTo>
                  <a:lnTo>
                    <a:pt x="1249" y="1004"/>
                  </a:lnTo>
                  <a:lnTo>
                    <a:pt x="1263" y="998"/>
                  </a:lnTo>
                  <a:lnTo>
                    <a:pt x="1255" y="994"/>
                  </a:lnTo>
                  <a:lnTo>
                    <a:pt x="1281" y="988"/>
                  </a:lnTo>
                  <a:lnTo>
                    <a:pt x="1293" y="978"/>
                  </a:lnTo>
                  <a:lnTo>
                    <a:pt x="1309" y="982"/>
                  </a:lnTo>
                  <a:lnTo>
                    <a:pt x="1323" y="978"/>
                  </a:lnTo>
                  <a:lnTo>
                    <a:pt x="1333" y="986"/>
                  </a:lnTo>
                  <a:lnTo>
                    <a:pt x="1347" y="1012"/>
                  </a:lnTo>
                  <a:lnTo>
                    <a:pt x="1360" y="1022"/>
                  </a:lnTo>
                  <a:lnTo>
                    <a:pt x="1360" y="1024"/>
                  </a:lnTo>
                  <a:lnTo>
                    <a:pt x="1358" y="1024"/>
                  </a:lnTo>
                  <a:close/>
                  <a:moveTo>
                    <a:pt x="1652" y="286"/>
                  </a:moveTo>
                  <a:lnTo>
                    <a:pt x="1656" y="286"/>
                  </a:lnTo>
                  <a:lnTo>
                    <a:pt x="1652" y="288"/>
                  </a:lnTo>
                  <a:lnTo>
                    <a:pt x="1652" y="286"/>
                  </a:lnTo>
                  <a:close/>
                  <a:moveTo>
                    <a:pt x="1778" y="186"/>
                  </a:moveTo>
                  <a:lnTo>
                    <a:pt x="1774" y="170"/>
                  </a:lnTo>
                  <a:lnTo>
                    <a:pt x="1790" y="180"/>
                  </a:lnTo>
                  <a:lnTo>
                    <a:pt x="1800" y="208"/>
                  </a:lnTo>
                  <a:lnTo>
                    <a:pt x="1792" y="212"/>
                  </a:lnTo>
                  <a:lnTo>
                    <a:pt x="1792" y="212"/>
                  </a:lnTo>
                  <a:lnTo>
                    <a:pt x="1788" y="208"/>
                  </a:lnTo>
                  <a:lnTo>
                    <a:pt x="1790" y="196"/>
                  </a:lnTo>
                  <a:lnTo>
                    <a:pt x="1778" y="186"/>
                  </a:lnTo>
                  <a:close/>
                  <a:moveTo>
                    <a:pt x="1796" y="242"/>
                  </a:moveTo>
                  <a:lnTo>
                    <a:pt x="1788" y="236"/>
                  </a:lnTo>
                  <a:lnTo>
                    <a:pt x="1804" y="242"/>
                  </a:lnTo>
                  <a:lnTo>
                    <a:pt x="1796" y="242"/>
                  </a:lnTo>
                  <a:close/>
                  <a:moveTo>
                    <a:pt x="1884" y="102"/>
                  </a:moveTo>
                  <a:lnTo>
                    <a:pt x="1884" y="100"/>
                  </a:lnTo>
                  <a:lnTo>
                    <a:pt x="1884" y="102"/>
                  </a:lnTo>
                  <a:lnTo>
                    <a:pt x="1884" y="102"/>
                  </a:lnTo>
                  <a:close/>
                  <a:moveTo>
                    <a:pt x="1890" y="106"/>
                  </a:moveTo>
                  <a:lnTo>
                    <a:pt x="1894" y="104"/>
                  </a:lnTo>
                  <a:lnTo>
                    <a:pt x="1894" y="108"/>
                  </a:lnTo>
                  <a:lnTo>
                    <a:pt x="1890" y="106"/>
                  </a:lnTo>
                  <a:close/>
                  <a:moveTo>
                    <a:pt x="1904" y="96"/>
                  </a:moveTo>
                  <a:lnTo>
                    <a:pt x="1896" y="100"/>
                  </a:lnTo>
                  <a:lnTo>
                    <a:pt x="1888" y="82"/>
                  </a:lnTo>
                  <a:lnTo>
                    <a:pt x="1884" y="90"/>
                  </a:lnTo>
                  <a:lnTo>
                    <a:pt x="1884" y="78"/>
                  </a:lnTo>
                  <a:lnTo>
                    <a:pt x="1884" y="52"/>
                  </a:lnTo>
                  <a:lnTo>
                    <a:pt x="1896" y="40"/>
                  </a:lnTo>
                  <a:lnTo>
                    <a:pt x="1902" y="20"/>
                  </a:lnTo>
                  <a:lnTo>
                    <a:pt x="1904" y="26"/>
                  </a:lnTo>
                  <a:lnTo>
                    <a:pt x="1896" y="46"/>
                  </a:lnTo>
                  <a:lnTo>
                    <a:pt x="1904" y="82"/>
                  </a:lnTo>
                  <a:lnTo>
                    <a:pt x="1904" y="96"/>
                  </a:lnTo>
                  <a:close/>
                  <a:moveTo>
                    <a:pt x="2190" y="1762"/>
                  </a:moveTo>
                  <a:lnTo>
                    <a:pt x="2188" y="1760"/>
                  </a:lnTo>
                  <a:lnTo>
                    <a:pt x="2190" y="1762"/>
                  </a:lnTo>
                  <a:lnTo>
                    <a:pt x="2190" y="17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37" name="Freeform 137"/>
            <p:cNvSpPr>
              <a:spLocks/>
            </p:cNvSpPr>
            <p:nvPr/>
          </p:nvSpPr>
          <p:spPr bwMode="black">
            <a:xfrm>
              <a:off x="5345113" y="0"/>
              <a:ext cx="195263" cy="149225"/>
            </a:xfrm>
            <a:custGeom>
              <a:avLst/>
              <a:gdLst>
                <a:gd name="T0" fmla="*/ 2 w 123"/>
                <a:gd name="T1" fmla="*/ 0 h 94"/>
                <a:gd name="T2" fmla="*/ 0 w 123"/>
                <a:gd name="T3" fmla="*/ 16 h 94"/>
                <a:gd name="T4" fmla="*/ 4 w 123"/>
                <a:gd name="T5" fmla="*/ 30 h 94"/>
                <a:gd name="T6" fmla="*/ 38 w 123"/>
                <a:gd name="T7" fmla="*/ 34 h 94"/>
                <a:gd name="T8" fmla="*/ 38 w 123"/>
                <a:gd name="T9" fmla="*/ 48 h 94"/>
                <a:gd name="T10" fmla="*/ 32 w 123"/>
                <a:gd name="T11" fmla="*/ 42 h 94"/>
                <a:gd name="T12" fmla="*/ 12 w 123"/>
                <a:gd name="T13" fmla="*/ 42 h 94"/>
                <a:gd name="T14" fmla="*/ 38 w 123"/>
                <a:gd name="T15" fmla="*/ 74 h 94"/>
                <a:gd name="T16" fmla="*/ 38 w 123"/>
                <a:gd name="T17" fmla="*/ 50 h 94"/>
                <a:gd name="T18" fmla="*/ 40 w 123"/>
                <a:gd name="T19" fmla="*/ 48 h 94"/>
                <a:gd name="T20" fmla="*/ 50 w 123"/>
                <a:gd name="T21" fmla="*/ 56 h 94"/>
                <a:gd name="T22" fmla="*/ 42 w 123"/>
                <a:gd name="T23" fmla="*/ 58 h 94"/>
                <a:gd name="T24" fmla="*/ 44 w 123"/>
                <a:gd name="T25" fmla="*/ 76 h 94"/>
                <a:gd name="T26" fmla="*/ 59 w 123"/>
                <a:gd name="T27" fmla="*/ 76 h 94"/>
                <a:gd name="T28" fmla="*/ 59 w 123"/>
                <a:gd name="T29" fmla="*/ 76 h 94"/>
                <a:gd name="T30" fmla="*/ 71 w 123"/>
                <a:gd name="T31" fmla="*/ 92 h 94"/>
                <a:gd name="T32" fmla="*/ 77 w 123"/>
                <a:gd name="T33" fmla="*/ 82 h 94"/>
                <a:gd name="T34" fmla="*/ 103 w 123"/>
                <a:gd name="T35" fmla="*/ 90 h 94"/>
                <a:gd name="T36" fmla="*/ 99 w 123"/>
                <a:gd name="T37" fmla="*/ 86 h 94"/>
                <a:gd name="T38" fmla="*/ 103 w 123"/>
                <a:gd name="T39" fmla="*/ 86 h 94"/>
                <a:gd name="T40" fmla="*/ 109 w 123"/>
                <a:gd name="T41" fmla="*/ 94 h 94"/>
                <a:gd name="T42" fmla="*/ 115 w 123"/>
                <a:gd name="T43" fmla="*/ 84 h 94"/>
                <a:gd name="T44" fmla="*/ 111 w 123"/>
                <a:gd name="T45" fmla="*/ 82 h 94"/>
                <a:gd name="T46" fmla="*/ 123 w 123"/>
                <a:gd name="T47" fmla="*/ 78 h 94"/>
                <a:gd name="T48" fmla="*/ 91 w 123"/>
                <a:gd name="T49" fmla="*/ 48 h 94"/>
                <a:gd name="T50" fmla="*/ 79 w 123"/>
                <a:gd name="T51" fmla="*/ 6 h 94"/>
                <a:gd name="T52" fmla="*/ 79 w 123"/>
                <a:gd name="T53" fmla="*/ 0 h 94"/>
                <a:gd name="T54" fmla="*/ 2 w 123"/>
                <a:gd name="T5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3" h="94">
                  <a:moveTo>
                    <a:pt x="2" y="0"/>
                  </a:moveTo>
                  <a:lnTo>
                    <a:pt x="0" y="16"/>
                  </a:lnTo>
                  <a:lnTo>
                    <a:pt x="4" y="30"/>
                  </a:lnTo>
                  <a:lnTo>
                    <a:pt x="38" y="34"/>
                  </a:lnTo>
                  <a:lnTo>
                    <a:pt x="38" y="48"/>
                  </a:lnTo>
                  <a:lnTo>
                    <a:pt x="32" y="42"/>
                  </a:lnTo>
                  <a:lnTo>
                    <a:pt x="12" y="42"/>
                  </a:lnTo>
                  <a:lnTo>
                    <a:pt x="38" y="74"/>
                  </a:lnTo>
                  <a:lnTo>
                    <a:pt x="38" y="50"/>
                  </a:lnTo>
                  <a:lnTo>
                    <a:pt x="40" y="48"/>
                  </a:lnTo>
                  <a:lnTo>
                    <a:pt x="50" y="56"/>
                  </a:lnTo>
                  <a:lnTo>
                    <a:pt x="42" y="58"/>
                  </a:lnTo>
                  <a:lnTo>
                    <a:pt x="44" y="76"/>
                  </a:lnTo>
                  <a:lnTo>
                    <a:pt x="59" y="76"/>
                  </a:lnTo>
                  <a:lnTo>
                    <a:pt x="59" y="76"/>
                  </a:lnTo>
                  <a:lnTo>
                    <a:pt x="71" y="92"/>
                  </a:lnTo>
                  <a:lnTo>
                    <a:pt x="77" y="82"/>
                  </a:lnTo>
                  <a:lnTo>
                    <a:pt x="103" y="90"/>
                  </a:lnTo>
                  <a:lnTo>
                    <a:pt x="99" y="86"/>
                  </a:lnTo>
                  <a:lnTo>
                    <a:pt x="103" y="86"/>
                  </a:lnTo>
                  <a:lnTo>
                    <a:pt x="109" y="94"/>
                  </a:lnTo>
                  <a:lnTo>
                    <a:pt x="115" y="84"/>
                  </a:lnTo>
                  <a:lnTo>
                    <a:pt x="111" y="82"/>
                  </a:lnTo>
                  <a:lnTo>
                    <a:pt x="123" y="78"/>
                  </a:lnTo>
                  <a:lnTo>
                    <a:pt x="91" y="48"/>
                  </a:lnTo>
                  <a:lnTo>
                    <a:pt x="79" y="6"/>
                  </a:lnTo>
                  <a:lnTo>
                    <a:pt x="79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6356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grpSp>
        <p:nvGrpSpPr>
          <p:cNvPr id="138" name="Group 137"/>
          <p:cNvGrpSpPr/>
          <p:nvPr userDrawn="1"/>
        </p:nvGrpSpPr>
        <p:grpSpPr bwMode="black">
          <a:xfrm>
            <a:off x="-3175" y="-20785"/>
            <a:ext cx="9147175" cy="4879975"/>
            <a:chOff x="-3175" y="0"/>
            <a:chExt cx="9147175" cy="4956175"/>
          </a:xfrm>
          <a:solidFill>
            <a:schemeClr val="bg2"/>
          </a:solidFill>
        </p:grpSpPr>
        <p:sp>
          <p:nvSpPr>
            <p:cNvPr id="139" name="Freeform 6"/>
            <p:cNvSpPr>
              <a:spLocks/>
            </p:cNvSpPr>
            <p:nvPr userDrawn="1"/>
          </p:nvSpPr>
          <p:spPr bwMode="black">
            <a:xfrm>
              <a:off x="1601788" y="4940300"/>
              <a:ext cx="9525" cy="15875"/>
            </a:xfrm>
            <a:custGeom>
              <a:avLst/>
              <a:gdLst>
                <a:gd name="T0" fmla="*/ 0 w 6"/>
                <a:gd name="T1" fmla="*/ 0 h 10"/>
                <a:gd name="T2" fmla="*/ 0 w 6"/>
                <a:gd name="T3" fmla="*/ 6 h 10"/>
                <a:gd name="T4" fmla="*/ 6 w 6"/>
                <a:gd name="T5" fmla="*/ 10 h 10"/>
                <a:gd name="T6" fmla="*/ 2 w 6"/>
                <a:gd name="T7" fmla="*/ 4 h 10"/>
                <a:gd name="T8" fmla="*/ 0 w 6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0" y="0"/>
                  </a:moveTo>
                  <a:lnTo>
                    <a:pt x="0" y="6"/>
                  </a:lnTo>
                  <a:lnTo>
                    <a:pt x="6" y="10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40" name="Freeform 7"/>
            <p:cNvSpPr>
              <a:spLocks/>
            </p:cNvSpPr>
            <p:nvPr userDrawn="1"/>
          </p:nvSpPr>
          <p:spPr bwMode="black">
            <a:xfrm>
              <a:off x="1579563" y="4921250"/>
              <a:ext cx="9525" cy="12700"/>
            </a:xfrm>
            <a:custGeom>
              <a:avLst/>
              <a:gdLst>
                <a:gd name="T0" fmla="*/ 6 w 6"/>
                <a:gd name="T1" fmla="*/ 6 h 8"/>
                <a:gd name="T2" fmla="*/ 6 w 6"/>
                <a:gd name="T3" fmla="*/ 0 h 8"/>
                <a:gd name="T4" fmla="*/ 0 w 6"/>
                <a:gd name="T5" fmla="*/ 8 h 8"/>
                <a:gd name="T6" fmla="*/ 6 w 6"/>
                <a:gd name="T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6" y="6"/>
                  </a:moveTo>
                  <a:lnTo>
                    <a:pt x="6" y="0"/>
                  </a:lnTo>
                  <a:lnTo>
                    <a:pt x="0" y="8"/>
                  </a:lnTo>
                  <a:lnTo>
                    <a:pt x="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41" name="Freeform 8"/>
            <p:cNvSpPr>
              <a:spLocks/>
            </p:cNvSpPr>
            <p:nvPr userDrawn="1"/>
          </p:nvSpPr>
          <p:spPr bwMode="black">
            <a:xfrm>
              <a:off x="1582738" y="4895850"/>
              <a:ext cx="12700" cy="25400"/>
            </a:xfrm>
            <a:custGeom>
              <a:avLst/>
              <a:gdLst>
                <a:gd name="T0" fmla="*/ 8 w 8"/>
                <a:gd name="T1" fmla="*/ 10 h 16"/>
                <a:gd name="T2" fmla="*/ 0 w 8"/>
                <a:gd name="T3" fmla="*/ 0 h 16"/>
                <a:gd name="T4" fmla="*/ 4 w 8"/>
                <a:gd name="T5" fmla="*/ 16 h 16"/>
                <a:gd name="T6" fmla="*/ 6 w 8"/>
                <a:gd name="T7" fmla="*/ 16 h 16"/>
                <a:gd name="T8" fmla="*/ 8 w 8"/>
                <a:gd name="T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8" y="10"/>
                  </a:moveTo>
                  <a:lnTo>
                    <a:pt x="0" y="0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8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42" name="Freeform 9"/>
            <p:cNvSpPr>
              <a:spLocks/>
            </p:cNvSpPr>
            <p:nvPr userDrawn="1"/>
          </p:nvSpPr>
          <p:spPr bwMode="black">
            <a:xfrm>
              <a:off x="1563688" y="4876800"/>
              <a:ext cx="19050" cy="12700"/>
            </a:xfrm>
            <a:custGeom>
              <a:avLst/>
              <a:gdLst>
                <a:gd name="T0" fmla="*/ 0 w 12"/>
                <a:gd name="T1" fmla="*/ 2 h 8"/>
                <a:gd name="T2" fmla="*/ 10 w 12"/>
                <a:gd name="T3" fmla="*/ 8 h 8"/>
                <a:gd name="T4" fmla="*/ 12 w 12"/>
                <a:gd name="T5" fmla="*/ 0 h 8"/>
                <a:gd name="T6" fmla="*/ 0 w 12"/>
                <a:gd name="T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8">
                  <a:moveTo>
                    <a:pt x="0" y="2"/>
                  </a:moveTo>
                  <a:lnTo>
                    <a:pt x="10" y="8"/>
                  </a:lnTo>
                  <a:lnTo>
                    <a:pt x="12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43" name="Freeform 10"/>
            <p:cNvSpPr>
              <a:spLocks/>
            </p:cNvSpPr>
            <p:nvPr userDrawn="1"/>
          </p:nvSpPr>
          <p:spPr bwMode="black">
            <a:xfrm>
              <a:off x="1563688" y="4848225"/>
              <a:ext cx="6350" cy="9525"/>
            </a:xfrm>
            <a:custGeom>
              <a:avLst/>
              <a:gdLst>
                <a:gd name="T0" fmla="*/ 4 w 4"/>
                <a:gd name="T1" fmla="*/ 6 h 6"/>
                <a:gd name="T2" fmla="*/ 0 w 4"/>
                <a:gd name="T3" fmla="*/ 0 h 6"/>
                <a:gd name="T4" fmla="*/ 0 w 4"/>
                <a:gd name="T5" fmla="*/ 4 h 6"/>
                <a:gd name="T6" fmla="*/ 4 w 4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4" y="6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4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44" name="Freeform 11"/>
            <p:cNvSpPr>
              <a:spLocks/>
            </p:cNvSpPr>
            <p:nvPr userDrawn="1"/>
          </p:nvSpPr>
          <p:spPr bwMode="black">
            <a:xfrm>
              <a:off x="1563688" y="4797425"/>
              <a:ext cx="6350" cy="12700"/>
            </a:xfrm>
            <a:custGeom>
              <a:avLst/>
              <a:gdLst>
                <a:gd name="T0" fmla="*/ 0 w 4"/>
                <a:gd name="T1" fmla="*/ 8 h 8"/>
                <a:gd name="T2" fmla="*/ 4 w 4"/>
                <a:gd name="T3" fmla="*/ 4 h 8"/>
                <a:gd name="T4" fmla="*/ 0 w 4"/>
                <a:gd name="T5" fmla="*/ 0 h 8"/>
                <a:gd name="T6" fmla="*/ 0 w 4"/>
                <a:gd name="T7" fmla="*/ 2 h 8"/>
                <a:gd name="T8" fmla="*/ 0 w 4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8">
                  <a:moveTo>
                    <a:pt x="0" y="8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45" name="Freeform 12"/>
            <p:cNvSpPr>
              <a:spLocks/>
            </p:cNvSpPr>
            <p:nvPr userDrawn="1"/>
          </p:nvSpPr>
          <p:spPr bwMode="black">
            <a:xfrm>
              <a:off x="1563688" y="4778375"/>
              <a:ext cx="9525" cy="22225"/>
            </a:xfrm>
            <a:custGeom>
              <a:avLst/>
              <a:gdLst>
                <a:gd name="T0" fmla="*/ 2 w 6"/>
                <a:gd name="T1" fmla="*/ 0 h 14"/>
                <a:gd name="T2" fmla="*/ 0 w 6"/>
                <a:gd name="T3" fmla="*/ 2 h 14"/>
                <a:gd name="T4" fmla="*/ 6 w 6"/>
                <a:gd name="T5" fmla="*/ 14 h 14"/>
                <a:gd name="T6" fmla="*/ 2 w 6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4">
                  <a:moveTo>
                    <a:pt x="2" y="0"/>
                  </a:moveTo>
                  <a:lnTo>
                    <a:pt x="0" y="2"/>
                  </a:lnTo>
                  <a:lnTo>
                    <a:pt x="6" y="14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46" name="Freeform 13"/>
            <p:cNvSpPr>
              <a:spLocks/>
            </p:cNvSpPr>
            <p:nvPr userDrawn="1"/>
          </p:nvSpPr>
          <p:spPr bwMode="black">
            <a:xfrm>
              <a:off x="1589088" y="4756150"/>
              <a:ext cx="6350" cy="9525"/>
            </a:xfrm>
            <a:custGeom>
              <a:avLst/>
              <a:gdLst>
                <a:gd name="T0" fmla="*/ 2 w 4"/>
                <a:gd name="T1" fmla="*/ 0 h 6"/>
                <a:gd name="T2" fmla="*/ 0 w 4"/>
                <a:gd name="T3" fmla="*/ 2 h 6"/>
                <a:gd name="T4" fmla="*/ 4 w 4"/>
                <a:gd name="T5" fmla="*/ 6 h 6"/>
                <a:gd name="T6" fmla="*/ 2 w 4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lnTo>
                    <a:pt x="0" y="2"/>
                  </a:lnTo>
                  <a:lnTo>
                    <a:pt x="4" y="6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47" name="Freeform 14"/>
            <p:cNvSpPr>
              <a:spLocks/>
            </p:cNvSpPr>
            <p:nvPr userDrawn="1"/>
          </p:nvSpPr>
          <p:spPr bwMode="black">
            <a:xfrm>
              <a:off x="8956675" y="4232275"/>
              <a:ext cx="184150" cy="279400"/>
            </a:xfrm>
            <a:custGeom>
              <a:avLst/>
              <a:gdLst>
                <a:gd name="T0" fmla="*/ 86 w 116"/>
                <a:gd name="T1" fmla="*/ 82 h 176"/>
                <a:gd name="T2" fmla="*/ 68 w 116"/>
                <a:gd name="T3" fmla="*/ 74 h 176"/>
                <a:gd name="T4" fmla="*/ 64 w 116"/>
                <a:gd name="T5" fmla="*/ 54 h 176"/>
                <a:gd name="T6" fmla="*/ 54 w 116"/>
                <a:gd name="T7" fmla="*/ 46 h 176"/>
                <a:gd name="T8" fmla="*/ 54 w 116"/>
                <a:gd name="T9" fmla="*/ 58 h 176"/>
                <a:gd name="T10" fmla="*/ 46 w 116"/>
                <a:gd name="T11" fmla="*/ 58 h 176"/>
                <a:gd name="T12" fmla="*/ 48 w 116"/>
                <a:gd name="T13" fmla="*/ 48 h 176"/>
                <a:gd name="T14" fmla="*/ 40 w 116"/>
                <a:gd name="T15" fmla="*/ 38 h 176"/>
                <a:gd name="T16" fmla="*/ 42 w 116"/>
                <a:gd name="T17" fmla="*/ 38 h 176"/>
                <a:gd name="T18" fmla="*/ 36 w 116"/>
                <a:gd name="T19" fmla="*/ 20 h 176"/>
                <a:gd name="T20" fmla="*/ 16 w 116"/>
                <a:gd name="T21" fmla="*/ 8 h 176"/>
                <a:gd name="T22" fmla="*/ 14 w 116"/>
                <a:gd name="T23" fmla="*/ 10 h 176"/>
                <a:gd name="T24" fmla="*/ 10 w 116"/>
                <a:gd name="T25" fmla="*/ 0 h 176"/>
                <a:gd name="T26" fmla="*/ 0 w 116"/>
                <a:gd name="T27" fmla="*/ 2 h 176"/>
                <a:gd name="T28" fmla="*/ 12 w 116"/>
                <a:gd name="T29" fmla="*/ 24 h 176"/>
                <a:gd name="T30" fmla="*/ 16 w 116"/>
                <a:gd name="T31" fmla="*/ 28 h 176"/>
                <a:gd name="T32" fmla="*/ 18 w 116"/>
                <a:gd name="T33" fmla="*/ 34 h 176"/>
                <a:gd name="T34" fmla="*/ 28 w 116"/>
                <a:gd name="T35" fmla="*/ 48 h 176"/>
                <a:gd name="T36" fmla="*/ 32 w 116"/>
                <a:gd name="T37" fmla="*/ 46 h 176"/>
                <a:gd name="T38" fmla="*/ 32 w 116"/>
                <a:gd name="T39" fmla="*/ 56 h 176"/>
                <a:gd name="T40" fmla="*/ 36 w 116"/>
                <a:gd name="T41" fmla="*/ 64 h 176"/>
                <a:gd name="T42" fmla="*/ 38 w 116"/>
                <a:gd name="T43" fmla="*/ 64 h 176"/>
                <a:gd name="T44" fmla="*/ 38 w 116"/>
                <a:gd name="T45" fmla="*/ 66 h 176"/>
                <a:gd name="T46" fmla="*/ 42 w 116"/>
                <a:gd name="T47" fmla="*/ 70 h 176"/>
                <a:gd name="T48" fmla="*/ 42 w 116"/>
                <a:gd name="T49" fmla="*/ 86 h 176"/>
                <a:gd name="T50" fmla="*/ 40 w 116"/>
                <a:gd name="T51" fmla="*/ 86 h 176"/>
                <a:gd name="T52" fmla="*/ 36 w 116"/>
                <a:gd name="T53" fmla="*/ 104 h 176"/>
                <a:gd name="T54" fmla="*/ 26 w 116"/>
                <a:gd name="T55" fmla="*/ 110 h 176"/>
                <a:gd name="T56" fmla="*/ 20 w 116"/>
                <a:gd name="T57" fmla="*/ 118 h 176"/>
                <a:gd name="T58" fmla="*/ 48 w 116"/>
                <a:gd name="T59" fmla="*/ 138 h 176"/>
                <a:gd name="T60" fmla="*/ 48 w 116"/>
                <a:gd name="T61" fmla="*/ 150 h 176"/>
                <a:gd name="T62" fmla="*/ 38 w 116"/>
                <a:gd name="T63" fmla="*/ 166 h 176"/>
                <a:gd name="T64" fmla="*/ 58 w 116"/>
                <a:gd name="T65" fmla="*/ 176 h 176"/>
                <a:gd name="T66" fmla="*/ 80 w 116"/>
                <a:gd name="T67" fmla="*/ 146 h 176"/>
                <a:gd name="T68" fmla="*/ 88 w 116"/>
                <a:gd name="T69" fmla="*/ 128 h 176"/>
                <a:gd name="T70" fmla="*/ 84 w 116"/>
                <a:gd name="T71" fmla="*/ 120 h 176"/>
                <a:gd name="T72" fmla="*/ 90 w 116"/>
                <a:gd name="T73" fmla="*/ 116 h 176"/>
                <a:gd name="T74" fmla="*/ 106 w 116"/>
                <a:gd name="T75" fmla="*/ 114 h 176"/>
                <a:gd name="T76" fmla="*/ 106 w 116"/>
                <a:gd name="T77" fmla="*/ 102 h 176"/>
                <a:gd name="T78" fmla="*/ 112 w 116"/>
                <a:gd name="T79" fmla="*/ 100 h 176"/>
                <a:gd name="T80" fmla="*/ 116 w 116"/>
                <a:gd name="T81" fmla="*/ 76 h 176"/>
                <a:gd name="T82" fmla="*/ 104 w 116"/>
                <a:gd name="T83" fmla="*/ 70 h 176"/>
                <a:gd name="T84" fmla="*/ 86 w 116"/>
                <a:gd name="T85" fmla="*/ 8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6" h="176">
                  <a:moveTo>
                    <a:pt x="86" y="82"/>
                  </a:moveTo>
                  <a:lnTo>
                    <a:pt x="68" y="74"/>
                  </a:lnTo>
                  <a:lnTo>
                    <a:pt x="64" y="54"/>
                  </a:lnTo>
                  <a:lnTo>
                    <a:pt x="54" y="46"/>
                  </a:lnTo>
                  <a:lnTo>
                    <a:pt x="54" y="58"/>
                  </a:lnTo>
                  <a:lnTo>
                    <a:pt x="46" y="58"/>
                  </a:lnTo>
                  <a:lnTo>
                    <a:pt x="48" y="48"/>
                  </a:lnTo>
                  <a:lnTo>
                    <a:pt x="40" y="38"/>
                  </a:lnTo>
                  <a:lnTo>
                    <a:pt x="42" y="38"/>
                  </a:lnTo>
                  <a:lnTo>
                    <a:pt x="36" y="20"/>
                  </a:lnTo>
                  <a:lnTo>
                    <a:pt x="16" y="8"/>
                  </a:lnTo>
                  <a:lnTo>
                    <a:pt x="14" y="10"/>
                  </a:lnTo>
                  <a:lnTo>
                    <a:pt x="10" y="0"/>
                  </a:lnTo>
                  <a:lnTo>
                    <a:pt x="0" y="2"/>
                  </a:lnTo>
                  <a:lnTo>
                    <a:pt x="12" y="24"/>
                  </a:lnTo>
                  <a:lnTo>
                    <a:pt x="16" y="28"/>
                  </a:lnTo>
                  <a:lnTo>
                    <a:pt x="18" y="34"/>
                  </a:lnTo>
                  <a:lnTo>
                    <a:pt x="28" y="48"/>
                  </a:lnTo>
                  <a:lnTo>
                    <a:pt x="32" y="46"/>
                  </a:lnTo>
                  <a:lnTo>
                    <a:pt x="32" y="56"/>
                  </a:lnTo>
                  <a:lnTo>
                    <a:pt x="36" y="64"/>
                  </a:lnTo>
                  <a:lnTo>
                    <a:pt x="38" y="64"/>
                  </a:lnTo>
                  <a:lnTo>
                    <a:pt x="38" y="66"/>
                  </a:lnTo>
                  <a:lnTo>
                    <a:pt x="42" y="70"/>
                  </a:lnTo>
                  <a:lnTo>
                    <a:pt x="42" y="86"/>
                  </a:lnTo>
                  <a:lnTo>
                    <a:pt x="40" y="86"/>
                  </a:lnTo>
                  <a:lnTo>
                    <a:pt x="36" y="104"/>
                  </a:lnTo>
                  <a:lnTo>
                    <a:pt x="26" y="110"/>
                  </a:lnTo>
                  <a:lnTo>
                    <a:pt x="20" y="118"/>
                  </a:lnTo>
                  <a:lnTo>
                    <a:pt x="48" y="138"/>
                  </a:lnTo>
                  <a:lnTo>
                    <a:pt x="48" y="150"/>
                  </a:lnTo>
                  <a:lnTo>
                    <a:pt x="38" y="166"/>
                  </a:lnTo>
                  <a:lnTo>
                    <a:pt x="58" y="176"/>
                  </a:lnTo>
                  <a:lnTo>
                    <a:pt x="80" y="146"/>
                  </a:lnTo>
                  <a:lnTo>
                    <a:pt x="88" y="128"/>
                  </a:lnTo>
                  <a:lnTo>
                    <a:pt x="84" y="120"/>
                  </a:lnTo>
                  <a:lnTo>
                    <a:pt x="90" y="116"/>
                  </a:lnTo>
                  <a:lnTo>
                    <a:pt x="106" y="114"/>
                  </a:lnTo>
                  <a:lnTo>
                    <a:pt x="106" y="102"/>
                  </a:lnTo>
                  <a:lnTo>
                    <a:pt x="112" y="100"/>
                  </a:lnTo>
                  <a:lnTo>
                    <a:pt x="116" y="76"/>
                  </a:lnTo>
                  <a:lnTo>
                    <a:pt x="104" y="70"/>
                  </a:lnTo>
                  <a:lnTo>
                    <a:pt x="86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48" name="Freeform 15"/>
            <p:cNvSpPr>
              <a:spLocks/>
            </p:cNvSpPr>
            <p:nvPr userDrawn="1"/>
          </p:nvSpPr>
          <p:spPr bwMode="black">
            <a:xfrm>
              <a:off x="8766175" y="4457700"/>
              <a:ext cx="247650" cy="266700"/>
            </a:xfrm>
            <a:custGeom>
              <a:avLst/>
              <a:gdLst>
                <a:gd name="T0" fmla="*/ 150 w 156"/>
                <a:gd name="T1" fmla="*/ 14 h 168"/>
                <a:gd name="T2" fmla="*/ 148 w 156"/>
                <a:gd name="T3" fmla="*/ 12 h 168"/>
                <a:gd name="T4" fmla="*/ 146 w 156"/>
                <a:gd name="T5" fmla="*/ 12 h 168"/>
                <a:gd name="T6" fmla="*/ 134 w 156"/>
                <a:gd name="T7" fmla="*/ 20 h 168"/>
                <a:gd name="T8" fmla="*/ 124 w 156"/>
                <a:gd name="T9" fmla="*/ 0 h 168"/>
                <a:gd name="T10" fmla="*/ 112 w 156"/>
                <a:gd name="T11" fmla="*/ 16 h 168"/>
                <a:gd name="T12" fmla="*/ 108 w 156"/>
                <a:gd name="T13" fmla="*/ 28 h 168"/>
                <a:gd name="T14" fmla="*/ 98 w 156"/>
                <a:gd name="T15" fmla="*/ 36 h 168"/>
                <a:gd name="T16" fmla="*/ 88 w 156"/>
                <a:gd name="T17" fmla="*/ 60 h 168"/>
                <a:gd name="T18" fmla="*/ 56 w 156"/>
                <a:gd name="T19" fmla="*/ 86 h 168"/>
                <a:gd name="T20" fmla="*/ 38 w 156"/>
                <a:gd name="T21" fmla="*/ 92 h 168"/>
                <a:gd name="T22" fmla="*/ 24 w 156"/>
                <a:gd name="T23" fmla="*/ 112 h 168"/>
                <a:gd name="T24" fmla="*/ 24 w 156"/>
                <a:gd name="T25" fmla="*/ 114 h 168"/>
                <a:gd name="T26" fmla="*/ 24 w 156"/>
                <a:gd name="T27" fmla="*/ 112 h 168"/>
                <a:gd name="T28" fmla="*/ 16 w 156"/>
                <a:gd name="T29" fmla="*/ 116 h 168"/>
                <a:gd name="T30" fmla="*/ 16 w 156"/>
                <a:gd name="T31" fmla="*/ 124 h 168"/>
                <a:gd name="T32" fmla="*/ 14 w 156"/>
                <a:gd name="T33" fmla="*/ 124 h 168"/>
                <a:gd name="T34" fmla="*/ 10 w 156"/>
                <a:gd name="T35" fmla="*/ 132 h 168"/>
                <a:gd name="T36" fmla="*/ 14 w 156"/>
                <a:gd name="T37" fmla="*/ 134 h 168"/>
                <a:gd name="T38" fmla="*/ 14 w 156"/>
                <a:gd name="T39" fmla="*/ 136 h 168"/>
                <a:gd name="T40" fmla="*/ 0 w 156"/>
                <a:gd name="T41" fmla="*/ 146 h 168"/>
                <a:gd name="T42" fmla="*/ 8 w 156"/>
                <a:gd name="T43" fmla="*/ 146 h 168"/>
                <a:gd name="T44" fmla="*/ 8 w 156"/>
                <a:gd name="T45" fmla="*/ 146 h 168"/>
                <a:gd name="T46" fmla="*/ 10 w 156"/>
                <a:gd name="T47" fmla="*/ 148 h 168"/>
                <a:gd name="T48" fmla="*/ 8 w 156"/>
                <a:gd name="T49" fmla="*/ 152 h 168"/>
                <a:gd name="T50" fmla="*/ 28 w 156"/>
                <a:gd name="T51" fmla="*/ 152 h 168"/>
                <a:gd name="T52" fmla="*/ 30 w 156"/>
                <a:gd name="T53" fmla="*/ 158 h 168"/>
                <a:gd name="T54" fmla="*/ 56 w 156"/>
                <a:gd name="T55" fmla="*/ 168 h 168"/>
                <a:gd name="T56" fmla="*/ 68 w 156"/>
                <a:gd name="T57" fmla="*/ 162 h 168"/>
                <a:gd name="T58" fmla="*/ 90 w 156"/>
                <a:gd name="T59" fmla="*/ 146 h 168"/>
                <a:gd name="T60" fmla="*/ 102 w 156"/>
                <a:gd name="T61" fmla="*/ 96 h 168"/>
                <a:gd name="T62" fmla="*/ 106 w 156"/>
                <a:gd name="T63" fmla="*/ 98 h 168"/>
                <a:gd name="T64" fmla="*/ 120 w 156"/>
                <a:gd name="T65" fmla="*/ 88 h 168"/>
                <a:gd name="T66" fmla="*/ 130 w 156"/>
                <a:gd name="T67" fmla="*/ 92 h 168"/>
                <a:gd name="T68" fmla="*/ 134 w 156"/>
                <a:gd name="T69" fmla="*/ 88 h 168"/>
                <a:gd name="T70" fmla="*/ 128 w 156"/>
                <a:gd name="T71" fmla="*/ 82 h 168"/>
                <a:gd name="T72" fmla="*/ 130 w 156"/>
                <a:gd name="T73" fmla="*/ 72 h 168"/>
                <a:gd name="T74" fmla="*/ 138 w 156"/>
                <a:gd name="T75" fmla="*/ 64 h 168"/>
                <a:gd name="T76" fmla="*/ 156 w 156"/>
                <a:gd name="T77" fmla="*/ 38 h 168"/>
                <a:gd name="T78" fmla="*/ 154 w 156"/>
                <a:gd name="T79" fmla="*/ 22 h 168"/>
                <a:gd name="T80" fmla="*/ 156 w 156"/>
                <a:gd name="T81" fmla="*/ 18 h 168"/>
                <a:gd name="T82" fmla="*/ 150 w 156"/>
                <a:gd name="T83" fmla="*/ 1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6" h="168">
                  <a:moveTo>
                    <a:pt x="150" y="14"/>
                  </a:moveTo>
                  <a:lnTo>
                    <a:pt x="148" y="12"/>
                  </a:lnTo>
                  <a:lnTo>
                    <a:pt x="146" y="12"/>
                  </a:lnTo>
                  <a:lnTo>
                    <a:pt x="134" y="20"/>
                  </a:lnTo>
                  <a:lnTo>
                    <a:pt x="124" y="0"/>
                  </a:lnTo>
                  <a:lnTo>
                    <a:pt x="112" y="16"/>
                  </a:lnTo>
                  <a:lnTo>
                    <a:pt x="108" y="28"/>
                  </a:lnTo>
                  <a:lnTo>
                    <a:pt x="98" y="36"/>
                  </a:lnTo>
                  <a:lnTo>
                    <a:pt x="88" y="60"/>
                  </a:lnTo>
                  <a:lnTo>
                    <a:pt x="56" y="86"/>
                  </a:lnTo>
                  <a:lnTo>
                    <a:pt x="38" y="92"/>
                  </a:lnTo>
                  <a:lnTo>
                    <a:pt x="24" y="112"/>
                  </a:lnTo>
                  <a:lnTo>
                    <a:pt x="24" y="114"/>
                  </a:lnTo>
                  <a:lnTo>
                    <a:pt x="24" y="112"/>
                  </a:lnTo>
                  <a:lnTo>
                    <a:pt x="16" y="116"/>
                  </a:lnTo>
                  <a:lnTo>
                    <a:pt x="16" y="124"/>
                  </a:lnTo>
                  <a:lnTo>
                    <a:pt x="14" y="124"/>
                  </a:lnTo>
                  <a:lnTo>
                    <a:pt x="10" y="132"/>
                  </a:lnTo>
                  <a:lnTo>
                    <a:pt x="14" y="134"/>
                  </a:lnTo>
                  <a:lnTo>
                    <a:pt x="14" y="136"/>
                  </a:lnTo>
                  <a:lnTo>
                    <a:pt x="0" y="146"/>
                  </a:lnTo>
                  <a:lnTo>
                    <a:pt x="8" y="146"/>
                  </a:lnTo>
                  <a:lnTo>
                    <a:pt x="8" y="146"/>
                  </a:lnTo>
                  <a:lnTo>
                    <a:pt x="10" y="148"/>
                  </a:lnTo>
                  <a:lnTo>
                    <a:pt x="8" y="152"/>
                  </a:lnTo>
                  <a:lnTo>
                    <a:pt x="28" y="152"/>
                  </a:lnTo>
                  <a:lnTo>
                    <a:pt x="30" y="158"/>
                  </a:lnTo>
                  <a:lnTo>
                    <a:pt x="56" y="168"/>
                  </a:lnTo>
                  <a:lnTo>
                    <a:pt x="68" y="162"/>
                  </a:lnTo>
                  <a:lnTo>
                    <a:pt x="90" y="146"/>
                  </a:lnTo>
                  <a:lnTo>
                    <a:pt x="102" y="96"/>
                  </a:lnTo>
                  <a:lnTo>
                    <a:pt x="106" y="98"/>
                  </a:lnTo>
                  <a:lnTo>
                    <a:pt x="120" y="88"/>
                  </a:lnTo>
                  <a:lnTo>
                    <a:pt x="130" y="92"/>
                  </a:lnTo>
                  <a:lnTo>
                    <a:pt x="134" y="88"/>
                  </a:lnTo>
                  <a:lnTo>
                    <a:pt x="128" y="82"/>
                  </a:lnTo>
                  <a:lnTo>
                    <a:pt x="130" y="72"/>
                  </a:lnTo>
                  <a:lnTo>
                    <a:pt x="138" y="64"/>
                  </a:lnTo>
                  <a:lnTo>
                    <a:pt x="156" y="38"/>
                  </a:lnTo>
                  <a:lnTo>
                    <a:pt x="154" y="22"/>
                  </a:lnTo>
                  <a:lnTo>
                    <a:pt x="156" y="18"/>
                  </a:lnTo>
                  <a:lnTo>
                    <a:pt x="15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49" name="Freeform 16"/>
            <p:cNvSpPr>
              <a:spLocks/>
            </p:cNvSpPr>
            <p:nvPr userDrawn="1"/>
          </p:nvSpPr>
          <p:spPr bwMode="black">
            <a:xfrm>
              <a:off x="8804275" y="4714875"/>
              <a:ext cx="28575" cy="34925"/>
            </a:xfrm>
            <a:custGeom>
              <a:avLst/>
              <a:gdLst>
                <a:gd name="T0" fmla="*/ 6 w 18"/>
                <a:gd name="T1" fmla="*/ 0 h 22"/>
                <a:gd name="T2" fmla="*/ 0 w 18"/>
                <a:gd name="T3" fmla="*/ 22 h 22"/>
                <a:gd name="T4" fmla="*/ 18 w 18"/>
                <a:gd name="T5" fmla="*/ 14 h 22"/>
                <a:gd name="T6" fmla="*/ 12 w 18"/>
                <a:gd name="T7" fmla="*/ 2 h 22"/>
                <a:gd name="T8" fmla="*/ 6 w 18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2">
                  <a:moveTo>
                    <a:pt x="6" y="0"/>
                  </a:moveTo>
                  <a:lnTo>
                    <a:pt x="0" y="22"/>
                  </a:lnTo>
                  <a:lnTo>
                    <a:pt x="18" y="14"/>
                  </a:lnTo>
                  <a:lnTo>
                    <a:pt x="12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50" name="Freeform 17"/>
            <p:cNvSpPr>
              <a:spLocks/>
            </p:cNvSpPr>
            <p:nvPr userDrawn="1"/>
          </p:nvSpPr>
          <p:spPr bwMode="black">
            <a:xfrm>
              <a:off x="6184900" y="2847975"/>
              <a:ext cx="73025" cy="123825"/>
            </a:xfrm>
            <a:custGeom>
              <a:avLst/>
              <a:gdLst>
                <a:gd name="T0" fmla="*/ 16 w 46"/>
                <a:gd name="T1" fmla="*/ 2 h 78"/>
                <a:gd name="T2" fmla="*/ 10 w 46"/>
                <a:gd name="T3" fmla="*/ 0 h 78"/>
                <a:gd name="T4" fmla="*/ 4 w 46"/>
                <a:gd name="T5" fmla="*/ 4 h 78"/>
                <a:gd name="T6" fmla="*/ 10 w 46"/>
                <a:gd name="T7" fmla="*/ 8 h 78"/>
                <a:gd name="T8" fmla="*/ 8 w 46"/>
                <a:gd name="T9" fmla="*/ 10 h 78"/>
                <a:gd name="T10" fmla="*/ 4 w 46"/>
                <a:gd name="T11" fmla="*/ 32 h 78"/>
                <a:gd name="T12" fmla="*/ 0 w 46"/>
                <a:gd name="T13" fmla="*/ 32 h 78"/>
                <a:gd name="T14" fmla="*/ 4 w 46"/>
                <a:gd name="T15" fmla="*/ 60 h 78"/>
                <a:gd name="T16" fmla="*/ 10 w 46"/>
                <a:gd name="T17" fmla="*/ 76 h 78"/>
                <a:gd name="T18" fmla="*/ 24 w 46"/>
                <a:gd name="T19" fmla="*/ 78 h 78"/>
                <a:gd name="T20" fmla="*/ 46 w 46"/>
                <a:gd name="T21" fmla="*/ 62 h 78"/>
                <a:gd name="T22" fmla="*/ 46 w 46"/>
                <a:gd name="T23" fmla="*/ 44 h 78"/>
                <a:gd name="T24" fmla="*/ 28 w 46"/>
                <a:gd name="T25" fmla="*/ 12 h 78"/>
                <a:gd name="T26" fmla="*/ 16 w 46"/>
                <a:gd name="T27" fmla="*/ 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78">
                  <a:moveTo>
                    <a:pt x="16" y="2"/>
                  </a:moveTo>
                  <a:lnTo>
                    <a:pt x="10" y="0"/>
                  </a:lnTo>
                  <a:lnTo>
                    <a:pt x="4" y="4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4" y="60"/>
                  </a:lnTo>
                  <a:lnTo>
                    <a:pt x="10" y="76"/>
                  </a:lnTo>
                  <a:lnTo>
                    <a:pt x="24" y="78"/>
                  </a:lnTo>
                  <a:lnTo>
                    <a:pt x="46" y="62"/>
                  </a:lnTo>
                  <a:lnTo>
                    <a:pt x="46" y="44"/>
                  </a:lnTo>
                  <a:lnTo>
                    <a:pt x="28" y="12"/>
                  </a:lnTo>
                  <a:lnTo>
                    <a:pt x="1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51" name="Freeform 18"/>
            <p:cNvSpPr>
              <a:spLocks/>
            </p:cNvSpPr>
            <p:nvPr userDrawn="1"/>
          </p:nvSpPr>
          <p:spPr bwMode="black">
            <a:xfrm>
              <a:off x="1801813" y="2581275"/>
              <a:ext cx="57150" cy="25400"/>
            </a:xfrm>
            <a:custGeom>
              <a:avLst/>
              <a:gdLst>
                <a:gd name="T0" fmla="*/ 0 w 36"/>
                <a:gd name="T1" fmla="*/ 8 h 16"/>
                <a:gd name="T2" fmla="*/ 6 w 36"/>
                <a:gd name="T3" fmla="*/ 16 h 16"/>
                <a:gd name="T4" fmla="*/ 22 w 36"/>
                <a:gd name="T5" fmla="*/ 16 h 16"/>
                <a:gd name="T6" fmla="*/ 36 w 36"/>
                <a:gd name="T7" fmla="*/ 10 h 16"/>
                <a:gd name="T8" fmla="*/ 32 w 36"/>
                <a:gd name="T9" fmla="*/ 0 h 16"/>
                <a:gd name="T10" fmla="*/ 4 w 36"/>
                <a:gd name="T11" fmla="*/ 0 h 16"/>
                <a:gd name="T12" fmla="*/ 0 w 36"/>
                <a:gd name="T1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6">
                  <a:moveTo>
                    <a:pt x="0" y="8"/>
                  </a:moveTo>
                  <a:lnTo>
                    <a:pt x="6" y="16"/>
                  </a:lnTo>
                  <a:lnTo>
                    <a:pt x="22" y="16"/>
                  </a:lnTo>
                  <a:lnTo>
                    <a:pt x="36" y="10"/>
                  </a:lnTo>
                  <a:lnTo>
                    <a:pt x="32" y="0"/>
                  </a:lnTo>
                  <a:lnTo>
                    <a:pt x="4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52" name="Freeform 19"/>
            <p:cNvSpPr>
              <a:spLocks/>
            </p:cNvSpPr>
            <p:nvPr userDrawn="1"/>
          </p:nvSpPr>
          <p:spPr bwMode="black">
            <a:xfrm>
              <a:off x="9086850" y="1311275"/>
              <a:ext cx="25400" cy="38100"/>
            </a:xfrm>
            <a:custGeom>
              <a:avLst/>
              <a:gdLst>
                <a:gd name="T0" fmla="*/ 14 w 16"/>
                <a:gd name="T1" fmla="*/ 0 h 24"/>
                <a:gd name="T2" fmla="*/ 0 w 16"/>
                <a:gd name="T3" fmla="*/ 24 h 24"/>
                <a:gd name="T4" fmla="*/ 16 w 16"/>
                <a:gd name="T5" fmla="*/ 14 h 24"/>
                <a:gd name="T6" fmla="*/ 14 w 16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24">
                  <a:moveTo>
                    <a:pt x="14" y="0"/>
                  </a:moveTo>
                  <a:lnTo>
                    <a:pt x="0" y="24"/>
                  </a:lnTo>
                  <a:lnTo>
                    <a:pt x="16" y="14"/>
                  </a:lnTo>
                  <a:lnTo>
                    <a:pt x="1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53" name="Freeform 20"/>
            <p:cNvSpPr>
              <a:spLocks/>
            </p:cNvSpPr>
            <p:nvPr userDrawn="1"/>
          </p:nvSpPr>
          <p:spPr bwMode="black">
            <a:xfrm>
              <a:off x="8953500" y="1279525"/>
              <a:ext cx="38100" cy="15875"/>
            </a:xfrm>
            <a:custGeom>
              <a:avLst/>
              <a:gdLst>
                <a:gd name="T0" fmla="*/ 24 w 24"/>
                <a:gd name="T1" fmla="*/ 2 h 10"/>
                <a:gd name="T2" fmla="*/ 0 w 24"/>
                <a:gd name="T3" fmla="*/ 0 h 10"/>
                <a:gd name="T4" fmla="*/ 0 w 24"/>
                <a:gd name="T5" fmla="*/ 6 h 10"/>
                <a:gd name="T6" fmla="*/ 10 w 24"/>
                <a:gd name="T7" fmla="*/ 10 h 10"/>
                <a:gd name="T8" fmla="*/ 24 w 24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0">
                  <a:moveTo>
                    <a:pt x="24" y="2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0" y="10"/>
                  </a:lnTo>
                  <a:lnTo>
                    <a:pt x="24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54" name="Freeform 21"/>
            <p:cNvSpPr>
              <a:spLocks/>
            </p:cNvSpPr>
            <p:nvPr userDrawn="1"/>
          </p:nvSpPr>
          <p:spPr bwMode="black">
            <a:xfrm>
              <a:off x="234950" y="2063750"/>
              <a:ext cx="31750" cy="12700"/>
            </a:xfrm>
            <a:custGeom>
              <a:avLst/>
              <a:gdLst>
                <a:gd name="T0" fmla="*/ 4 w 20"/>
                <a:gd name="T1" fmla="*/ 8 h 8"/>
                <a:gd name="T2" fmla="*/ 20 w 20"/>
                <a:gd name="T3" fmla="*/ 6 h 8"/>
                <a:gd name="T4" fmla="*/ 0 w 20"/>
                <a:gd name="T5" fmla="*/ 0 h 8"/>
                <a:gd name="T6" fmla="*/ 4 w 20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8">
                  <a:moveTo>
                    <a:pt x="4" y="8"/>
                  </a:moveTo>
                  <a:lnTo>
                    <a:pt x="20" y="6"/>
                  </a:ln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55" name="Freeform 22"/>
            <p:cNvSpPr>
              <a:spLocks/>
            </p:cNvSpPr>
            <p:nvPr userDrawn="1"/>
          </p:nvSpPr>
          <p:spPr bwMode="black">
            <a:xfrm>
              <a:off x="1268413" y="2432050"/>
              <a:ext cx="339725" cy="114300"/>
            </a:xfrm>
            <a:custGeom>
              <a:avLst/>
              <a:gdLst>
                <a:gd name="T0" fmla="*/ 214 w 214"/>
                <a:gd name="T1" fmla="*/ 64 h 72"/>
                <a:gd name="T2" fmla="*/ 196 w 214"/>
                <a:gd name="T3" fmla="*/ 52 h 72"/>
                <a:gd name="T4" fmla="*/ 182 w 214"/>
                <a:gd name="T5" fmla="*/ 50 h 72"/>
                <a:gd name="T6" fmla="*/ 182 w 214"/>
                <a:gd name="T7" fmla="*/ 44 h 72"/>
                <a:gd name="T8" fmla="*/ 162 w 214"/>
                <a:gd name="T9" fmla="*/ 38 h 72"/>
                <a:gd name="T10" fmla="*/ 152 w 214"/>
                <a:gd name="T11" fmla="*/ 32 h 72"/>
                <a:gd name="T12" fmla="*/ 146 w 214"/>
                <a:gd name="T13" fmla="*/ 30 h 72"/>
                <a:gd name="T14" fmla="*/ 146 w 214"/>
                <a:gd name="T15" fmla="*/ 24 h 72"/>
                <a:gd name="T16" fmla="*/ 138 w 214"/>
                <a:gd name="T17" fmla="*/ 18 h 72"/>
                <a:gd name="T18" fmla="*/ 124 w 214"/>
                <a:gd name="T19" fmla="*/ 14 h 72"/>
                <a:gd name="T20" fmla="*/ 122 w 214"/>
                <a:gd name="T21" fmla="*/ 18 h 72"/>
                <a:gd name="T22" fmla="*/ 110 w 214"/>
                <a:gd name="T23" fmla="*/ 16 h 72"/>
                <a:gd name="T24" fmla="*/ 98 w 214"/>
                <a:gd name="T25" fmla="*/ 4 h 72"/>
                <a:gd name="T26" fmla="*/ 68 w 214"/>
                <a:gd name="T27" fmla="*/ 0 h 72"/>
                <a:gd name="T28" fmla="*/ 52 w 214"/>
                <a:gd name="T29" fmla="*/ 0 h 72"/>
                <a:gd name="T30" fmla="*/ 26 w 214"/>
                <a:gd name="T31" fmla="*/ 8 h 72"/>
                <a:gd name="T32" fmla="*/ 16 w 214"/>
                <a:gd name="T33" fmla="*/ 14 h 72"/>
                <a:gd name="T34" fmla="*/ 14 w 214"/>
                <a:gd name="T35" fmla="*/ 26 h 72"/>
                <a:gd name="T36" fmla="*/ 0 w 214"/>
                <a:gd name="T37" fmla="*/ 30 h 72"/>
                <a:gd name="T38" fmla="*/ 16 w 214"/>
                <a:gd name="T39" fmla="*/ 34 h 72"/>
                <a:gd name="T40" fmla="*/ 28 w 214"/>
                <a:gd name="T41" fmla="*/ 26 h 72"/>
                <a:gd name="T42" fmla="*/ 40 w 214"/>
                <a:gd name="T43" fmla="*/ 24 h 72"/>
                <a:gd name="T44" fmla="*/ 48 w 214"/>
                <a:gd name="T45" fmla="*/ 16 h 72"/>
                <a:gd name="T46" fmla="*/ 60 w 214"/>
                <a:gd name="T47" fmla="*/ 16 h 72"/>
                <a:gd name="T48" fmla="*/ 56 w 214"/>
                <a:gd name="T49" fmla="*/ 20 h 72"/>
                <a:gd name="T50" fmla="*/ 60 w 214"/>
                <a:gd name="T51" fmla="*/ 26 h 72"/>
                <a:gd name="T52" fmla="*/ 88 w 214"/>
                <a:gd name="T53" fmla="*/ 28 h 72"/>
                <a:gd name="T54" fmla="*/ 100 w 214"/>
                <a:gd name="T55" fmla="*/ 38 h 72"/>
                <a:gd name="T56" fmla="*/ 122 w 214"/>
                <a:gd name="T57" fmla="*/ 40 h 72"/>
                <a:gd name="T58" fmla="*/ 134 w 214"/>
                <a:gd name="T59" fmla="*/ 56 h 72"/>
                <a:gd name="T60" fmla="*/ 150 w 214"/>
                <a:gd name="T61" fmla="*/ 58 h 72"/>
                <a:gd name="T62" fmla="*/ 138 w 214"/>
                <a:gd name="T63" fmla="*/ 70 h 72"/>
                <a:gd name="T64" fmla="*/ 140 w 214"/>
                <a:gd name="T65" fmla="*/ 72 h 72"/>
                <a:gd name="T66" fmla="*/ 144 w 214"/>
                <a:gd name="T67" fmla="*/ 72 h 72"/>
                <a:gd name="T68" fmla="*/ 188 w 214"/>
                <a:gd name="T69" fmla="*/ 72 h 72"/>
                <a:gd name="T70" fmla="*/ 214 w 214"/>
                <a:gd name="T71" fmla="*/ 6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72">
                  <a:moveTo>
                    <a:pt x="214" y="64"/>
                  </a:moveTo>
                  <a:lnTo>
                    <a:pt x="196" y="52"/>
                  </a:lnTo>
                  <a:lnTo>
                    <a:pt x="182" y="50"/>
                  </a:lnTo>
                  <a:lnTo>
                    <a:pt x="182" y="44"/>
                  </a:lnTo>
                  <a:lnTo>
                    <a:pt x="162" y="38"/>
                  </a:lnTo>
                  <a:lnTo>
                    <a:pt x="152" y="32"/>
                  </a:lnTo>
                  <a:lnTo>
                    <a:pt x="146" y="30"/>
                  </a:lnTo>
                  <a:lnTo>
                    <a:pt x="146" y="24"/>
                  </a:lnTo>
                  <a:lnTo>
                    <a:pt x="138" y="18"/>
                  </a:lnTo>
                  <a:lnTo>
                    <a:pt x="124" y="14"/>
                  </a:lnTo>
                  <a:lnTo>
                    <a:pt x="122" y="18"/>
                  </a:lnTo>
                  <a:lnTo>
                    <a:pt x="110" y="16"/>
                  </a:lnTo>
                  <a:lnTo>
                    <a:pt x="98" y="4"/>
                  </a:lnTo>
                  <a:lnTo>
                    <a:pt x="68" y="0"/>
                  </a:lnTo>
                  <a:lnTo>
                    <a:pt x="52" y="0"/>
                  </a:lnTo>
                  <a:lnTo>
                    <a:pt x="26" y="8"/>
                  </a:lnTo>
                  <a:lnTo>
                    <a:pt x="16" y="14"/>
                  </a:lnTo>
                  <a:lnTo>
                    <a:pt x="14" y="26"/>
                  </a:lnTo>
                  <a:lnTo>
                    <a:pt x="0" y="30"/>
                  </a:lnTo>
                  <a:lnTo>
                    <a:pt x="16" y="34"/>
                  </a:lnTo>
                  <a:lnTo>
                    <a:pt x="28" y="26"/>
                  </a:lnTo>
                  <a:lnTo>
                    <a:pt x="40" y="24"/>
                  </a:lnTo>
                  <a:lnTo>
                    <a:pt x="48" y="16"/>
                  </a:lnTo>
                  <a:lnTo>
                    <a:pt x="60" y="16"/>
                  </a:lnTo>
                  <a:lnTo>
                    <a:pt x="56" y="20"/>
                  </a:lnTo>
                  <a:lnTo>
                    <a:pt x="60" y="26"/>
                  </a:lnTo>
                  <a:lnTo>
                    <a:pt x="88" y="28"/>
                  </a:lnTo>
                  <a:lnTo>
                    <a:pt x="100" y="38"/>
                  </a:lnTo>
                  <a:lnTo>
                    <a:pt x="122" y="40"/>
                  </a:lnTo>
                  <a:lnTo>
                    <a:pt x="134" y="56"/>
                  </a:lnTo>
                  <a:lnTo>
                    <a:pt x="150" y="58"/>
                  </a:lnTo>
                  <a:lnTo>
                    <a:pt x="138" y="70"/>
                  </a:lnTo>
                  <a:lnTo>
                    <a:pt x="140" y="72"/>
                  </a:lnTo>
                  <a:lnTo>
                    <a:pt x="144" y="72"/>
                  </a:lnTo>
                  <a:lnTo>
                    <a:pt x="188" y="72"/>
                  </a:lnTo>
                  <a:lnTo>
                    <a:pt x="214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56" name="Freeform 23"/>
            <p:cNvSpPr>
              <a:spLocks/>
            </p:cNvSpPr>
            <p:nvPr userDrawn="1"/>
          </p:nvSpPr>
          <p:spPr bwMode="black">
            <a:xfrm>
              <a:off x="1325563" y="2476500"/>
              <a:ext cx="25400" cy="22225"/>
            </a:xfrm>
            <a:custGeom>
              <a:avLst/>
              <a:gdLst>
                <a:gd name="T0" fmla="*/ 0 w 16"/>
                <a:gd name="T1" fmla="*/ 14 h 14"/>
                <a:gd name="T2" fmla="*/ 16 w 16"/>
                <a:gd name="T3" fmla="*/ 12 h 14"/>
                <a:gd name="T4" fmla="*/ 12 w 16"/>
                <a:gd name="T5" fmla="*/ 0 h 14"/>
                <a:gd name="T6" fmla="*/ 6 w 16"/>
                <a:gd name="T7" fmla="*/ 0 h 14"/>
                <a:gd name="T8" fmla="*/ 0 w 1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0" y="14"/>
                  </a:moveTo>
                  <a:lnTo>
                    <a:pt x="16" y="12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57" name="Freeform 24"/>
            <p:cNvSpPr>
              <a:spLocks noEditPoints="1"/>
            </p:cNvSpPr>
            <p:nvPr userDrawn="1"/>
          </p:nvSpPr>
          <p:spPr bwMode="black">
            <a:xfrm>
              <a:off x="1592263" y="2530475"/>
              <a:ext cx="187325" cy="88900"/>
            </a:xfrm>
            <a:custGeom>
              <a:avLst/>
              <a:gdLst>
                <a:gd name="T0" fmla="*/ 18 w 118"/>
                <a:gd name="T1" fmla="*/ 42 h 56"/>
                <a:gd name="T2" fmla="*/ 32 w 118"/>
                <a:gd name="T3" fmla="*/ 46 h 56"/>
                <a:gd name="T4" fmla="*/ 42 w 118"/>
                <a:gd name="T5" fmla="*/ 42 h 56"/>
                <a:gd name="T6" fmla="*/ 48 w 118"/>
                <a:gd name="T7" fmla="*/ 46 h 56"/>
                <a:gd name="T8" fmla="*/ 56 w 118"/>
                <a:gd name="T9" fmla="*/ 56 h 56"/>
                <a:gd name="T10" fmla="*/ 68 w 118"/>
                <a:gd name="T11" fmla="*/ 40 h 56"/>
                <a:gd name="T12" fmla="*/ 72 w 118"/>
                <a:gd name="T13" fmla="*/ 46 h 56"/>
                <a:gd name="T14" fmla="*/ 92 w 118"/>
                <a:gd name="T15" fmla="*/ 38 h 56"/>
                <a:gd name="T16" fmla="*/ 112 w 118"/>
                <a:gd name="T17" fmla="*/ 42 h 56"/>
                <a:gd name="T18" fmla="*/ 118 w 118"/>
                <a:gd name="T19" fmla="*/ 32 h 56"/>
                <a:gd name="T20" fmla="*/ 108 w 118"/>
                <a:gd name="T21" fmla="*/ 22 h 56"/>
                <a:gd name="T22" fmla="*/ 100 w 118"/>
                <a:gd name="T23" fmla="*/ 22 h 56"/>
                <a:gd name="T24" fmla="*/ 104 w 118"/>
                <a:gd name="T25" fmla="*/ 18 h 56"/>
                <a:gd name="T26" fmla="*/ 90 w 118"/>
                <a:gd name="T27" fmla="*/ 16 h 56"/>
                <a:gd name="T28" fmla="*/ 86 w 118"/>
                <a:gd name="T29" fmla="*/ 10 h 56"/>
                <a:gd name="T30" fmla="*/ 70 w 118"/>
                <a:gd name="T31" fmla="*/ 4 h 56"/>
                <a:gd name="T32" fmla="*/ 52 w 118"/>
                <a:gd name="T33" fmla="*/ 6 h 56"/>
                <a:gd name="T34" fmla="*/ 52 w 118"/>
                <a:gd name="T35" fmla="*/ 4 h 56"/>
                <a:gd name="T36" fmla="*/ 50 w 118"/>
                <a:gd name="T37" fmla="*/ 6 h 56"/>
                <a:gd name="T38" fmla="*/ 46 w 118"/>
                <a:gd name="T39" fmla="*/ 6 h 56"/>
                <a:gd name="T40" fmla="*/ 46 w 118"/>
                <a:gd name="T41" fmla="*/ 6 h 56"/>
                <a:gd name="T42" fmla="*/ 40 w 118"/>
                <a:gd name="T43" fmla="*/ 8 h 56"/>
                <a:gd name="T44" fmla="*/ 34 w 118"/>
                <a:gd name="T45" fmla="*/ 6 h 56"/>
                <a:gd name="T46" fmla="*/ 34 w 118"/>
                <a:gd name="T47" fmla="*/ 4 h 56"/>
                <a:gd name="T48" fmla="*/ 30 w 118"/>
                <a:gd name="T49" fmla="*/ 0 h 56"/>
                <a:gd name="T50" fmla="*/ 28 w 118"/>
                <a:gd name="T51" fmla="*/ 4 h 56"/>
                <a:gd name="T52" fmla="*/ 12 w 118"/>
                <a:gd name="T53" fmla="*/ 12 h 56"/>
                <a:gd name="T54" fmla="*/ 28 w 118"/>
                <a:gd name="T55" fmla="*/ 16 h 56"/>
                <a:gd name="T56" fmla="*/ 28 w 118"/>
                <a:gd name="T57" fmla="*/ 24 h 56"/>
                <a:gd name="T58" fmla="*/ 28 w 118"/>
                <a:gd name="T59" fmla="*/ 24 h 56"/>
                <a:gd name="T60" fmla="*/ 18 w 118"/>
                <a:gd name="T61" fmla="*/ 24 h 56"/>
                <a:gd name="T62" fmla="*/ 22 w 118"/>
                <a:gd name="T63" fmla="*/ 30 h 56"/>
                <a:gd name="T64" fmla="*/ 24 w 118"/>
                <a:gd name="T65" fmla="*/ 32 h 56"/>
                <a:gd name="T66" fmla="*/ 0 w 118"/>
                <a:gd name="T67" fmla="*/ 30 h 56"/>
                <a:gd name="T68" fmla="*/ 0 w 118"/>
                <a:gd name="T69" fmla="*/ 36 h 56"/>
                <a:gd name="T70" fmla="*/ 12 w 118"/>
                <a:gd name="T71" fmla="*/ 48 h 56"/>
                <a:gd name="T72" fmla="*/ 18 w 118"/>
                <a:gd name="T73" fmla="*/ 42 h 56"/>
                <a:gd name="T74" fmla="*/ 36 w 118"/>
                <a:gd name="T75" fmla="*/ 32 h 56"/>
                <a:gd name="T76" fmla="*/ 36 w 118"/>
                <a:gd name="T77" fmla="*/ 32 h 56"/>
                <a:gd name="T78" fmla="*/ 34 w 118"/>
                <a:gd name="T79" fmla="*/ 32 h 56"/>
                <a:gd name="T80" fmla="*/ 34 w 118"/>
                <a:gd name="T81" fmla="*/ 30 h 56"/>
                <a:gd name="T82" fmla="*/ 36 w 118"/>
                <a:gd name="T83" fmla="*/ 3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8" h="56">
                  <a:moveTo>
                    <a:pt x="18" y="42"/>
                  </a:moveTo>
                  <a:lnTo>
                    <a:pt x="32" y="46"/>
                  </a:lnTo>
                  <a:lnTo>
                    <a:pt x="42" y="42"/>
                  </a:lnTo>
                  <a:lnTo>
                    <a:pt x="48" y="46"/>
                  </a:lnTo>
                  <a:lnTo>
                    <a:pt x="56" y="56"/>
                  </a:lnTo>
                  <a:lnTo>
                    <a:pt x="68" y="40"/>
                  </a:lnTo>
                  <a:lnTo>
                    <a:pt x="72" y="46"/>
                  </a:lnTo>
                  <a:lnTo>
                    <a:pt x="92" y="38"/>
                  </a:lnTo>
                  <a:lnTo>
                    <a:pt x="112" y="42"/>
                  </a:lnTo>
                  <a:lnTo>
                    <a:pt x="118" y="32"/>
                  </a:lnTo>
                  <a:lnTo>
                    <a:pt x="108" y="22"/>
                  </a:lnTo>
                  <a:lnTo>
                    <a:pt x="100" y="22"/>
                  </a:lnTo>
                  <a:lnTo>
                    <a:pt x="104" y="18"/>
                  </a:lnTo>
                  <a:lnTo>
                    <a:pt x="90" y="16"/>
                  </a:lnTo>
                  <a:lnTo>
                    <a:pt x="86" y="10"/>
                  </a:lnTo>
                  <a:lnTo>
                    <a:pt x="70" y="4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0" y="6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40" y="8"/>
                  </a:lnTo>
                  <a:lnTo>
                    <a:pt x="34" y="6"/>
                  </a:lnTo>
                  <a:lnTo>
                    <a:pt x="34" y="4"/>
                  </a:lnTo>
                  <a:lnTo>
                    <a:pt x="30" y="0"/>
                  </a:lnTo>
                  <a:lnTo>
                    <a:pt x="28" y="4"/>
                  </a:lnTo>
                  <a:lnTo>
                    <a:pt x="12" y="12"/>
                  </a:lnTo>
                  <a:lnTo>
                    <a:pt x="28" y="16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18" y="24"/>
                  </a:lnTo>
                  <a:lnTo>
                    <a:pt x="22" y="30"/>
                  </a:lnTo>
                  <a:lnTo>
                    <a:pt x="24" y="32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12" y="48"/>
                  </a:lnTo>
                  <a:lnTo>
                    <a:pt x="18" y="42"/>
                  </a:lnTo>
                  <a:close/>
                  <a:moveTo>
                    <a:pt x="36" y="32"/>
                  </a:moveTo>
                  <a:lnTo>
                    <a:pt x="36" y="32"/>
                  </a:lnTo>
                  <a:lnTo>
                    <a:pt x="34" y="32"/>
                  </a:lnTo>
                  <a:lnTo>
                    <a:pt x="34" y="30"/>
                  </a:lnTo>
                  <a:lnTo>
                    <a:pt x="36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58" name="Freeform 25"/>
            <p:cNvSpPr>
              <a:spLocks/>
            </p:cNvSpPr>
            <p:nvPr userDrawn="1"/>
          </p:nvSpPr>
          <p:spPr bwMode="black">
            <a:xfrm>
              <a:off x="1468438" y="2578100"/>
              <a:ext cx="79375" cy="34925"/>
            </a:xfrm>
            <a:custGeom>
              <a:avLst/>
              <a:gdLst>
                <a:gd name="T0" fmla="*/ 12 w 50"/>
                <a:gd name="T1" fmla="*/ 0 h 22"/>
                <a:gd name="T2" fmla="*/ 0 w 50"/>
                <a:gd name="T3" fmla="*/ 8 h 22"/>
                <a:gd name="T4" fmla="*/ 16 w 50"/>
                <a:gd name="T5" fmla="*/ 20 h 22"/>
                <a:gd name="T6" fmla="*/ 28 w 50"/>
                <a:gd name="T7" fmla="*/ 22 h 22"/>
                <a:gd name="T8" fmla="*/ 36 w 50"/>
                <a:gd name="T9" fmla="*/ 18 h 22"/>
                <a:gd name="T10" fmla="*/ 50 w 50"/>
                <a:gd name="T11" fmla="*/ 18 h 22"/>
                <a:gd name="T12" fmla="*/ 44 w 50"/>
                <a:gd name="T13" fmla="*/ 8 h 22"/>
                <a:gd name="T14" fmla="*/ 28 w 50"/>
                <a:gd name="T15" fmla="*/ 2 h 22"/>
                <a:gd name="T16" fmla="*/ 12 w 50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22">
                  <a:moveTo>
                    <a:pt x="12" y="0"/>
                  </a:moveTo>
                  <a:lnTo>
                    <a:pt x="0" y="8"/>
                  </a:lnTo>
                  <a:lnTo>
                    <a:pt x="16" y="20"/>
                  </a:lnTo>
                  <a:lnTo>
                    <a:pt x="28" y="22"/>
                  </a:lnTo>
                  <a:lnTo>
                    <a:pt x="36" y="18"/>
                  </a:lnTo>
                  <a:lnTo>
                    <a:pt x="50" y="18"/>
                  </a:lnTo>
                  <a:lnTo>
                    <a:pt x="44" y="8"/>
                  </a:lnTo>
                  <a:lnTo>
                    <a:pt x="28" y="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59" name="Freeform 26"/>
            <p:cNvSpPr>
              <a:spLocks/>
            </p:cNvSpPr>
            <p:nvPr userDrawn="1"/>
          </p:nvSpPr>
          <p:spPr bwMode="black">
            <a:xfrm>
              <a:off x="282575" y="2241550"/>
              <a:ext cx="9525" cy="12700"/>
            </a:xfrm>
            <a:custGeom>
              <a:avLst/>
              <a:gdLst>
                <a:gd name="T0" fmla="*/ 0 w 6"/>
                <a:gd name="T1" fmla="*/ 2 h 8"/>
                <a:gd name="T2" fmla="*/ 2 w 6"/>
                <a:gd name="T3" fmla="*/ 8 h 8"/>
                <a:gd name="T4" fmla="*/ 6 w 6"/>
                <a:gd name="T5" fmla="*/ 6 h 8"/>
                <a:gd name="T6" fmla="*/ 6 w 6"/>
                <a:gd name="T7" fmla="*/ 0 h 8"/>
                <a:gd name="T8" fmla="*/ 2 w 6"/>
                <a:gd name="T9" fmla="*/ 0 h 8"/>
                <a:gd name="T10" fmla="*/ 0 w 6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8">
                  <a:moveTo>
                    <a:pt x="0" y="2"/>
                  </a:moveTo>
                  <a:lnTo>
                    <a:pt x="2" y="8"/>
                  </a:lnTo>
                  <a:lnTo>
                    <a:pt x="6" y="6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60" name="Freeform 27"/>
            <p:cNvSpPr>
              <a:spLocks/>
            </p:cNvSpPr>
            <p:nvPr userDrawn="1"/>
          </p:nvSpPr>
          <p:spPr bwMode="black">
            <a:xfrm>
              <a:off x="1455738" y="2314575"/>
              <a:ext cx="41275" cy="15875"/>
            </a:xfrm>
            <a:custGeom>
              <a:avLst/>
              <a:gdLst>
                <a:gd name="T0" fmla="*/ 0 w 26"/>
                <a:gd name="T1" fmla="*/ 2 h 10"/>
                <a:gd name="T2" fmla="*/ 0 w 26"/>
                <a:gd name="T3" fmla="*/ 8 h 10"/>
                <a:gd name="T4" fmla="*/ 26 w 26"/>
                <a:gd name="T5" fmla="*/ 10 h 10"/>
                <a:gd name="T6" fmla="*/ 20 w 26"/>
                <a:gd name="T7" fmla="*/ 0 h 10"/>
                <a:gd name="T8" fmla="*/ 0 w 26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0">
                  <a:moveTo>
                    <a:pt x="0" y="2"/>
                  </a:moveTo>
                  <a:lnTo>
                    <a:pt x="0" y="8"/>
                  </a:lnTo>
                  <a:lnTo>
                    <a:pt x="26" y="10"/>
                  </a:lnTo>
                  <a:lnTo>
                    <a:pt x="20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61" name="Freeform 28"/>
            <p:cNvSpPr>
              <a:spLocks/>
            </p:cNvSpPr>
            <p:nvPr userDrawn="1"/>
          </p:nvSpPr>
          <p:spPr bwMode="black">
            <a:xfrm>
              <a:off x="1611313" y="2489200"/>
              <a:ext cx="28575" cy="25400"/>
            </a:xfrm>
            <a:custGeom>
              <a:avLst/>
              <a:gdLst>
                <a:gd name="T0" fmla="*/ 16 w 18"/>
                <a:gd name="T1" fmla="*/ 10 h 16"/>
                <a:gd name="T2" fmla="*/ 18 w 18"/>
                <a:gd name="T3" fmla="*/ 0 h 16"/>
                <a:gd name="T4" fmla="*/ 0 w 18"/>
                <a:gd name="T5" fmla="*/ 6 h 16"/>
                <a:gd name="T6" fmla="*/ 0 w 18"/>
                <a:gd name="T7" fmla="*/ 16 h 16"/>
                <a:gd name="T8" fmla="*/ 16 w 18"/>
                <a:gd name="T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16" y="10"/>
                  </a:moveTo>
                  <a:lnTo>
                    <a:pt x="18" y="0"/>
                  </a:lnTo>
                  <a:lnTo>
                    <a:pt x="0" y="6"/>
                  </a:lnTo>
                  <a:lnTo>
                    <a:pt x="0" y="16"/>
                  </a:lnTo>
                  <a:lnTo>
                    <a:pt x="16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62" name="Freeform 29"/>
            <p:cNvSpPr>
              <a:spLocks/>
            </p:cNvSpPr>
            <p:nvPr userDrawn="1"/>
          </p:nvSpPr>
          <p:spPr bwMode="black">
            <a:xfrm>
              <a:off x="1547813" y="2384425"/>
              <a:ext cx="25400" cy="25400"/>
            </a:xfrm>
            <a:custGeom>
              <a:avLst/>
              <a:gdLst>
                <a:gd name="T0" fmla="*/ 16 w 16"/>
                <a:gd name="T1" fmla="*/ 16 h 16"/>
                <a:gd name="T2" fmla="*/ 12 w 16"/>
                <a:gd name="T3" fmla="*/ 8 h 16"/>
                <a:gd name="T4" fmla="*/ 4 w 16"/>
                <a:gd name="T5" fmla="*/ 0 h 16"/>
                <a:gd name="T6" fmla="*/ 0 w 16"/>
                <a:gd name="T7" fmla="*/ 2 h 16"/>
                <a:gd name="T8" fmla="*/ 8 w 16"/>
                <a:gd name="T9" fmla="*/ 16 h 16"/>
                <a:gd name="T10" fmla="*/ 16 w 16"/>
                <a:gd name="T1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6">
                  <a:moveTo>
                    <a:pt x="16" y="16"/>
                  </a:moveTo>
                  <a:lnTo>
                    <a:pt x="12" y="8"/>
                  </a:lnTo>
                  <a:lnTo>
                    <a:pt x="4" y="0"/>
                  </a:lnTo>
                  <a:lnTo>
                    <a:pt x="0" y="2"/>
                  </a:lnTo>
                  <a:lnTo>
                    <a:pt x="8" y="16"/>
                  </a:lnTo>
                  <a:lnTo>
                    <a:pt x="1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63" name="Freeform 30"/>
            <p:cNvSpPr>
              <a:spLocks/>
            </p:cNvSpPr>
            <p:nvPr userDrawn="1"/>
          </p:nvSpPr>
          <p:spPr bwMode="black">
            <a:xfrm>
              <a:off x="1528763" y="2355850"/>
              <a:ext cx="15875" cy="44450"/>
            </a:xfrm>
            <a:custGeom>
              <a:avLst/>
              <a:gdLst>
                <a:gd name="T0" fmla="*/ 0 w 10"/>
                <a:gd name="T1" fmla="*/ 16 h 28"/>
                <a:gd name="T2" fmla="*/ 10 w 10"/>
                <a:gd name="T3" fmla="*/ 28 h 28"/>
                <a:gd name="T4" fmla="*/ 8 w 10"/>
                <a:gd name="T5" fmla="*/ 0 h 28"/>
                <a:gd name="T6" fmla="*/ 0 w 10"/>
                <a:gd name="T7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8">
                  <a:moveTo>
                    <a:pt x="0" y="16"/>
                  </a:moveTo>
                  <a:lnTo>
                    <a:pt x="10" y="28"/>
                  </a:lnTo>
                  <a:lnTo>
                    <a:pt x="8" y="0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64" name="Freeform 31"/>
            <p:cNvSpPr>
              <a:spLocks/>
            </p:cNvSpPr>
            <p:nvPr userDrawn="1"/>
          </p:nvSpPr>
          <p:spPr bwMode="black">
            <a:xfrm>
              <a:off x="1484313" y="2390775"/>
              <a:ext cx="15875" cy="38100"/>
            </a:xfrm>
            <a:custGeom>
              <a:avLst/>
              <a:gdLst>
                <a:gd name="T0" fmla="*/ 10 w 10"/>
                <a:gd name="T1" fmla="*/ 0 h 24"/>
                <a:gd name="T2" fmla="*/ 0 w 10"/>
                <a:gd name="T3" fmla="*/ 12 h 24"/>
                <a:gd name="T4" fmla="*/ 10 w 10"/>
                <a:gd name="T5" fmla="*/ 24 h 24"/>
                <a:gd name="T6" fmla="*/ 10 w 10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4">
                  <a:moveTo>
                    <a:pt x="10" y="0"/>
                  </a:moveTo>
                  <a:lnTo>
                    <a:pt x="0" y="12"/>
                  </a:lnTo>
                  <a:lnTo>
                    <a:pt x="10" y="24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65" name="Freeform 32"/>
            <p:cNvSpPr>
              <a:spLocks/>
            </p:cNvSpPr>
            <p:nvPr userDrawn="1"/>
          </p:nvSpPr>
          <p:spPr bwMode="black">
            <a:xfrm>
              <a:off x="1468438" y="2365375"/>
              <a:ext cx="25400" cy="38100"/>
            </a:xfrm>
            <a:custGeom>
              <a:avLst/>
              <a:gdLst>
                <a:gd name="T0" fmla="*/ 10 w 16"/>
                <a:gd name="T1" fmla="*/ 4 h 24"/>
                <a:gd name="T2" fmla="*/ 6 w 16"/>
                <a:gd name="T3" fmla="*/ 0 h 24"/>
                <a:gd name="T4" fmla="*/ 0 w 16"/>
                <a:gd name="T5" fmla="*/ 14 h 24"/>
                <a:gd name="T6" fmla="*/ 14 w 16"/>
                <a:gd name="T7" fmla="*/ 24 h 24"/>
                <a:gd name="T8" fmla="*/ 16 w 16"/>
                <a:gd name="T9" fmla="*/ 14 h 24"/>
                <a:gd name="T10" fmla="*/ 10 w 16"/>
                <a:gd name="T11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24">
                  <a:moveTo>
                    <a:pt x="10" y="4"/>
                  </a:moveTo>
                  <a:lnTo>
                    <a:pt x="6" y="0"/>
                  </a:lnTo>
                  <a:lnTo>
                    <a:pt x="0" y="14"/>
                  </a:lnTo>
                  <a:lnTo>
                    <a:pt x="14" y="24"/>
                  </a:lnTo>
                  <a:lnTo>
                    <a:pt x="16" y="14"/>
                  </a:lnTo>
                  <a:lnTo>
                    <a:pt x="1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66" name="Freeform 33"/>
            <p:cNvSpPr>
              <a:spLocks/>
            </p:cNvSpPr>
            <p:nvPr userDrawn="1"/>
          </p:nvSpPr>
          <p:spPr bwMode="black">
            <a:xfrm>
              <a:off x="1500188" y="2314575"/>
              <a:ext cx="15875" cy="34925"/>
            </a:xfrm>
            <a:custGeom>
              <a:avLst/>
              <a:gdLst>
                <a:gd name="T0" fmla="*/ 10 w 10"/>
                <a:gd name="T1" fmla="*/ 12 h 22"/>
                <a:gd name="T2" fmla="*/ 8 w 10"/>
                <a:gd name="T3" fmla="*/ 0 h 22"/>
                <a:gd name="T4" fmla="*/ 0 w 10"/>
                <a:gd name="T5" fmla="*/ 12 h 22"/>
                <a:gd name="T6" fmla="*/ 4 w 10"/>
                <a:gd name="T7" fmla="*/ 22 h 22"/>
                <a:gd name="T8" fmla="*/ 10 w 10"/>
                <a:gd name="T9" fmla="*/ 22 h 22"/>
                <a:gd name="T10" fmla="*/ 10 w 10"/>
                <a:gd name="T11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2">
                  <a:moveTo>
                    <a:pt x="10" y="12"/>
                  </a:moveTo>
                  <a:lnTo>
                    <a:pt x="8" y="0"/>
                  </a:lnTo>
                  <a:lnTo>
                    <a:pt x="0" y="12"/>
                  </a:lnTo>
                  <a:lnTo>
                    <a:pt x="4" y="22"/>
                  </a:lnTo>
                  <a:lnTo>
                    <a:pt x="10" y="22"/>
                  </a:lnTo>
                  <a:lnTo>
                    <a:pt x="1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67" name="Freeform 34"/>
            <p:cNvSpPr>
              <a:spLocks/>
            </p:cNvSpPr>
            <p:nvPr userDrawn="1"/>
          </p:nvSpPr>
          <p:spPr bwMode="black">
            <a:xfrm>
              <a:off x="1592263" y="2444750"/>
              <a:ext cx="22225" cy="22225"/>
            </a:xfrm>
            <a:custGeom>
              <a:avLst/>
              <a:gdLst>
                <a:gd name="T0" fmla="*/ 0 w 14"/>
                <a:gd name="T1" fmla="*/ 4 h 14"/>
                <a:gd name="T2" fmla="*/ 4 w 14"/>
                <a:gd name="T3" fmla="*/ 8 h 14"/>
                <a:gd name="T4" fmla="*/ 4 w 14"/>
                <a:gd name="T5" fmla="*/ 14 h 14"/>
                <a:gd name="T6" fmla="*/ 10 w 14"/>
                <a:gd name="T7" fmla="*/ 14 h 14"/>
                <a:gd name="T8" fmla="*/ 14 w 14"/>
                <a:gd name="T9" fmla="*/ 2 h 14"/>
                <a:gd name="T10" fmla="*/ 2 w 14"/>
                <a:gd name="T11" fmla="*/ 0 h 14"/>
                <a:gd name="T12" fmla="*/ 0 w 14"/>
                <a:gd name="T13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4">
                  <a:moveTo>
                    <a:pt x="0" y="4"/>
                  </a:moveTo>
                  <a:lnTo>
                    <a:pt x="4" y="8"/>
                  </a:lnTo>
                  <a:lnTo>
                    <a:pt x="4" y="14"/>
                  </a:lnTo>
                  <a:lnTo>
                    <a:pt x="10" y="14"/>
                  </a:lnTo>
                  <a:lnTo>
                    <a:pt x="14" y="2"/>
                  </a:lnTo>
                  <a:lnTo>
                    <a:pt x="2" y="0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68" name="Freeform 35"/>
            <p:cNvSpPr>
              <a:spLocks/>
            </p:cNvSpPr>
            <p:nvPr userDrawn="1"/>
          </p:nvSpPr>
          <p:spPr bwMode="black">
            <a:xfrm>
              <a:off x="1773238" y="860425"/>
              <a:ext cx="22225" cy="31750"/>
            </a:xfrm>
            <a:custGeom>
              <a:avLst/>
              <a:gdLst>
                <a:gd name="T0" fmla="*/ 14 w 14"/>
                <a:gd name="T1" fmla="*/ 10 h 20"/>
                <a:gd name="T2" fmla="*/ 14 w 14"/>
                <a:gd name="T3" fmla="*/ 0 h 20"/>
                <a:gd name="T4" fmla="*/ 2 w 14"/>
                <a:gd name="T5" fmla="*/ 6 h 20"/>
                <a:gd name="T6" fmla="*/ 0 w 14"/>
                <a:gd name="T7" fmla="*/ 20 h 20"/>
                <a:gd name="T8" fmla="*/ 14 w 14"/>
                <a:gd name="T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0">
                  <a:moveTo>
                    <a:pt x="14" y="10"/>
                  </a:moveTo>
                  <a:lnTo>
                    <a:pt x="14" y="0"/>
                  </a:lnTo>
                  <a:lnTo>
                    <a:pt x="2" y="6"/>
                  </a:lnTo>
                  <a:lnTo>
                    <a:pt x="0" y="20"/>
                  </a:lnTo>
                  <a:lnTo>
                    <a:pt x="1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69" name="Freeform 36"/>
            <p:cNvSpPr>
              <a:spLocks/>
            </p:cNvSpPr>
            <p:nvPr userDrawn="1"/>
          </p:nvSpPr>
          <p:spPr bwMode="black">
            <a:xfrm>
              <a:off x="1414463" y="749300"/>
              <a:ext cx="34925" cy="63500"/>
            </a:xfrm>
            <a:custGeom>
              <a:avLst/>
              <a:gdLst>
                <a:gd name="T0" fmla="*/ 22 w 22"/>
                <a:gd name="T1" fmla="*/ 6 h 40"/>
                <a:gd name="T2" fmla="*/ 6 w 22"/>
                <a:gd name="T3" fmla="*/ 0 h 40"/>
                <a:gd name="T4" fmla="*/ 4 w 22"/>
                <a:gd name="T5" fmla="*/ 2 h 40"/>
                <a:gd name="T6" fmla="*/ 0 w 22"/>
                <a:gd name="T7" fmla="*/ 8 h 40"/>
                <a:gd name="T8" fmla="*/ 0 w 22"/>
                <a:gd name="T9" fmla="*/ 28 h 40"/>
                <a:gd name="T10" fmla="*/ 12 w 22"/>
                <a:gd name="T11" fmla="*/ 40 h 40"/>
                <a:gd name="T12" fmla="*/ 22 w 22"/>
                <a:gd name="T13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40">
                  <a:moveTo>
                    <a:pt x="22" y="6"/>
                  </a:moveTo>
                  <a:lnTo>
                    <a:pt x="6" y="0"/>
                  </a:lnTo>
                  <a:lnTo>
                    <a:pt x="4" y="2"/>
                  </a:lnTo>
                  <a:lnTo>
                    <a:pt x="0" y="8"/>
                  </a:lnTo>
                  <a:lnTo>
                    <a:pt x="0" y="28"/>
                  </a:lnTo>
                  <a:lnTo>
                    <a:pt x="12" y="40"/>
                  </a:lnTo>
                  <a:lnTo>
                    <a:pt x="22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70" name="Freeform 37"/>
            <p:cNvSpPr>
              <a:spLocks/>
            </p:cNvSpPr>
            <p:nvPr userDrawn="1"/>
          </p:nvSpPr>
          <p:spPr bwMode="black">
            <a:xfrm>
              <a:off x="1306513" y="714375"/>
              <a:ext cx="66675" cy="63500"/>
            </a:xfrm>
            <a:custGeom>
              <a:avLst/>
              <a:gdLst>
                <a:gd name="T0" fmla="*/ 0 w 42"/>
                <a:gd name="T1" fmla="*/ 40 h 40"/>
                <a:gd name="T2" fmla="*/ 16 w 42"/>
                <a:gd name="T3" fmla="*/ 36 h 40"/>
                <a:gd name="T4" fmla="*/ 38 w 42"/>
                <a:gd name="T5" fmla="*/ 14 h 40"/>
                <a:gd name="T6" fmla="*/ 42 w 42"/>
                <a:gd name="T7" fmla="*/ 2 h 40"/>
                <a:gd name="T8" fmla="*/ 28 w 42"/>
                <a:gd name="T9" fmla="*/ 0 h 40"/>
                <a:gd name="T10" fmla="*/ 12 w 42"/>
                <a:gd name="T11" fmla="*/ 10 h 40"/>
                <a:gd name="T12" fmla="*/ 0 w 42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40">
                  <a:moveTo>
                    <a:pt x="0" y="40"/>
                  </a:moveTo>
                  <a:lnTo>
                    <a:pt x="16" y="36"/>
                  </a:lnTo>
                  <a:lnTo>
                    <a:pt x="38" y="14"/>
                  </a:lnTo>
                  <a:lnTo>
                    <a:pt x="42" y="2"/>
                  </a:lnTo>
                  <a:lnTo>
                    <a:pt x="28" y="0"/>
                  </a:lnTo>
                  <a:lnTo>
                    <a:pt x="12" y="10"/>
                  </a:ln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71" name="Freeform 38"/>
            <p:cNvSpPr>
              <a:spLocks/>
            </p:cNvSpPr>
            <p:nvPr userDrawn="1"/>
          </p:nvSpPr>
          <p:spPr bwMode="black">
            <a:xfrm>
              <a:off x="1852613" y="790575"/>
              <a:ext cx="34925" cy="31750"/>
            </a:xfrm>
            <a:custGeom>
              <a:avLst/>
              <a:gdLst>
                <a:gd name="T0" fmla="*/ 0 w 22"/>
                <a:gd name="T1" fmla="*/ 10 h 20"/>
                <a:gd name="T2" fmla="*/ 20 w 22"/>
                <a:gd name="T3" fmla="*/ 20 h 20"/>
                <a:gd name="T4" fmla="*/ 22 w 22"/>
                <a:gd name="T5" fmla="*/ 8 h 20"/>
                <a:gd name="T6" fmla="*/ 14 w 22"/>
                <a:gd name="T7" fmla="*/ 0 h 20"/>
                <a:gd name="T8" fmla="*/ 0 w 22"/>
                <a:gd name="T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0">
                  <a:moveTo>
                    <a:pt x="0" y="10"/>
                  </a:moveTo>
                  <a:lnTo>
                    <a:pt x="20" y="20"/>
                  </a:lnTo>
                  <a:lnTo>
                    <a:pt x="22" y="8"/>
                  </a:lnTo>
                  <a:lnTo>
                    <a:pt x="14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72" name="Freeform 39"/>
            <p:cNvSpPr>
              <a:spLocks/>
            </p:cNvSpPr>
            <p:nvPr userDrawn="1"/>
          </p:nvSpPr>
          <p:spPr bwMode="black">
            <a:xfrm>
              <a:off x="1881188" y="1422400"/>
              <a:ext cx="98425" cy="47625"/>
            </a:xfrm>
            <a:custGeom>
              <a:avLst/>
              <a:gdLst>
                <a:gd name="T0" fmla="*/ 56 w 62"/>
                <a:gd name="T1" fmla="*/ 16 h 30"/>
                <a:gd name="T2" fmla="*/ 44 w 62"/>
                <a:gd name="T3" fmla="*/ 10 h 30"/>
                <a:gd name="T4" fmla="*/ 16 w 62"/>
                <a:gd name="T5" fmla="*/ 0 h 30"/>
                <a:gd name="T6" fmla="*/ 0 w 62"/>
                <a:gd name="T7" fmla="*/ 6 h 30"/>
                <a:gd name="T8" fmla="*/ 22 w 62"/>
                <a:gd name="T9" fmla="*/ 16 h 30"/>
                <a:gd name="T10" fmla="*/ 24 w 62"/>
                <a:gd name="T11" fmla="*/ 22 h 30"/>
                <a:gd name="T12" fmla="*/ 48 w 62"/>
                <a:gd name="T13" fmla="*/ 30 h 30"/>
                <a:gd name="T14" fmla="*/ 62 w 62"/>
                <a:gd name="T15" fmla="*/ 28 h 30"/>
                <a:gd name="T16" fmla="*/ 56 w 62"/>
                <a:gd name="T17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30">
                  <a:moveTo>
                    <a:pt x="56" y="16"/>
                  </a:moveTo>
                  <a:lnTo>
                    <a:pt x="44" y="10"/>
                  </a:lnTo>
                  <a:lnTo>
                    <a:pt x="16" y="0"/>
                  </a:lnTo>
                  <a:lnTo>
                    <a:pt x="0" y="6"/>
                  </a:lnTo>
                  <a:lnTo>
                    <a:pt x="22" y="16"/>
                  </a:lnTo>
                  <a:lnTo>
                    <a:pt x="24" y="22"/>
                  </a:lnTo>
                  <a:lnTo>
                    <a:pt x="48" y="30"/>
                  </a:lnTo>
                  <a:lnTo>
                    <a:pt x="62" y="28"/>
                  </a:lnTo>
                  <a:lnTo>
                    <a:pt x="5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73" name="Freeform 40"/>
            <p:cNvSpPr>
              <a:spLocks/>
            </p:cNvSpPr>
            <p:nvPr userDrawn="1"/>
          </p:nvSpPr>
          <p:spPr bwMode="black">
            <a:xfrm>
              <a:off x="1576388" y="336550"/>
              <a:ext cx="50800" cy="38100"/>
            </a:xfrm>
            <a:custGeom>
              <a:avLst/>
              <a:gdLst>
                <a:gd name="T0" fmla="*/ 32 w 32"/>
                <a:gd name="T1" fmla="*/ 22 h 24"/>
                <a:gd name="T2" fmla="*/ 12 w 32"/>
                <a:gd name="T3" fmla="*/ 0 h 24"/>
                <a:gd name="T4" fmla="*/ 0 w 32"/>
                <a:gd name="T5" fmla="*/ 10 h 24"/>
                <a:gd name="T6" fmla="*/ 8 w 32"/>
                <a:gd name="T7" fmla="*/ 24 h 24"/>
                <a:gd name="T8" fmla="*/ 32 w 32"/>
                <a:gd name="T9" fmla="*/ 2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4">
                  <a:moveTo>
                    <a:pt x="32" y="22"/>
                  </a:moveTo>
                  <a:lnTo>
                    <a:pt x="12" y="0"/>
                  </a:lnTo>
                  <a:lnTo>
                    <a:pt x="0" y="10"/>
                  </a:lnTo>
                  <a:lnTo>
                    <a:pt x="8" y="24"/>
                  </a:lnTo>
                  <a:lnTo>
                    <a:pt x="32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74" name="Freeform 41"/>
            <p:cNvSpPr>
              <a:spLocks/>
            </p:cNvSpPr>
            <p:nvPr userDrawn="1"/>
          </p:nvSpPr>
          <p:spPr bwMode="black">
            <a:xfrm>
              <a:off x="1503363" y="323850"/>
              <a:ext cx="73025" cy="92075"/>
            </a:xfrm>
            <a:custGeom>
              <a:avLst/>
              <a:gdLst>
                <a:gd name="T0" fmla="*/ 46 w 46"/>
                <a:gd name="T1" fmla="*/ 44 h 58"/>
                <a:gd name="T2" fmla="*/ 46 w 46"/>
                <a:gd name="T3" fmla="*/ 18 h 58"/>
                <a:gd name="T4" fmla="*/ 42 w 46"/>
                <a:gd name="T5" fmla="*/ 6 h 58"/>
                <a:gd name="T6" fmla="*/ 18 w 46"/>
                <a:gd name="T7" fmla="*/ 0 h 58"/>
                <a:gd name="T8" fmla="*/ 2 w 46"/>
                <a:gd name="T9" fmla="*/ 26 h 58"/>
                <a:gd name="T10" fmla="*/ 0 w 46"/>
                <a:gd name="T11" fmla="*/ 40 h 58"/>
                <a:gd name="T12" fmla="*/ 6 w 46"/>
                <a:gd name="T13" fmla="*/ 58 h 58"/>
                <a:gd name="T14" fmla="*/ 34 w 46"/>
                <a:gd name="T15" fmla="*/ 58 h 58"/>
                <a:gd name="T16" fmla="*/ 46 w 46"/>
                <a:gd name="T17" fmla="*/ 4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58">
                  <a:moveTo>
                    <a:pt x="46" y="44"/>
                  </a:moveTo>
                  <a:lnTo>
                    <a:pt x="46" y="18"/>
                  </a:lnTo>
                  <a:lnTo>
                    <a:pt x="42" y="6"/>
                  </a:lnTo>
                  <a:lnTo>
                    <a:pt x="18" y="0"/>
                  </a:lnTo>
                  <a:lnTo>
                    <a:pt x="2" y="26"/>
                  </a:lnTo>
                  <a:lnTo>
                    <a:pt x="0" y="40"/>
                  </a:lnTo>
                  <a:lnTo>
                    <a:pt x="6" y="58"/>
                  </a:lnTo>
                  <a:lnTo>
                    <a:pt x="34" y="58"/>
                  </a:lnTo>
                  <a:lnTo>
                    <a:pt x="46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75" name="Freeform 42"/>
            <p:cNvSpPr>
              <a:spLocks/>
            </p:cNvSpPr>
            <p:nvPr userDrawn="1"/>
          </p:nvSpPr>
          <p:spPr bwMode="black">
            <a:xfrm>
              <a:off x="1204913" y="514350"/>
              <a:ext cx="222250" cy="196850"/>
            </a:xfrm>
            <a:custGeom>
              <a:avLst/>
              <a:gdLst>
                <a:gd name="T0" fmla="*/ 140 w 140"/>
                <a:gd name="T1" fmla="*/ 94 h 124"/>
                <a:gd name="T2" fmla="*/ 122 w 140"/>
                <a:gd name="T3" fmla="*/ 76 h 124"/>
                <a:gd name="T4" fmla="*/ 110 w 140"/>
                <a:gd name="T5" fmla="*/ 76 h 124"/>
                <a:gd name="T6" fmla="*/ 104 w 140"/>
                <a:gd name="T7" fmla="*/ 54 h 124"/>
                <a:gd name="T8" fmla="*/ 64 w 140"/>
                <a:gd name="T9" fmla="*/ 28 h 124"/>
                <a:gd name="T10" fmla="*/ 64 w 140"/>
                <a:gd name="T11" fmla="*/ 24 h 124"/>
                <a:gd name="T12" fmla="*/ 56 w 140"/>
                <a:gd name="T13" fmla="*/ 16 h 124"/>
                <a:gd name="T14" fmla="*/ 48 w 140"/>
                <a:gd name="T15" fmla="*/ 22 h 124"/>
                <a:gd name="T16" fmla="*/ 46 w 140"/>
                <a:gd name="T17" fmla="*/ 10 h 124"/>
                <a:gd name="T18" fmla="*/ 42 w 140"/>
                <a:gd name="T19" fmla="*/ 0 h 124"/>
                <a:gd name="T20" fmla="*/ 28 w 140"/>
                <a:gd name="T21" fmla="*/ 4 h 124"/>
                <a:gd name="T22" fmla="*/ 22 w 140"/>
                <a:gd name="T23" fmla="*/ 20 h 124"/>
                <a:gd name="T24" fmla="*/ 18 w 140"/>
                <a:gd name="T25" fmla="*/ 60 h 124"/>
                <a:gd name="T26" fmla="*/ 20 w 140"/>
                <a:gd name="T27" fmla="*/ 74 h 124"/>
                <a:gd name="T28" fmla="*/ 6 w 140"/>
                <a:gd name="T29" fmla="*/ 86 h 124"/>
                <a:gd name="T30" fmla="*/ 0 w 140"/>
                <a:gd name="T31" fmla="*/ 98 h 124"/>
                <a:gd name="T32" fmla="*/ 6 w 140"/>
                <a:gd name="T33" fmla="*/ 106 h 124"/>
                <a:gd name="T34" fmla="*/ 30 w 140"/>
                <a:gd name="T35" fmla="*/ 98 h 124"/>
                <a:gd name="T36" fmla="*/ 30 w 140"/>
                <a:gd name="T37" fmla="*/ 114 h 124"/>
                <a:gd name="T38" fmla="*/ 40 w 140"/>
                <a:gd name="T39" fmla="*/ 124 h 124"/>
                <a:gd name="T40" fmla="*/ 72 w 140"/>
                <a:gd name="T41" fmla="*/ 94 h 124"/>
                <a:gd name="T42" fmla="*/ 74 w 140"/>
                <a:gd name="T43" fmla="*/ 82 h 124"/>
                <a:gd name="T44" fmla="*/ 80 w 140"/>
                <a:gd name="T45" fmla="*/ 80 h 124"/>
                <a:gd name="T46" fmla="*/ 78 w 140"/>
                <a:gd name="T47" fmla="*/ 86 h 124"/>
                <a:gd name="T48" fmla="*/ 92 w 140"/>
                <a:gd name="T49" fmla="*/ 88 h 124"/>
                <a:gd name="T50" fmla="*/ 92 w 140"/>
                <a:gd name="T51" fmla="*/ 98 h 124"/>
                <a:gd name="T52" fmla="*/ 118 w 140"/>
                <a:gd name="T53" fmla="*/ 110 h 124"/>
                <a:gd name="T54" fmla="*/ 140 w 140"/>
                <a:gd name="T55" fmla="*/ 9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0" h="124">
                  <a:moveTo>
                    <a:pt x="140" y="94"/>
                  </a:moveTo>
                  <a:lnTo>
                    <a:pt x="122" y="76"/>
                  </a:lnTo>
                  <a:lnTo>
                    <a:pt x="110" y="76"/>
                  </a:lnTo>
                  <a:lnTo>
                    <a:pt x="104" y="54"/>
                  </a:lnTo>
                  <a:lnTo>
                    <a:pt x="64" y="28"/>
                  </a:lnTo>
                  <a:lnTo>
                    <a:pt x="64" y="24"/>
                  </a:lnTo>
                  <a:lnTo>
                    <a:pt x="56" y="16"/>
                  </a:lnTo>
                  <a:lnTo>
                    <a:pt x="48" y="22"/>
                  </a:lnTo>
                  <a:lnTo>
                    <a:pt x="46" y="10"/>
                  </a:lnTo>
                  <a:lnTo>
                    <a:pt x="42" y="0"/>
                  </a:lnTo>
                  <a:lnTo>
                    <a:pt x="28" y="4"/>
                  </a:lnTo>
                  <a:lnTo>
                    <a:pt x="22" y="20"/>
                  </a:lnTo>
                  <a:lnTo>
                    <a:pt x="18" y="60"/>
                  </a:lnTo>
                  <a:lnTo>
                    <a:pt x="20" y="74"/>
                  </a:lnTo>
                  <a:lnTo>
                    <a:pt x="6" y="86"/>
                  </a:lnTo>
                  <a:lnTo>
                    <a:pt x="0" y="98"/>
                  </a:lnTo>
                  <a:lnTo>
                    <a:pt x="6" y="106"/>
                  </a:lnTo>
                  <a:lnTo>
                    <a:pt x="30" y="98"/>
                  </a:lnTo>
                  <a:lnTo>
                    <a:pt x="30" y="114"/>
                  </a:lnTo>
                  <a:lnTo>
                    <a:pt x="40" y="124"/>
                  </a:lnTo>
                  <a:lnTo>
                    <a:pt x="72" y="94"/>
                  </a:lnTo>
                  <a:lnTo>
                    <a:pt x="74" y="82"/>
                  </a:lnTo>
                  <a:lnTo>
                    <a:pt x="80" y="80"/>
                  </a:lnTo>
                  <a:lnTo>
                    <a:pt x="78" y="86"/>
                  </a:lnTo>
                  <a:lnTo>
                    <a:pt x="92" y="88"/>
                  </a:lnTo>
                  <a:lnTo>
                    <a:pt x="92" y="98"/>
                  </a:lnTo>
                  <a:lnTo>
                    <a:pt x="118" y="110"/>
                  </a:lnTo>
                  <a:lnTo>
                    <a:pt x="140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76" name="Freeform 43"/>
            <p:cNvSpPr>
              <a:spLocks/>
            </p:cNvSpPr>
            <p:nvPr userDrawn="1"/>
          </p:nvSpPr>
          <p:spPr bwMode="black">
            <a:xfrm>
              <a:off x="1890713" y="1555750"/>
              <a:ext cx="82550" cy="53975"/>
            </a:xfrm>
            <a:custGeom>
              <a:avLst/>
              <a:gdLst>
                <a:gd name="T0" fmla="*/ 8 w 52"/>
                <a:gd name="T1" fmla="*/ 0 h 34"/>
                <a:gd name="T2" fmla="*/ 0 w 52"/>
                <a:gd name="T3" fmla="*/ 10 h 34"/>
                <a:gd name="T4" fmla="*/ 18 w 52"/>
                <a:gd name="T5" fmla="*/ 26 h 34"/>
                <a:gd name="T6" fmla="*/ 26 w 52"/>
                <a:gd name="T7" fmla="*/ 24 h 34"/>
                <a:gd name="T8" fmla="*/ 36 w 52"/>
                <a:gd name="T9" fmla="*/ 34 h 34"/>
                <a:gd name="T10" fmla="*/ 52 w 52"/>
                <a:gd name="T11" fmla="*/ 16 h 34"/>
                <a:gd name="T12" fmla="*/ 16 w 52"/>
                <a:gd name="T13" fmla="*/ 12 h 34"/>
                <a:gd name="T14" fmla="*/ 12 w 52"/>
                <a:gd name="T15" fmla="*/ 6 h 34"/>
                <a:gd name="T16" fmla="*/ 12 w 52"/>
                <a:gd name="T17" fmla="*/ 2 h 34"/>
                <a:gd name="T18" fmla="*/ 8 w 5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34">
                  <a:moveTo>
                    <a:pt x="8" y="0"/>
                  </a:moveTo>
                  <a:lnTo>
                    <a:pt x="0" y="10"/>
                  </a:lnTo>
                  <a:lnTo>
                    <a:pt x="18" y="26"/>
                  </a:lnTo>
                  <a:lnTo>
                    <a:pt x="26" y="24"/>
                  </a:lnTo>
                  <a:lnTo>
                    <a:pt x="36" y="34"/>
                  </a:lnTo>
                  <a:lnTo>
                    <a:pt x="52" y="16"/>
                  </a:lnTo>
                  <a:lnTo>
                    <a:pt x="16" y="12"/>
                  </a:lnTo>
                  <a:lnTo>
                    <a:pt x="12" y="6"/>
                  </a:lnTo>
                  <a:lnTo>
                    <a:pt x="12" y="2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77" name="Freeform 44"/>
            <p:cNvSpPr>
              <a:spLocks/>
            </p:cNvSpPr>
            <p:nvPr userDrawn="1"/>
          </p:nvSpPr>
          <p:spPr bwMode="black">
            <a:xfrm>
              <a:off x="1465263" y="682625"/>
              <a:ext cx="38100" cy="31750"/>
            </a:xfrm>
            <a:custGeom>
              <a:avLst/>
              <a:gdLst>
                <a:gd name="T0" fmla="*/ 24 w 24"/>
                <a:gd name="T1" fmla="*/ 12 h 20"/>
                <a:gd name="T2" fmla="*/ 20 w 24"/>
                <a:gd name="T3" fmla="*/ 0 h 20"/>
                <a:gd name="T4" fmla="*/ 0 w 24"/>
                <a:gd name="T5" fmla="*/ 0 h 20"/>
                <a:gd name="T6" fmla="*/ 16 w 24"/>
                <a:gd name="T7" fmla="*/ 20 h 20"/>
                <a:gd name="T8" fmla="*/ 24 w 24"/>
                <a:gd name="T9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0">
                  <a:moveTo>
                    <a:pt x="24" y="12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16" y="20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78" name="Freeform 45"/>
            <p:cNvSpPr>
              <a:spLocks/>
            </p:cNvSpPr>
            <p:nvPr userDrawn="1"/>
          </p:nvSpPr>
          <p:spPr bwMode="black">
            <a:xfrm>
              <a:off x="1433513" y="238125"/>
              <a:ext cx="47625" cy="53975"/>
            </a:xfrm>
            <a:custGeom>
              <a:avLst/>
              <a:gdLst>
                <a:gd name="T0" fmla="*/ 26 w 30"/>
                <a:gd name="T1" fmla="*/ 14 h 34"/>
                <a:gd name="T2" fmla="*/ 26 w 30"/>
                <a:gd name="T3" fmla="*/ 12 h 34"/>
                <a:gd name="T4" fmla="*/ 28 w 30"/>
                <a:gd name="T5" fmla="*/ 12 h 34"/>
                <a:gd name="T6" fmla="*/ 30 w 30"/>
                <a:gd name="T7" fmla="*/ 0 h 34"/>
                <a:gd name="T8" fmla="*/ 18 w 30"/>
                <a:gd name="T9" fmla="*/ 0 h 34"/>
                <a:gd name="T10" fmla="*/ 18 w 30"/>
                <a:gd name="T11" fmla="*/ 4 h 34"/>
                <a:gd name="T12" fmla="*/ 0 w 30"/>
                <a:gd name="T13" fmla="*/ 34 h 34"/>
                <a:gd name="T14" fmla="*/ 18 w 30"/>
                <a:gd name="T15" fmla="*/ 24 h 34"/>
                <a:gd name="T16" fmla="*/ 26 w 30"/>
                <a:gd name="T17" fmla="*/ 1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34">
                  <a:moveTo>
                    <a:pt x="26" y="14"/>
                  </a:moveTo>
                  <a:lnTo>
                    <a:pt x="26" y="12"/>
                  </a:lnTo>
                  <a:lnTo>
                    <a:pt x="28" y="12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18" y="4"/>
                  </a:lnTo>
                  <a:lnTo>
                    <a:pt x="0" y="34"/>
                  </a:lnTo>
                  <a:lnTo>
                    <a:pt x="18" y="24"/>
                  </a:lnTo>
                  <a:lnTo>
                    <a:pt x="26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79" name="Freeform 46"/>
            <p:cNvSpPr>
              <a:spLocks/>
            </p:cNvSpPr>
            <p:nvPr userDrawn="1"/>
          </p:nvSpPr>
          <p:spPr bwMode="black">
            <a:xfrm>
              <a:off x="5097463" y="3502025"/>
              <a:ext cx="222250" cy="434975"/>
            </a:xfrm>
            <a:custGeom>
              <a:avLst/>
              <a:gdLst>
                <a:gd name="T0" fmla="*/ 114 w 140"/>
                <a:gd name="T1" fmla="*/ 0 h 274"/>
                <a:gd name="T2" fmla="*/ 104 w 140"/>
                <a:gd name="T3" fmla="*/ 8 h 274"/>
                <a:gd name="T4" fmla="*/ 104 w 140"/>
                <a:gd name="T5" fmla="*/ 24 h 274"/>
                <a:gd name="T6" fmla="*/ 98 w 140"/>
                <a:gd name="T7" fmla="*/ 24 h 274"/>
                <a:gd name="T8" fmla="*/ 96 w 140"/>
                <a:gd name="T9" fmla="*/ 30 h 274"/>
                <a:gd name="T10" fmla="*/ 86 w 140"/>
                <a:gd name="T11" fmla="*/ 30 h 274"/>
                <a:gd name="T12" fmla="*/ 88 w 140"/>
                <a:gd name="T13" fmla="*/ 40 h 274"/>
                <a:gd name="T14" fmla="*/ 82 w 140"/>
                <a:gd name="T15" fmla="*/ 48 h 274"/>
                <a:gd name="T16" fmla="*/ 82 w 140"/>
                <a:gd name="T17" fmla="*/ 48 h 274"/>
                <a:gd name="T18" fmla="*/ 76 w 140"/>
                <a:gd name="T19" fmla="*/ 54 h 274"/>
                <a:gd name="T20" fmla="*/ 72 w 140"/>
                <a:gd name="T21" fmla="*/ 60 h 274"/>
                <a:gd name="T22" fmla="*/ 72 w 140"/>
                <a:gd name="T23" fmla="*/ 60 h 274"/>
                <a:gd name="T24" fmla="*/ 60 w 140"/>
                <a:gd name="T25" fmla="*/ 70 h 274"/>
                <a:gd name="T26" fmla="*/ 62 w 140"/>
                <a:gd name="T27" fmla="*/ 78 h 274"/>
                <a:gd name="T28" fmla="*/ 56 w 140"/>
                <a:gd name="T29" fmla="*/ 70 h 274"/>
                <a:gd name="T30" fmla="*/ 42 w 140"/>
                <a:gd name="T31" fmla="*/ 78 h 274"/>
                <a:gd name="T32" fmla="*/ 40 w 140"/>
                <a:gd name="T33" fmla="*/ 76 h 274"/>
                <a:gd name="T34" fmla="*/ 22 w 140"/>
                <a:gd name="T35" fmla="*/ 82 h 274"/>
                <a:gd name="T36" fmla="*/ 22 w 140"/>
                <a:gd name="T37" fmla="*/ 84 h 274"/>
                <a:gd name="T38" fmla="*/ 22 w 140"/>
                <a:gd name="T39" fmla="*/ 88 h 274"/>
                <a:gd name="T40" fmla="*/ 12 w 140"/>
                <a:gd name="T41" fmla="*/ 108 h 274"/>
                <a:gd name="T42" fmla="*/ 24 w 140"/>
                <a:gd name="T43" fmla="*/ 152 h 274"/>
                <a:gd name="T44" fmla="*/ 0 w 140"/>
                <a:gd name="T45" fmla="*/ 194 h 274"/>
                <a:gd name="T46" fmla="*/ 2 w 140"/>
                <a:gd name="T47" fmla="*/ 212 h 274"/>
                <a:gd name="T48" fmla="*/ 10 w 140"/>
                <a:gd name="T49" fmla="*/ 228 h 274"/>
                <a:gd name="T50" fmla="*/ 12 w 140"/>
                <a:gd name="T51" fmla="*/ 252 h 274"/>
                <a:gd name="T52" fmla="*/ 18 w 140"/>
                <a:gd name="T53" fmla="*/ 260 h 274"/>
                <a:gd name="T54" fmla="*/ 40 w 140"/>
                <a:gd name="T55" fmla="*/ 274 h 274"/>
                <a:gd name="T56" fmla="*/ 56 w 140"/>
                <a:gd name="T57" fmla="*/ 266 h 274"/>
                <a:gd name="T58" fmla="*/ 70 w 140"/>
                <a:gd name="T59" fmla="*/ 264 h 274"/>
                <a:gd name="T60" fmla="*/ 80 w 140"/>
                <a:gd name="T61" fmla="*/ 252 h 274"/>
                <a:gd name="T62" fmla="*/ 118 w 140"/>
                <a:gd name="T63" fmla="*/ 132 h 274"/>
                <a:gd name="T64" fmla="*/ 122 w 140"/>
                <a:gd name="T65" fmla="*/ 102 h 274"/>
                <a:gd name="T66" fmla="*/ 128 w 140"/>
                <a:gd name="T67" fmla="*/ 90 h 274"/>
                <a:gd name="T68" fmla="*/ 128 w 140"/>
                <a:gd name="T69" fmla="*/ 72 h 274"/>
                <a:gd name="T70" fmla="*/ 132 w 140"/>
                <a:gd name="T71" fmla="*/ 80 h 274"/>
                <a:gd name="T72" fmla="*/ 136 w 140"/>
                <a:gd name="T73" fmla="*/ 80 h 274"/>
                <a:gd name="T74" fmla="*/ 140 w 140"/>
                <a:gd name="T75" fmla="*/ 68 h 274"/>
                <a:gd name="T76" fmla="*/ 128 w 140"/>
                <a:gd name="T77" fmla="*/ 20 h 274"/>
                <a:gd name="T78" fmla="*/ 114 w 140"/>
                <a:gd name="T79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0" h="274">
                  <a:moveTo>
                    <a:pt x="114" y="0"/>
                  </a:moveTo>
                  <a:lnTo>
                    <a:pt x="104" y="8"/>
                  </a:lnTo>
                  <a:lnTo>
                    <a:pt x="104" y="24"/>
                  </a:lnTo>
                  <a:lnTo>
                    <a:pt x="98" y="24"/>
                  </a:lnTo>
                  <a:lnTo>
                    <a:pt x="96" y="30"/>
                  </a:lnTo>
                  <a:lnTo>
                    <a:pt x="86" y="30"/>
                  </a:lnTo>
                  <a:lnTo>
                    <a:pt x="88" y="40"/>
                  </a:lnTo>
                  <a:lnTo>
                    <a:pt x="82" y="48"/>
                  </a:lnTo>
                  <a:lnTo>
                    <a:pt x="82" y="48"/>
                  </a:lnTo>
                  <a:lnTo>
                    <a:pt x="76" y="54"/>
                  </a:lnTo>
                  <a:lnTo>
                    <a:pt x="72" y="60"/>
                  </a:lnTo>
                  <a:lnTo>
                    <a:pt x="72" y="60"/>
                  </a:lnTo>
                  <a:lnTo>
                    <a:pt x="60" y="70"/>
                  </a:lnTo>
                  <a:lnTo>
                    <a:pt x="62" y="78"/>
                  </a:lnTo>
                  <a:lnTo>
                    <a:pt x="56" y="70"/>
                  </a:lnTo>
                  <a:lnTo>
                    <a:pt x="42" y="78"/>
                  </a:lnTo>
                  <a:lnTo>
                    <a:pt x="40" y="76"/>
                  </a:lnTo>
                  <a:lnTo>
                    <a:pt x="22" y="82"/>
                  </a:lnTo>
                  <a:lnTo>
                    <a:pt x="22" y="84"/>
                  </a:lnTo>
                  <a:lnTo>
                    <a:pt x="22" y="88"/>
                  </a:lnTo>
                  <a:lnTo>
                    <a:pt x="12" y="108"/>
                  </a:lnTo>
                  <a:lnTo>
                    <a:pt x="24" y="152"/>
                  </a:lnTo>
                  <a:lnTo>
                    <a:pt x="0" y="194"/>
                  </a:lnTo>
                  <a:lnTo>
                    <a:pt x="2" y="212"/>
                  </a:lnTo>
                  <a:lnTo>
                    <a:pt x="10" y="228"/>
                  </a:lnTo>
                  <a:lnTo>
                    <a:pt x="12" y="252"/>
                  </a:lnTo>
                  <a:lnTo>
                    <a:pt x="18" y="260"/>
                  </a:lnTo>
                  <a:lnTo>
                    <a:pt x="40" y="274"/>
                  </a:lnTo>
                  <a:lnTo>
                    <a:pt x="56" y="266"/>
                  </a:lnTo>
                  <a:lnTo>
                    <a:pt x="70" y="264"/>
                  </a:lnTo>
                  <a:lnTo>
                    <a:pt x="80" y="252"/>
                  </a:lnTo>
                  <a:lnTo>
                    <a:pt x="118" y="132"/>
                  </a:lnTo>
                  <a:lnTo>
                    <a:pt x="122" y="102"/>
                  </a:lnTo>
                  <a:lnTo>
                    <a:pt x="128" y="90"/>
                  </a:lnTo>
                  <a:lnTo>
                    <a:pt x="128" y="72"/>
                  </a:lnTo>
                  <a:lnTo>
                    <a:pt x="132" y="80"/>
                  </a:lnTo>
                  <a:lnTo>
                    <a:pt x="136" y="80"/>
                  </a:lnTo>
                  <a:lnTo>
                    <a:pt x="140" y="68"/>
                  </a:lnTo>
                  <a:lnTo>
                    <a:pt x="128" y="20"/>
                  </a:lnTo>
                  <a:lnTo>
                    <a:pt x="11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80" name="Freeform 47"/>
            <p:cNvSpPr>
              <a:spLocks/>
            </p:cNvSpPr>
            <p:nvPr userDrawn="1"/>
          </p:nvSpPr>
          <p:spPr bwMode="black">
            <a:xfrm>
              <a:off x="4773613" y="1997075"/>
              <a:ext cx="85725" cy="53975"/>
            </a:xfrm>
            <a:custGeom>
              <a:avLst/>
              <a:gdLst>
                <a:gd name="T0" fmla="*/ 18 w 54"/>
                <a:gd name="T1" fmla="*/ 34 h 34"/>
                <a:gd name="T2" fmla="*/ 38 w 54"/>
                <a:gd name="T3" fmla="*/ 26 h 34"/>
                <a:gd name="T4" fmla="*/ 54 w 54"/>
                <a:gd name="T5" fmla="*/ 0 h 34"/>
                <a:gd name="T6" fmla="*/ 46 w 54"/>
                <a:gd name="T7" fmla="*/ 4 h 34"/>
                <a:gd name="T8" fmla="*/ 36 w 54"/>
                <a:gd name="T9" fmla="*/ 10 h 34"/>
                <a:gd name="T10" fmla="*/ 16 w 54"/>
                <a:gd name="T11" fmla="*/ 12 h 34"/>
                <a:gd name="T12" fmla="*/ 0 w 54"/>
                <a:gd name="T13" fmla="*/ 20 h 34"/>
                <a:gd name="T14" fmla="*/ 8 w 54"/>
                <a:gd name="T15" fmla="*/ 30 h 34"/>
                <a:gd name="T16" fmla="*/ 18 w 54"/>
                <a:gd name="T1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34">
                  <a:moveTo>
                    <a:pt x="18" y="34"/>
                  </a:moveTo>
                  <a:lnTo>
                    <a:pt x="38" y="26"/>
                  </a:lnTo>
                  <a:lnTo>
                    <a:pt x="54" y="0"/>
                  </a:lnTo>
                  <a:lnTo>
                    <a:pt x="46" y="4"/>
                  </a:lnTo>
                  <a:lnTo>
                    <a:pt x="36" y="10"/>
                  </a:lnTo>
                  <a:lnTo>
                    <a:pt x="16" y="12"/>
                  </a:lnTo>
                  <a:lnTo>
                    <a:pt x="0" y="20"/>
                  </a:lnTo>
                  <a:lnTo>
                    <a:pt x="8" y="30"/>
                  </a:lnTo>
                  <a:lnTo>
                    <a:pt x="18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81" name="Freeform 48"/>
            <p:cNvSpPr>
              <a:spLocks/>
            </p:cNvSpPr>
            <p:nvPr userDrawn="1"/>
          </p:nvSpPr>
          <p:spPr bwMode="black">
            <a:xfrm>
              <a:off x="4246563" y="1152525"/>
              <a:ext cx="19050" cy="25400"/>
            </a:xfrm>
            <a:custGeom>
              <a:avLst/>
              <a:gdLst>
                <a:gd name="T0" fmla="*/ 12 w 12"/>
                <a:gd name="T1" fmla="*/ 12 h 16"/>
                <a:gd name="T2" fmla="*/ 0 w 12"/>
                <a:gd name="T3" fmla="*/ 0 h 16"/>
                <a:gd name="T4" fmla="*/ 0 w 12"/>
                <a:gd name="T5" fmla="*/ 14 h 16"/>
                <a:gd name="T6" fmla="*/ 8 w 12"/>
                <a:gd name="T7" fmla="*/ 16 h 16"/>
                <a:gd name="T8" fmla="*/ 12 w 12"/>
                <a:gd name="T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2" y="12"/>
                  </a:moveTo>
                  <a:lnTo>
                    <a:pt x="0" y="0"/>
                  </a:lnTo>
                  <a:lnTo>
                    <a:pt x="0" y="14"/>
                  </a:lnTo>
                  <a:lnTo>
                    <a:pt x="8" y="16"/>
                  </a:lnTo>
                  <a:lnTo>
                    <a:pt x="12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82" name="Freeform 49"/>
            <p:cNvSpPr>
              <a:spLocks/>
            </p:cNvSpPr>
            <p:nvPr userDrawn="1"/>
          </p:nvSpPr>
          <p:spPr bwMode="black">
            <a:xfrm>
              <a:off x="4414838" y="1898650"/>
              <a:ext cx="25400" cy="28575"/>
            </a:xfrm>
            <a:custGeom>
              <a:avLst/>
              <a:gdLst>
                <a:gd name="T0" fmla="*/ 12 w 16"/>
                <a:gd name="T1" fmla="*/ 0 h 18"/>
                <a:gd name="T2" fmla="*/ 0 w 16"/>
                <a:gd name="T3" fmla="*/ 8 h 18"/>
                <a:gd name="T4" fmla="*/ 16 w 16"/>
                <a:gd name="T5" fmla="*/ 18 h 18"/>
                <a:gd name="T6" fmla="*/ 12 w 16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8">
                  <a:moveTo>
                    <a:pt x="12" y="0"/>
                  </a:moveTo>
                  <a:lnTo>
                    <a:pt x="0" y="8"/>
                  </a:lnTo>
                  <a:lnTo>
                    <a:pt x="16" y="18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83" name="Freeform 50"/>
            <p:cNvSpPr>
              <a:spLocks/>
            </p:cNvSpPr>
            <p:nvPr userDrawn="1"/>
          </p:nvSpPr>
          <p:spPr bwMode="black">
            <a:xfrm>
              <a:off x="4510088" y="2006600"/>
              <a:ext cx="95250" cy="34925"/>
            </a:xfrm>
            <a:custGeom>
              <a:avLst/>
              <a:gdLst>
                <a:gd name="T0" fmla="*/ 26 w 60"/>
                <a:gd name="T1" fmla="*/ 22 h 22"/>
                <a:gd name="T2" fmla="*/ 56 w 60"/>
                <a:gd name="T3" fmla="*/ 18 h 22"/>
                <a:gd name="T4" fmla="*/ 60 w 60"/>
                <a:gd name="T5" fmla="*/ 6 h 22"/>
                <a:gd name="T6" fmla="*/ 50 w 60"/>
                <a:gd name="T7" fmla="*/ 10 h 22"/>
                <a:gd name="T8" fmla="*/ 32 w 60"/>
                <a:gd name="T9" fmla="*/ 4 h 22"/>
                <a:gd name="T10" fmla="*/ 20 w 60"/>
                <a:gd name="T11" fmla="*/ 6 h 22"/>
                <a:gd name="T12" fmla="*/ 16 w 60"/>
                <a:gd name="T13" fmla="*/ 0 h 22"/>
                <a:gd name="T14" fmla="*/ 6 w 60"/>
                <a:gd name="T15" fmla="*/ 0 h 22"/>
                <a:gd name="T16" fmla="*/ 0 w 60"/>
                <a:gd name="T17" fmla="*/ 14 h 22"/>
                <a:gd name="T18" fmla="*/ 20 w 60"/>
                <a:gd name="T19" fmla="*/ 14 h 22"/>
                <a:gd name="T20" fmla="*/ 26 w 60"/>
                <a:gd name="T2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22">
                  <a:moveTo>
                    <a:pt x="26" y="22"/>
                  </a:moveTo>
                  <a:lnTo>
                    <a:pt x="56" y="18"/>
                  </a:lnTo>
                  <a:lnTo>
                    <a:pt x="60" y="6"/>
                  </a:lnTo>
                  <a:lnTo>
                    <a:pt x="50" y="10"/>
                  </a:lnTo>
                  <a:lnTo>
                    <a:pt x="32" y="4"/>
                  </a:lnTo>
                  <a:lnTo>
                    <a:pt x="20" y="6"/>
                  </a:lnTo>
                  <a:lnTo>
                    <a:pt x="16" y="0"/>
                  </a:lnTo>
                  <a:lnTo>
                    <a:pt x="6" y="0"/>
                  </a:lnTo>
                  <a:lnTo>
                    <a:pt x="0" y="14"/>
                  </a:lnTo>
                  <a:lnTo>
                    <a:pt x="20" y="14"/>
                  </a:lnTo>
                  <a:lnTo>
                    <a:pt x="26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84" name="Freeform 51"/>
            <p:cNvSpPr>
              <a:spLocks/>
            </p:cNvSpPr>
            <p:nvPr userDrawn="1"/>
          </p:nvSpPr>
          <p:spPr bwMode="black">
            <a:xfrm>
              <a:off x="4554538" y="1841500"/>
              <a:ext cx="22225" cy="15875"/>
            </a:xfrm>
            <a:custGeom>
              <a:avLst/>
              <a:gdLst>
                <a:gd name="T0" fmla="*/ 10 w 14"/>
                <a:gd name="T1" fmla="*/ 0 h 10"/>
                <a:gd name="T2" fmla="*/ 2 w 14"/>
                <a:gd name="T3" fmla="*/ 0 h 10"/>
                <a:gd name="T4" fmla="*/ 0 w 14"/>
                <a:gd name="T5" fmla="*/ 10 h 10"/>
                <a:gd name="T6" fmla="*/ 14 w 14"/>
                <a:gd name="T7" fmla="*/ 4 h 10"/>
                <a:gd name="T8" fmla="*/ 10 w 14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0" y="0"/>
                  </a:moveTo>
                  <a:lnTo>
                    <a:pt x="2" y="0"/>
                  </a:lnTo>
                  <a:lnTo>
                    <a:pt x="0" y="10"/>
                  </a:lnTo>
                  <a:lnTo>
                    <a:pt x="14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85" name="Freeform 52"/>
            <p:cNvSpPr>
              <a:spLocks noEditPoints="1"/>
            </p:cNvSpPr>
            <p:nvPr userDrawn="1"/>
          </p:nvSpPr>
          <p:spPr bwMode="black">
            <a:xfrm>
              <a:off x="3076575" y="460375"/>
              <a:ext cx="339725" cy="231775"/>
            </a:xfrm>
            <a:custGeom>
              <a:avLst/>
              <a:gdLst>
                <a:gd name="T0" fmla="*/ 176 w 214"/>
                <a:gd name="T1" fmla="*/ 100 h 146"/>
                <a:gd name="T2" fmla="*/ 202 w 214"/>
                <a:gd name="T3" fmla="*/ 86 h 146"/>
                <a:gd name="T4" fmla="*/ 208 w 214"/>
                <a:gd name="T5" fmla="*/ 78 h 146"/>
                <a:gd name="T6" fmla="*/ 208 w 214"/>
                <a:gd name="T7" fmla="*/ 58 h 146"/>
                <a:gd name="T8" fmla="*/ 202 w 214"/>
                <a:gd name="T9" fmla="*/ 38 h 146"/>
                <a:gd name="T10" fmla="*/ 190 w 214"/>
                <a:gd name="T11" fmla="*/ 20 h 146"/>
                <a:gd name="T12" fmla="*/ 194 w 214"/>
                <a:gd name="T13" fmla="*/ 0 h 146"/>
                <a:gd name="T14" fmla="*/ 160 w 214"/>
                <a:gd name="T15" fmla="*/ 0 h 146"/>
                <a:gd name="T16" fmla="*/ 154 w 214"/>
                <a:gd name="T17" fmla="*/ 16 h 146"/>
                <a:gd name="T18" fmla="*/ 132 w 214"/>
                <a:gd name="T19" fmla="*/ 24 h 146"/>
                <a:gd name="T20" fmla="*/ 120 w 214"/>
                <a:gd name="T21" fmla="*/ 26 h 146"/>
                <a:gd name="T22" fmla="*/ 98 w 214"/>
                <a:gd name="T23" fmla="*/ 22 h 146"/>
                <a:gd name="T24" fmla="*/ 80 w 214"/>
                <a:gd name="T25" fmla="*/ 14 h 146"/>
                <a:gd name="T26" fmla="*/ 72 w 214"/>
                <a:gd name="T27" fmla="*/ 38 h 146"/>
                <a:gd name="T28" fmla="*/ 70 w 214"/>
                <a:gd name="T29" fmla="*/ 52 h 146"/>
                <a:gd name="T30" fmla="*/ 66 w 214"/>
                <a:gd name="T31" fmla="*/ 44 h 146"/>
                <a:gd name="T32" fmla="*/ 68 w 214"/>
                <a:gd name="T33" fmla="*/ 38 h 146"/>
                <a:gd name="T34" fmla="*/ 66 w 214"/>
                <a:gd name="T35" fmla="*/ 26 h 146"/>
                <a:gd name="T36" fmla="*/ 28 w 214"/>
                <a:gd name="T37" fmla="*/ 2 h 146"/>
                <a:gd name="T38" fmla="*/ 34 w 214"/>
                <a:gd name="T39" fmla="*/ 16 h 146"/>
                <a:gd name="T40" fmla="*/ 40 w 214"/>
                <a:gd name="T41" fmla="*/ 24 h 146"/>
                <a:gd name="T42" fmla="*/ 22 w 214"/>
                <a:gd name="T43" fmla="*/ 18 h 146"/>
                <a:gd name="T44" fmla="*/ 12 w 214"/>
                <a:gd name="T45" fmla="*/ 22 h 146"/>
                <a:gd name="T46" fmla="*/ 12 w 214"/>
                <a:gd name="T47" fmla="*/ 32 h 146"/>
                <a:gd name="T48" fmla="*/ 4 w 214"/>
                <a:gd name="T49" fmla="*/ 30 h 146"/>
                <a:gd name="T50" fmla="*/ 4 w 214"/>
                <a:gd name="T51" fmla="*/ 40 h 146"/>
                <a:gd name="T52" fmla="*/ 42 w 214"/>
                <a:gd name="T53" fmla="*/ 48 h 146"/>
                <a:gd name="T54" fmla="*/ 36 w 214"/>
                <a:gd name="T55" fmla="*/ 68 h 146"/>
                <a:gd name="T56" fmla="*/ 14 w 214"/>
                <a:gd name="T57" fmla="*/ 80 h 146"/>
                <a:gd name="T58" fmla="*/ 38 w 214"/>
                <a:gd name="T59" fmla="*/ 82 h 146"/>
                <a:gd name="T60" fmla="*/ 44 w 214"/>
                <a:gd name="T61" fmla="*/ 106 h 146"/>
                <a:gd name="T62" fmla="*/ 52 w 214"/>
                <a:gd name="T63" fmla="*/ 106 h 146"/>
                <a:gd name="T64" fmla="*/ 36 w 214"/>
                <a:gd name="T65" fmla="*/ 126 h 146"/>
                <a:gd name="T66" fmla="*/ 88 w 214"/>
                <a:gd name="T67" fmla="*/ 138 h 146"/>
                <a:gd name="T68" fmla="*/ 144 w 214"/>
                <a:gd name="T69" fmla="*/ 120 h 146"/>
                <a:gd name="T70" fmla="*/ 52 w 214"/>
                <a:gd name="T71" fmla="*/ 66 h 146"/>
                <a:gd name="T72" fmla="*/ 42 w 214"/>
                <a:gd name="T73" fmla="*/ 6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4" h="146">
                  <a:moveTo>
                    <a:pt x="160" y="120"/>
                  </a:moveTo>
                  <a:lnTo>
                    <a:pt x="176" y="100"/>
                  </a:lnTo>
                  <a:lnTo>
                    <a:pt x="186" y="108"/>
                  </a:lnTo>
                  <a:lnTo>
                    <a:pt x="202" y="86"/>
                  </a:lnTo>
                  <a:lnTo>
                    <a:pt x="198" y="84"/>
                  </a:lnTo>
                  <a:lnTo>
                    <a:pt x="208" y="78"/>
                  </a:lnTo>
                  <a:lnTo>
                    <a:pt x="214" y="60"/>
                  </a:lnTo>
                  <a:lnTo>
                    <a:pt x="208" y="58"/>
                  </a:lnTo>
                  <a:lnTo>
                    <a:pt x="210" y="52"/>
                  </a:lnTo>
                  <a:lnTo>
                    <a:pt x="202" y="38"/>
                  </a:lnTo>
                  <a:lnTo>
                    <a:pt x="190" y="38"/>
                  </a:lnTo>
                  <a:lnTo>
                    <a:pt x="190" y="20"/>
                  </a:lnTo>
                  <a:lnTo>
                    <a:pt x="186" y="20"/>
                  </a:lnTo>
                  <a:lnTo>
                    <a:pt x="194" y="0"/>
                  </a:lnTo>
                  <a:lnTo>
                    <a:pt x="174" y="16"/>
                  </a:lnTo>
                  <a:lnTo>
                    <a:pt x="160" y="0"/>
                  </a:lnTo>
                  <a:lnTo>
                    <a:pt x="150" y="2"/>
                  </a:lnTo>
                  <a:lnTo>
                    <a:pt x="154" y="16"/>
                  </a:lnTo>
                  <a:lnTo>
                    <a:pt x="138" y="16"/>
                  </a:lnTo>
                  <a:lnTo>
                    <a:pt x="132" y="24"/>
                  </a:lnTo>
                  <a:lnTo>
                    <a:pt x="118" y="12"/>
                  </a:lnTo>
                  <a:lnTo>
                    <a:pt x="120" y="26"/>
                  </a:lnTo>
                  <a:lnTo>
                    <a:pt x="114" y="14"/>
                  </a:lnTo>
                  <a:lnTo>
                    <a:pt x="98" y="22"/>
                  </a:lnTo>
                  <a:lnTo>
                    <a:pt x="96" y="34"/>
                  </a:lnTo>
                  <a:lnTo>
                    <a:pt x="80" y="14"/>
                  </a:lnTo>
                  <a:lnTo>
                    <a:pt x="80" y="42"/>
                  </a:lnTo>
                  <a:lnTo>
                    <a:pt x="72" y="38"/>
                  </a:lnTo>
                  <a:lnTo>
                    <a:pt x="70" y="42"/>
                  </a:lnTo>
                  <a:lnTo>
                    <a:pt x="70" y="52"/>
                  </a:lnTo>
                  <a:lnTo>
                    <a:pt x="68" y="56"/>
                  </a:lnTo>
                  <a:lnTo>
                    <a:pt x="66" y="44"/>
                  </a:lnTo>
                  <a:lnTo>
                    <a:pt x="60" y="40"/>
                  </a:lnTo>
                  <a:lnTo>
                    <a:pt x="68" y="38"/>
                  </a:lnTo>
                  <a:lnTo>
                    <a:pt x="62" y="30"/>
                  </a:lnTo>
                  <a:lnTo>
                    <a:pt x="66" y="26"/>
                  </a:lnTo>
                  <a:lnTo>
                    <a:pt x="44" y="4"/>
                  </a:lnTo>
                  <a:lnTo>
                    <a:pt x="28" y="2"/>
                  </a:lnTo>
                  <a:lnTo>
                    <a:pt x="26" y="14"/>
                  </a:lnTo>
                  <a:lnTo>
                    <a:pt x="34" y="16"/>
                  </a:lnTo>
                  <a:lnTo>
                    <a:pt x="28" y="16"/>
                  </a:lnTo>
                  <a:lnTo>
                    <a:pt x="40" y="24"/>
                  </a:lnTo>
                  <a:lnTo>
                    <a:pt x="40" y="30"/>
                  </a:lnTo>
                  <a:lnTo>
                    <a:pt x="22" y="18"/>
                  </a:lnTo>
                  <a:lnTo>
                    <a:pt x="20" y="22"/>
                  </a:lnTo>
                  <a:lnTo>
                    <a:pt x="12" y="22"/>
                  </a:lnTo>
                  <a:lnTo>
                    <a:pt x="16" y="30"/>
                  </a:lnTo>
                  <a:lnTo>
                    <a:pt x="12" y="32"/>
                  </a:lnTo>
                  <a:lnTo>
                    <a:pt x="16" y="36"/>
                  </a:lnTo>
                  <a:lnTo>
                    <a:pt x="4" y="30"/>
                  </a:lnTo>
                  <a:lnTo>
                    <a:pt x="12" y="42"/>
                  </a:lnTo>
                  <a:lnTo>
                    <a:pt x="4" y="40"/>
                  </a:lnTo>
                  <a:lnTo>
                    <a:pt x="0" y="54"/>
                  </a:lnTo>
                  <a:lnTo>
                    <a:pt x="42" y="48"/>
                  </a:lnTo>
                  <a:lnTo>
                    <a:pt x="50" y="52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14" y="80"/>
                  </a:lnTo>
                  <a:lnTo>
                    <a:pt x="16" y="84"/>
                  </a:lnTo>
                  <a:lnTo>
                    <a:pt x="38" y="82"/>
                  </a:lnTo>
                  <a:lnTo>
                    <a:pt x="48" y="98"/>
                  </a:lnTo>
                  <a:lnTo>
                    <a:pt x="44" y="106"/>
                  </a:lnTo>
                  <a:lnTo>
                    <a:pt x="52" y="104"/>
                  </a:lnTo>
                  <a:lnTo>
                    <a:pt x="52" y="106"/>
                  </a:lnTo>
                  <a:lnTo>
                    <a:pt x="36" y="110"/>
                  </a:lnTo>
                  <a:lnTo>
                    <a:pt x="36" y="126"/>
                  </a:lnTo>
                  <a:lnTo>
                    <a:pt x="66" y="124"/>
                  </a:lnTo>
                  <a:lnTo>
                    <a:pt x="88" y="138"/>
                  </a:lnTo>
                  <a:lnTo>
                    <a:pt x="114" y="146"/>
                  </a:lnTo>
                  <a:lnTo>
                    <a:pt x="144" y="120"/>
                  </a:lnTo>
                  <a:lnTo>
                    <a:pt x="160" y="120"/>
                  </a:lnTo>
                  <a:close/>
                  <a:moveTo>
                    <a:pt x="52" y="66"/>
                  </a:moveTo>
                  <a:lnTo>
                    <a:pt x="52" y="68"/>
                  </a:lnTo>
                  <a:lnTo>
                    <a:pt x="42" y="68"/>
                  </a:lnTo>
                  <a:lnTo>
                    <a:pt x="52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86" name="Freeform 53"/>
            <p:cNvSpPr>
              <a:spLocks/>
            </p:cNvSpPr>
            <p:nvPr userDrawn="1"/>
          </p:nvSpPr>
          <p:spPr bwMode="black">
            <a:xfrm>
              <a:off x="4052888" y="1724025"/>
              <a:ext cx="53975" cy="168275"/>
            </a:xfrm>
            <a:custGeom>
              <a:avLst/>
              <a:gdLst>
                <a:gd name="T0" fmla="*/ 6 w 34"/>
                <a:gd name="T1" fmla="*/ 94 h 106"/>
                <a:gd name="T2" fmla="*/ 14 w 34"/>
                <a:gd name="T3" fmla="*/ 106 h 106"/>
                <a:gd name="T4" fmla="*/ 24 w 34"/>
                <a:gd name="T5" fmla="*/ 96 h 106"/>
                <a:gd name="T6" fmla="*/ 28 w 34"/>
                <a:gd name="T7" fmla="*/ 98 h 106"/>
                <a:gd name="T8" fmla="*/ 34 w 34"/>
                <a:gd name="T9" fmla="*/ 92 h 106"/>
                <a:gd name="T10" fmla="*/ 32 w 34"/>
                <a:gd name="T11" fmla="*/ 58 h 106"/>
                <a:gd name="T12" fmla="*/ 30 w 34"/>
                <a:gd name="T13" fmla="*/ 46 h 106"/>
                <a:gd name="T14" fmla="*/ 26 w 34"/>
                <a:gd name="T15" fmla="*/ 42 h 106"/>
                <a:gd name="T16" fmla="*/ 32 w 34"/>
                <a:gd name="T17" fmla="*/ 20 h 106"/>
                <a:gd name="T18" fmla="*/ 28 w 34"/>
                <a:gd name="T19" fmla="*/ 0 h 106"/>
                <a:gd name="T20" fmla="*/ 22 w 34"/>
                <a:gd name="T21" fmla="*/ 0 h 106"/>
                <a:gd name="T22" fmla="*/ 22 w 34"/>
                <a:gd name="T23" fmla="*/ 4 h 106"/>
                <a:gd name="T24" fmla="*/ 12 w 34"/>
                <a:gd name="T25" fmla="*/ 8 h 106"/>
                <a:gd name="T26" fmla="*/ 8 w 34"/>
                <a:gd name="T27" fmla="*/ 14 h 106"/>
                <a:gd name="T28" fmla="*/ 10 w 34"/>
                <a:gd name="T29" fmla="*/ 32 h 106"/>
                <a:gd name="T30" fmla="*/ 18 w 34"/>
                <a:gd name="T31" fmla="*/ 42 h 106"/>
                <a:gd name="T32" fmla="*/ 10 w 34"/>
                <a:gd name="T33" fmla="*/ 52 h 106"/>
                <a:gd name="T34" fmla="*/ 0 w 34"/>
                <a:gd name="T35" fmla="*/ 48 h 106"/>
                <a:gd name="T36" fmla="*/ 8 w 34"/>
                <a:gd name="T37" fmla="*/ 76 h 106"/>
                <a:gd name="T38" fmla="*/ 6 w 34"/>
                <a:gd name="T39" fmla="*/ 9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106">
                  <a:moveTo>
                    <a:pt x="6" y="94"/>
                  </a:moveTo>
                  <a:lnTo>
                    <a:pt x="14" y="106"/>
                  </a:lnTo>
                  <a:lnTo>
                    <a:pt x="24" y="96"/>
                  </a:lnTo>
                  <a:lnTo>
                    <a:pt x="28" y="98"/>
                  </a:lnTo>
                  <a:lnTo>
                    <a:pt x="34" y="92"/>
                  </a:lnTo>
                  <a:lnTo>
                    <a:pt x="32" y="58"/>
                  </a:lnTo>
                  <a:lnTo>
                    <a:pt x="30" y="46"/>
                  </a:lnTo>
                  <a:lnTo>
                    <a:pt x="26" y="42"/>
                  </a:lnTo>
                  <a:lnTo>
                    <a:pt x="32" y="20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22" y="4"/>
                  </a:lnTo>
                  <a:lnTo>
                    <a:pt x="12" y="8"/>
                  </a:lnTo>
                  <a:lnTo>
                    <a:pt x="8" y="14"/>
                  </a:lnTo>
                  <a:lnTo>
                    <a:pt x="10" y="32"/>
                  </a:lnTo>
                  <a:lnTo>
                    <a:pt x="18" y="42"/>
                  </a:lnTo>
                  <a:lnTo>
                    <a:pt x="10" y="52"/>
                  </a:lnTo>
                  <a:lnTo>
                    <a:pt x="0" y="48"/>
                  </a:lnTo>
                  <a:lnTo>
                    <a:pt x="8" y="76"/>
                  </a:lnTo>
                  <a:lnTo>
                    <a:pt x="6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87" name="Freeform 54"/>
            <p:cNvSpPr>
              <a:spLocks/>
            </p:cNvSpPr>
            <p:nvPr userDrawn="1"/>
          </p:nvSpPr>
          <p:spPr bwMode="black">
            <a:xfrm>
              <a:off x="3848100" y="1866900"/>
              <a:ext cx="25400" cy="25400"/>
            </a:xfrm>
            <a:custGeom>
              <a:avLst/>
              <a:gdLst>
                <a:gd name="T0" fmla="*/ 16 w 16"/>
                <a:gd name="T1" fmla="*/ 0 h 16"/>
                <a:gd name="T2" fmla="*/ 0 w 16"/>
                <a:gd name="T3" fmla="*/ 12 h 16"/>
                <a:gd name="T4" fmla="*/ 10 w 16"/>
                <a:gd name="T5" fmla="*/ 16 h 16"/>
                <a:gd name="T6" fmla="*/ 16 w 16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6">
                  <a:moveTo>
                    <a:pt x="16" y="0"/>
                  </a:moveTo>
                  <a:lnTo>
                    <a:pt x="0" y="12"/>
                  </a:lnTo>
                  <a:lnTo>
                    <a:pt x="10" y="16"/>
                  </a:lnTo>
                  <a:lnTo>
                    <a:pt x="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88" name="Freeform 55"/>
            <p:cNvSpPr>
              <a:spLocks/>
            </p:cNvSpPr>
            <p:nvPr userDrawn="1"/>
          </p:nvSpPr>
          <p:spPr bwMode="black">
            <a:xfrm>
              <a:off x="3929063" y="1838325"/>
              <a:ext cx="22225" cy="19050"/>
            </a:xfrm>
            <a:custGeom>
              <a:avLst/>
              <a:gdLst>
                <a:gd name="T0" fmla="*/ 8 w 14"/>
                <a:gd name="T1" fmla="*/ 0 h 12"/>
                <a:gd name="T2" fmla="*/ 2 w 14"/>
                <a:gd name="T3" fmla="*/ 0 h 12"/>
                <a:gd name="T4" fmla="*/ 0 w 14"/>
                <a:gd name="T5" fmla="*/ 6 h 12"/>
                <a:gd name="T6" fmla="*/ 14 w 14"/>
                <a:gd name="T7" fmla="*/ 12 h 12"/>
                <a:gd name="T8" fmla="*/ 8 w 14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8" y="0"/>
                  </a:moveTo>
                  <a:lnTo>
                    <a:pt x="2" y="0"/>
                  </a:lnTo>
                  <a:lnTo>
                    <a:pt x="0" y="6"/>
                  </a:lnTo>
                  <a:lnTo>
                    <a:pt x="14" y="12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89" name="Freeform 56"/>
            <p:cNvSpPr>
              <a:spLocks/>
            </p:cNvSpPr>
            <p:nvPr userDrawn="1"/>
          </p:nvSpPr>
          <p:spPr bwMode="black">
            <a:xfrm>
              <a:off x="3883025" y="1838325"/>
              <a:ext cx="39688" cy="38100"/>
            </a:xfrm>
            <a:custGeom>
              <a:avLst/>
              <a:gdLst>
                <a:gd name="T0" fmla="*/ 25 w 25"/>
                <a:gd name="T1" fmla="*/ 10 h 24"/>
                <a:gd name="T2" fmla="*/ 19 w 25"/>
                <a:gd name="T3" fmla="*/ 8 h 24"/>
                <a:gd name="T4" fmla="*/ 19 w 25"/>
                <a:gd name="T5" fmla="*/ 0 h 24"/>
                <a:gd name="T6" fmla="*/ 0 w 25"/>
                <a:gd name="T7" fmla="*/ 14 h 24"/>
                <a:gd name="T8" fmla="*/ 17 w 25"/>
                <a:gd name="T9" fmla="*/ 24 h 24"/>
                <a:gd name="T10" fmla="*/ 25 w 25"/>
                <a:gd name="T11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5" y="10"/>
                  </a:moveTo>
                  <a:lnTo>
                    <a:pt x="19" y="8"/>
                  </a:lnTo>
                  <a:lnTo>
                    <a:pt x="19" y="0"/>
                  </a:lnTo>
                  <a:lnTo>
                    <a:pt x="0" y="14"/>
                  </a:lnTo>
                  <a:lnTo>
                    <a:pt x="17" y="24"/>
                  </a:lnTo>
                  <a:lnTo>
                    <a:pt x="2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90" name="Freeform 57"/>
            <p:cNvSpPr>
              <a:spLocks/>
            </p:cNvSpPr>
            <p:nvPr userDrawn="1"/>
          </p:nvSpPr>
          <p:spPr bwMode="black">
            <a:xfrm>
              <a:off x="4465638" y="120650"/>
              <a:ext cx="50800" cy="28575"/>
            </a:xfrm>
            <a:custGeom>
              <a:avLst/>
              <a:gdLst>
                <a:gd name="T0" fmla="*/ 32 w 32"/>
                <a:gd name="T1" fmla="*/ 4 h 18"/>
                <a:gd name="T2" fmla="*/ 8 w 32"/>
                <a:gd name="T3" fmla="*/ 0 h 18"/>
                <a:gd name="T4" fmla="*/ 0 w 32"/>
                <a:gd name="T5" fmla="*/ 6 h 18"/>
                <a:gd name="T6" fmla="*/ 8 w 32"/>
                <a:gd name="T7" fmla="*/ 18 h 18"/>
                <a:gd name="T8" fmla="*/ 32 w 32"/>
                <a:gd name="T9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8">
                  <a:moveTo>
                    <a:pt x="32" y="4"/>
                  </a:moveTo>
                  <a:lnTo>
                    <a:pt x="8" y="0"/>
                  </a:lnTo>
                  <a:lnTo>
                    <a:pt x="0" y="6"/>
                  </a:lnTo>
                  <a:lnTo>
                    <a:pt x="8" y="18"/>
                  </a:lnTo>
                  <a:lnTo>
                    <a:pt x="3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91" name="Freeform 58"/>
            <p:cNvSpPr>
              <a:spLocks/>
            </p:cNvSpPr>
            <p:nvPr userDrawn="1"/>
          </p:nvSpPr>
          <p:spPr bwMode="black">
            <a:xfrm>
              <a:off x="4348163" y="1016000"/>
              <a:ext cx="34925" cy="66675"/>
            </a:xfrm>
            <a:custGeom>
              <a:avLst/>
              <a:gdLst>
                <a:gd name="T0" fmla="*/ 18 w 22"/>
                <a:gd name="T1" fmla="*/ 8 h 42"/>
                <a:gd name="T2" fmla="*/ 22 w 22"/>
                <a:gd name="T3" fmla="*/ 0 h 42"/>
                <a:gd name="T4" fmla="*/ 12 w 22"/>
                <a:gd name="T5" fmla="*/ 0 h 42"/>
                <a:gd name="T6" fmla="*/ 2 w 22"/>
                <a:gd name="T7" fmla="*/ 14 h 42"/>
                <a:gd name="T8" fmla="*/ 0 w 22"/>
                <a:gd name="T9" fmla="*/ 42 h 42"/>
                <a:gd name="T10" fmla="*/ 18 w 22"/>
                <a:gd name="T11" fmla="*/ 20 h 42"/>
                <a:gd name="T12" fmla="*/ 18 w 22"/>
                <a:gd name="T13" fmla="*/ 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42">
                  <a:moveTo>
                    <a:pt x="18" y="8"/>
                  </a:moveTo>
                  <a:lnTo>
                    <a:pt x="22" y="0"/>
                  </a:lnTo>
                  <a:lnTo>
                    <a:pt x="12" y="0"/>
                  </a:lnTo>
                  <a:lnTo>
                    <a:pt x="2" y="14"/>
                  </a:lnTo>
                  <a:lnTo>
                    <a:pt x="0" y="42"/>
                  </a:lnTo>
                  <a:lnTo>
                    <a:pt x="18" y="20"/>
                  </a:lnTo>
                  <a:lnTo>
                    <a:pt x="1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92" name="Freeform 59"/>
            <p:cNvSpPr>
              <a:spLocks/>
            </p:cNvSpPr>
            <p:nvPr userDrawn="1"/>
          </p:nvSpPr>
          <p:spPr bwMode="black">
            <a:xfrm>
              <a:off x="1966913" y="2644775"/>
              <a:ext cx="28575" cy="25400"/>
            </a:xfrm>
            <a:custGeom>
              <a:avLst/>
              <a:gdLst>
                <a:gd name="T0" fmla="*/ 10 w 18"/>
                <a:gd name="T1" fmla="*/ 0 h 16"/>
                <a:gd name="T2" fmla="*/ 0 w 18"/>
                <a:gd name="T3" fmla="*/ 4 h 16"/>
                <a:gd name="T4" fmla="*/ 0 w 18"/>
                <a:gd name="T5" fmla="*/ 16 h 16"/>
                <a:gd name="T6" fmla="*/ 18 w 18"/>
                <a:gd name="T7" fmla="*/ 6 h 16"/>
                <a:gd name="T8" fmla="*/ 10 w 18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10" y="0"/>
                  </a:moveTo>
                  <a:lnTo>
                    <a:pt x="0" y="4"/>
                  </a:lnTo>
                  <a:lnTo>
                    <a:pt x="0" y="16"/>
                  </a:lnTo>
                  <a:lnTo>
                    <a:pt x="18" y="6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93" name="Freeform 60"/>
            <p:cNvSpPr>
              <a:spLocks/>
            </p:cNvSpPr>
            <p:nvPr userDrawn="1"/>
          </p:nvSpPr>
          <p:spPr bwMode="black">
            <a:xfrm>
              <a:off x="1985963" y="2695575"/>
              <a:ext cx="19050" cy="22225"/>
            </a:xfrm>
            <a:custGeom>
              <a:avLst/>
              <a:gdLst>
                <a:gd name="T0" fmla="*/ 12 w 12"/>
                <a:gd name="T1" fmla="*/ 14 h 14"/>
                <a:gd name="T2" fmla="*/ 4 w 12"/>
                <a:gd name="T3" fmla="*/ 0 h 14"/>
                <a:gd name="T4" fmla="*/ 0 w 12"/>
                <a:gd name="T5" fmla="*/ 2 h 14"/>
                <a:gd name="T6" fmla="*/ 4 w 12"/>
                <a:gd name="T7" fmla="*/ 14 h 14"/>
                <a:gd name="T8" fmla="*/ 12 w 1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12" y="14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4" y="14"/>
                  </a:lnTo>
                  <a:lnTo>
                    <a:pt x="1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94" name="Freeform 61"/>
            <p:cNvSpPr>
              <a:spLocks/>
            </p:cNvSpPr>
            <p:nvPr userDrawn="1"/>
          </p:nvSpPr>
          <p:spPr bwMode="black">
            <a:xfrm>
              <a:off x="4395788" y="873125"/>
              <a:ext cx="19050" cy="31750"/>
            </a:xfrm>
            <a:custGeom>
              <a:avLst/>
              <a:gdLst>
                <a:gd name="T0" fmla="*/ 10 w 12"/>
                <a:gd name="T1" fmla="*/ 0 h 20"/>
                <a:gd name="T2" fmla="*/ 2 w 12"/>
                <a:gd name="T3" fmla="*/ 0 h 20"/>
                <a:gd name="T4" fmla="*/ 0 w 12"/>
                <a:gd name="T5" fmla="*/ 12 h 20"/>
                <a:gd name="T6" fmla="*/ 12 w 12"/>
                <a:gd name="T7" fmla="*/ 20 h 20"/>
                <a:gd name="T8" fmla="*/ 10 w 12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0">
                  <a:moveTo>
                    <a:pt x="10" y="0"/>
                  </a:moveTo>
                  <a:lnTo>
                    <a:pt x="2" y="0"/>
                  </a:lnTo>
                  <a:lnTo>
                    <a:pt x="0" y="12"/>
                  </a:lnTo>
                  <a:lnTo>
                    <a:pt x="12" y="20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95" name="Freeform 62"/>
            <p:cNvSpPr>
              <a:spLocks/>
            </p:cNvSpPr>
            <p:nvPr userDrawn="1"/>
          </p:nvSpPr>
          <p:spPr bwMode="black">
            <a:xfrm>
              <a:off x="3495675" y="1155700"/>
              <a:ext cx="161925" cy="203200"/>
            </a:xfrm>
            <a:custGeom>
              <a:avLst/>
              <a:gdLst>
                <a:gd name="T0" fmla="*/ 0 w 102"/>
                <a:gd name="T1" fmla="*/ 102 h 128"/>
                <a:gd name="T2" fmla="*/ 12 w 102"/>
                <a:gd name="T3" fmla="*/ 108 h 128"/>
                <a:gd name="T4" fmla="*/ 2 w 102"/>
                <a:gd name="T5" fmla="*/ 116 h 128"/>
                <a:gd name="T6" fmla="*/ 14 w 102"/>
                <a:gd name="T7" fmla="*/ 116 h 128"/>
                <a:gd name="T8" fmla="*/ 12 w 102"/>
                <a:gd name="T9" fmla="*/ 118 h 128"/>
                <a:gd name="T10" fmla="*/ 14 w 102"/>
                <a:gd name="T11" fmla="*/ 122 h 128"/>
                <a:gd name="T12" fmla="*/ 18 w 102"/>
                <a:gd name="T13" fmla="*/ 122 h 128"/>
                <a:gd name="T14" fmla="*/ 16 w 102"/>
                <a:gd name="T15" fmla="*/ 128 h 128"/>
                <a:gd name="T16" fmla="*/ 20 w 102"/>
                <a:gd name="T17" fmla="*/ 126 h 128"/>
                <a:gd name="T18" fmla="*/ 30 w 102"/>
                <a:gd name="T19" fmla="*/ 126 h 128"/>
                <a:gd name="T20" fmla="*/ 62 w 102"/>
                <a:gd name="T21" fmla="*/ 108 h 128"/>
                <a:gd name="T22" fmla="*/ 86 w 102"/>
                <a:gd name="T23" fmla="*/ 106 h 128"/>
                <a:gd name="T24" fmla="*/ 92 w 102"/>
                <a:gd name="T25" fmla="*/ 80 h 128"/>
                <a:gd name="T26" fmla="*/ 92 w 102"/>
                <a:gd name="T27" fmla="*/ 60 h 128"/>
                <a:gd name="T28" fmla="*/ 86 w 102"/>
                <a:gd name="T29" fmla="*/ 50 h 128"/>
                <a:gd name="T30" fmla="*/ 88 w 102"/>
                <a:gd name="T31" fmla="*/ 48 h 128"/>
                <a:gd name="T32" fmla="*/ 98 w 102"/>
                <a:gd name="T33" fmla="*/ 40 h 128"/>
                <a:gd name="T34" fmla="*/ 98 w 102"/>
                <a:gd name="T35" fmla="*/ 40 h 128"/>
                <a:gd name="T36" fmla="*/ 100 w 102"/>
                <a:gd name="T37" fmla="*/ 38 h 128"/>
                <a:gd name="T38" fmla="*/ 102 w 102"/>
                <a:gd name="T39" fmla="*/ 38 h 128"/>
                <a:gd name="T40" fmla="*/ 100 w 102"/>
                <a:gd name="T41" fmla="*/ 34 h 128"/>
                <a:gd name="T42" fmla="*/ 102 w 102"/>
                <a:gd name="T43" fmla="*/ 30 h 128"/>
                <a:gd name="T44" fmla="*/ 94 w 102"/>
                <a:gd name="T45" fmla="*/ 24 h 128"/>
                <a:gd name="T46" fmla="*/ 96 w 102"/>
                <a:gd name="T47" fmla="*/ 14 h 128"/>
                <a:gd name="T48" fmla="*/ 88 w 102"/>
                <a:gd name="T49" fmla="*/ 4 h 128"/>
                <a:gd name="T50" fmla="*/ 72 w 102"/>
                <a:gd name="T51" fmla="*/ 8 h 128"/>
                <a:gd name="T52" fmla="*/ 76 w 102"/>
                <a:gd name="T53" fmla="*/ 4 h 128"/>
                <a:gd name="T54" fmla="*/ 64 w 102"/>
                <a:gd name="T55" fmla="*/ 0 h 128"/>
                <a:gd name="T56" fmla="*/ 62 w 102"/>
                <a:gd name="T57" fmla="*/ 2 h 128"/>
                <a:gd name="T58" fmla="*/ 62 w 102"/>
                <a:gd name="T59" fmla="*/ 2 h 128"/>
                <a:gd name="T60" fmla="*/ 60 w 102"/>
                <a:gd name="T61" fmla="*/ 4 h 128"/>
                <a:gd name="T62" fmla="*/ 48 w 102"/>
                <a:gd name="T63" fmla="*/ 8 h 128"/>
                <a:gd name="T64" fmla="*/ 34 w 102"/>
                <a:gd name="T65" fmla="*/ 26 h 128"/>
                <a:gd name="T66" fmla="*/ 44 w 102"/>
                <a:gd name="T67" fmla="*/ 28 h 128"/>
                <a:gd name="T68" fmla="*/ 40 w 102"/>
                <a:gd name="T69" fmla="*/ 36 h 128"/>
                <a:gd name="T70" fmla="*/ 18 w 102"/>
                <a:gd name="T71" fmla="*/ 34 h 128"/>
                <a:gd name="T72" fmla="*/ 14 w 102"/>
                <a:gd name="T73" fmla="*/ 42 h 128"/>
                <a:gd name="T74" fmla="*/ 16 w 102"/>
                <a:gd name="T75" fmla="*/ 44 h 128"/>
                <a:gd name="T76" fmla="*/ 4 w 102"/>
                <a:gd name="T77" fmla="*/ 44 h 128"/>
                <a:gd name="T78" fmla="*/ 18 w 102"/>
                <a:gd name="T79" fmla="*/ 52 h 128"/>
                <a:gd name="T80" fmla="*/ 12 w 102"/>
                <a:gd name="T81" fmla="*/ 60 h 128"/>
                <a:gd name="T82" fmla="*/ 16 w 102"/>
                <a:gd name="T83" fmla="*/ 68 h 128"/>
                <a:gd name="T84" fmla="*/ 30 w 102"/>
                <a:gd name="T85" fmla="*/ 72 h 128"/>
                <a:gd name="T86" fmla="*/ 18 w 102"/>
                <a:gd name="T87" fmla="*/ 90 h 128"/>
                <a:gd name="T88" fmla="*/ 20 w 102"/>
                <a:gd name="T89" fmla="*/ 92 h 128"/>
                <a:gd name="T90" fmla="*/ 16 w 102"/>
                <a:gd name="T91" fmla="*/ 98 h 128"/>
                <a:gd name="T92" fmla="*/ 0 w 102"/>
                <a:gd name="T93" fmla="*/ 10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2" h="128">
                  <a:moveTo>
                    <a:pt x="0" y="102"/>
                  </a:moveTo>
                  <a:lnTo>
                    <a:pt x="12" y="108"/>
                  </a:lnTo>
                  <a:lnTo>
                    <a:pt x="2" y="116"/>
                  </a:lnTo>
                  <a:lnTo>
                    <a:pt x="14" y="116"/>
                  </a:lnTo>
                  <a:lnTo>
                    <a:pt x="12" y="118"/>
                  </a:lnTo>
                  <a:lnTo>
                    <a:pt x="14" y="122"/>
                  </a:lnTo>
                  <a:lnTo>
                    <a:pt x="18" y="122"/>
                  </a:lnTo>
                  <a:lnTo>
                    <a:pt x="16" y="128"/>
                  </a:lnTo>
                  <a:lnTo>
                    <a:pt x="20" y="126"/>
                  </a:lnTo>
                  <a:lnTo>
                    <a:pt x="30" y="126"/>
                  </a:lnTo>
                  <a:lnTo>
                    <a:pt x="62" y="108"/>
                  </a:lnTo>
                  <a:lnTo>
                    <a:pt x="86" y="106"/>
                  </a:lnTo>
                  <a:lnTo>
                    <a:pt x="92" y="80"/>
                  </a:lnTo>
                  <a:lnTo>
                    <a:pt x="92" y="60"/>
                  </a:lnTo>
                  <a:lnTo>
                    <a:pt x="86" y="50"/>
                  </a:lnTo>
                  <a:lnTo>
                    <a:pt x="88" y="48"/>
                  </a:lnTo>
                  <a:lnTo>
                    <a:pt x="98" y="40"/>
                  </a:lnTo>
                  <a:lnTo>
                    <a:pt x="98" y="40"/>
                  </a:lnTo>
                  <a:lnTo>
                    <a:pt x="100" y="38"/>
                  </a:lnTo>
                  <a:lnTo>
                    <a:pt x="102" y="38"/>
                  </a:lnTo>
                  <a:lnTo>
                    <a:pt x="100" y="34"/>
                  </a:lnTo>
                  <a:lnTo>
                    <a:pt x="102" y="30"/>
                  </a:lnTo>
                  <a:lnTo>
                    <a:pt x="94" y="24"/>
                  </a:lnTo>
                  <a:lnTo>
                    <a:pt x="96" y="14"/>
                  </a:lnTo>
                  <a:lnTo>
                    <a:pt x="88" y="4"/>
                  </a:lnTo>
                  <a:lnTo>
                    <a:pt x="72" y="8"/>
                  </a:lnTo>
                  <a:lnTo>
                    <a:pt x="76" y="4"/>
                  </a:lnTo>
                  <a:lnTo>
                    <a:pt x="64" y="0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0" y="4"/>
                  </a:lnTo>
                  <a:lnTo>
                    <a:pt x="48" y="8"/>
                  </a:lnTo>
                  <a:lnTo>
                    <a:pt x="34" y="26"/>
                  </a:lnTo>
                  <a:lnTo>
                    <a:pt x="44" y="28"/>
                  </a:lnTo>
                  <a:lnTo>
                    <a:pt x="40" y="36"/>
                  </a:lnTo>
                  <a:lnTo>
                    <a:pt x="18" y="34"/>
                  </a:lnTo>
                  <a:lnTo>
                    <a:pt x="14" y="42"/>
                  </a:lnTo>
                  <a:lnTo>
                    <a:pt x="16" y="44"/>
                  </a:lnTo>
                  <a:lnTo>
                    <a:pt x="4" y="44"/>
                  </a:lnTo>
                  <a:lnTo>
                    <a:pt x="18" y="52"/>
                  </a:lnTo>
                  <a:lnTo>
                    <a:pt x="12" y="60"/>
                  </a:lnTo>
                  <a:lnTo>
                    <a:pt x="16" y="68"/>
                  </a:lnTo>
                  <a:lnTo>
                    <a:pt x="30" y="72"/>
                  </a:lnTo>
                  <a:lnTo>
                    <a:pt x="18" y="90"/>
                  </a:lnTo>
                  <a:lnTo>
                    <a:pt x="20" y="92"/>
                  </a:lnTo>
                  <a:lnTo>
                    <a:pt x="16" y="98"/>
                  </a:lnTo>
                  <a:lnTo>
                    <a:pt x="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96" name="Freeform 63"/>
            <p:cNvSpPr>
              <a:spLocks noEditPoints="1"/>
            </p:cNvSpPr>
            <p:nvPr userDrawn="1"/>
          </p:nvSpPr>
          <p:spPr bwMode="black">
            <a:xfrm>
              <a:off x="3609975" y="974725"/>
              <a:ext cx="260350" cy="450850"/>
            </a:xfrm>
            <a:custGeom>
              <a:avLst/>
              <a:gdLst>
                <a:gd name="T0" fmla="*/ 0 w 164"/>
                <a:gd name="T1" fmla="*/ 46 h 284"/>
                <a:gd name="T2" fmla="*/ 20 w 164"/>
                <a:gd name="T3" fmla="*/ 66 h 284"/>
                <a:gd name="T4" fmla="*/ 14 w 164"/>
                <a:gd name="T5" fmla="*/ 72 h 284"/>
                <a:gd name="T6" fmla="*/ 16 w 164"/>
                <a:gd name="T7" fmla="*/ 84 h 284"/>
                <a:gd name="T8" fmla="*/ 26 w 164"/>
                <a:gd name="T9" fmla="*/ 88 h 284"/>
                <a:gd name="T10" fmla="*/ 16 w 164"/>
                <a:gd name="T11" fmla="*/ 98 h 284"/>
                <a:gd name="T12" fmla="*/ 4 w 164"/>
                <a:gd name="T13" fmla="*/ 106 h 284"/>
                <a:gd name="T14" fmla="*/ 18 w 164"/>
                <a:gd name="T15" fmla="*/ 100 h 284"/>
                <a:gd name="T16" fmla="*/ 24 w 164"/>
                <a:gd name="T17" fmla="*/ 98 h 284"/>
                <a:gd name="T18" fmla="*/ 24 w 164"/>
                <a:gd name="T19" fmla="*/ 118 h 284"/>
                <a:gd name="T20" fmla="*/ 30 w 164"/>
                <a:gd name="T21" fmla="*/ 114 h 284"/>
                <a:gd name="T22" fmla="*/ 36 w 164"/>
                <a:gd name="T23" fmla="*/ 102 h 284"/>
                <a:gd name="T24" fmla="*/ 34 w 164"/>
                <a:gd name="T25" fmla="*/ 102 h 284"/>
                <a:gd name="T26" fmla="*/ 40 w 164"/>
                <a:gd name="T27" fmla="*/ 98 h 284"/>
                <a:gd name="T28" fmla="*/ 40 w 164"/>
                <a:gd name="T29" fmla="*/ 112 h 284"/>
                <a:gd name="T30" fmla="*/ 30 w 164"/>
                <a:gd name="T31" fmla="*/ 126 h 284"/>
                <a:gd name="T32" fmla="*/ 40 w 164"/>
                <a:gd name="T33" fmla="*/ 136 h 284"/>
                <a:gd name="T34" fmla="*/ 50 w 164"/>
                <a:gd name="T35" fmla="*/ 136 h 284"/>
                <a:gd name="T36" fmla="*/ 58 w 164"/>
                <a:gd name="T37" fmla="*/ 144 h 284"/>
                <a:gd name="T38" fmla="*/ 74 w 164"/>
                <a:gd name="T39" fmla="*/ 158 h 284"/>
                <a:gd name="T40" fmla="*/ 74 w 164"/>
                <a:gd name="T41" fmla="*/ 170 h 284"/>
                <a:gd name="T42" fmla="*/ 72 w 164"/>
                <a:gd name="T43" fmla="*/ 176 h 284"/>
                <a:gd name="T44" fmla="*/ 56 w 164"/>
                <a:gd name="T45" fmla="*/ 182 h 284"/>
                <a:gd name="T46" fmla="*/ 44 w 164"/>
                <a:gd name="T47" fmla="*/ 178 h 284"/>
                <a:gd name="T48" fmla="*/ 50 w 164"/>
                <a:gd name="T49" fmla="*/ 186 h 284"/>
                <a:gd name="T50" fmla="*/ 44 w 164"/>
                <a:gd name="T51" fmla="*/ 198 h 284"/>
                <a:gd name="T52" fmla="*/ 54 w 164"/>
                <a:gd name="T53" fmla="*/ 206 h 284"/>
                <a:gd name="T54" fmla="*/ 28 w 164"/>
                <a:gd name="T55" fmla="*/ 226 h 284"/>
                <a:gd name="T56" fmla="*/ 46 w 164"/>
                <a:gd name="T57" fmla="*/ 232 h 284"/>
                <a:gd name="T58" fmla="*/ 58 w 164"/>
                <a:gd name="T59" fmla="*/ 236 h 284"/>
                <a:gd name="T60" fmla="*/ 52 w 164"/>
                <a:gd name="T61" fmla="*/ 246 h 284"/>
                <a:gd name="T62" fmla="*/ 36 w 164"/>
                <a:gd name="T63" fmla="*/ 284 h 284"/>
                <a:gd name="T64" fmla="*/ 64 w 164"/>
                <a:gd name="T65" fmla="*/ 278 h 284"/>
                <a:gd name="T66" fmla="*/ 78 w 164"/>
                <a:gd name="T67" fmla="*/ 262 h 284"/>
                <a:gd name="T68" fmla="*/ 102 w 164"/>
                <a:gd name="T69" fmla="*/ 264 h 284"/>
                <a:gd name="T70" fmla="*/ 116 w 164"/>
                <a:gd name="T71" fmla="*/ 262 h 284"/>
                <a:gd name="T72" fmla="*/ 162 w 164"/>
                <a:gd name="T73" fmla="*/ 240 h 284"/>
                <a:gd name="T74" fmla="*/ 144 w 164"/>
                <a:gd name="T75" fmla="*/ 238 h 284"/>
                <a:gd name="T76" fmla="*/ 164 w 164"/>
                <a:gd name="T77" fmla="*/ 198 h 284"/>
                <a:gd name="T78" fmla="*/ 136 w 164"/>
                <a:gd name="T79" fmla="*/ 194 h 284"/>
                <a:gd name="T80" fmla="*/ 134 w 164"/>
                <a:gd name="T81" fmla="*/ 176 h 284"/>
                <a:gd name="T82" fmla="*/ 136 w 164"/>
                <a:gd name="T83" fmla="*/ 166 h 284"/>
                <a:gd name="T84" fmla="*/ 112 w 164"/>
                <a:gd name="T85" fmla="*/ 136 h 284"/>
                <a:gd name="T86" fmla="*/ 82 w 164"/>
                <a:gd name="T87" fmla="*/ 92 h 284"/>
                <a:gd name="T88" fmla="*/ 84 w 164"/>
                <a:gd name="T89" fmla="*/ 88 h 284"/>
                <a:gd name="T90" fmla="*/ 82 w 164"/>
                <a:gd name="T91" fmla="*/ 80 h 284"/>
                <a:gd name="T92" fmla="*/ 100 w 164"/>
                <a:gd name="T93" fmla="*/ 46 h 284"/>
                <a:gd name="T94" fmla="*/ 54 w 164"/>
                <a:gd name="T95" fmla="*/ 38 h 284"/>
                <a:gd name="T96" fmla="*/ 64 w 164"/>
                <a:gd name="T97" fmla="*/ 32 h 284"/>
                <a:gd name="T98" fmla="*/ 74 w 164"/>
                <a:gd name="T99" fmla="*/ 14 h 284"/>
                <a:gd name="T100" fmla="*/ 72 w 164"/>
                <a:gd name="T101" fmla="*/ 2 h 284"/>
                <a:gd name="T102" fmla="*/ 36 w 164"/>
                <a:gd name="T103" fmla="*/ 2 h 284"/>
                <a:gd name="T104" fmla="*/ 28 w 164"/>
                <a:gd name="T105" fmla="*/ 16 h 284"/>
                <a:gd name="T106" fmla="*/ 28 w 164"/>
                <a:gd name="T107" fmla="*/ 26 h 284"/>
                <a:gd name="T108" fmla="*/ 22 w 164"/>
                <a:gd name="T109" fmla="*/ 40 h 284"/>
                <a:gd name="T110" fmla="*/ 18 w 164"/>
                <a:gd name="T111" fmla="*/ 48 h 284"/>
                <a:gd name="T112" fmla="*/ 18 w 164"/>
                <a:gd name="T113" fmla="*/ 48 h 284"/>
                <a:gd name="T114" fmla="*/ 24 w 164"/>
                <a:gd name="T115" fmla="*/ 80 h 284"/>
                <a:gd name="T116" fmla="*/ 28 w 164"/>
                <a:gd name="T117" fmla="*/ 84 h 284"/>
                <a:gd name="T118" fmla="*/ 66 w 164"/>
                <a:gd name="T119" fmla="*/ 244 h 284"/>
                <a:gd name="T120" fmla="*/ 72 w 164"/>
                <a:gd name="T121" fmla="*/ 24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4" h="284">
                  <a:moveTo>
                    <a:pt x="12" y="32"/>
                  </a:moveTo>
                  <a:lnTo>
                    <a:pt x="0" y="46"/>
                  </a:lnTo>
                  <a:lnTo>
                    <a:pt x="22" y="60"/>
                  </a:lnTo>
                  <a:lnTo>
                    <a:pt x="20" y="66"/>
                  </a:lnTo>
                  <a:lnTo>
                    <a:pt x="10" y="68"/>
                  </a:lnTo>
                  <a:lnTo>
                    <a:pt x="14" y="72"/>
                  </a:lnTo>
                  <a:lnTo>
                    <a:pt x="10" y="74"/>
                  </a:lnTo>
                  <a:lnTo>
                    <a:pt x="16" y="84"/>
                  </a:lnTo>
                  <a:lnTo>
                    <a:pt x="28" y="84"/>
                  </a:lnTo>
                  <a:lnTo>
                    <a:pt x="26" y="88"/>
                  </a:lnTo>
                  <a:lnTo>
                    <a:pt x="20" y="88"/>
                  </a:lnTo>
                  <a:lnTo>
                    <a:pt x="16" y="98"/>
                  </a:lnTo>
                  <a:lnTo>
                    <a:pt x="14" y="94"/>
                  </a:lnTo>
                  <a:lnTo>
                    <a:pt x="4" y="106"/>
                  </a:lnTo>
                  <a:lnTo>
                    <a:pt x="20" y="110"/>
                  </a:lnTo>
                  <a:lnTo>
                    <a:pt x="18" y="100"/>
                  </a:lnTo>
                  <a:lnTo>
                    <a:pt x="20" y="102"/>
                  </a:lnTo>
                  <a:lnTo>
                    <a:pt x="24" y="98"/>
                  </a:lnTo>
                  <a:lnTo>
                    <a:pt x="20" y="116"/>
                  </a:lnTo>
                  <a:lnTo>
                    <a:pt x="24" y="118"/>
                  </a:lnTo>
                  <a:lnTo>
                    <a:pt x="30" y="110"/>
                  </a:lnTo>
                  <a:lnTo>
                    <a:pt x="30" y="114"/>
                  </a:lnTo>
                  <a:lnTo>
                    <a:pt x="36" y="114"/>
                  </a:lnTo>
                  <a:lnTo>
                    <a:pt x="36" y="102"/>
                  </a:lnTo>
                  <a:lnTo>
                    <a:pt x="34" y="102"/>
                  </a:lnTo>
                  <a:lnTo>
                    <a:pt x="34" y="102"/>
                  </a:lnTo>
                  <a:lnTo>
                    <a:pt x="38" y="96"/>
                  </a:lnTo>
                  <a:lnTo>
                    <a:pt x="40" y="98"/>
                  </a:lnTo>
                  <a:lnTo>
                    <a:pt x="36" y="104"/>
                  </a:lnTo>
                  <a:lnTo>
                    <a:pt x="40" y="112"/>
                  </a:lnTo>
                  <a:lnTo>
                    <a:pt x="34" y="126"/>
                  </a:lnTo>
                  <a:lnTo>
                    <a:pt x="30" y="126"/>
                  </a:lnTo>
                  <a:lnTo>
                    <a:pt x="36" y="144"/>
                  </a:lnTo>
                  <a:lnTo>
                    <a:pt x="40" y="136"/>
                  </a:lnTo>
                  <a:lnTo>
                    <a:pt x="48" y="142"/>
                  </a:lnTo>
                  <a:lnTo>
                    <a:pt x="50" y="136"/>
                  </a:lnTo>
                  <a:lnTo>
                    <a:pt x="66" y="132"/>
                  </a:lnTo>
                  <a:lnTo>
                    <a:pt x="58" y="144"/>
                  </a:lnTo>
                  <a:lnTo>
                    <a:pt x="70" y="160"/>
                  </a:lnTo>
                  <a:lnTo>
                    <a:pt x="74" y="158"/>
                  </a:lnTo>
                  <a:lnTo>
                    <a:pt x="70" y="168"/>
                  </a:lnTo>
                  <a:lnTo>
                    <a:pt x="74" y="170"/>
                  </a:lnTo>
                  <a:lnTo>
                    <a:pt x="72" y="176"/>
                  </a:lnTo>
                  <a:lnTo>
                    <a:pt x="72" y="176"/>
                  </a:lnTo>
                  <a:lnTo>
                    <a:pt x="58" y="178"/>
                  </a:lnTo>
                  <a:lnTo>
                    <a:pt x="56" y="182"/>
                  </a:lnTo>
                  <a:lnTo>
                    <a:pt x="48" y="176"/>
                  </a:lnTo>
                  <a:lnTo>
                    <a:pt x="44" y="178"/>
                  </a:lnTo>
                  <a:lnTo>
                    <a:pt x="50" y="186"/>
                  </a:lnTo>
                  <a:lnTo>
                    <a:pt x="50" y="186"/>
                  </a:lnTo>
                  <a:lnTo>
                    <a:pt x="40" y="194"/>
                  </a:lnTo>
                  <a:lnTo>
                    <a:pt x="44" y="198"/>
                  </a:lnTo>
                  <a:lnTo>
                    <a:pt x="52" y="196"/>
                  </a:lnTo>
                  <a:lnTo>
                    <a:pt x="54" y="206"/>
                  </a:lnTo>
                  <a:lnTo>
                    <a:pt x="52" y="212"/>
                  </a:lnTo>
                  <a:lnTo>
                    <a:pt x="28" y="226"/>
                  </a:lnTo>
                  <a:lnTo>
                    <a:pt x="36" y="236"/>
                  </a:lnTo>
                  <a:lnTo>
                    <a:pt x="46" y="232"/>
                  </a:lnTo>
                  <a:lnTo>
                    <a:pt x="48" y="238"/>
                  </a:lnTo>
                  <a:lnTo>
                    <a:pt x="58" y="236"/>
                  </a:lnTo>
                  <a:lnTo>
                    <a:pt x="66" y="244"/>
                  </a:lnTo>
                  <a:lnTo>
                    <a:pt x="52" y="246"/>
                  </a:lnTo>
                  <a:lnTo>
                    <a:pt x="22" y="284"/>
                  </a:lnTo>
                  <a:lnTo>
                    <a:pt x="36" y="284"/>
                  </a:lnTo>
                  <a:lnTo>
                    <a:pt x="44" y="274"/>
                  </a:lnTo>
                  <a:lnTo>
                    <a:pt x="64" y="278"/>
                  </a:lnTo>
                  <a:lnTo>
                    <a:pt x="68" y="266"/>
                  </a:lnTo>
                  <a:lnTo>
                    <a:pt x="78" y="262"/>
                  </a:lnTo>
                  <a:lnTo>
                    <a:pt x="84" y="268"/>
                  </a:lnTo>
                  <a:lnTo>
                    <a:pt x="102" y="264"/>
                  </a:lnTo>
                  <a:lnTo>
                    <a:pt x="106" y="258"/>
                  </a:lnTo>
                  <a:lnTo>
                    <a:pt x="116" y="262"/>
                  </a:lnTo>
                  <a:lnTo>
                    <a:pt x="150" y="256"/>
                  </a:lnTo>
                  <a:lnTo>
                    <a:pt x="162" y="240"/>
                  </a:lnTo>
                  <a:lnTo>
                    <a:pt x="146" y="240"/>
                  </a:lnTo>
                  <a:lnTo>
                    <a:pt x="144" y="238"/>
                  </a:lnTo>
                  <a:lnTo>
                    <a:pt x="164" y="220"/>
                  </a:lnTo>
                  <a:lnTo>
                    <a:pt x="164" y="198"/>
                  </a:lnTo>
                  <a:lnTo>
                    <a:pt x="154" y="190"/>
                  </a:lnTo>
                  <a:lnTo>
                    <a:pt x="136" y="194"/>
                  </a:lnTo>
                  <a:lnTo>
                    <a:pt x="140" y="182"/>
                  </a:lnTo>
                  <a:lnTo>
                    <a:pt x="134" y="176"/>
                  </a:lnTo>
                  <a:lnTo>
                    <a:pt x="136" y="176"/>
                  </a:lnTo>
                  <a:lnTo>
                    <a:pt x="136" y="166"/>
                  </a:lnTo>
                  <a:lnTo>
                    <a:pt x="120" y="140"/>
                  </a:lnTo>
                  <a:lnTo>
                    <a:pt x="112" y="136"/>
                  </a:lnTo>
                  <a:lnTo>
                    <a:pt x="102" y="108"/>
                  </a:lnTo>
                  <a:lnTo>
                    <a:pt x="82" y="92"/>
                  </a:lnTo>
                  <a:lnTo>
                    <a:pt x="78" y="92"/>
                  </a:lnTo>
                  <a:lnTo>
                    <a:pt x="84" y="88"/>
                  </a:lnTo>
                  <a:lnTo>
                    <a:pt x="80" y="80"/>
                  </a:lnTo>
                  <a:lnTo>
                    <a:pt x="82" y="80"/>
                  </a:lnTo>
                  <a:lnTo>
                    <a:pt x="90" y="66"/>
                  </a:lnTo>
                  <a:lnTo>
                    <a:pt x="100" y="46"/>
                  </a:lnTo>
                  <a:lnTo>
                    <a:pt x="96" y="34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64" y="32"/>
                  </a:lnTo>
                  <a:lnTo>
                    <a:pt x="58" y="28"/>
                  </a:lnTo>
                  <a:lnTo>
                    <a:pt x="74" y="14"/>
                  </a:lnTo>
                  <a:lnTo>
                    <a:pt x="74" y="2"/>
                  </a:lnTo>
                  <a:lnTo>
                    <a:pt x="72" y="2"/>
                  </a:lnTo>
                  <a:lnTo>
                    <a:pt x="68" y="0"/>
                  </a:lnTo>
                  <a:lnTo>
                    <a:pt x="36" y="2"/>
                  </a:lnTo>
                  <a:lnTo>
                    <a:pt x="32" y="14"/>
                  </a:lnTo>
                  <a:lnTo>
                    <a:pt x="28" y="16"/>
                  </a:lnTo>
                  <a:lnTo>
                    <a:pt x="26" y="22"/>
                  </a:lnTo>
                  <a:lnTo>
                    <a:pt x="28" y="26"/>
                  </a:lnTo>
                  <a:lnTo>
                    <a:pt x="20" y="30"/>
                  </a:lnTo>
                  <a:lnTo>
                    <a:pt x="22" y="40"/>
                  </a:lnTo>
                  <a:lnTo>
                    <a:pt x="18" y="40"/>
                  </a:lnTo>
                  <a:lnTo>
                    <a:pt x="18" y="48"/>
                  </a:lnTo>
                  <a:lnTo>
                    <a:pt x="20" y="48"/>
                  </a:lnTo>
                  <a:lnTo>
                    <a:pt x="18" y="48"/>
                  </a:lnTo>
                  <a:lnTo>
                    <a:pt x="12" y="32"/>
                  </a:lnTo>
                  <a:close/>
                  <a:moveTo>
                    <a:pt x="24" y="80"/>
                  </a:moveTo>
                  <a:lnTo>
                    <a:pt x="28" y="78"/>
                  </a:lnTo>
                  <a:lnTo>
                    <a:pt x="28" y="84"/>
                  </a:lnTo>
                  <a:lnTo>
                    <a:pt x="24" y="80"/>
                  </a:lnTo>
                  <a:close/>
                  <a:moveTo>
                    <a:pt x="66" y="244"/>
                  </a:moveTo>
                  <a:lnTo>
                    <a:pt x="76" y="240"/>
                  </a:lnTo>
                  <a:lnTo>
                    <a:pt x="72" y="244"/>
                  </a:lnTo>
                  <a:lnTo>
                    <a:pt x="66" y="2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97" name="Freeform 64"/>
            <p:cNvSpPr>
              <a:spLocks/>
            </p:cNvSpPr>
            <p:nvPr userDrawn="1"/>
          </p:nvSpPr>
          <p:spPr bwMode="black">
            <a:xfrm>
              <a:off x="3667125" y="1206500"/>
              <a:ext cx="22225" cy="28575"/>
            </a:xfrm>
            <a:custGeom>
              <a:avLst/>
              <a:gdLst>
                <a:gd name="T0" fmla="*/ 14 w 14"/>
                <a:gd name="T1" fmla="*/ 2 h 18"/>
                <a:gd name="T2" fmla="*/ 10 w 14"/>
                <a:gd name="T3" fmla="*/ 0 h 18"/>
                <a:gd name="T4" fmla="*/ 0 w 14"/>
                <a:gd name="T5" fmla="*/ 18 h 18"/>
                <a:gd name="T6" fmla="*/ 14 w 14"/>
                <a:gd name="T7" fmla="*/ 10 h 18"/>
                <a:gd name="T8" fmla="*/ 14 w 14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8">
                  <a:moveTo>
                    <a:pt x="14" y="2"/>
                  </a:moveTo>
                  <a:lnTo>
                    <a:pt x="10" y="0"/>
                  </a:lnTo>
                  <a:lnTo>
                    <a:pt x="0" y="18"/>
                  </a:lnTo>
                  <a:lnTo>
                    <a:pt x="14" y="10"/>
                  </a:lnTo>
                  <a:lnTo>
                    <a:pt x="14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98" name="Freeform 65"/>
            <p:cNvSpPr>
              <a:spLocks/>
            </p:cNvSpPr>
            <p:nvPr userDrawn="1"/>
          </p:nvSpPr>
          <p:spPr bwMode="black">
            <a:xfrm>
              <a:off x="3603625" y="981075"/>
              <a:ext cx="31750" cy="53975"/>
            </a:xfrm>
            <a:custGeom>
              <a:avLst/>
              <a:gdLst>
                <a:gd name="T0" fmla="*/ 16 w 20"/>
                <a:gd name="T1" fmla="*/ 18 h 34"/>
                <a:gd name="T2" fmla="*/ 20 w 20"/>
                <a:gd name="T3" fmla="*/ 14 h 34"/>
                <a:gd name="T4" fmla="*/ 18 w 20"/>
                <a:gd name="T5" fmla="*/ 0 h 34"/>
                <a:gd name="T6" fmla="*/ 0 w 20"/>
                <a:gd name="T7" fmla="*/ 12 h 34"/>
                <a:gd name="T8" fmla="*/ 0 w 20"/>
                <a:gd name="T9" fmla="*/ 34 h 34"/>
                <a:gd name="T10" fmla="*/ 18 w 20"/>
                <a:gd name="T11" fmla="*/ 22 h 34"/>
                <a:gd name="T12" fmla="*/ 16 w 20"/>
                <a:gd name="T13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34">
                  <a:moveTo>
                    <a:pt x="16" y="18"/>
                  </a:moveTo>
                  <a:lnTo>
                    <a:pt x="20" y="14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0" y="34"/>
                  </a:lnTo>
                  <a:lnTo>
                    <a:pt x="18" y="22"/>
                  </a:lnTo>
                  <a:lnTo>
                    <a:pt x="16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99" name="Freeform 66"/>
            <p:cNvSpPr>
              <a:spLocks/>
            </p:cNvSpPr>
            <p:nvPr userDrawn="1"/>
          </p:nvSpPr>
          <p:spPr bwMode="black">
            <a:xfrm>
              <a:off x="8753475" y="1158875"/>
              <a:ext cx="38100" cy="44450"/>
            </a:xfrm>
            <a:custGeom>
              <a:avLst/>
              <a:gdLst>
                <a:gd name="T0" fmla="*/ 24 w 24"/>
                <a:gd name="T1" fmla="*/ 28 h 28"/>
                <a:gd name="T2" fmla="*/ 12 w 24"/>
                <a:gd name="T3" fmla="*/ 0 h 28"/>
                <a:gd name="T4" fmla="*/ 6 w 24"/>
                <a:gd name="T5" fmla="*/ 0 h 28"/>
                <a:gd name="T6" fmla="*/ 0 w 24"/>
                <a:gd name="T7" fmla="*/ 2 h 28"/>
                <a:gd name="T8" fmla="*/ 8 w 24"/>
                <a:gd name="T9" fmla="*/ 18 h 28"/>
                <a:gd name="T10" fmla="*/ 24 w 24"/>
                <a:gd name="T1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8">
                  <a:moveTo>
                    <a:pt x="24" y="28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24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00" name="Freeform 67"/>
            <p:cNvSpPr>
              <a:spLocks/>
            </p:cNvSpPr>
            <p:nvPr userDrawn="1"/>
          </p:nvSpPr>
          <p:spPr bwMode="black">
            <a:xfrm>
              <a:off x="8196263" y="1616075"/>
              <a:ext cx="66675" cy="53975"/>
            </a:xfrm>
            <a:custGeom>
              <a:avLst/>
              <a:gdLst>
                <a:gd name="T0" fmla="*/ 26 w 42"/>
                <a:gd name="T1" fmla="*/ 8 h 34"/>
                <a:gd name="T2" fmla="*/ 18 w 42"/>
                <a:gd name="T3" fmla="*/ 6 h 34"/>
                <a:gd name="T4" fmla="*/ 0 w 42"/>
                <a:gd name="T5" fmla="*/ 30 h 34"/>
                <a:gd name="T6" fmla="*/ 4 w 42"/>
                <a:gd name="T7" fmla="*/ 34 h 34"/>
                <a:gd name="T8" fmla="*/ 42 w 42"/>
                <a:gd name="T9" fmla="*/ 8 h 34"/>
                <a:gd name="T10" fmla="*/ 38 w 42"/>
                <a:gd name="T11" fmla="*/ 0 h 34"/>
                <a:gd name="T12" fmla="*/ 26 w 42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34">
                  <a:moveTo>
                    <a:pt x="26" y="8"/>
                  </a:moveTo>
                  <a:lnTo>
                    <a:pt x="18" y="6"/>
                  </a:lnTo>
                  <a:lnTo>
                    <a:pt x="0" y="30"/>
                  </a:lnTo>
                  <a:lnTo>
                    <a:pt x="4" y="34"/>
                  </a:lnTo>
                  <a:lnTo>
                    <a:pt x="42" y="8"/>
                  </a:lnTo>
                  <a:lnTo>
                    <a:pt x="38" y="0"/>
                  </a:lnTo>
                  <a:lnTo>
                    <a:pt x="26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01" name="Freeform 68"/>
            <p:cNvSpPr>
              <a:spLocks/>
            </p:cNvSpPr>
            <p:nvPr userDrawn="1"/>
          </p:nvSpPr>
          <p:spPr bwMode="black">
            <a:xfrm>
              <a:off x="5246688" y="225425"/>
              <a:ext cx="76200" cy="76200"/>
            </a:xfrm>
            <a:custGeom>
              <a:avLst/>
              <a:gdLst>
                <a:gd name="T0" fmla="*/ 8 w 48"/>
                <a:gd name="T1" fmla="*/ 46 h 48"/>
                <a:gd name="T2" fmla="*/ 8 w 48"/>
                <a:gd name="T3" fmla="*/ 42 h 48"/>
                <a:gd name="T4" fmla="*/ 18 w 48"/>
                <a:gd name="T5" fmla="*/ 48 h 48"/>
                <a:gd name="T6" fmla="*/ 48 w 48"/>
                <a:gd name="T7" fmla="*/ 26 h 48"/>
                <a:gd name="T8" fmla="*/ 22 w 48"/>
                <a:gd name="T9" fmla="*/ 0 h 48"/>
                <a:gd name="T10" fmla="*/ 10 w 48"/>
                <a:gd name="T11" fmla="*/ 4 h 48"/>
                <a:gd name="T12" fmla="*/ 2 w 48"/>
                <a:gd name="T13" fmla="*/ 20 h 48"/>
                <a:gd name="T14" fmla="*/ 0 w 48"/>
                <a:gd name="T15" fmla="*/ 38 h 48"/>
                <a:gd name="T16" fmla="*/ 2 w 48"/>
                <a:gd name="T17" fmla="*/ 46 h 48"/>
                <a:gd name="T18" fmla="*/ 8 w 48"/>
                <a:gd name="T19" fmla="*/ 4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8" y="46"/>
                  </a:moveTo>
                  <a:lnTo>
                    <a:pt x="8" y="42"/>
                  </a:lnTo>
                  <a:lnTo>
                    <a:pt x="18" y="48"/>
                  </a:lnTo>
                  <a:lnTo>
                    <a:pt x="48" y="26"/>
                  </a:lnTo>
                  <a:lnTo>
                    <a:pt x="22" y="0"/>
                  </a:lnTo>
                  <a:lnTo>
                    <a:pt x="10" y="4"/>
                  </a:lnTo>
                  <a:lnTo>
                    <a:pt x="2" y="20"/>
                  </a:lnTo>
                  <a:lnTo>
                    <a:pt x="0" y="38"/>
                  </a:lnTo>
                  <a:lnTo>
                    <a:pt x="2" y="46"/>
                  </a:lnTo>
                  <a:lnTo>
                    <a:pt x="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02" name="Freeform 69"/>
            <p:cNvSpPr>
              <a:spLocks/>
            </p:cNvSpPr>
            <p:nvPr userDrawn="1"/>
          </p:nvSpPr>
          <p:spPr bwMode="black">
            <a:xfrm>
              <a:off x="8275638" y="1590675"/>
              <a:ext cx="31750" cy="31750"/>
            </a:xfrm>
            <a:custGeom>
              <a:avLst/>
              <a:gdLst>
                <a:gd name="T0" fmla="*/ 18 w 20"/>
                <a:gd name="T1" fmla="*/ 0 h 20"/>
                <a:gd name="T2" fmla="*/ 8 w 20"/>
                <a:gd name="T3" fmla="*/ 4 h 20"/>
                <a:gd name="T4" fmla="*/ 0 w 20"/>
                <a:gd name="T5" fmla="*/ 16 h 20"/>
                <a:gd name="T6" fmla="*/ 2 w 20"/>
                <a:gd name="T7" fmla="*/ 20 h 20"/>
                <a:gd name="T8" fmla="*/ 20 w 20"/>
                <a:gd name="T9" fmla="*/ 4 h 20"/>
                <a:gd name="T10" fmla="*/ 18 w 20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0">
                  <a:moveTo>
                    <a:pt x="18" y="0"/>
                  </a:moveTo>
                  <a:lnTo>
                    <a:pt x="8" y="4"/>
                  </a:lnTo>
                  <a:lnTo>
                    <a:pt x="0" y="16"/>
                  </a:lnTo>
                  <a:lnTo>
                    <a:pt x="2" y="20"/>
                  </a:lnTo>
                  <a:lnTo>
                    <a:pt x="20" y="4"/>
                  </a:ln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03" name="Freeform 70"/>
            <p:cNvSpPr>
              <a:spLocks/>
            </p:cNvSpPr>
            <p:nvPr userDrawn="1"/>
          </p:nvSpPr>
          <p:spPr bwMode="black">
            <a:xfrm>
              <a:off x="8813800" y="180975"/>
              <a:ext cx="53975" cy="47625"/>
            </a:xfrm>
            <a:custGeom>
              <a:avLst/>
              <a:gdLst>
                <a:gd name="T0" fmla="*/ 32 w 34"/>
                <a:gd name="T1" fmla="*/ 30 h 30"/>
                <a:gd name="T2" fmla="*/ 34 w 34"/>
                <a:gd name="T3" fmla="*/ 14 h 30"/>
                <a:gd name="T4" fmla="*/ 8 w 34"/>
                <a:gd name="T5" fmla="*/ 0 h 30"/>
                <a:gd name="T6" fmla="*/ 0 w 34"/>
                <a:gd name="T7" fmla="*/ 8 h 30"/>
                <a:gd name="T8" fmla="*/ 16 w 34"/>
                <a:gd name="T9" fmla="*/ 28 h 30"/>
                <a:gd name="T10" fmla="*/ 32 w 34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0">
                  <a:moveTo>
                    <a:pt x="32" y="30"/>
                  </a:moveTo>
                  <a:lnTo>
                    <a:pt x="34" y="14"/>
                  </a:lnTo>
                  <a:lnTo>
                    <a:pt x="8" y="0"/>
                  </a:lnTo>
                  <a:lnTo>
                    <a:pt x="0" y="8"/>
                  </a:lnTo>
                  <a:lnTo>
                    <a:pt x="16" y="28"/>
                  </a:lnTo>
                  <a:lnTo>
                    <a:pt x="32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04" name="Freeform 71"/>
            <p:cNvSpPr>
              <a:spLocks/>
            </p:cNvSpPr>
            <p:nvPr userDrawn="1"/>
          </p:nvSpPr>
          <p:spPr bwMode="black">
            <a:xfrm>
              <a:off x="8440738" y="1381125"/>
              <a:ext cx="34925" cy="47625"/>
            </a:xfrm>
            <a:custGeom>
              <a:avLst/>
              <a:gdLst>
                <a:gd name="T0" fmla="*/ 2 w 22"/>
                <a:gd name="T1" fmla="*/ 18 h 30"/>
                <a:gd name="T2" fmla="*/ 0 w 22"/>
                <a:gd name="T3" fmla="*/ 30 h 30"/>
                <a:gd name="T4" fmla="*/ 20 w 22"/>
                <a:gd name="T5" fmla="*/ 18 h 30"/>
                <a:gd name="T6" fmla="*/ 22 w 22"/>
                <a:gd name="T7" fmla="*/ 14 h 30"/>
                <a:gd name="T8" fmla="*/ 22 w 22"/>
                <a:gd name="T9" fmla="*/ 0 h 30"/>
                <a:gd name="T10" fmla="*/ 2 w 22"/>
                <a:gd name="T11" fmla="*/ 1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30">
                  <a:moveTo>
                    <a:pt x="2" y="18"/>
                  </a:moveTo>
                  <a:lnTo>
                    <a:pt x="0" y="30"/>
                  </a:lnTo>
                  <a:lnTo>
                    <a:pt x="20" y="18"/>
                  </a:lnTo>
                  <a:lnTo>
                    <a:pt x="22" y="14"/>
                  </a:lnTo>
                  <a:lnTo>
                    <a:pt x="22" y="0"/>
                  </a:lnTo>
                  <a:lnTo>
                    <a:pt x="2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05" name="Freeform 72"/>
            <p:cNvSpPr>
              <a:spLocks/>
            </p:cNvSpPr>
            <p:nvPr userDrawn="1"/>
          </p:nvSpPr>
          <p:spPr bwMode="black">
            <a:xfrm>
              <a:off x="8680450" y="942975"/>
              <a:ext cx="47625" cy="53975"/>
            </a:xfrm>
            <a:custGeom>
              <a:avLst/>
              <a:gdLst>
                <a:gd name="T0" fmla="*/ 4 w 30"/>
                <a:gd name="T1" fmla="*/ 34 h 34"/>
                <a:gd name="T2" fmla="*/ 30 w 30"/>
                <a:gd name="T3" fmla="*/ 14 h 34"/>
                <a:gd name="T4" fmla="*/ 22 w 30"/>
                <a:gd name="T5" fmla="*/ 0 h 34"/>
                <a:gd name="T6" fmla="*/ 4 w 30"/>
                <a:gd name="T7" fmla="*/ 12 h 34"/>
                <a:gd name="T8" fmla="*/ 8 w 30"/>
                <a:gd name="T9" fmla="*/ 14 h 34"/>
                <a:gd name="T10" fmla="*/ 0 w 30"/>
                <a:gd name="T11" fmla="*/ 30 h 34"/>
                <a:gd name="T12" fmla="*/ 4 w 30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4">
                  <a:moveTo>
                    <a:pt x="4" y="34"/>
                  </a:moveTo>
                  <a:lnTo>
                    <a:pt x="30" y="14"/>
                  </a:lnTo>
                  <a:lnTo>
                    <a:pt x="22" y="0"/>
                  </a:lnTo>
                  <a:lnTo>
                    <a:pt x="4" y="12"/>
                  </a:lnTo>
                  <a:lnTo>
                    <a:pt x="8" y="14"/>
                  </a:lnTo>
                  <a:lnTo>
                    <a:pt x="0" y="30"/>
                  </a:lnTo>
                  <a:lnTo>
                    <a:pt x="4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06" name="Freeform 73"/>
            <p:cNvSpPr>
              <a:spLocks/>
            </p:cNvSpPr>
            <p:nvPr userDrawn="1"/>
          </p:nvSpPr>
          <p:spPr bwMode="black">
            <a:xfrm>
              <a:off x="7904163" y="1165225"/>
              <a:ext cx="38100" cy="38100"/>
            </a:xfrm>
            <a:custGeom>
              <a:avLst/>
              <a:gdLst>
                <a:gd name="T0" fmla="*/ 2 w 24"/>
                <a:gd name="T1" fmla="*/ 14 h 24"/>
                <a:gd name="T2" fmla="*/ 0 w 24"/>
                <a:gd name="T3" fmla="*/ 20 h 24"/>
                <a:gd name="T4" fmla="*/ 12 w 24"/>
                <a:gd name="T5" fmla="*/ 24 h 24"/>
                <a:gd name="T6" fmla="*/ 24 w 24"/>
                <a:gd name="T7" fmla="*/ 6 h 24"/>
                <a:gd name="T8" fmla="*/ 8 w 24"/>
                <a:gd name="T9" fmla="*/ 0 h 24"/>
                <a:gd name="T10" fmla="*/ 2 w 24"/>
                <a:gd name="T11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4">
                  <a:moveTo>
                    <a:pt x="2" y="14"/>
                  </a:moveTo>
                  <a:lnTo>
                    <a:pt x="0" y="20"/>
                  </a:lnTo>
                  <a:lnTo>
                    <a:pt x="12" y="24"/>
                  </a:lnTo>
                  <a:lnTo>
                    <a:pt x="24" y="6"/>
                  </a:lnTo>
                  <a:lnTo>
                    <a:pt x="8" y="0"/>
                  </a:lnTo>
                  <a:lnTo>
                    <a:pt x="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07" name="Freeform 74"/>
            <p:cNvSpPr>
              <a:spLocks/>
            </p:cNvSpPr>
            <p:nvPr userDrawn="1"/>
          </p:nvSpPr>
          <p:spPr bwMode="black">
            <a:xfrm>
              <a:off x="4462463" y="952500"/>
              <a:ext cx="38100" cy="25400"/>
            </a:xfrm>
            <a:custGeom>
              <a:avLst/>
              <a:gdLst>
                <a:gd name="T0" fmla="*/ 24 w 24"/>
                <a:gd name="T1" fmla="*/ 10 h 16"/>
                <a:gd name="T2" fmla="*/ 18 w 24"/>
                <a:gd name="T3" fmla="*/ 0 h 16"/>
                <a:gd name="T4" fmla="*/ 0 w 24"/>
                <a:gd name="T5" fmla="*/ 6 h 16"/>
                <a:gd name="T6" fmla="*/ 10 w 24"/>
                <a:gd name="T7" fmla="*/ 16 h 16"/>
                <a:gd name="T8" fmla="*/ 24 w 24"/>
                <a:gd name="T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6">
                  <a:moveTo>
                    <a:pt x="24" y="10"/>
                  </a:moveTo>
                  <a:lnTo>
                    <a:pt x="18" y="0"/>
                  </a:lnTo>
                  <a:lnTo>
                    <a:pt x="0" y="6"/>
                  </a:lnTo>
                  <a:lnTo>
                    <a:pt x="10" y="16"/>
                  </a:lnTo>
                  <a:lnTo>
                    <a:pt x="2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08" name="Freeform 75"/>
            <p:cNvSpPr>
              <a:spLocks/>
            </p:cNvSpPr>
            <p:nvPr userDrawn="1"/>
          </p:nvSpPr>
          <p:spPr bwMode="black">
            <a:xfrm>
              <a:off x="4459288" y="974725"/>
              <a:ext cx="53975" cy="44450"/>
            </a:xfrm>
            <a:custGeom>
              <a:avLst/>
              <a:gdLst>
                <a:gd name="T0" fmla="*/ 4 w 34"/>
                <a:gd name="T1" fmla="*/ 26 h 28"/>
                <a:gd name="T2" fmla="*/ 10 w 34"/>
                <a:gd name="T3" fmla="*/ 28 h 28"/>
                <a:gd name="T4" fmla="*/ 14 w 34"/>
                <a:gd name="T5" fmla="*/ 16 h 28"/>
                <a:gd name="T6" fmla="*/ 34 w 34"/>
                <a:gd name="T7" fmla="*/ 10 h 28"/>
                <a:gd name="T8" fmla="*/ 26 w 34"/>
                <a:gd name="T9" fmla="*/ 0 h 28"/>
                <a:gd name="T10" fmla="*/ 0 w 34"/>
                <a:gd name="T11" fmla="*/ 6 h 28"/>
                <a:gd name="T12" fmla="*/ 0 w 34"/>
                <a:gd name="T13" fmla="*/ 16 h 28"/>
                <a:gd name="T14" fmla="*/ 4 w 34"/>
                <a:gd name="T15" fmla="*/ 20 h 28"/>
                <a:gd name="T16" fmla="*/ 4 w 34"/>
                <a:gd name="T17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28">
                  <a:moveTo>
                    <a:pt x="4" y="26"/>
                  </a:moveTo>
                  <a:lnTo>
                    <a:pt x="10" y="28"/>
                  </a:lnTo>
                  <a:lnTo>
                    <a:pt x="14" y="16"/>
                  </a:lnTo>
                  <a:lnTo>
                    <a:pt x="34" y="10"/>
                  </a:lnTo>
                  <a:lnTo>
                    <a:pt x="26" y="0"/>
                  </a:lnTo>
                  <a:lnTo>
                    <a:pt x="0" y="6"/>
                  </a:lnTo>
                  <a:lnTo>
                    <a:pt x="0" y="16"/>
                  </a:lnTo>
                  <a:lnTo>
                    <a:pt x="4" y="20"/>
                  </a:lnTo>
                  <a:lnTo>
                    <a:pt x="4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09" name="Freeform 76"/>
            <p:cNvSpPr>
              <a:spLocks/>
            </p:cNvSpPr>
            <p:nvPr userDrawn="1"/>
          </p:nvSpPr>
          <p:spPr bwMode="black">
            <a:xfrm>
              <a:off x="7189788" y="3457575"/>
              <a:ext cx="1212850" cy="958850"/>
            </a:xfrm>
            <a:custGeom>
              <a:avLst/>
              <a:gdLst>
                <a:gd name="T0" fmla="*/ 762 w 764"/>
                <a:gd name="T1" fmla="*/ 288 h 604"/>
                <a:gd name="T2" fmla="*/ 742 w 764"/>
                <a:gd name="T3" fmla="*/ 278 h 604"/>
                <a:gd name="T4" fmla="*/ 696 w 764"/>
                <a:gd name="T5" fmla="*/ 222 h 604"/>
                <a:gd name="T6" fmla="*/ 678 w 764"/>
                <a:gd name="T7" fmla="*/ 200 h 604"/>
                <a:gd name="T8" fmla="*/ 652 w 764"/>
                <a:gd name="T9" fmla="*/ 178 h 604"/>
                <a:gd name="T10" fmla="*/ 630 w 764"/>
                <a:gd name="T11" fmla="*/ 164 h 604"/>
                <a:gd name="T12" fmla="*/ 614 w 764"/>
                <a:gd name="T13" fmla="*/ 116 h 604"/>
                <a:gd name="T14" fmla="*/ 580 w 764"/>
                <a:gd name="T15" fmla="*/ 72 h 604"/>
                <a:gd name="T16" fmla="*/ 562 w 764"/>
                <a:gd name="T17" fmla="*/ 22 h 604"/>
                <a:gd name="T18" fmla="*/ 534 w 764"/>
                <a:gd name="T19" fmla="*/ 38 h 604"/>
                <a:gd name="T20" fmla="*/ 528 w 764"/>
                <a:gd name="T21" fmla="*/ 118 h 604"/>
                <a:gd name="T22" fmla="*/ 488 w 764"/>
                <a:gd name="T23" fmla="*/ 120 h 604"/>
                <a:gd name="T24" fmla="*/ 440 w 764"/>
                <a:gd name="T25" fmla="*/ 92 h 604"/>
                <a:gd name="T26" fmla="*/ 438 w 764"/>
                <a:gd name="T27" fmla="*/ 54 h 604"/>
                <a:gd name="T28" fmla="*/ 452 w 764"/>
                <a:gd name="T29" fmla="*/ 34 h 604"/>
                <a:gd name="T30" fmla="*/ 432 w 764"/>
                <a:gd name="T31" fmla="*/ 30 h 604"/>
                <a:gd name="T32" fmla="*/ 408 w 764"/>
                <a:gd name="T33" fmla="*/ 28 h 604"/>
                <a:gd name="T34" fmla="*/ 370 w 764"/>
                <a:gd name="T35" fmla="*/ 14 h 604"/>
                <a:gd name="T36" fmla="*/ 356 w 764"/>
                <a:gd name="T37" fmla="*/ 10 h 604"/>
                <a:gd name="T38" fmla="*/ 320 w 764"/>
                <a:gd name="T39" fmla="*/ 8 h 604"/>
                <a:gd name="T40" fmla="*/ 318 w 764"/>
                <a:gd name="T41" fmla="*/ 30 h 604"/>
                <a:gd name="T42" fmla="*/ 346 w 764"/>
                <a:gd name="T43" fmla="*/ 18 h 604"/>
                <a:gd name="T44" fmla="*/ 356 w 764"/>
                <a:gd name="T45" fmla="*/ 34 h 604"/>
                <a:gd name="T46" fmla="*/ 330 w 764"/>
                <a:gd name="T47" fmla="*/ 36 h 604"/>
                <a:gd name="T48" fmla="*/ 320 w 764"/>
                <a:gd name="T49" fmla="*/ 56 h 604"/>
                <a:gd name="T50" fmla="*/ 308 w 764"/>
                <a:gd name="T51" fmla="*/ 84 h 604"/>
                <a:gd name="T52" fmla="*/ 286 w 764"/>
                <a:gd name="T53" fmla="*/ 80 h 604"/>
                <a:gd name="T54" fmla="*/ 240 w 764"/>
                <a:gd name="T55" fmla="*/ 58 h 604"/>
                <a:gd name="T56" fmla="*/ 218 w 764"/>
                <a:gd name="T57" fmla="*/ 84 h 604"/>
                <a:gd name="T58" fmla="*/ 208 w 764"/>
                <a:gd name="T59" fmla="*/ 112 h 604"/>
                <a:gd name="T60" fmla="*/ 194 w 764"/>
                <a:gd name="T61" fmla="*/ 110 h 604"/>
                <a:gd name="T62" fmla="*/ 194 w 764"/>
                <a:gd name="T63" fmla="*/ 126 h 604"/>
                <a:gd name="T64" fmla="*/ 170 w 764"/>
                <a:gd name="T65" fmla="*/ 126 h 604"/>
                <a:gd name="T66" fmla="*/ 156 w 764"/>
                <a:gd name="T67" fmla="*/ 168 h 604"/>
                <a:gd name="T68" fmla="*/ 104 w 764"/>
                <a:gd name="T69" fmla="*/ 188 h 604"/>
                <a:gd name="T70" fmla="*/ 42 w 764"/>
                <a:gd name="T71" fmla="*/ 214 h 604"/>
                <a:gd name="T72" fmla="*/ 16 w 764"/>
                <a:gd name="T73" fmla="*/ 218 h 604"/>
                <a:gd name="T74" fmla="*/ 2 w 764"/>
                <a:gd name="T75" fmla="*/ 266 h 604"/>
                <a:gd name="T76" fmla="*/ 14 w 764"/>
                <a:gd name="T77" fmla="*/ 306 h 604"/>
                <a:gd name="T78" fmla="*/ 8 w 764"/>
                <a:gd name="T79" fmla="*/ 310 h 604"/>
                <a:gd name="T80" fmla="*/ 18 w 764"/>
                <a:gd name="T81" fmla="*/ 350 h 604"/>
                <a:gd name="T82" fmla="*/ 48 w 764"/>
                <a:gd name="T83" fmla="*/ 460 h 604"/>
                <a:gd name="T84" fmla="*/ 44 w 764"/>
                <a:gd name="T85" fmla="*/ 488 h 604"/>
                <a:gd name="T86" fmla="*/ 98 w 764"/>
                <a:gd name="T87" fmla="*/ 504 h 604"/>
                <a:gd name="T88" fmla="*/ 200 w 764"/>
                <a:gd name="T89" fmla="*/ 478 h 604"/>
                <a:gd name="T90" fmla="*/ 304 w 764"/>
                <a:gd name="T91" fmla="*/ 428 h 604"/>
                <a:gd name="T92" fmla="*/ 368 w 764"/>
                <a:gd name="T93" fmla="*/ 436 h 604"/>
                <a:gd name="T94" fmla="*/ 394 w 764"/>
                <a:gd name="T95" fmla="*/ 458 h 604"/>
                <a:gd name="T96" fmla="*/ 412 w 764"/>
                <a:gd name="T97" fmla="*/ 486 h 604"/>
                <a:gd name="T98" fmla="*/ 440 w 764"/>
                <a:gd name="T99" fmla="*/ 484 h 604"/>
                <a:gd name="T100" fmla="*/ 466 w 764"/>
                <a:gd name="T101" fmla="*/ 468 h 604"/>
                <a:gd name="T102" fmla="*/ 446 w 764"/>
                <a:gd name="T103" fmla="*/ 510 h 604"/>
                <a:gd name="T104" fmla="*/ 476 w 764"/>
                <a:gd name="T105" fmla="*/ 508 h 604"/>
                <a:gd name="T106" fmla="*/ 442 w 764"/>
                <a:gd name="T107" fmla="*/ 528 h 604"/>
                <a:gd name="T108" fmla="*/ 490 w 764"/>
                <a:gd name="T109" fmla="*/ 514 h 604"/>
                <a:gd name="T110" fmla="*/ 500 w 764"/>
                <a:gd name="T111" fmla="*/ 548 h 604"/>
                <a:gd name="T112" fmla="*/ 542 w 764"/>
                <a:gd name="T113" fmla="*/ 580 h 604"/>
                <a:gd name="T114" fmla="*/ 592 w 764"/>
                <a:gd name="T115" fmla="*/ 584 h 604"/>
                <a:gd name="T116" fmla="*/ 634 w 764"/>
                <a:gd name="T117" fmla="*/ 592 h 604"/>
                <a:gd name="T118" fmla="*/ 698 w 764"/>
                <a:gd name="T119" fmla="*/ 562 h 604"/>
                <a:gd name="T120" fmla="*/ 724 w 764"/>
                <a:gd name="T121" fmla="*/ 476 h 604"/>
                <a:gd name="T122" fmla="*/ 764 w 764"/>
                <a:gd name="T123" fmla="*/ 364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64" h="604">
                  <a:moveTo>
                    <a:pt x="756" y="302"/>
                  </a:moveTo>
                  <a:lnTo>
                    <a:pt x="754" y="300"/>
                  </a:lnTo>
                  <a:lnTo>
                    <a:pt x="756" y="300"/>
                  </a:lnTo>
                  <a:lnTo>
                    <a:pt x="762" y="288"/>
                  </a:lnTo>
                  <a:lnTo>
                    <a:pt x="758" y="280"/>
                  </a:lnTo>
                  <a:lnTo>
                    <a:pt x="752" y="280"/>
                  </a:lnTo>
                  <a:lnTo>
                    <a:pt x="752" y="294"/>
                  </a:lnTo>
                  <a:lnTo>
                    <a:pt x="742" y="278"/>
                  </a:lnTo>
                  <a:lnTo>
                    <a:pt x="714" y="254"/>
                  </a:lnTo>
                  <a:lnTo>
                    <a:pt x="710" y="224"/>
                  </a:lnTo>
                  <a:lnTo>
                    <a:pt x="706" y="232"/>
                  </a:lnTo>
                  <a:lnTo>
                    <a:pt x="696" y="222"/>
                  </a:lnTo>
                  <a:lnTo>
                    <a:pt x="692" y="232"/>
                  </a:lnTo>
                  <a:lnTo>
                    <a:pt x="690" y="232"/>
                  </a:lnTo>
                  <a:lnTo>
                    <a:pt x="688" y="214"/>
                  </a:lnTo>
                  <a:lnTo>
                    <a:pt x="678" y="200"/>
                  </a:lnTo>
                  <a:lnTo>
                    <a:pt x="674" y="198"/>
                  </a:lnTo>
                  <a:lnTo>
                    <a:pt x="676" y="190"/>
                  </a:lnTo>
                  <a:lnTo>
                    <a:pt x="660" y="180"/>
                  </a:lnTo>
                  <a:lnTo>
                    <a:pt x="652" y="178"/>
                  </a:lnTo>
                  <a:lnTo>
                    <a:pt x="648" y="168"/>
                  </a:lnTo>
                  <a:lnTo>
                    <a:pt x="646" y="168"/>
                  </a:lnTo>
                  <a:lnTo>
                    <a:pt x="638" y="168"/>
                  </a:lnTo>
                  <a:lnTo>
                    <a:pt x="630" y="164"/>
                  </a:lnTo>
                  <a:lnTo>
                    <a:pt x="628" y="156"/>
                  </a:lnTo>
                  <a:lnTo>
                    <a:pt x="624" y="154"/>
                  </a:lnTo>
                  <a:lnTo>
                    <a:pt x="620" y="122"/>
                  </a:lnTo>
                  <a:lnTo>
                    <a:pt x="614" y="116"/>
                  </a:lnTo>
                  <a:lnTo>
                    <a:pt x="610" y="86"/>
                  </a:lnTo>
                  <a:lnTo>
                    <a:pt x="594" y="70"/>
                  </a:lnTo>
                  <a:lnTo>
                    <a:pt x="582" y="74"/>
                  </a:lnTo>
                  <a:lnTo>
                    <a:pt x="580" y="72"/>
                  </a:lnTo>
                  <a:lnTo>
                    <a:pt x="572" y="40"/>
                  </a:lnTo>
                  <a:lnTo>
                    <a:pt x="566" y="34"/>
                  </a:lnTo>
                  <a:lnTo>
                    <a:pt x="566" y="26"/>
                  </a:lnTo>
                  <a:lnTo>
                    <a:pt x="562" y="22"/>
                  </a:lnTo>
                  <a:lnTo>
                    <a:pt x="560" y="8"/>
                  </a:lnTo>
                  <a:lnTo>
                    <a:pt x="558" y="0"/>
                  </a:lnTo>
                  <a:lnTo>
                    <a:pt x="546" y="8"/>
                  </a:lnTo>
                  <a:lnTo>
                    <a:pt x="534" y="38"/>
                  </a:lnTo>
                  <a:lnTo>
                    <a:pt x="536" y="42"/>
                  </a:lnTo>
                  <a:lnTo>
                    <a:pt x="532" y="62"/>
                  </a:lnTo>
                  <a:lnTo>
                    <a:pt x="534" y="88"/>
                  </a:lnTo>
                  <a:lnTo>
                    <a:pt x="528" y="118"/>
                  </a:lnTo>
                  <a:lnTo>
                    <a:pt x="520" y="134"/>
                  </a:lnTo>
                  <a:lnTo>
                    <a:pt x="508" y="138"/>
                  </a:lnTo>
                  <a:lnTo>
                    <a:pt x="494" y="130"/>
                  </a:lnTo>
                  <a:lnTo>
                    <a:pt x="488" y="120"/>
                  </a:lnTo>
                  <a:lnTo>
                    <a:pt x="472" y="118"/>
                  </a:lnTo>
                  <a:lnTo>
                    <a:pt x="456" y="102"/>
                  </a:lnTo>
                  <a:lnTo>
                    <a:pt x="442" y="104"/>
                  </a:lnTo>
                  <a:lnTo>
                    <a:pt x="440" y="92"/>
                  </a:lnTo>
                  <a:lnTo>
                    <a:pt x="426" y="86"/>
                  </a:lnTo>
                  <a:lnTo>
                    <a:pt x="434" y="60"/>
                  </a:lnTo>
                  <a:lnTo>
                    <a:pt x="436" y="62"/>
                  </a:lnTo>
                  <a:lnTo>
                    <a:pt x="438" y="54"/>
                  </a:lnTo>
                  <a:lnTo>
                    <a:pt x="442" y="56"/>
                  </a:lnTo>
                  <a:lnTo>
                    <a:pt x="444" y="50"/>
                  </a:lnTo>
                  <a:lnTo>
                    <a:pt x="442" y="46"/>
                  </a:lnTo>
                  <a:lnTo>
                    <a:pt x="452" y="34"/>
                  </a:lnTo>
                  <a:lnTo>
                    <a:pt x="442" y="34"/>
                  </a:lnTo>
                  <a:lnTo>
                    <a:pt x="440" y="22"/>
                  </a:lnTo>
                  <a:lnTo>
                    <a:pt x="432" y="32"/>
                  </a:lnTo>
                  <a:lnTo>
                    <a:pt x="432" y="30"/>
                  </a:lnTo>
                  <a:lnTo>
                    <a:pt x="432" y="30"/>
                  </a:lnTo>
                  <a:lnTo>
                    <a:pt x="428" y="26"/>
                  </a:lnTo>
                  <a:lnTo>
                    <a:pt x="416" y="32"/>
                  </a:lnTo>
                  <a:lnTo>
                    <a:pt x="408" y="28"/>
                  </a:lnTo>
                  <a:lnTo>
                    <a:pt x="396" y="28"/>
                  </a:lnTo>
                  <a:lnTo>
                    <a:pt x="388" y="24"/>
                  </a:lnTo>
                  <a:lnTo>
                    <a:pt x="376" y="22"/>
                  </a:lnTo>
                  <a:lnTo>
                    <a:pt x="370" y="14"/>
                  </a:lnTo>
                  <a:lnTo>
                    <a:pt x="368" y="18"/>
                  </a:lnTo>
                  <a:lnTo>
                    <a:pt x="360" y="10"/>
                  </a:lnTo>
                  <a:lnTo>
                    <a:pt x="358" y="12"/>
                  </a:lnTo>
                  <a:lnTo>
                    <a:pt x="356" y="10"/>
                  </a:lnTo>
                  <a:lnTo>
                    <a:pt x="344" y="16"/>
                  </a:lnTo>
                  <a:lnTo>
                    <a:pt x="342" y="10"/>
                  </a:lnTo>
                  <a:lnTo>
                    <a:pt x="330" y="16"/>
                  </a:lnTo>
                  <a:lnTo>
                    <a:pt x="320" y="8"/>
                  </a:lnTo>
                  <a:lnTo>
                    <a:pt x="322" y="14"/>
                  </a:lnTo>
                  <a:lnTo>
                    <a:pt x="322" y="14"/>
                  </a:lnTo>
                  <a:lnTo>
                    <a:pt x="314" y="22"/>
                  </a:lnTo>
                  <a:lnTo>
                    <a:pt x="318" y="30"/>
                  </a:lnTo>
                  <a:lnTo>
                    <a:pt x="330" y="28"/>
                  </a:lnTo>
                  <a:lnTo>
                    <a:pt x="336" y="30"/>
                  </a:lnTo>
                  <a:lnTo>
                    <a:pt x="348" y="22"/>
                  </a:lnTo>
                  <a:lnTo>
                    <a:pt x="346" y="18"/>
                  </a:lnTo>
                  <a:lnTo>
                    <a:pt x="354" y="20"/>
                  </a:lnTo>
                  <a:lnTo>
                    <a:pt x="364" y="24"/>
                  </a:lnTo>
                  <a:lnTo>
                    <a:pt x="364" y="30"/>
                  </a:lnTo>
                  <a:lnTo>
                    <a:pt x="356" y="34"/>
                  </a:lnTo>
                  <a:lnTo>
                    <a:pt x="336" y="32"/>
                  </a:lnTo>
                  <a:lnTo>
                    <a:pt x="332" y="38"/>
                  </a:lnTo>
                  <a:lnTo>
                    <a:pt x="332" y="38"/>
                  </a:lnTo>
                  <a:lnTo>
                    <a:pt x="330" y="36"/>
                  </a:lnTo>
                  <a:lnTo>
                    <a:pt x="320" y="44"/>
                  </a:lnTo>
                  <a:lnTo>
                    <a:pt x="318" y="54"/>
                  </a:lnTo>
                  <a:lnTo>
                    <a:pt x="320" y="54"/>
                  </a:lnTo>
                  <a:lnTo>
                    <a:pt x="320" y="56"/>
                  </a:lnTo>
                  <a:lnTo>
                    <a:pt x="314" y="56"/>
                  </a:lnTo>
                  <a:lnTo>
                    <a:pt x="302" y="76"/>
                  </a:lnTo>
                  <a:lnTo>
                    <a:pt x="308" y="84"/>
                  </a:lnTo>
                  <a:lnTo>
                    <a:pt x="308" y="84"/>
                  </a:lnTo>
                  <a:lnTo>
                    <a:pt x="302" y="82"/>
                  </a:lnTo>
                  <a:lnTo>
                    <a:pt x="288" y="82"/>
                  </a:lnTo>
                  <a:lnTo>
                    <a:pt x="284" y="84"/>
                  </a:lnTo>
                  <a:lnTo>
                    <a:pt x="286" y="80"/>
                  </a:lnTo>
                  <a:lnTo>
                    <a:pt x="274" y="68"/>
                  </a:lnTo>
                  <a:lnTo>
                    <a:pt x="258" y="62"/>
                  </a:lnTo>
                  <a:lnTo>
                    <a:pt x="246" y="68"/>
                  </a:lnTo>
                  <a:lnTo>
                    <a:pt x="240" y="58"/>
                  </a:lnTo>
                  <a:lnTo>
                    <a:pt x="240" y="76"/>
                  </a:lnTo>
                  <a:lnTo>
                    <a:pt x="224" y="78"/>
                  </a:lnTo>
                  <a:lnTo>
                    <a:pt x="226" y="86"/>
                  </a:lnTo>
                  <a:lnTo>
                    <a:pt x="218" y="84"/>
                  </a:lnTo>
                  <a:lnTo>
                    <a:pt x="222" y="94"/>
                  </a:lnTo>
                  <a:lnTo>
                    <a:pt x="212" y="96"/>
                  </a:lnTo>
                  <a:lnTo>
                    <a:pt x="214" y="102"/>
                  </a:lnTo>
                  <a:lnTo>
                    <a:pt x="208" y="112"/>
                  </a:lnTo>
                  <a:lnTo>
                    <a:pt x="208" y="114"/>
                  </a:lnTo>
                  <a:lnTo>
                    <a:pt x="208" y="114"/>
                  </a:lnTo>
                  <a:lnTo>
                    <a:pt x="204" y="106"/>
                  </a:lnTo>
                  <a:lnTo>
                    <a:pt x="194" y="110"/>
                  </a:lnTo>
                  <a:lnTo>
                    <a:pt x="194" y="112"/>
                  </a:lnTo>
                  <a:lnTo>
                    <a:pt x="194" y="120"/>
                  </a:lnTo>
                  <a:lnTo>
                    <a:pt x="196" y="126"/>
                  </a:lnTo>
                  <a:lnTo>
                    <a:pt x="194" y="126"/>
                  </a:lnTo>
                  <a:lnTo>
                    <a:pt x="194" y="128"/>
                  </a:lnTo>
                  <a:lnTo>
                    <a:pt x="182" y="108"/>
                  </a:lnTo>
                  <a:lnTo>
                    <a:pt x="180" y="120"/>
                  </a:lnTo>
                  <a:lnTo>
                    <a:pt x="170" y="126"/>
                  </a:lnTo>
                  <a:lnTo>
                    <a:pt x="166" y="136"/>
                  </a:lnTo>
                  <a:lnTo>
                    <a:pt x="170" y="146"/>
                  </a:lnTo>
                  <a:lnTo>
                    <a:pt x="162" y="154"/>
                  </a:lnTo>
                  <a:lnTo>
                    <a:pt x="156" y="168"/>
                  </a:lnTo>
                  <a:lnTo>
                    <a:pt x="146" y="174"/>
                  </a:lnTo>
                  <a:lnTo>
                    <a:pt x="120" y="182"/>
                  </a:lnTo>
                  <a:lnTo>
                    <a:pt x="112" y="182"/>
                  </a:lnTo>
                  <a:lnTo>
                    <a:pt x="104" y="188"/>
                  </a:lnTo>
                  <a:lnTo>
                    <a:pt x="84" y="196"/>
                  </a:lnTo>
                  <a:lnTo>
                    <a:pt x="66" y="192"/>
                  </a:lnTo>
                  <a:lnTo>
                    <a:pt x="50" y="204"/>
                  </a:lnTo>
                  <a:lnTo>
                    <a:pt x="42" y="214"/>
                  </a:lnTo>
                  <a:lnTo>
                    <a:pt x="24" y="220"/>
                  </a:lnTo>
                  <a:lnTo>
                    <a:pt x="20" y="226"/>
                  </a:lnTo>
                  <a:lnTo>
                    <a:pt x="20" y="218"/>
                  </a:lnTo>
                  <a:lnTo>
                    <a:pt x="16" y="218"/>
                  </a:lnTo>
                  <a:lnTo>
                    <a:pt x="14" y="220"/>
                  </a:lnTo>
                  <a:lnTo>
                    <a:pt x="8" y="232"/>
                  </a:lnTo>
                  <a:lnTo>
                    <a:pt x="10" y="252"/>
                  </a:lnTo>
                  <a:lnTo>
                    <a:pt x="2" y="266"/>
                  </a:lnTo>
                  <a:lnTo>
                    <a:pt x="2" y="276"/>
                  </a:lnTo>
                  <a:lnTo>
                    <a:pt x="18" y="308"/>
                  </a:lnTo>
                  <a:lnTo>
                    <a:pt x="16" y="310"/>
                  </a:lnTo>
                  <a:lnTo>
                    <a:pt x="14" y="306"/>
                  </a:lnTo>
                  <a:lnTo>
                    <a:pt x="10" y="308"/>
                  </a:lnTo>
                  <a:lnTo>
                    <a:pt x="12" y="316"/>
                  </a:lnTo>
                  <a:lnTo>
                    <a:pt x="10" y="316"/>
                  </a:lnTo>
                  <a:lnTo>
                    <a:pt x="8" y="310"/>
                  </a:lnTo>
                  <a:lnTo>
                    <a:pt x="4" y="308"/>
                  </a:lnTo>
                  <a:lnTo>
                    <a:pt x="0" y="312"/>
                  </a:lnTo>
                  <a:lnTo>
                    <a:pt x="14" y="330"/>
                  </a:lnTo>
                  <a:lnTo>
                    <a:pt x="18" y="350"/>
                  </a:lnTo>
                  <a:lnTo>
                    <a:pt x="32" y="374"/>
                  </a:lnTo>
                  <a:lnTo>
                    <a:pt x="34" y="400"/>
                  </a:lnTo>
                  <a:lnTo>
                    <a:pt x="48" y="428"/>
                  </a:lnTo>
                  <a:lnTo>
                    <a:pt x="48" y="460"/>
                  </a:lnTo>
                  <a:lnTo>
                    <a:pt x="44" y="468"/>
                  </a:lnTo>
                  <a:lnTo>
                    <a:pt x="36" y="468"/>
                  </a:lnTo>
                  <a:lnTo>
                    <a:pt x="36" y="486"/>
                  </a:lnTo>
                  <a:lnTo>
                    <a:pt x="44" y="488"/>
                  </a:lnTo>
                  <a:lnTo>
                    <a:pt x="56" y="502"/>
                  </a:lnTo>
                  <a:lnTo>
                    <a:pt x="92" y="508"/>
                  </a:lnTo>
                  <a:lnTo>
                    <a:pt x="94" y="504"/>
                  </a:lnTo>
                  <a:lnTo>
                    <a:pt x="98" y="504"/>
                  </a:lnTo>
                  <a:lnTo>
                    <a:pt x="110" y="492"/>
                  </a:lnTo>
                  <a:lnTo>
                    <a:pt x="120" y="492"/>
                  </a:lnTo>
                  <a:lnTo>
                    <a:pt x="132" y="480"/>
                  </a:lnTo>
                  <a:lnTo>
                    <a:pt x="200" y="478"/>
                  </a:lnTo>
                  <a:lnTo>
                    <a:pt x="210" y="460"/>
                  </a:lnTo>
                  <a:lnTo>
                    <a:pt x="246" y="444"/>
                  </a:lnTo>
                  <a:lnTo>
                    <a:pt x="284" y="438"/>
                  </a:lnTo>
                  <a:lnTo>
                    <a:pt x="304" y="428"/>
                  </a:lnTo>
                  <a:lnTo>
                    <a:pt x="336" y="426"/>
                  </a:lnTo>
                  <a:lnTo>
                    <a:pt x="348" y="430"/>
                  </a:lnTo>
                  <a:lnTo>
                    <a:pt x="362" y="440"/>
                  </a:lnTo>
                  <a:lnTo>
                    <a:pt x="368" y="436"/>
                  </a:lnTo>
                  <a:lnTo>
                    <a:pt x="388" y="446"/>
                  </a:lnTo>
                  <a:lnTo>
                    <a:pt x="386" y="444"/>
                  </a:lnTo>
                  <a:lnTo>
                    <a:pt x="396" y="448"/>
                  </a:lnTo>
                  <a:lnTo>
                    <a:pt x="394" y="458"/>
                  </a:lnTo>
                  <a:lnTo>
                    <a:pt x="406" y="464"/>
                  </a:lnTo>
                  <a:lnTo>
                    <a:pt x="418" y="486"/>
                  </a:lnTo>
                  <a:lnTo>
                    <a:pt x="418" y="488"/>
                  </a:lnTo>
                  <a:lnTo>
                    <a:pt x="412" y="486"/>
                  </a:lnTo>
                  <a:lnTo>
                    <a:pt x="412" y="496"/>
                  </a:lnTo>
                  <a:lnTo>
                    <a:pt x="432" y="508"/>
                  </a:lnTo>
                  <a:lnTo>
                    <a:pt x="432" y="494"/>
                  </a:lnTo>
                  <a:lnTo>
                    <a:pt x="440" y="484"/>
                  </a:lnTo>
                  <a:lnTo>
                    <a:pt x="456" y="474"/>
                  </a:lnTo>
                  <a:lnTo>
                    <a:pt x="466" y="458"/>
                  </a:lnTo>
                  <a:lnTo>
                    <a:pt x="466" y="460"/>
                  </a:lnTo>
                  <a:lnTo>
                    <a:pt x="466" y="468"/>
                  </a:lnTo>
                  <a:lnTo>
                    <a:pt x="456" y="482"/>
                  </a:lnTo>
                  <a:lnTo>
                    <a:pt x="456" y="498"/>
                  </a:lnTo>
                  <a:lnTo>
                    <a:pt x="448" y="498"/>
                  </a:lnTo>
                  <a:lnTo>
                    <a:pt x="446" y="510"/>
                  </a:lnTo>
                  <a:lnTo>
                    <a:pt x="466" y="508"/>
                  </a:lnTo>
                  <a:lnTo>
                    <a:pt x="472" y="490"/>
                  </a:lnTo>
                  <a:lnTo>
                    <a:pt x="476" y="498"/>
                  </a:lnTo>
                  <a:lnTo>
                    <a:pt x="476" y="508"/>
                  </a:lnTo>
                  <a:lnTo>
                    <a:pt x="468" y="520"/>
                  </a:lnTo>
                  <a:lnTo>
                    <a:pt x="456" y="514"/>
                  </a:lnTo>
                  <a:lnTo>
                    <a:pt x="438" y="518"/>
                  </a:lnTo>
                  <a:lnTo>
                    <a:pt x="442" y="528"/>
                  </a:lnTo>
                  <a:lnTo>
                    <a:pt x="448" y="528"/>
                  </a:lnTo>
                  <a:lnTo>
                    <a:pt x="480" y="524"/>
                  </a:lnTo>
                  <a:lnTo>
                    <a:pt x="470" y="520"/>
                  </a:lnTo>
                  <a:lnTo>
                    <a:pt x="490" y="514"/>
                  </a:lnTo>
                  <a:lnTo>
                    <a:pt x="490" y="520"/>
                  </a:lnTo>
                  <a:lnTo>
                    <a:pt x="498" y="530"/>
                  </a:lnTo>
                  <a:lnTo>
                    <a:pt x="500" y="538"/>
                  </a:lnTo>
                  <a:lnTo>
                    <a:pt x="500" y="548"/>
                  </a:lnTo>
                  <a:lnTo>
                    <a:pt x="504" y="560"/>
                  </a:lnTo>
                  <a:lnTo>
                    <a:pt x="514" y="572"/>
                  </a:lnTo>
                  <a:lnTo>
                    <a:pt x="536" y="584"/>
                  </a:lnTo>
                  <a:lnTo>
                    <a:pt x="542" y="580"/>
                  </a:lnTo>
                  <a:lnTo>
                    <a:pt x="552" y="584"/>
                  </a:lnTo>
                  <a:lnTo>
                    <a:pt x="570" y="594"/>
                  </a:lnTo>
                  <a:lnTo>
                    <a:pt x="596" y="578"/>
                  </a:lnTo>
                  <a:lnTo>
                    <a:pt x="592" y="584"/>
                  </a:lnTo>
                  <a:lnTo>
                    <a:pt x="608" y="580"/>
                  </a:lnTo>
                  <a:lnTo>
                    <a:pt x="610" y="588"/>
                  </a:lnTo>
                  <a:lnTo>
                    <a:pt x="628" y="604"/>
                  </a:lnTo>
                  <a:lnTo>
                    <a:pt x="634" y="592"/>
                  </a:lnTo>
                  <a:lnTo>
                    <a:pt x="636" y="592"/>
                  </a:lnTo>
                  <a:lnTo>
                    <a:pt x="662" y="572"/>
                  </a:lnTo>
                  <a:lnTo>
                    <a:pt x="684" y="570"/>
                  </a:lnTo>
                  <a:lnTo>
                    <a:pt x="698" y="562"/>
                  </a:lnTo>
                  <a:lnTo>
                    <a:pt x="702" y="522"/>
                  </a:lnTo>
                  <a:lnTo>
                    <a:pt x="708" y="510"/>
                  </a:lnTo>
                  <a:lnTo>
                    <a:pt x="710" y="514"/>
                  </a:lnTo>
                  <a:lnTo>
                    <a:pt x="724" y="476"/>
                  </a:lnTo>
                  <a:lnTo>
                    <a:pt x="722" y="472"/>
                  </a:lnTo>
                  <a:lnTo>
                    <a:pt x="744" y="446"/>
                  </a:lnTo>
                  <a:lnTo>
                    <a:pt x="754" y="422"/>
                  </a:lnTo>
                  <a:lnTo>
                    <a:pt x="764" y="364"/>
                  </a:lnTo>
                  <a:lnTo>
                    <a:pt x="756" y="332"/>
                  </a:lnTo>
                  <a:lnTo>
                    <a:pt x="756" y="3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10" name="Freeform 77"/>
            <p:cNvSpPr>
              <a:spLocks/>
            </p:cNvSpPr>
            <p:nvPr userDrawn="1"/>
          </p:nvSpPr>
          <p:spPr bwMode="black">
            <a:xfrm>
              <a:off x="7885113" y="3556000"/>
              <a:ext cx="22225" cy="22225"/>
            </a:xfrm>
            <a:custGeom>
              <a:avLst/>
              <a:gdLst>
                <a:gd name="T0" fmla="*/ 0 w 14"/>
                <a:gd name="T1" fmla="*/ 0 h 14"/>
                <a:gd name="T2" fmla="*/ 0 w 14"/>
                <a:gd name="T3" fmla="*/ 14 h 14"/>
                <a:gd name="T4" fmla="*/ 14 w 14"/>
                <a:gd name="T5" fmla="*/ 12 h 14"/>
                <a:gd name="T6" fmla="*/ 10 w 14"/>
                <a:gd name="T7" fmla="*/ 0 h 14"/>
                <a:gd name="T8" fmla="*/ 0 w 1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0" y="14"/>
                  </a:lnTo>
                  <a:lnTo>
                    <a:pt x="14" y="12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11" name="Freeform 78"/>
            <p:cNvSpPr>
              <a:spLocks/>
            </p:cNvSpPr>
            <p:nvPr userDrawn="1"/>
          </p:nvSpPr>
          <p:spPr bwMode="black">
            <a:xfrm>
              <a:off x="7967663" y="3635375"/>
              <a:ext cx="28575" cy="19050"/>
            </a:xfrm>
            <a:custGeom>
              <a:avLst/>
              <a:gdLst>
                <a:gd name="T0" fmla="*/ 0 w 18"/>
                <a:gd name="T1" fmla="*/ 6 h 12"/>
                <a:gd name="T2" fmla="*/ 2 w 18"/>
                <a:gd name="T3" fmla="*/ 12 h 12"/>
                <a:gd name="T4" fmla="*/ 18 w 18"/>
                <a:gd name="T5" fmla="*/ 6 h 12"/>
                <a:gd name="T6" fmla="*/ 10 w 18"/>
                <a:gd name="T7" fmla="*/ 0 h 12"/>
                <a:gd name="T8" fmla="*/ 0 w 18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2">
                  <a:moveTo>
                    <a:pt x="0" y="6"/>
                  </a:moveTo>
                  <a:lnTo>
                    <a:pt x="2" y="12"/>
                  </a:lnTo>
                  <a:lnTo>
                    <a:pt x="18" y="6"/>
                  </a:lnTo>
                  <a:lnTo>
                    <a:pt x="10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12" name="Freeform 79"/>
            <p:cNvSpPr>
              <a:spLocks/>
            </p:cNvSpPr>
            <p:nvPr userDrawn="1"/>
          </p:nvSpPr>
          <p:spPr bwMode="black">
            <a:xfrm>
              <a:off x="8221663" y="4422775"/>
              <a:ext cx="31750" cy="44450"/>
            </a:xfrm>
            <a:custGeom>
              <a:avLst/>
              <a:gdLst>
                <a:gd name="T0" fmla="*/ 16 w 20"/>
                <a:gd name="T1" fmla="*/ 20 h 28"/>
                <a:gd name="T2" fmla="*/ 16 w 20"/>
                <a:gd name="T3" fmla="*/ 10 h 28"/>
                <a:gd name="T4" fmla="*/ 0 w 20"/>
                <a:gd name="T5" fmla="*/ 0 h 28"/>
                <a:gd name="T6" fmla="*/ 8 w 20"/>
                <a:gd name="T7" fmla="*/ 22 h 28"/>
                <a:gd name="T8" fmla="*/ 4 w 20"/>
                <a:gd name="T9" fmla="*/ 24 h 28"/>
                <a:gd name="T10" fmla="*/ 20 w 20"/>
                <a:gd name="T11" fmla="*/ 28 h 28"/>
                <a:gd name="T12" fmla="*/ 16 w 20"/>
                <a:gd name="T13" fmla="*/ 20 h 28"/>
                <a:gd name="T14" fmla="*/ 16 w 20"/>
                <a:gd name="T15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28">
                  <a:moveTo>
                    <a:pt x="16" y="20"/>
                  </a:moveTo>
                  <a:lnTo>
                    <a:pt x="16" y="10"/>
                  </a:lnTo>
                  <a:lnTo>
                    <a:pt x="0" y="0"/>
                  </a:lnTo>
                  <a:lnTo>
                    <a:pt x="8" y="22"/>
                  </a:lnTo>
                  <a:lnTo>
                    <a:pt x="4" y="24"/>
                  </a:lnTo>
                  <a:lnTo>
                    <a:pt x="20" y="28"/>
                  </a:lnTo>
                  <a:lnTo>
                    <a:pt x="16" y="20"/>
                  </a:lnTo>
                  <a:lnTo>
                    <a:pt x="16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13" name="Freeform 80"/>
            <p:cNvSpPr>
              <a:spLocks/>
            </p:cNvSpPr>
            <p:nvPr userDrawn="1"/>
          </p:nvSpPr>
          <p:spPr bwMode="black">
            <a:xfrm>
              <a:off x="8132763" y="4464050"/>
              <a:ext cx="114300" cy="127000"/>
            </a:xfrm>
            <a:custGeom>
              <a:avLst/>
              <a:gdLst>
                <a:gd name="T0" fmla="*/ 36 w 72"/>
                <a:gd name="T1" fmla="*/ 12 h 80"/>
                <a:gd name="T2" fmla="*/ 0 w 72"/>
                <a:gd name="T3" fmla="*/ 0 h 80"/>
                <a:gd name="T4" fmla="*/ 0 w 72"/>
                <a:gd name="T5" fmla="*/ 18 h 80"/>
                <a:gd name="T6" fmla="*/ 12 w 72"/>
                <a:gd name="T7" fmla="*/ 38 h 80"/>
                <a:gd name="T8" fmla="*/ 10 w 72"/>
                <a:gd name="T9" fmla="*/ 40 h 80"/>
                <a:gd name="T10" fmla="*/ 12 w 72"/>
                <a:gd name="T11" fmla="*/ 58 h 80"/>
                <a:gd name="T12" fmla="*/ 22 w 72"/>
                <a:gd name="T13" fmla="*/ 70 h 80"/>
                <a:gd name="T14" fmla="*/ 26 w 72"/>
                <a:gd name="T15" fmla="*/ 70 h 80"/>
                <a:gd name="T16" fmla="*/ 22 w 72"/>
                <a:gd name="T17" fmla="*/ 76 h 80"/>
                <a:gd name="T18" fmla="*/ 44 w 72"/>
                <a:gd name="T19" fmla="*/ 80 h 80"/>
                <a:gd name="T20" fmla="*/ 48 w 72"/>
                <a:gd name="T21" fmla="*/ 70 h 80"/>
                <a:gd name="T22" fmla="*/ 52 w 72"/>
                <a:gd name="T23" fmla="*/ 70 h 80"/>
                <a:gd name="T24" fmla="*/ 58 w 72"/>
                <a:gd name="T25" fmla="*/ 58 h 80"/>
                <a:gd name="T26" fmla="*/ 64 w 72"/>
                <a:gd name="T27" fmla="*/ 58 h 80"/>
                <a:gd name="T28" fmla="*/ 72 w 72"/>
                <a:gd name="T29" fmla="*/ 36 h 80"/>
                <a:gd name="T30" fmla="*/ 72 w 72"/>
                <a:gd name="T31" fmla="*/ 18 h 80"/>
                <a:gd name="T32" fmla="*/ 66 w 72"/>
                <a:gd name="T33" fmla="*/ 4 h 80"/>
                <a:gd name="T34" fmla="*/ 36 w 72"/>
                <a:gd name="T35" fmla="*/ 1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2" h="80">
                  <a:moveTo>
                    <a:pt x="36" y="12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12" y="38"/>
                  </a:lnTo>
                  <a:lnTo>
                    <a:pt x="10" y="40"/>
                  </a:lnTo>
                  <a:lnTo>
                    <a:pt x="12" y="58"/>
                  </a:lnTo>
                  <a:lnTo>
                    <a:pt x="22" y="70"/>
                  </a:lnTo>
                  <a:lnTo>
                    <a:pt x="26" y="70"/>
                  </a:lnTo>
                  <a:lnTo>
                    <a:pt x="22" y="76"/>
                  </a:lnTo>
                  <a:lnTo>
                    <a:pt x="44" y="80"/>
                  </a:lnTo>
                  <a:lnTo>
                    <a:pt x="48" y="70"/>
                  </a:lnTo>
                  <a:lnTo>
                    <a:pt x="52" y="70"/>
                  </a:lnTo>
                  <a:lnTo>
                    <a:pt x="58" y="58"/>
                  </a:lnTo>
                  <a:lnTo>
                    <a:pt x="64" y="58"/>
                  </a:lnTo>
                  <a:lnTo>
                    <a:pt x="72" y="36"/>
                  </a:lnTo>
                  <a:lnTo>
                    <a:pt x="72" y="18"/>
                  </a:lnTo>
                  <a:lnTo>
                    <a:pt x="66" y="4"/>
                  </a:lnTo>
                  <a:lnTo>
                    <a:pt x="36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14" name="Freeform 81"/>
            <p:cNvSpPr>
              <a:spLocks/>
            </p:cNvSpPr>
            <p:nvPr userDrawn="1"/>
          </p:nvSpPr>
          <p:spPr bwMode="black">
            <a:xfrm>
              <a:off x="7707313" y="3152775"/>
              <a:ext cx="625475" cy="314325"/>
            </a:xfrm>
            <a:custGeom>
              <a:avLst/>
              <a:gdLst>
                <a:gd name="T0" fmla="*/ 264 w 394"/>
                <a:gd name="T1" fmla="*/ 64 h 198"/>
                <a:gd name="T2" fmla="*/ 202 w 394"/>
                <a:gd name="T3" fmla="*/ 40 h 198"/>
                <a:gd name="T4" fmla="*/ 198 w 394"/>
                <a:gd name="T5" fmla="*/ 40 h 198"/>
                <a:gd name="T6" fmla="*/ 174 w 394"/>
                <a:gd name="T7" fmla="*/ 36 h 198"/>
                <a:gd name="T8" fmla="*/ 126 w 394"/>
                <a:gd name="T9" fmla="*/ 28 h 198"/>
                <a:gd name="T10" fmla="*/ 120 w 394"/>
                <a:gd name="T11" fmla="*/ 26 h 198"/>
                <a:gd name="T12" fmla="*/ 88 w 394"/>
                <a:gd name="T13" fmla="*/ 28 h 198"/>
                <a:gd name="T14" fmla="*/ 122 w 394"/>
                <a:gd name="T15" fmla="*/ 34 h 198"/>
                <a:gd name="T16" fmla="*/ 94 w 394"/>
                <a:gd name="T17" fmla="*/ 56 h 198"/>
                <a:gd name="T18" fmla="*/ 84 w 394"/>
                <a:gd name="T19" fmla="*/ 54 h 198"/>
                <a:gd name="T20" fmla="*/ 74 w 394"/>
                <a:gd name="T21" fmla="*/ 40 h 198"/>
                <a:gd name="T22" fmla="*/ 72 w 394"/>
                <a:gd name="T23" fmla="*/ 40 h 198"/>
                <a:gd name="T24" fmla="*/ 68 w 394"/>
                <a:gd name="T25" fmla="*/ 8 h 198"/>
                <a:gd name="T26" fmla="*/ 46 w 394"/>
                <a:gd name="T27" fmla="*/ 0 h 198"/>
                <a:gd name="T28" fmla="*/ 12 w 394"/>
                <a:gd name="T29" fmla="*/ 10 h 198"/>
                <a:gd name="T30" fmla="*/ 12 w 394"/>
                <a:gd name="T31" fmla="*/ 10 h 198"/>
                <a:gd name="T32" fmla="*/ 4 w 394"/>
                <a:gd name="T33" fmla="*/ 20 h 198"/>
                <a:gd name="T34" fmla="*/ 4 w 394"/>
                <a:gd name="T35" fmla="*/ 24 h 198"/>
                <a:gd name="T36" fmla="*/ 28 w 394"/>
                <a:gd name="T37" fmla="*/ 38 h 198"/>
                <a:gd name="T38" fmla="*/ 36 w 394"/>
                <a:gd name="T39" fmla="*/ 40 h 198"/>
                <a:gd name="T40" fmla="*/ 60 w 394"/>
                <a:gd name="T41" fmla="*/ 40 h 198"/>
                <a:gd name="T42" fmla="*/ 50 w 394"/>
                <a:gd name="T43" fmla="*/ 40 h 198"/>
                <a:gd name="T44" fmla="*/ 26 w 394"/>
                <a:gd name="T45" fmla="*/ 46 h 198"/>
                <a:gd name="T46" fmla="*/ 34 w 394"/>
                <a:gd name="T47" fmla="*/ 54 h 198"/>
                <a:gd name="T48" fmla="*/ 44 w 394"/>
                <a:gd name="T49" fmla="*/ 74 h 198"/>
                <a:gd name="T50" fmla="*/ 60 w 394"/>
                <a:gd name="T51" fmla="*/ 64 h 198"/>
                <a:gd name="T52" fmla="*/ 78 w 394"/>
                <a:gd name="T53" fmla="*/ 74 h 198"/>
                <a:gd name="T54" fmla="*/ 114 w 394"/>
                <a:gd name="T55" fmla="*/ 88 h 198"/>
                <a:gd name="T56" fmla="*/ 154 w 394"/>
                <a:gd name="T57" fmla="*/ 120 h 198"/>
                <a:gd name="T58" fmla="*/ 156 w 394"/>
                <a:gd name="T59" fmla="*/ 130 h 198"/>
                <a:gd name="T60" fmla="*/ 154 w 394"/>
                <a:gd name="T61" fmla="*/ 132 h 198"/>
                <a:gd name="T62" fmla="*/ 134 w 394"/>
                <a:gd name="T63" fmla="*/ 156 h 198"/>
                <a:gd name="T64" fmla="*/ 162 w 394"/>
                <a:gd name="T65" fmla="*/ 150 h 198"/>
                <a:gd name="T66" fmla="*/ 202 w 394"/>
                <a:gd name="T67" fmla="*/ 168 h 198"/>
                <a:gd name="T68" fmla="*/ 202 w 394"/>
                <a:gd name="T69" fmla="*/ 170 h 198"/>
                <a:gd name="T70" fmla="*/ 206 w 394"/>
                <a:gd name="T71" fmla="*/ 170 h 198"/>
                <a:gd name="T72" fmla="*/ 248 w 394"/>
                <a:gd name="T73" fmla="*/ 162 h 198"/>
                <a:gd name="T74" fmla="*/ 248 w 394"/>
                <a:gd name="T75" fmla="*/ 150 h 198"/>
                <a:gd name="T76" fmla="*/ 256 w 394"/>
                <a:gd name="T77" fmla="*/ 146 h 198"/>
                <a:gd name="T78" fmla="*/ 258 w 394"/>
                <a:gd name="T79" fmla="*/ 142 h 198"/>
                <a:gd name="T80" fmla="*/ 296 w 394"/>
                <a:gd name="T81" fmla="*/ 152 h 198"/>
                <a:gd name="T82" fmla="*/ 308 w 394"/>
                <a:gd name="T83" fmla="*/ 168 h 198"/>
                <a:gd name="T84" fmla="*/ 326 w 394"/>
                <a:gd name="T85" fmla="*/ 186 h 198"/>
                <a:gd name="T86" fmla="*/ 376 w 394"/>
                <a:gd name="T87" fmla="*/ 198 h 198"/>
                <a:gd name="T88" fmla="*/ 384 w 394"/>
                <a:gd name="T89" fmla="*/ 190 h 198"/>
                <a:gd name="T90" fmla="*/ 370 w 394"/>
                <a:gd name="T91" fmla="*/ 180 h 198"/>
                <a:gd name="T92" fmla="*/ 356 w 394"/>
                <a:gd name="T93" fmla="*/ 170 h 198"/>
                <a:gd name="T94" fmla="*/ 344 w 394"/>
                <a:gd name="T95" fmla="*/ 160 h 198"/>
                <a:gd name="T96" fmla="*/ 320 w 394"/>
                <a:gd name="T97" fmla="*/ 134 h 198"/>
                <a:gd name="T98" fmla="*/ 332 w 394"/>
                <a:gd name="T99" fmla="*/ 124 h 198"/>
                <a:gd name="T100" fmla="*/ 294 w 394"/>
                <a:gd name="T101" fmla="*/ 9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4" h="198">
                  <a:moveTo>
                    <a:pt x="286" y="80"/>
                  </a:moveTo>
                  <a:lnTo>
                    <a:pt x="264" y="64"/>
                  </a:lnTo>
                  <a:lnTo>
                    <a:pt x="202" y="42"/>
                  </a:lnTo>
                  <a:lnTo>
                    <a:pt x="202" y="40"/>
                  </a:lnTo>
                  <a:lnTo>
                    <a:pt x="200" y="40"/>
                  </a:lnTo>
                  <a:lnTo>
                    <a:pt x="198" y="40"/>
                  </a:lnTo>
                  <a:lnTo>
                    <a:pt x="198" y="40"/>
                  </a:lnTo>
                  <a:lnTo>
                    <a:pt x="174" y="36"/>
                  </a:lnTo>
                  <a:lnTo>
                    <a:pt x="138" y="20"/>
                  </a:lnTo>
                  <a:lnTo>
                    <a:pt x="126" y="28"/>
                  </a:lnTo>
                  <a:lnTo>
                    <a:pt x="124" y="30"/>
                  </a:lnTo>
                  <a:lnTo>
                    <a:pt x="120" y="26"/>
                  </a:lnTo>
                  <a:lnTo>
                    <a:pt x="102" y="22"/>
                  </a:lnTo>
                  <a:lnTo>
                    <a:pt x="88" y="28"/>
                  </a:lnTo>
                  <a:lnTo>
                    <a:pt x="122" y="32"/>
                  </a:lnTo>
                  <a:lnTo>
                    <a:pt x="122" y="34"/>
                  </a:lnTo>
                  <a:lnTo>
                    <a:pt x="110" y="34"/>
                  </a:lnTo>
                  <a:lnTo>
                    <a:pt x="94" y="56"/>
                  </a:lnTo>
                  <a:lnTo>
                    <a:pt x="90" y="56"/>
                  </a:lnTo>
                  <a:lnTo>
                    <a:pt x="84" y="54"/>
                  </a:lnTo>
                  <a:lnTo>
                    <a:pt x="80" y="42"/>
                  </a:lnTo>
                  <a:lnTo>
                    <a:pt x="74" y="40"/>
                  </a:lnTo>
                  <a:lnTo>
                    <a:pt x="74" y="42"/>
                  </a:lnTo>
                  <a:lnTo>
                    <a:pt x="72" y="40"/>
                  </a:lnTo>
                  <a:lnTo>
                    <a:pt x="72" y="18"/>
                  </a:lnTo>
                  <a:lnTo>
                    <a:pt x="68" y="8"/>
                  </a:lnTo>
                  <a:lnTo>
                    <a:pt x="54" y="8"/>
                  </a:lnTo>
                  <a:lnTo>
                    <a:pt x="46" y="0"/>
                  </a:lnTo>
                  <a:lnTo>
                    <a:pt x="34" y="0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0" y="12"/>
                  </a:lnTo>
                  <a:lnTo>
                    <a:pt x="4" y="20"/>
                  </a:lnTo>
                  <a:lnTo>
                    <a:pt x="6" y="22"/>
                  </a:lnTo>
                  <a:lnTo>
                    <a:pt x="4" y="24"/>
                  </a:lnTo>
                  <a:lnTo>
                    <a:pt x="22" y="28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36" y="40"/>
                  </a:lnTo>
                  <a:lnTo>
                    <a:pt x="60" y="36"/>
                  </a:lnTo>
                  <a:lnTo>
                    <a:pt x="60" y="40"/>
                  </a:lnTo>
                  <a:lnTo>
                    <a:pt x="58" y="40"/>
                  </a:lnTo>
                  <a:lnTo>
                    <a:pt x="50" y="40"/>
                  </a:lnTo>
                  <a:lnTo>
                    <a:pt x="42" y="44"/>
                  </a:lnTo>
                  <a:lnTo>
                    <a:pt x="26" y="46"/>
                  </a:lnTo>
                  <a:lnTo>
                    <a:pt x="26" y="52"/>
                  </a:lnTo>
                  <a:lnTo>
                    <a:pt x="34" y="54"/>
                  </a:lnTo>
                  <a:lnTo>
                    <a:pt x="42" y="60"/>
                  </a:lnTo>
                  <a:lnTo>
                    <a:pt x="44" y="74"/>
                  </a:lnTo>
                  <a:lnTo>
                    <a:pt x="58" y="72"/>
                  </a:lnTo>
                  <a:lnTo>
                    <a:pt x="60" y="64"/>
                  </a:lnTo>
                  <a:lnTo>
                    <a:pt x="72" y="74"/>
                  </a:lnTo>
                  <a:lnTo>
                    <a:pt x="78" y="74"/>
                  </a:lnTo>
                  <a:lnTo>
                    <a:pt x="86" y="82"/>
                  </a:lnTo>
                  <a:lnTo>
                    <a:pt x="114" y="88"/>
                  </a:lnTo>
                  <a:lnTo>
                    <a:pt x="142" y="98"/>
                  </a:lnTo>
                  <a:lnTo>
                    <a:pt x="154" y="120"/>
                  </a:lnTo>
                  <a:lnTo>
                    <a:pt x="148" y="126"/>
                  </a:lnTo>
                  <a:lnTo>
                    <a:pt x="156" y="130"/>
                  </a:lnTo>
                  <a:lnTo>
                    <a:pt x="154" y="130"/>
                  </a:lnTo>
                  <a:lnTo>
                    <a:pt x="154" y="132"/>
                  </a:lnTo>
                  <a:lnTo>
                    <a:pt x="146" y="132"/>
                  </a:lnTo>
                  <a:lnTo>
                    <a:pt x="134" y="156"/>
                  </a:lnTo>
                  <a:lnTo>
                    <a:pt x="160" y="154"/>
                  </a:lnTo>
                  <a:lnTo>
                    <a:pt x="162" y="150"/>
                  </a:lnTo>
                  <a:lnTo>
                    <a:pt x="178" y="150"/>
                  </a:lnTo>
                  <a:lnTo>
                    <a:pt x="202" y="168"/>
                  </a:lnTo>
                  <a:lnTo>
                    <a:pt x="202" y="170"/>
                  </a:lnTo>
                  <a:lnTo>
                    <a:pt x="202" y="170"/>
                  </a:lnTo>
                  <a:lnTo>
                    <a:pt x="206" y="172"/>
                  </a:lnTo>
                  <a:lnTo>
                    <a:pt x="206" y="170"/>
                  </a:lnTo>
                  <a:lnTo>
                    <a:pt x="234" y="172"/>
                  </a:lnTo>
                  <a:lnTo>
                    <a:pt x="248" y="162"/>
                  </a:lnTo>
                  <a:lnTo>
                    <a:pt x="240" y="154"/>
                  </a:lnTo>
                  <a:lnTo>
                    <a:pt x="248" y="150"/>
                  </a:lnTo>
                  <a:lnTo>
                    <a:pt x="250" y="148"/>
                  </a:lnTo>
                  <a:lnTo>
                    <a:pt x="256" y="146"/>
                  </a:lnTo>
                  <a:lnTo>
                    <a:pt x="256" y="142"/>
                  </a:lnTo>
                  <a:lnTo>
                    <a:pt x="258" y="142"/>
                  </a:lnTo>
                  <a:lnTo>
                    <a:pt x="264" y="140"/>
                  </a:lnTo>
                  <a:lnTo>
                    <a:pt x="296" y="152"/>
                  </a:lnTo>
                  <a:lnTo>
                    <a:pt x="304" y="168"/>
                  </a:lnTo>
                  <a:lnTo>
                    <a:pt x="308" y="168"/>
                  </a:lnTo>
                  <a:lnTo>
                    <a:pt x="308" y="172"/>
                  </a:lnTo>
                  <a:lnTo>
                    <a:pt x="326" y="186"/>
                  </a:lnTo>
                  <a:lnTo>
                    <a:pt x="366" y="194"/>
                  </a:lnTo>
                  <a:lnTo>
                    <a:pt x="376" y="198"/>
                  </a:lnTo>
                  <a:lnTo>
                    <a:pt x="386" y="192"/>
                  </a:lnTo>
                  <a:lnTo>
                    <a:pt x="384" y="190"/>
                  </a:lnTo>
                  <a:lnTo>
                    <a:pt x="394" y="188"/>
                  </a:lnTo>
                  <a:lnTo>
                    <a:pt x="370" y="180"/>
                  </a:lnTo>
                  <a:lnTo>
                    <a:pt x="372" y="176"/>
                  </a:lnTo>
                  <a:lnTo>
                    <a:pt x="356" y="170"/>
                  </a:lnTo>
                  <a:lnTo>
                    <a:pt x="356" y="164"/>
                  </a:lnTo>
                  <a:lnTo>
                    <a:pt x="344" y="160"/>
                  </a:lnTo>
                  <a:lnTo>
                    <a:pt x="332" y="146"/>
                  </a:lnTo>
                  <a:lnTo>
                    <a:pt x="320" y="134"/>
                  </a:lnTo>
                  <a:lnTo>
                    <a:pt x="318" y="126"/>
                  </a:lnTo>
                  <a:lnTo>
                    <a:pt x="332" y="124"/>
                  </a:lnTo>
                  <a:lnTo>
                    <a:pt x="326" y="108"/>
                  </a:lnTo>
                  <a:lnTo>
                    <a:pt x="294" y="96"/>
                  </a:lnTo>
                  <a:lnTo>
                    <a:pt x="28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15" name="Freeform 82"/>
            <p:cNvSpPr>
              <a:spLocks/>
            </p:cNvSpPr>
            <p:nvPr userDrawn="1"/>
          </p:nvSpPr>
          <p:spPr bwMode="black">
            <a:xfrm>
              <a:off x="8301038" y="3419475"/>
              <a:ext cx="25400" cy="19050"/>
            </a:xfrm>
            <a:custGeom>
              <a:avLst/>
              <a:gdLst>
                <a:gd name="T0" fmla="*/ 4 w 16"/>
                <a:gd name="T1" fmla="*/ 10 h 12"/>
                <a:gd name="T2" fmla="*/ 16 w 16"/>
                <a:gd name="T3" fmla="*/ 12 h 12"/>
                <a:gd name="T4" fmla="*/ 14 w 16"/>
                <a:gd name="T5" fmla="*/ 2 h 12"/>
                <a:gd name="T6" fmla="*/ 0 w 16"/>
                <a:gd name="T7" fmla="*/ 0 h 12"/>
                <a:gd name="T8" fmla="*/ 4 w 16"/>
                <a:gd name="T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4" y="10"/>
                  </a:moveTo>
                  <a:lnTo>
                    <a:pt x="16" y="12"/>
                  </a:lnTo>
                  <a:lnTo>
                    <a:pt x="14" y="2"/>
                  </a:lnTo>
                  <a:lnTo>
                    <a:pt x="0" y="0"/>
                  </a:lnTo>
                  <a:lnTo>
                    <a:pt x="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16" name="Freeform 83"/>
            <p:cNvSpPr>
              <a:spLocks/>
            </p:cNvSpPr>
            <p:nvPr userDrawn="1"/>
          </p:nvSpPr>
          <p:spPr bwMode="black">
            <a:xfrm>
              <a:off x="8215313" y="3267075"/>
              <a:ext cx="152400" cy="69850"/>
            </a:xfrm>
            <a:custGeom>
              <a:avLst/>
              <a:gdLst>
                <a:gd name="T0" fmla="*/ 12 w 96"/>
                <a:gd name="T1" fmla="*/ 26 h 44"/>
                <a:gd name="T2" fmla="*/ 0 w 96"/>
                <a:gd name="T3" fmla="*/ 24 h 44"/>
                <a:gd name="T4" fmla="*/ 14 w 96"/>
                <a:gd name="T5" fmla="*/ 38 h 44"/>
                <a:gd name="T6" fmla="*/ 14 w 96"/>
                <a:gd name="T7" fmla="*/ 28 h 44"/>
                <a:gd name="T8" fmla="*/ 16 w 96"/>
                <a:gd name="T9" fmla="*/ 28 h 44"/>
                <a:gd name="T10" fmla="*/ 20 w 96"/>
                <a:gd name="T11" fmla="*/ 36 h 44"/>
                <a:gd name="T12" fmla="*/ 34 w 96"/>
                <a:gd name="T13" fmla="*/ 42 h 44"/>
                <a:gd name="T14" fmla="*/ 38 w 96"/>
                <a:gd name="T15" fmla="*/ 40 h 44"/>
                <a:gd name="T16" fmla="*/ 44 w 96"/>
                <a:gd name="T17" fmla="*/ 44 h 44"/>
                <a:gd name="T18" fmla="*/ 62 w 96"/>
                <a:gd name="T19" fmla="*/ 44 h 44"/>
                <a:gd name="T20" fmla="*/ 76 w 96"/>
                <a:gd name="T21" fmla="*/ 38 h 44"/>
                <a:gd name="T22" fmla="*/ 82 w 96"/>
                <a:gd name="T23" fmla="*/ 30 h 44"/>
                <a:gd name="T24" fmla="*/ 88 w 96"/>
                <a:gd name="T25" fmla="*/ 30 h 44"/>
                <a:gd name="T26" fmla="*/ 96 w 96"/>
                <a:gd name="T27" fmla="*/ 6 h 44"/>
                <a:gd name="T28" fmla="*/ 90 w 96"/>
                <a:gd name="T29" fmla="*/ 0 h 44"/>
                <a:gd name="T30" fmla="*/ 76 w 96"/>
                <a:gd name="T31" fmla="*/ 2 h 44"/>
                <a:gd name="T32" fmla="*/ 78 w 96"/>
                <a:gd name="T33" fmla="*/ 12 h 44"/>
                <a:gd name="T34" fmla="*/ 62 w 96"/>
                <a:gd name="T35" fmla="*/ 24 h 44"/>
                <a:gd name="T36" fmla="*/ 54 w 96"/>
                <a:gd name="T37" fmla="*/ 22 h 44"/>
                <a:gd name="T38" fmla="*/ 56 w 96"/>
                <a:gd name="T39" fmla="*/ 10 h 44"/>
                <a:gd name="T40" fmla="*/ 42 w 96"/>
                <a:gd name="T41" fmla="*/ 24 h 44"/>
                <a:gd name="T42" fmla="*/ 12 w 96"/>
                <a:gd name="T43" fmla="*/ 24 h 44"/>
                <a:gd name="T44" fmla="*/ 12 w 96"/>
                <a:gd name="T45" fmla="*/ 2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6" h="44">
                  <a:moveTo>
                    <a:pt x="12" y="26"/>
                  </a:moveTo>
                  <a:lnTo>
                    <a:pt x="0" y="24"/>
                  </a:lnTo>
                  <a:lnTo>
                    <a:pt x="14" y="38"/>
                  </a:lnTo>
                  <a:lnTo>
                    <a:pt x="14" y="28"/>
                  </a:lnTo>
                  <a:lnTo>
                    <a:pt x="16" y="28"/>
                  </a:lnTo>
                  <a:lnTo>
                    <a:pt x="20" y="36"/>
                  </a:lnTo>
                  <a:lnTo>
                    <a:pt x="34" y="42"/>
                  </a:lnTo>
                  <a:lnTo>
                    <a:pt x="38" y="40"/>
                  </a:lnTo>
                  <a:lnTo>
                    <a:pt x="44" y="44"/>
                  </a:lnTo>
                  <a:lnTo>
                    <a:pt x="62" y="44"/>
                  </a:lnTo>
                  <a:lnTo>
                    <a:pt x="76" y="38"/>
                  </a:lnTo>
                  <a:lnTo>
                    <a:pt x="82" y="30"/>
                  </a:lnTo>
                  <a:lnTo>
                    <a:pt x="88" y="30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76" y="2"/>
                  </a:lnTo>
                  <a:lnTo>
                    <a:pt x="78" y="12"/>
                  </a:lnTo>
                  <a:lnTo>
                    <a:pt x="62" y="24"/>
                  </a:lnTo>
                  <a:lnTo>
                    <a:pt x="54" y="22"/>
                  </a:lnTo>
                  <a:lnTo>
                    <a:pt x="56" y="10"/>
                  </a:lnTo>
                  <a:lnTo>
                    <a:pt x="42" y="24"/>
                  </a:lnTo>
                  <a:lnTo>
                    <a:pt x="12" y="24"/>
                  </a:lnTo>
                  <a:lnTo>
                    <a:pt x="1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17" name="Freeform 84"/>
            <p:cNvSpPr>
              <a:spLocks/>
            </p:cNvSpPr>
            <p:nvPr userDrawn="1"/>
          </p:nvSpPr>
          <p:spPr bwMode="black">
            <a:xfrm>
              <a:off x="8358188" y="3241675"/>
              <a:ext cx="34925" cy="50800"/>
            </a:xfrm>
            <a:custGeom>
              <a:avLst/>
              <a:gdLst>
                <a:gd name="T0" fmla="*/ 16 w 22"/>
                <a:gd name="T1" fmla="*/ 32 h 32"/>
                <a:gd name="T2" fmla="*/ 22 w 22"/>
                <a:gd name="T3" fmla="*/ 20 h 32"/>
                <a:gd name="T4" fmla="*/ 16 w 22"/>
                <a:gd name="T5" fmla="*/ 12 h 32"/>
                <a:gd name="T6" fmla="*/ 0 w 22"/>
                <a:gd name="T7" fmla="*/ 0 h 32"/>
                <a:gd name="T8" fmla="*/ 12 w 22"/>
                <a:gd name="T9" fmla="*/ 32 h 32"/>
                <a:gd name="T10" fmla="*/ 16 w 22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32">
                  <a:moveTo>
                    <a:pt x="16" y="32"/>
                  </a:moveTo>
                  <a:lnTo>
                    <a:pt x="22" y="20"/>
                  </a:lnTo>
                  <a:lnTo>
                    <a:pt x="16" y="12"/>
                  </a:lnTo>
                  <a:lnTo>
                    <a:pt x="0" y="0"/>
                  </a:lnTo>
                  <a:lnTo>
                    <a:pt x="12" y="32"/>
                  </a:lnTo>
                  <a:lnTo>
                    <a:pt x="16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18" name="Freeform 85"/>
            <p:cNvSpPr>
              <a:spLocks/>
            </p:cNvSpPr>
            <p:nvPr userDrawn="1"/>
          </p:nvSpPr>
          <p:spPr bwMode="black">
            <a:xfrm>
              <a:off x="7304088" y="2803525"/>
              <a:ext cx="82550" cy="101600"/>
            </a:xfrm>
            <a:custGeom>
              <a:avLst/>
              <a:gdLst>
                <a:gd name="T0" fmla="*/ 44 w 52"/>
                <a:gd name="T1" fmla="*/ 0 h 64"/>
                <a:gd name="T2" fmla="*/ 38 w 52"/>
                <a:gd name="T3" fmla="*/ 18 h 64"/>
                <a:gd name="T4" fmla="*/ 6 w 52"/>
                <a:gd name="T5" fmla="*/ 48 h 64"/>
                <a:gd name="T6" fmla="*/ 0 w 52"/>
                <a:gd name="T7" fmla="*/ 64 h 64"/>
                <a:gd name="T8" fmla="*/ 20 w 52"/>
                <a:gd name="T9" fmla="*/ 52 h 64"/>
                <a:gd name="T10" fmla="*/ 36 w 52"/>
                <a:gd name="T11" fmla="*/ 36 h 64"/>
                <a:gd name="T12" fmla="*/ 36 w 52"/>
                <a:gd name="T13" fmla="*/ 32 h 64"/>
                <a:gd name="T14" fmla="*/ 52 w 52"/>
                <a:gd name="T15" fmla="*/ 20 h 64"/>
                <a:gd name="T16" fmla="*/ 48 w 52"/>
                <a:gd name="T17" fmla="*/ 2 h 64"/>
                <a:gd name="T18" fmla="*/ 44 w 52"/>
                <a:gd name="T1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64">
                  <a:moveTo>
                    <a:pt x="44" y="0"/>
                  </a:moveTo>
                  <a:lnTo>
                    <a:pt x="38" y="18"/>
                  </a:lnTo>
                  <a:lnTo>
                    <a:pt x="6" y="48"/>
                  </a:lnTo>
                  <a:lnTo>
                    <a:pt x="0" y="64"/>
                  </a:lnTo>
                  <a:lnTo>
                    <a:pt x="20" y="52"/>
                  </a:lnTo>
                  <a:lnTo>
                    <a:pt x="36" y="36"/>
                  </a:lnTo>
                  <a:lnTo>
                    <a:pt x="36" y="32"/>
                  </a:lnTo>
                  <a:lnTo>
                    <a:pt x="52" y="20"/>
                  </a:lnTo>
                  <a:lnTo>
                    <a:pt x="48" y="2"/>
                  </a:ln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19" name="Freeform 86"/>
            <p:cNvSpPr>
              <a:spLocks/>
            </p:cNvSpPr>
            <p:nvPr userDrawn="1"/>
          </p:nvSpPr>
          <p:spPr bwMode="black">
            <a:xfrm>
              <a:off x="7383463" y="2987675"/>
              <a:ext cx="19050" cy="12700"/>
            </a:xfrm>
            <a:custGeom>
              <a:avLst/>
              <a:gdLst>
                <a:gd name="T0" fmla="*/ 10 w 12"/>
                <a:gd name="T1" fmla="*/ 0 h 8"/>
                <a:gd name="T2" fmla="*/ 4 w 12"/>
                <a:gd name="T3" fmla="*/ 0 h 8"/>
                <a:gd name="T4" fmla="*/ 0 w 12"/>
                <a:gd name="T5" fmla="*/ 6 h 8"/>
                <a:gd name="T6" fmla="*/ 4 w 12"/>
                <a:gd name="T7" fmla="*/ 8 h 8"/>
                <a:gd name="T8" fmla="*/ 12 w 12"/>
                <a:gd name="T9" fmla="*/ 4 h 8"/>
                <a:gd name="T10" fmla="*/ 10 w 12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8">
                  <a:moveTo>
                    <a:pt x="10" y="0"/>
                  </a:moveTo>
                  <a:lnTo>
                    <a:pt x="4" y="0"/>
                  </a:lnTo>
                  <a:lnTo>
                    <a:pt x="0" y="6"/>
                  </a:lnTo>
                  <a:lnTo>
                    <a:pt x="4" y="8"/>
                  </a:lnTo>
                  <a:lnTo>
                    <a:pt x="12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20" name="Freeform 87"/>
            <p:cNvSpPr>
              <a:spLocks/>
            </p:cNvSpPr>
            <p:nvPr userDrawn="1"/>
          </p:nvSpPr>
          <p:spPr bwMode="black">
            <a:xfrm>
              <a:off x="7415213" y="2959100"/>
              <a:ext cx="25400" cy="19050"/>
            </a:xfrm>
            <a:custGeom>
              <a:avLst/>
              <a:gdLst>
                <a:gd name="T0" fmla="*/ 0 w 16"/>
                <a:gd name="T1" fmla="*/ 10 h 12"/>
                <a:gd name="T2" fmla="*/ 14 w 16"/>
                <a:gd name="T3" fmla="*/ 12 h 12"/>
                <a:gd name="T4" fmla="*/ 16 w 16"/>
                <a:gd name="T5" fmla="*/ 6 h 12"/>
                <a:gd name="T6" fmla="*/ 6 w 16"/>
                <a:gd name="T7" fmla="*/ 0 h 12"/>
                <a:gd name="T8" fmla="*/ 0 w 16"/>
                <a:gd name="T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0" y="10"/>
                  </a:moveTo>
                  <a:lnTo>
                    <a:pt x="14" y="12"/>
                  </a:lnTo>
                  <a:lnTo>
                    <a:pt x="16" y="6"/>
                  </a:lnTo>
                  <a:lnTo>
                    <a:pt x="6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21" name="Freeform 88"/>
            <p:cNvSpPr>
              <a:spLocks/>
            </p:cNvSpPr>
            <p:nvPr userDrawn="1"/>
          </p:nvSpPr>
          <p:spPr bwMode="black">
            <a:xfrm>
              <a:off x="7440613" y="2943225"/>
              <a:ext cx="38100" cy="15875"/>
            </a:xfrm>
            <a:custGeom>
              <a:avLst/>
              <a:gdLst>
                <a:gd name="T0" fmla="*/ 24 w 24"/>
                <a:gd name="T1" fmla="*/ 0 h 10"/>
                <a:gd name="T2" fmla="*/ 0 w 24"/>
                <a:gd name="T3" fmla="*/ 0 h 10"/>
                <a:gd name="T4" fmla="*/ 6 w 24"/>
                <a:gd name="T5" fmla="*/ 10 h 10"/>
                <a:gd name="T6" fmla="*/ 24 w 24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0">
                  <a:moveTo>
                    <a:pt x="24" y="0"/>
                  </a:moveTo>
                  <a:lnTo>
                    <a:pt x="0" y="0"/>
                  </a:lnTo>
                  <a:lnTo>
                    <a:pt x="6" y="10"/>
                  </a:ln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22" name="Freeform 89"/>
            <p:cNvSpPr>
              <a:spLocks/>
            </p:cNvSpPr>
            <p:nvPr userDrawn="1"/>
          </p:nvSpPr>
          <p:spPr bwMode="black">
            <a:xfrm>
              <a:off x="7485063" y="2759075"/>
              <a:ext cx="34925" cy="44450"/>
            </a:xfrm>
            <a:custGeom>
              <a:avLst/>
              <a:gdLst>
                <a:gd name="T0" fmla="*/ 22 w 22"/>
                <a:gd name="T1" fmla="*/ 28 h 28"/>
                <a:gd name="T2" fmla="*/ 18 w 22"/>
                <a:gd name="T3" fmla="*/ 16 h 28"/>
                <a:gd name="T4" fmla="*/ 2 w 22"/>
                <a:gd name="T5" fmla="*/ 0 h 28"/>
                <a:gd name="T6" fmla="*/ 0 w 22"/>
                <a:gd name="T7" fmla="*/ 22 h 28"/>
                <a:gd name="T8" fmla="*/ 8 w 22"/>
                <a:gd name="T9" fmla="*/ 18 h 28"/>
                <a:gd name="T10" fmla="*/ 22 w 22"/>
                <a:gd name="T1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8">
                  <a:moveTo>
                    <a:pt x="22" y="28"/>
                  </a:moveTo>
                  <a:lnTo>
                    <a:pt x="18" y="16"/>
                  </a:lnTo>
                  <a:lnTo>
                    <a:pt x="2" y="0"/>
                  </a:lnTo>
                  <a:lnTo>
                    <a:pt x="0" y="22"/>
                  </a:lnTo>
                  <a:lnTo>
                    <a:pt x="8" y="18"/>
                  </a:lnTo>
                  <a:lnTo>
                    <a:pt x="22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23" name="Freeform 90"/>
            <p:cNvSpPr>
              <a:spLocks/>
            </p:cNvSpPr>
            <p:nvPr userDrawn="1"/>
          </p:nvSpPr>
          <p:spPr bwMode="black">
            <a:xfrm>
              <a:off x="7446963" y="2765425"/>
              <a:ext cx="12700" cy="19050"/>
            </a:xfrm>
            <a:custGeom>
              <a:avLst/>
              <a:gdLst>
                <a:gd name="T0" fmla="*/ 4 w 8"/>
                <a:gd name="T1" fmla="*/ 0 h 12"/>
                <a:gd name="T2" fmla="*/ 0 w 8"/>
                <a:gd name="T3" fmla="*/ 4 h 12"/>
                <a:gd name="T4" fmla="*/ 0 w 8"/>
                <a:gd name="T5" fmla="*/ 10 h 12"/>
                <a:gd name="T6" fmla="*/ 6 w 8"/>
                <a:gd name="T7" fmla="*/ 12 h 12"/>
                <a:gd name="T8" fmla="*/ 8 w 8"/>
                <a:gd name="T9" fmla="*/ 2 h 12"/>
                <a:gd name="T10" fmla="*/ 4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4" y="0"/>
                  </a:moveTo>
                  <a:lnTo>
                    <a:pt x="0" y="4"/>
                  </a:lnTo>
                  <a:lnTo>
                    <a:pt x="0" y="10"/>
                  </a:lnTo>
                  <a:lnTo>
                    <a:pt x="6" y="12"/>
                  </a:lnTo>
                  <a:lnTo>
                    <a:pt x="8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24" name="Freeform 91"/>
            <p:cNvSpPr>
              <a:spLocks/>
            </p:cNvSpPr>
            <p:nvPr userDrawn="1"/>
          </p:nvSpPr>
          <p:spPr bwMode="black">
            <a:xfrm>
              <a:off x="7443788" y="2682875"/>
              <a:ext cx="12700" cy="22225"/>
            </a:xfrm>
            <a:custGeom>
              <a:avLst/>
              <a:gdLst>
                <a:gd name="T0" fmla="*/ 2 w 8"/>
                <a:gd name="T1" fmla="*/ 14 h 14"/>
                <a:gd name="T2" fmla="*/ 8 w 8"/>
                <a:gd name="T3" fmla="*/ 14 h 14"/>
                <a:gd name="T4" fmla="*/ 8 w 8"/>
                <a:gd name="T5" fmla="*/ 0 h 14"/>
                <a:gd name="T6" fmla="*/ 0 w 8"/>
                <a:gd name="T7" fmla="*/ 8 h 14"/>
                <a:gd name="T8" fmla="*/ 2 w 8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4">
                  <a:moveTo>
                    <a:pt x="2" y="14"/>
                  </a:moveTo>
                  <a:lnTo>
                    <a:pt x="8" y="14"/>
                  </a:lnTo>
                  <a:lnTo>
                    <a:pt x="8" y="0"/>
                  </a:lnTo>
                  <a:lnTo>
                    <a:pt x="0" y="8"/>
                  </a:lnTo>
                  <a:lnTo>
                    <a:pt x="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25" name="Freeform 92"/>
            <p:cNvSpPr>
              <a:spLocks/>
            </p:cNvSpPr>
            <p:nvPr userDrawn="1"/>
          </p:nvSpPr>
          <p:spPr bwMode="black">
            <a:xfrm>
              <a:off x="7380288" y="2578100"/>
              <a:ext cx="212725" cy="409575"/>
            </a:xfrm>
            <a:custGeom>
              <a:avLst/>
              <a:gdLst>
                <a:gd name="T0" fmla="*/ 18 w 134"/>
                <a:gd name="T1" fmla="*/ 90 h 258"/>
                <a:gd name="T2" fmla="*/ 8 w 134"/>
                <a:gd name="T3" fmla="*/ 102 h 258"/>
                <a:gd name="T4" fmla="*/ 30 w 134"/>
                <a:gd name="T5" fmla="*/ 132 h 258"/>
                <a:gd name="T6" fmla="*/ 30 w 134"/>
                <a:gd name="T7" fmla="*/ 102 h 258"/>
                <a:gd name="T8" fmla="*/ 44 w 134"/>
                <a:gd name="T9" fmla="*/ 98 h 258"/>
                <a:gd name="T10" fmla="*/ 42 w 134"/>
                <a:gd name="T11" fmla="*/ 108 h 258"/>
                <a:gd name="T12" fmla="*/ 64 w 134"/>
                <a:gd name="T13" fmla="*/ 116 h 258"/>
                <a:gd name="T14" fmla="*/ 78 w 134"/>
                <a:gd name="T15" fmla="*/ 116 h 258"/>
                <a:gd name="T16" fmla="*/ 86 w 134"/>
                <a:gd name="T17" fmla="*/ 120 h 258"/>
                <a:gd name="T18" fmla="*/ 90 w 134"/>
                <a:gd name="T19" fmla="*/ 156 h 258"/>
                <a:gd name="T20" fmla="*/ 86 w 134"/>
                <a:gd name="T21" fmla="*/ 164 h 258"/>
                <a:gd name="T22" fmla="*/ 86 w 134"/>
                <a:gd name="T23" fmla="*/ 146 h 258"/>
                <a:gd name="T24" fmla="*/ 76 w 134"/>
                <a:gd name="T25" fmla="*/ 156 h 258"/>
                <a:gd name="T26" fmla="*/ 66 w 134"/>
                <a:gd name="T27" fmla="*/ 148 h 258"/>
                <a:gd name="T28" fmla="*/ 42 w 134"/>
                <a:gd name="T29" fmla="*/ 130 h 258"/>
                <a:gd name="T30" fmla="*/ 58 w 134"/>
                <a:gd name="T31" fmla="*/ 168 h 258"/>
                <a:gd name="T32" fmla="*/ 66 w 134"/>
                <a:gd name="T33" fmla="*/ 192 h 258"/>
                <a:gd name="T34" fmla="*/ 78 w 134"/>
                <a:gd name="T35" fmla="*/ 174 h 258"/>
                <a:gd name="T36" fmla="*/ 98 w 134"/>
                <a:gd name="T37" fmla="*/ 168 h 258"/>
                <a:gd name="T38" fmla="*/ 110 w 134"/>
                <a:gd name="T39" fmla="*/ 168 h 258"/>
                <a:gd name="T40" fmla="*/ 110 w 134"/>
                <a:gd name="T41" fmla="*/ 166 h 258"/>
                <a:gd name="T42" fmla="*/ 108 w 134"/>
                <a:gd name="T43" fmla="*/ 186 h 258"/>
                <a:gd name="T44" fmla="*/ 86 w 134"/>
                <a:gd name="T45" fmla="*/ 196 h 258"/>
                <a:gd name="T46" fmla="*/ 82 w 134"/>
                <a:gd name="T47" fmla="*/ 194 h 258"/>
                <a:gd name="T48" fmla="*/ 50 w 134"/>
                <a:gd name="T49" fmla="*/ 206 h 258"/>
                <a:gd name="T50" fmla="*/ 52 w 134"/>
                <a:gd name="T51" fmla="*/ 230 h 258"/>
                <a:gd name="T52" fmla="*/ 60 w 134"/>
                <a:gd name="T53" fmla="*/ 226 h 258"/>
                <a:gd name="T54" fmla="*/ 78 w 134"/>
                <a:gd name="T55" fmla="*/ 214 h 258"/>
                <a:gd name="T56" fmla="*/ 86 w 134"/>
                <a:gd name="T57" fmla="*/ 240 h 258"/>
                <a:gd name="T58" fmla="*/ 110 w 134"/>
                <a:gd name="T59" fmla="*/ 258 h 258"/>
                <a:gd name="T60" fmla="*/ 114 w 134"/>
                <a:gd name="T61" fmla="*/ 230 h 258"/>
                <a:gd name="T62" fmla="*/ 134 w 134"/>
                <a:gd name="T63" fmla="*/ 218 h 258"/>
                <a:gd name="T64" fmla="*/ 130 w 134"/>
                <a:gd name="T65" fmla="*/ 194 h 258"/>
                <a:gd name="T66" fmla="*/ 118 w 134"/>
                <a:gd name="T67" fmla="*/ 172 h 258"/>
                <a:gd name="T68" fmla="*/ 118 w 134"/>
                <a:gd name="T69" fmla="*/ 150 h 258"/>
                <a:gd name="T70" fmla="*/ 108 w 134"/>
                <a:gd name="T71" fmla="*/ 120 h 258"/>
                <a:gd name="T72" fmla="*/ 84 w 134"/>
                <a:gd name="T73" fmla="*/ 108 h 258"/>
                <a:gd name="T74" fmla="*/ 86 w 134"/>
                <a:gd name="T75" fmla="*/ 98 h 258"/>
                <a:gd name="T76" fmla="*/ 60 w 134"/>
                <a:gd name="T77" fmla="*/ 84 h 258"/>
                <a:gd name="T78" fmla="*/ 46 w 134"/>
                <a:gd name="T79" fmla="*/ 92 h 258"/>
                <a:gd name="T80" fmla="*/ 42 w 134"/>
                <a:gd name="T81" fmla="*/ 58 h 258"/>
                <a:gd name="T82" fmla="*/ 52 w 134"/>
                <a:gd name="T83" fmla="*/ 24 h 258"/>
                <a:gd name="T84" fmla="*/ 44 w 134"/>
                <a:gd name="T85" fmla="*/ 6 h 258"/>
                <a:gd name="T86" fmla="*/ 18 w 134"/>
                <a:gd name="T87" fmla="*/ 4 h 258"/>
                <a:gd name="T88" fmla="*/ 8 w 134"/>
                <a:gd name="T89" fmla="*/ 74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4" h="258">
                  <a:moveTo>
                    <a:pt x="8" y="74"/>
                  </a:moveTo>
                  <a:lnTo>
                    <a:pt x="18" y="90"/>
                  </a:lnTo>
                  <a:lnTo>
                    <a:pt x="18" y="90"/>
                  </a:lnTo>
                  <a:lnTo>
                    <a:pt x="20" y="100"/>
                  </a:lnTo>
                  <a:lnTo>
                    <a:pt x="26" y="102"/>
                  </a:lnTo>
                  <a:lnTo>
                    <a:pt x="8" y="102"/>
                  </a:lnTo>
                  <a:lnTo>
                    <a:pt x="14" y="106"/>
                  </a:lnTo>
                  <a:lnTo>
                    <a:pt x="18" y="110"/>
                  </a:lnTo>
                  <a:lnTo>
                    <a:pt x="30" y="132"/>
                  </a:lnTo>
                  <a:lnTo>
                    <a:pt x="38" y="126"/>
                  </a:lnTo>
                  <a:lnTo>
                    <a:pt x="38" y="108"/>
                  </a:lnTo>
                  <a:lnTo>
                    <a:pt x="30" y="102"/>
                  </a:lnTo>
                  <a:lnTo>
                    <a:pt x="34" y="102"/>
                  </a:lnTo>
                  <a:lnTo>
                    <a:pt x="40" y="98"/>
                  </a:lnTo>
                  <a:lnTo>
                    <a:pt x="44" y="98"/>
                  </a:lnTo>
                  <a:lnTo>
                    <a:pt x="48" y="102"/>
                  </a:lnTo>
                  <a:lnTo>
                    <a:pt x="38" y="100"/>
                  </a:lnTo>
                  <a:lnTo>
                    <a:pt x="42" y="108"/>
                  </a:lnTo>
                  <a:lnTo>
                    <a:pt x="50" y="114"/>
                  </a:lnTo>
                  <a:lnTo>
                    <a:pt x="50" y="104"/>
                  </a:lnTo>
                  <a:lnTo>
                    <a:pt x="64" y="116"/>
                  </a:lnTo>
                  <a:lnTo>
                    <a:pt x="58" y="100"/>
                  </a:lnTo>
                  <a:lnTo>
                    <a:pt x="70" y="112"/>
                  </a:lnTo>
                  <a:lnTo>
                    <a:pt x="78" y="116"/>
                  </a:lnTo>
                  <a:lnTo>
                    <a:pt x="78" y="116"/>
                  </a:lnTo>
                  <a:lnTo>
                    <a:pt x="84" y="128"/>
                  </a:lnTo>
                  <a:lnTo>
                    <a:pt x="86" y="120"/>
                  </a:lnTo>
                  <a:lnTo>
                    <a:pt x="100" y="144"/>
                  </a:lnTo>
                  <a:lnTo>
                    <a:pt x="86" y="138"/>
                  </a:lnTo>
                  <a:lnTo>
                    <a:pt x="90" y="156"/>
                  </a:lnTo>
                  <a:lnTo>
                    <a:pt x="94" y="156"/>
                  </a:lnTo>
                  <a:lnTo>
                    <a:pt x="96" y="166"/>
                  </a:lnTo>
                  <a:lnTo>
                    <a:pt x="86" y="164"/>
                  </a:lnTo>
                  <a:lnTo>
                    <a:pt x="84" y="166"/>
                  </a:lnTo>
                  <a:lnTo>
                    <a:pt x="86" y="162"/>
                  </a:lnTo>
                  <a:lnTo>
                    <a:pt x="86" y="146"/>
                  </a:lnTo>
                  <a:lnTo>
                    <a:pt x="82" y="146"/>
                  </a:lnTo>
                  <a:lnTo>
                    <a:pt x="76" y="158"/>
                  </a:lnTo>
                  <a:lnTo>
                    <a:pt x="76" y="156"/>
                  </a:lnTo>
                  <a:lnTo>
                    <a:pt x="76" y="152"/>
                  </a:lnTo>
                  <a:lnTo>
                    <a:pt x="66" y="148"/>
                  </a:lnTo>
                  <a:lnTo>
                    <a:pt x="66" y="148"/>
                  </a:lnTo>
                  <a:lnTo>
                    <a:pt x="70" y="138"/>
                  </a:lnTo>
                  <a:lnTo>
                    <a:pt x="56" y="136"/>
                  </a:lnTo>
                  <a:lnTo>
                    <a:pt x="42" y="130"/>
                  </a:lnTo>
                  <a:lnTo>
                    <a:pt x="42" y="166"/>
                  </a:lnTo>
                  <a:lnTo>
                    <a:pt x="60" y="154"/>
                  </a:lnTo>
                  <a:lnTo>
                    <a:pt x="58" y="168"/>
                  </a:lnTo>
                  <a:lnTo>
                    <a:pt x="52" y="168"/>
                  </a:lnTo>
                  <a:lnTo>
                    <a:pt x="52" y="176"/>
                  </a:lnTo>
                  <a:lnTo>
                    <a:pt x="66" y="192"/>
                  </a:lnTo>
                  <a:lnTo>
                    <a:pt x="70" y="188"/>
                  </a:lnTo>
                  <a:lnTo>
                    <a:pt x="70" y="188"/>
                  </a:lnTo>
                  <a:lnTo>
                    <a:pt x="78" y="174"/>
                  </a:lnTo>
                  <a:lnTo>
                    <a:pt x="80" y="180"/>
                  </a:lnTo>
                  <a:lnTo>
                    <a:pt x="96" y="178"/>
                  </a:lnTo>
                  <a:lnTo>
                    <a:pt x="98" y="168"/>
                  </a:lnTo>
                  <a:lnTo>
                    <a:pt x="102" y="176"/>
                  </a:lnTo>
                  <a:lnTo>
                    <a:pt x="104" y="168"/>
                  </a:lnTo>
                  <a:lnTo>
                    <a:pt x="110" y="168"/>
                  </a:lnTo>
                  <a:lnTo>
                    <a:pt x="106" y="150"/>
                  </a:lnTo>
                  <a:lnTo>
                    <a:pt x="118" y="154"/>
                  </a:lnTo>
                  <a:lnTo>
                    <a:pt x="110" y="166"/>
                  </a:lnTo>
                  <a:lnTo>
                    <a:pt x="112" y="172"/>
                  </a:lnTo>
                  <a:lnTo>
                    <a:pt x="108" y="172"/>
                  </a:lnTo>
                  <a:lnTo>
                    <a:pt x="108" y="186"/>
                  </a:lnTo>
                  <a:lnTo>
                    <a:pt x="96" y="188"/>
                  </a:lnTo>
                  <a:lnTo>
                    <a:pt x="94" y="196"/>
                  </a:lnTo>
                  <a:lnTo>
                    <a:pt x="86" y="196"/>
                  </a:lnTo>
                  <a:lnTo>
                    <a:pt x="84" y="202"/>
                  </a:lnTo>
                  <a:lnTo>
                    <a:pt x="80" y="204"/>
                  </a:lnTo>
                  <a:lnTo>
                    <a:pt x="82" y="194"/>
                  </a:lnTo>
                  <a:lnTo>
                    <a:pt x="72" y="192"/>
                  </a:lnTo>
                  <a:lnTo>
                    <a:pt x="62" y="202"/>
                  </a:lnTo>
                  <a:lnTo>
                    <a:pt x="50" y="206"/>
                  </a:lnTo>
                  <a:lnTo>
                    <a:pt x="42" y="224"/>
                  </a:lnTo>
                  <a:lnTo>
                    <a:pt x="44" y="230"/>
                  </a:lnTo>
                  <a:lnTo>
                    <a:pt x="52" y="230"/>
                  </a:lnTo>
                  <a:lnTo>
                    <a:pt x="60" y="216"/>
                  </a:lnTo>
                  <a:lnTo>
                    <a:pt x="60" y="216"/>
                  </a:lnTo>
                  <a:lnTo>
                    <a:pt x="60" y="226"/>
                  </a:lnTo>
                  <a:lnTo>
                    <a:pt x="68" y="218"/>
                  </a:lnTo>
                  <a:lnTo>
                    <a:pt x="72" y="222"/>
                  </a:lnTo>
                  <a:lnTo>
                    <a:pt x="78" y="214"/>
                  </a:lnTo>
                  <a:lnTo>
                    <a:pt x="84" y="218"/>
                  </a:lnTo>
                  <a:lnTo>
                    <a:pt x="80" y="226"/>
                  </a:lnTo>
                  <a:lnTo>
                    <a:pt x="86" y="240"/>
                  </a:lnTo>
                  <a:lnTo>
                    <a:pt x="100" y="250"/>
                  </a:lnTo>
                  <a:lnTo>
                    <a:pt x="106" y="248"/>
                  </a:lnTo>
                  <a:lnTo>
                    <a:pt x="110" y="258"/>
                  </a:lnTo>
                  <a:lnTo>
                    <a:pt x="118" y="242"/>
                  </a:lnTo>
                  <a:lnTo>
                    <a:pt x="112" y="232"/>
                  </a:lnTo>
                  <a:lnTo>
                    <a:pt x="114" y="230"/>
                  </a:lnTo>
                  <a:lnTo>
                    <a:pt x="118" y="224"/>
                  </a:lnTo>
                  <a:lnTo>
                    <a:pt x="126" y="248"/>
                  </a:lnTo>
                  <a:lnTo>
                    <a:pt x="134" y="218"/>
                  </a:lnTo>
                  <a:lnTo>
                    <a:pt x="128" y="198"/>
                  </a:lnTo>
                  <a:lnTo>
                    <a:pt x="128" y="196"/>
                  </a:lnTo>
                  <a:lnTo>
                    <a:pt x="130" y="194"/>
                  </a:lnTo>
                  <a:lnTo>
                    <a:pt x="126" y="184"/>
                  </a:lnTo>
                  <a:lnTo>
                    <a:pt x="116" y="172"/>
                  </a:lnTo>
                  <a:lnTo>
                    <a:pt x="118" y="172"/>
                  </a:lnTo>
                  <a:lnTo>
                    <a:pt x="118" y="154"/>
                  </a:lnTo>
                  <a:lnTo>
                    <a:pt x="120" y="154"/>
                  </a:lnTo>
                  <a:lnTo>
                    <a:pt x="118" y="150"/>
                  </a:lnTo>
                  <a:lnTo>
                    <a:pt x="114" y="138"/>
                  </a:lnTo>
                  <a:lnTo>
                    <a:pt x="114" y="126"/>
                  </a:lnTo>
                  <a:lnTo>
                    <a:pt x="108" y="120"/>
                  </a:lnTo>
                  <a:lnTo>
                    <a:pt x="86" y="120"/>
                  </a:lnTo>
                  <a:lnTo>
                    <a:pt x="88" y="112"/>
                  </a:lnTo>
                  <a:lnTo>
                    <a:pt x="84" y="108"/>
                  </a:lnTo>
                  <a:lnTo>
                    <a:pt x="84" y="106"/>
                  </a:lnTo>
                  <a:lnTo>
                    <a:pt x="80" y="102"/>
                  </a:lnTo>
                  <a:lnTo>
                    <a:pt x="86" y="98"/>
                  </a:lnTo>
                  <a:lnTo>
                    <a:pt x="68" y="90"/>
                  </a:lnTo>
                  <a:lnTo>
                    <a:pt x="66" y="94"/>
                  </a:lnTo>
                  <a:lnTo>
                    <a:pt x="60" y="84"/>
                  </a:lnTo>
                  <a:lnTo>
                    <a:pt x="48" y="88"/>
                  </a:lnTo>
                  <a:lnTo>
                    <a:pt x="48" y="92"/>
                  </a:lnTo>
                  <a:lnTo>
                    <a:pt x="46" y="92"/>
                  </a:lnTo>
                  <a:lnTo>
                    <a:pt x="42" y="86"/>
                  </a:lnTo>
                  <a:lnTo>
                    <a:pt x="38" y="68"/>
                  </a:lnTo>
                  <a:lnTo>
                    <a:pt x="42" y="58"/>
                  </a:lnTo>
                  <a:lnTo>
                    <a:pt x="50" y="54"/>
                  </a:lnTo>
                  <a:lnTo>
                    <a:pt x="58" y="36"/>
                  </a:lnTo>
                  <a:lnTo>
                    <a:pt x="52" y="24"/>
                  </a:lnTo>
                  <a:lnTo>
                    <a:pt x="52" y="6"/>
                  </a:lnTo>
                  <a:lnTo>
                    <a:pt x="46" y="0"/>
                  </a:lnTo>
                  <a:lnTo>
                    <a:pt x="44" y="6"/>
                  </a:lnTo>
                  <a:lnTo>
                    <a:pt x="40" y="6"/>
                  </a:lnTo>
                  <a:lnTo>
                    <a:pt x="20" y="0"/>
                  </a:lnTo>
                  <a:lnTo>
                    <a:pt x="18" y="4"/>
                  </a:lnTo>
                  <a:lnTo>
                    <a:pt x="12" y="50"/>
                  </a:lnTo>
                  <a:lnTo>
                    <a:pt x="0" y="48"/>
                  </a:lnTo>
                  <a:lnTo>
                    <a:pt x="8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26" name="Freeform 93"/>
            <p:cNvSpPr>
              <a:spLocks/>
            </p:cNvSpPr>
            <p:nvPr userDrawn="1"/>
          </p:nvSpPr>
          <p:spPr bwMode="black">
            <a:xfrm>
              <a:off x="7389813" y="2365375"/>
              <a:ext cx="60325" cy="120650"/>
            </a:xfrm>
            <a:custGeom>
              <a:avLst/>
              <a:gdLst>
                <a:gd name="T0" fmla="*/ 38 w 38"/>
                <a:gd name="T1" fmla="*/ 16 h 76"/>
                <a:gd name="T2" fmla="*/ 38 w 38"/>
                <a:gd name="T3" fmla="*/ 6 h 76"/>
                <a:gd name="T4" fmla="*/ 28 w 38"/>
                <a:gd name="T5" fmla="*/ 0 h 76"/>
                <a:gd name="T6" fmla="*/ 18 w 38"/>
                <a:gd name="T7" fmla="*/ 4 h 76"/>
                <a:gd name="T8" fmla="*/ 0 w 38"/>
                <a:gd name="T9" fmla="*/ 36 h 76"/>
                <a:gd name="T10" fmla="*/ 2 w 38"/>
                <a:gd name="T11" fmla="*/ 54 h 76"/>
                <a:gd name="T12" fmla="*/ 18 w 38"/>
                <a:gd name="T13" fmla="*/ 76 h 76"/>
                <a:gd name="T14" fmla="*/ 38 w 38"/>
                <a:gd name="T15" fmla="*/ 1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76">
                  <a:moveTo>
                    <a:pt x="38" y="16"/>
                  </a:moveTo>
                  <a:lnTo>
                    <a:pt x="38" y="6"/>
                  </a:lnTo>
                  <a:lnTo>
                    <a:pt x="28" y="0"/>
                  </a:lnTo>
                  <a:lnTo>
                    <a:pt x="18" y="4"/>
                  </a:lnTo>
                  <a:lnTo>
                    <a:pt x="0" y="36"/>
                  </a:lnTo>
                  <a:lnTo>
                    <a:pt x="2" y="54"/>
                  </a:lnTo>
                  <a:lnTo>
                    <a:pt x="18" y="76"/>
                  </a:lnTo>
                  <a:lnTo>
                    <a:pt x="38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27" name="Freeform 94"/>
            <p:cNvSpPr>
              <a:spLocks/>
            </p:cNvSpPr>
            <p:nvPr userDrawn="1"/>
          </p:nvSpPr>
          <p:spPr bwMode="black">
            <a:xfrm>
              <a:off x="7983538" y="1619250"/>
              <a:ext cx="203200" cy="177800"/>
            </a:xfrm>
            <a:custGeom>
              <a:avLst/>
              <a:gdLst>
                <a:gd name="T0" fmla="*/ 10 w 128"/>
                <a:gd name="T1" fmla="*/ 70 h 112"/>
                <a:gd name="T2" fmla="*/ 0 w 128"/>
                <a:gd name="T3" fmla="*/ 78 h 112"/>
                <a:gd name="T4" fmla="*/ 0 w 128"/>
                <a:gd name="T5" fmla="*/ 88 h 112"/>
                <a:gd name="T6" fmla="*/ 6 w 128"/>
                <a:gd name="T7" fmla="*/ 94 h 112"/>
                <a:gd name="T8" fmla="*/ 4 w 128"/>
                <a:gd name="T9" fmla="*/ 112 h 112"/>
                <a:gd name="T10" fmla="*/ 32 w 128"/>
                <a:gd name="T11" fmla="*/ 98 h 112"/>
                <a:gd name="T12" fmla="*/ 16 w 128"/>
                <a:gd name="T13" fmla="*/ 88 h 112"/>
                <a:gd name="T14" fmla="*/ 14 w 128"/>
                <a:gd name="T15" fmla="*/ 86 h 112"/>
                <a:gd name="T16" fmla="*/ 16 w 128"/>
                <a:gd name="T17" fmla="*/ 84 h 112"/>
                <a:gd name="T18" fmla="*/ 28 w 128"/>
                <a:gd name="T19" fmla="*/ 86 h 112"/>
                <a:gd name="T20" fmla="*/ 40 w 128"/>
                <a:gd name="T21" fmla="*/ 82 h 112"/>
                <a:gd name="T22" fmla="*/ 66 w 128"/>
                <a:gd name="T23" fmla="*/ 98 h 112"/>
                <a:gd name="T24" fmla="*/ 80 w 128"/>
                <a:gd name="T25" fmla="*/ 76 h 112"/>
                <a:gd name="T26" fmla="*/ 114 w 128"/>
                <a:gd name="T27" fmla="*/ 64 h 112"/>
                <a:gd name="T28" fmla="*/ 122 w 128"/>
                <a:gd name="T29" fmla="*/ 54 h 112"/>
                <a:gd name="T30" fmla="*/ 108 w 128"/>
                <a:gd name="T31" fmla="*/ 56 h 112"/>
                <a:gd name="T32" fmla="*/ 104 w 128"/>
                <a:gd name="T33" fmla="*/ 48 h 112"/>
                <a:gd name="T34" fmla="*/ 106 w 128"/>
                <a:gd name="T35" fmla="*/ 46 h 112"/>
                <a:gd name="T36" fmla="*/ 108 w 128"/>
                <a:gd name="T37" fmla="*/ 56 h 112"/>
                <a:gd name="T38" fmla="*/ 128 w 128"/>
                <a:gd name="T39" fmla="*/ 34 h 112"/>
                <a:gd name="T40" fmla="*/ 122 w 128"/>
                <a:gd name="T41" fmla="*/ 26 h 112"/>
                <a:gd name="T42" fmla="*/ 106 w 128"/>
                <a:gd name="T43" fmla="*/ 44 h 112"/>
                <a:gd name="T44" fmla="*/ 112 w 128"/>
                <a:gd name="T45" fmla="*/ 30 h 112"/>
                <a:gd name="T46" fmla="*/ 98 w 128"/>
                <a:gd name="T47" fmla="*/ 38 h 112"/>
                <a:gd name="T48" fmla="*/ 92 w 128"/>
                <a:gd name="T49" fmla="*/ 42 h 112"/>
                <a:gd name="T50" fmla="*/ 72 w 128"/>
                <a:gd name="T51" fmla="*/ 34 h 112"/>
                <a:gd name="T52" fmla="*/ 40 w 128"/>
                <a:gd name="T53" fmla="*/ 0 h 112"/>
                <a:gd name="T54" fmla="*/ 34 w 128"/>
                <a:gd name="T55" fmla="*/ 8 h 112"/>
                <a:gd name="T56" fmla="*/ 36 w 128"/>
                <a:gd name="T57" fmla="*/ 22 h 112"/>
                <a:gd name="T58" fmla="*/ 34 w 128"/>
                <a:gd name="T59" fmla="*/ 40 h 112"/>
                <a:gd name="T60" fmla="*/ 30 w 128"/>
                <a:gd name="T61" fmla="*/ 48 h 112"/>
                <a:gd name="T62" fmla="*/ 30 w 128"/>
                <a:gd name="T63" fmla="*/ 56 h 112"/>
                <a:gd name="T64" fmla="*/ 28 w 128"/>
                <a:gd name="T65" fmla="*/ 60 h 112"/>
                <a:gd name="T66" fmla="*/ 10 w 128"/>
                <a:gd name="T67" fmla="*/ 58 h 112"/>
                <a:gd name="T68" fmla="*/ 10 w 128"/>
                <a:gd name="T69" fmla="*/ 7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8" h="112">
                  <a:moveTo>
                    <a:pt x="10" y="70"/>
                  </a:moveTo>
                  <a:lnTo>
                    <a:pt x="0" y="78"/>
                  </a:lnTo>
                  <a:lnTo>
                    <a:pt x="0" y="88"/>
                  </a:lnTo>
                  <a:lnTo>
                    <a:pt x="6" y="94"/>
                  </a:lnTo>
                  <a:lnTo>
                    <a:pt x="4" y="112"/>
                  </a:lnTo>
                  <a:lnTo>
                    <a:pt x="32" y="98"/>
                  </a:lnTo>
                  <a:lnTo>
                    <a:pt x="16" y="88"/>
                  </a:lnTo>
                  <a:lnTo>
                    <a:pt x="14" y="86"/>
                  </a:lnTo>
                  <a:lnTo>
                    <a:pt x="16" y="84"/>
                  </a:lnTo>
                  <a:lnTo>
                    <a:pt x="28" y="86"/>
                  </a:lnTo>
                  <a:lnTo>
                    <a:pt x="40" y="82"/>
                  </a:lnTo>
                  <a:lnTo>
                    <a:pt x="66" y="98"/>
                  </a:lnTo>
                  <a:lnTo>
                    <a:pt x="80" y="76"/>
                  </a:lnTo>
                  <a:lnTo>
                    <a:pt x="114" y="64"/>
                  </a:lnTo>
                  <a:lnTo>
                    <a:pt x="122" y="54"/>
                  </a:lnTo>
                  <a:lnTo>
                    <a:pt x="108" y="56"/>
                  </a:lnTo>
                  <a:lnTo>
                    <a:pt x="104" y="48"/>
                  </a:lnTo>
                  <a:lnTo>
                    <a:pt x="106" y="46"/>
                  </a:lnTo>
                  <a:lnTo>
                    <a:pt x="108" y="56"/>
                  </a:lnTo>
                  <a:lnTo>
                    <a:pt x="128" y="34"/>
                  </a:lnTo>
                  <a:lnTo>
                    <a:pt x="122" y="26"/>
                  </a:lnTo>
                  <a:lnTo>
                    <a:pt x="106" y="44"/>
                  </a:lnTo>
                  <a:lnTo>
                    <a:pt x="112" y="30"/>
                  </a:lnTo>
                  <a:lnTo>
                    <a:pt x="98" y="38"/>
                  </a:lnTo>
                  <a:lnTo>
                    <a:pt x="92" y="42"/>
                  </a:lnTo>
                  <a:lnTo>
                    <a:pt x="72" y="34"/>
                  </a:lnTo>
                  <a:lnTo>
                    <a:pt x="40" y="0"/>
                  </a:lnTo>
                  <a:lnTo>
                    <a:pt x="34" y="8"/>
                  </a:lnTo>
                  <a:lnTo>
                    <a:pt x="36" y="22"/>
                  </a:lnTo>
                  <a:lnTo>
                    <a:pt x="34" y="40"/>
                  </a:lnTo>
                  <a:lnTo>
                    <a:pt x="30" y="48"/>
                  </a:lnTo>
                  <a:lnTo>
                    <a:pt x="30" y="56"/>
                  </a:lnTo>
                  <a:lnTo>
                    <a:pt x="28" y="60"/>
                  </a:lnTo>
                  <a:lnTo>
                    <a:pt x="10" y="58"/>
                  </a:lnTo>
                  <a:lnTo>
                    <a:pt x="10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28" name="Freeform 95"/>
            <p:cNvSpPr>
              <a:spLocks/>
            </p:cNvSpPr>
            <p:nvPr userDrawn="1"/>
          </p:nvSpPr>
          <p:spPr bwMode="black">
            <a:xfrm>
              <a:off x="7669213" y="2257425"/>
              <a:ext cx="12700" cy="25400"/>
            </a:xfrm>
            <a:custGeom>
              <a:avLst/>
              <a:gdLst>
                <a:gd name="T0" fmla="*/ 0 w 8"/>
                <a:gd name="T1" fmla="*/ 16 h 16"/>
                <a:gd name="T2" fmla="*/ 8 w 8"/>
                <a:gd name="T3" fmla="*/ 4 h 16"/>
                <a:gd name="T4" fmla="*/ 6 w 8"/>
                <a:gd name="T5" fmla="*/ 0 h 16"/>
                <a:gd name="T6" fmla="*/ 0 w 8"/>
                <a:gd name="T7" fmla="*/ 2 h 16"/>
                <a:gd name="T8" fmla="*/ 0 w 8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0" y="16"/>
                  </a:moveTo>
                  <a:lnTo>
                    <a:pt x="8" y="4"/>
                  </a:lnTo>
                  <a:lnTo>
                    <a:pt x="6" y="0"/>
                  </a:lnTo>
                  <a:lnTo>
                    <a:pt x="0" y="2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29" name="Freeform 96"/>
            <p:cNvSpPr>
              <a:spLocks/>
            </p:cNvSpPr>
            <p:nvPr userDrawn="1"/>
          </p:nvSpPr>
          <p:spPr bwMode="black">
            <a:xfrm>
              <a:off x="7618413" y="2311400"/>
              <a:ext cx="22225" cy="31750"/>
            </a:xfrm>
            <a:custGeom>
              <a:avLst/>
              <a:gdLst>
                <a:gd name="T0" fmla="*/ 2 w 14"/>
                <a:gd name="T1" fmla="*/ 10 h 20"/>
                <a:gd name="T2" fmla="*/ 0 w 14"/>
                <a:gd name="T3" fmla="*/ 18 h 20"/>
                <a:gd name="T4" fmla="*/ 6 w 14"/>
                <a:gd name="T5" fmla="*/ 20 h 20"/>
                <a:gd name="T6" fmla="*/ 14 w 14"/>
                <a:gd name="T7" fmla="*/ 4 h 20"/>
                <a:gd name="T8" fmla="*/ 10 w 14"/>
                <a:gd name="T9" fmla="*/ 0 h 20"/>
                <a:gd name="T10" fmla="*/ 2 w 14"/>
                <a:gd name="T11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0">
                  <a:moveTo>
                    <a:pt x="2" y="10"/>
                  </a:moveTo>
                  <a:lnTo>
                    <a:pt x="0" y="18"/>
                  </a:lnTo>
                  <a:lnTo>
                    <a:pt x="6" y="20"/>
                  </a:lnTo>
                  <a:lnTo>
                    <a:pt x="14" y="4"/>
                  </a:lnTo>
                  <a:lnTo>
                    <a:pt x="10" y="0"/>
                  </a:lnTo>
                  <a:lnTo>
                    <a:pt x="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30" name="Freeform 97"/>
            <p:cNvSpPr>
              <a:spLocks/>
            </p:cNvSpPr>
            <p:nvPr userDrawn="1"/>
          </p:nvSpPr>
          <p:spPr bwMode="black">
            <a:xfrm>
              <a:off x="7500938" y="2387600"/>
              <a:ext cx="15875" cy="19050"/>
            </a:xfrm>
            <a:custGeom>
              <a:avLst/>
              <a:gdLst>
                <a:gd name="T0" fmla="*/ 0 w 10"/>
                <a:gd name="T1" fmla="*/ 12 h 12"/>
                <a:gd name="T2" fmla="*/ 10 w 10"/>
                <a:gd name="T3" fmla="*/ 10 h 12"/>
                <a:gd name="T4" fmla="*/ 0 w 10"/>
                <a:gd name="T5" fmla="*/ 0 h 12"/>
                <a:gd name="T6" fmla="*/ 0 w 10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2">
                  <a:moveTo>
                    <a:pt x="0" y="12"/>
                  </a:moveTo>
                  <a:lnTo>
                    <a:pt x="10" y="1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31" name="Freeform 98"/>
            <p:cNvSpPr>
              <a:spLocks/>
            </p:cNvSpPr>
            <p:nvPr userDrawn="1"/>
          </p:nvSpPr>
          <p:spPr bwMode="black">
            <a:xfrm>
              <a:off x="7659688" y="2095500"/>
              <a:ext cx="15875" cy="28575"/>
            </a:xfrm>
            <a:custGeom>
              <a:avLst/>
              <a:gdLst>
                <a:gd name="T0" fmla="*/ 0 w 10"/>
                <a:gd name="T1" fmla="*/ 18 h 18"/>
                <a:gd name="T2" fmla="*/ 10 w 10"/>
                <a:gd name="T3" fmla="*/ 6 h 18"/>
                <a:gd name="T4" fmla="*/ 0 w 10"/>
                <a:gd name="T5" fmla="*/ 0 h 18"/>
                <a:gd name="T6" fmla="*/ 0 w 10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8">
                  <a:moveTo>
                    <a:pt x="0" y="18"/>
                  </a:moveTo>
                  <a:lnTo>
                    <a:pt x="10" y="6"/>
                  </a:lnTo>
                  <a:lnTo>
                    <a:pt x="0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32" name="Freeform 99"/>
            <p:cNvSpPr>
              <a:spLocks/>
            </p:cNvSpPr>
            <p:nvPr userDrawn="1"/>
          </p:nvSpPr>
          <p:spPr bwMode="black">
            <a:xfrm>
              <a:off x="7700963" y="2187575"/>
              <a:ext cx="19050" cy="19050"/>
            </a:xfrm>
            <a:custGeom>
              <a:avLst/>
              <a:gdLst>
                <a:gd name="T0" fmla="*/ 4 w 12"/>
                <a:gd name="T1" fmla="*/ 0 h 12"/>
                <a:gd name="T2" fmla="*/ 0 w 12"/>
                <a:gd name="T3" fmla="*/ 12 h 12"/>
                <a:gd name="T4" fmla="*/ 12 w 12"/>
                <a:gd name="T5" fmla="*/ 12 h 12"/>
                <a:gd name="T6" fmla="*/ 4 w 12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2">
                  <a:moveTo>
                    <a:pt x="4" y="0"/>
                  </a:moveTo>
                  <a:lnTo>
                    <a:pt x="0" y="12"/>
                  </a:lnTo>
                  <a:lnTo>
                    <a:pt x="12" y="12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33" name="Freeform 100"/>
            <p:cNvSpPr>
              <a:spLocks/>
            </p:cNvSpPr>
            <p:nvPr userDrawn="1"/>
          </p:nvSpPr>
          <p:spPr bwMode="black">
            <a:xfrm>
              <a:off x="7675563" y="2047875"/>
              <a:ext cx="171450" cy="136525"/>
            </a:xfrm>
            <a:custGeom>
              <a:avLst/>
              <a:gdLst>
                <a:gd name="T0" fmla="*/ 2 w 108"/>
                <a:gd name="T1" fmla="*/ 34 h 86"/>
                <a:gd name="T2" fmla="*/ 4 w 108"/>
                <a:gd name="T3" fmla="*/ 50 h 86"/>
                <a:gd name="T4" fmla="*/ 18 w 108"/>
                <a:gd name="T5" fmla="*/ 46 h 86"/>
                <a:gd name="T6" fmla="*/ 18 w 108"/>
                <a:gd name="T7" fmla="*/ 44 h 86"/>
                <a:gd name="T8" fmla="*/ 18 w 108"/>
                <a:gd name="T9" fmla="*/ 50 h 86"/>
                <a:gd name="T10" fmla="*/ 14 w 108"/>
                <a:gd name="T11" fmla="*/ 60 h 86"/>
                <a:gd name="T12" fmla="*/ 14 w 108"/>
                <a:gd name="T13" fmla="*/ 74 h 86"/>
                <a:gd name="T14" fmla="*/ 22 w 108"/>
                <a:gd name="T15" fmla="*/ 82 h 86"/>
                <a:gd name="T16" fmla="*/ 22 w 108"/>
                <a:gd name="T17" fmla="*/ 86 h 86"/>
                <a:gd name="T18" fmla="*/ 26 w 108"/>
                <a:gd name="T19" fmla="*/ 82 h 86"/>
                <a:gd name="T20" fmla="*/ 38 w 108"/>
                <a:gd name="T21" fmla="*/ 72 h 86"/>
                <a:gd name="T22" fmla="*/ 50 w 108"/>
                <a:gd name="T23" fmla="*/ 42 h 86"/>
                <a:gd name="T24" fmla="*/ 48 w 108"/>
                <a:gd name="T25" fmla="*/ 30 h 86"/>
                <a:gd name="T26" fmla="*/ 56 w 108"/>
                <a:gd name="T27" fmla="*/ 32 h 86"/>
                <a:gd name="T28" fmla="*/ 62 w 108"/>
                <a:gd name="T29" fmla="*/ 46 h 86"/>
                <a:gd name="T30" fmla="*/ 70 w 108"/>
                <a:gd name="T31" fmla="*/ 46 h 86"/>
                <a:gd name="T32" fmla="*/ 78 w 108"/>
                <a:gd name="T33" fmla="*/ 30 h 86"/>
                <a:gd name="T34" fmla="*/ 92 w 108"/>
                <a:gd name="T35" fmla="*/ 34 h 86"/>
                <a:gd name="T36" fmla="*/ 102 w 108"/>
                <a:gd name="T37" fmla="*/ 20 h 86"/>
                <a:gd name="T38" fmla="*/ 100 w 108"/>
                <a:gd name="T39" fmla="*/ 12 h 86"/>
                <a:gd name="T40" fmla="*/ 106 w 108"/>
                <a:gd name="T41" fmla="*/ 10 h 86"/>
                <a:gd name="T42" fmla="*/ 108 w 108"/>
                <a:gd name="T43" fmla="*/ 2 h 86"/>
                <a:gd name="T44" fmla="*/ 104 w 108"/>
                <a:gd name="T45" fmla="*/ 0 h 86"/>
                <a:gd name="T46" fmla="*/ 98 w 108"/>
                <a:gd name="T47" fmla="*/ 8 h 86"/>
                <a:gd name="T48" fmla="*/ 86 w 108"/>
                <a:gd name="T49" fmla="*/ 2 h 86"/>
                <a:gd name="T50" fmla="*/ 74 w 108"/>
                <a:gd name="T51" fmla="*/ 12 h 86"/>
                <a:gd name="T52" fmla="*/ 64 w 108"/>
                <a:gd name="T53" fmla="*/ 12 h 86"/>
                <a:gd name="T54" fmla="*/ 48 w 108"/>
                <a:gd name="T55" fmla="*/ 30 h 86"/>
                <a:gd name="T56" fmla="*/ 44 w 108"/>
                <a:gd name="T57" fmla="*/ 30 h 86"/>
                <a:gd name="T58" fmla="*/ 46 w 108"/>
                <a:gd name="T59" fmla="*/ 20 h 86"/>
                <a:gd name="T60" fmla="*/ 34 w 108"/>
                <a:gd name="T61" fmla="*/ 22 h 86"/>
                <a:gd name="T62" fmla="*/ 26 w 108"/>
                <a:gd name="T63" fmla="*/ 12 h 86"/>
                <a:gd name="T64" fmla="*/ 2 w 108"/>
                <a:gd name="T65" fmla="*/ 30 h 86"/>
                <a:gd name="T66" fmla="*/ 2 w 108"/>
                <a:gd name="T67" fmla="*/ 30 h 86"/>
                <a:gd name="T68" fmla="*/ 2 w 108"/>
                <a:gd name="T69" fmla="*/ 30 h 86"/>
                <a:gd name="T70" fmla="*/ 0 w 108"/>
                <a:gd name="T71" fmla="*/ 32 h 86"/>
                <a:gd name="T72" fmla="*/ 2 w 108"/>
                <a:gd name="T73" fmla="*/ 3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8" h="86">
                  <a:moveTo>
                    <a:pt x="2" y="34"/>
                  </a:moveTo>
                  <a:lnTo>
                    <a:pt x="4" y="50"/>
                  </a:lnTo>
                  <a:lnTo>
                    <a:pt x="18" y="46"/>
                  </a:lnTo>
                  <a:lnTo>
                    <a:pt x="18" y="44"/>
                  </a:lnTo>
                  <a:lnTo>
                    <a:pt x="18" y="50"/>
                  </a:lnTo>
                  <a:lnTo>
                    <a:pt x="14" y="60"/>
                  </a:lnTo>
                  <a:lnTo>
                    <a:pt x="14" y="74"/>
                  </a:lnTo>
                  <a:lnTo>
                    <a:pt x="22" y="82"/>
                  </a:lnTo>
                  <a:lnTo>
                    <a:pt x="22" y="86"/>
                  </a:lnTo>
                  <a:lnTo>
                    <a:pt x="26" y="82"/>
                  </a:lnTo>
                  <a:lnTo>
                    <a:pt x="38" y="72"/>
                  </a:lnTo>
                  <a:lnTo>
                    <a:pt x="50" y="42"/>
                  </a:lnTo>
                  <a:lnTo>
                    <a:pt x="48" y="30"/>
                  </a:lnTo>
                  <a:lnTo>
                    <a:pt x="56" y="32"/>
                  </a:lnTo>
                  <a:lnTo>
                    <a:pt x="62" y="46"/>
                  </a:lnTo>
                  <a:lnTo>
                    <a:pt x="70" y="46"/>
                  </a:lnTo>
                  <a:lnTo>
                    <a:pt x="78" y="30"/>
                  </a:lnTo>
                  <a:lnTo>
                    <a:pt x="92" y="34"/>
                  </a:lnTo>
                  <a:lnTo>
                    <a:pt x="102" y="20"/>
                  </a:lnTo>
                  <a:lnTo>
                    <a:pt x="100" y="12"/>
                  </a:lnTo>
                  <a:lnTo>
                    <a:pt x="106" y="10"/>
                  </a:lnTo>
                  <a:lnTo>
                    <a:pt x="108" y="2"/>
                  </a:lnTo>
                  <a:lnTo>
                    <a:pt x="104" y="0"/>
                  </a:lnTo>
                  <a:lnTo>
                    <a:pt x="98" y="8"/>
                  </a:lnTo>
                  <a:lnTo>
                    <a:pt x="86" y="2"/>
                  </a:lnTo>
                  <a:lnTo>
                    <a:pt x="74" y="12"/>
                  </a:lnTo>
                  <a:lnTo>
                    <a:pt x="64" y="12"/>
                  </a:lnTo>
                  <a:lnTo>
                    <a:pt x="48" y="30"/>
                  </a:lnTo>
                  <a:lnTo>
                    <a:pt x="44" y="30"/>
                  </a:lnTo>
                  <a:lnTo>
                    <a:pt x="46" y="20"/>
                  </a:lnTo>
                  <a:lnTo>
                    <a:pt x="34" y="22"/>
                  </a:lnTo>
                  <a:lnTo>
                    <a:pt x="26" y="12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0" y="32"/>
                  </a:lnTo>
                  <a:lnTo>
                    <a:pt x="2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34" name="Freeform 101"/>
            <p:cNvSpPr>
              <a:spLocks/>
            </p:cNvSpPr>
            <p:nvPr userDrawn="1"/>
          </p:nvSpPr>
          <p:spPr bwMode="black">
            <a:xfrm>
              <a:off x="8018463" y="1625600"/>
              <a:ext cx="15875" cy="19050"/>
            </a:xfrm>
            <a:custGeom>
              <a:avLst/>
              <a:gdLst>
                <a:gd name="T0" fmla="*/ 10 w 10"/>
                <a:gd name="T1" fmla="*/ 8 h 12"/>
                <a:gd name="T2" fmla="*/ 4 w 10"/>
                <a:gd name="T3" fmla="*/ 0 h 12"/>
                <a:gd name="T4" fmla="*/ 0 w 10"/>
                <a:gd name="T5" fmla="*/ 8 h 12"/>
                <a:gd name="T6" fmla="*/ 6 w 10"/>
                <a:gd name="T7" fmla="*/ 12 h 12"/>
                <a:gd name="T8" fmla="*/ 10 w 10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8"/>
                  </a:moveTo>
                  <a:lnTo>
                    <a:pt x="4" y="0"/>
                  </a:lnTo>
                  <a:lnTo>
                    <a:pt x="0" y="8"/>
                  </a:lnTo>
                  <a:lnTo>
                    <a:pt x="6" y="12"/>
                  </a:lnTo>
                  <a:lnTo>
                    <a:pt x="1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35" name="Freeform 102"/>
            <p:cNvSpPr>
              <a:spLocks/>
            </p:cNvSpPr>
            <p:nvPr userDrawn="1"/>
          </p:nvSpPr>
          <p:spPr bwMode="black">
            <a:xfrm>
              <a:off x="7573963" y="2089150"/>
              <a:ext cx="28575" cy="15875"/>
            </a:xfrm>
            <a:custGeom>
              <a:avLst/>
              <a:gdLst>
                <a:gd name="T0" fmla="*/ 2 w 18"/>
                <a:gd name="T1" fmla="*/ 0 h 10"/>
                <a:gd name="T2" fmla="*/ 0 w 18"/>
                <a:gd name="T3" fmla="*/ 8 h 10"/>
                <a:gd name="T4" fmla="*/ 8 w 18"/>
                <a:gd name="T5" fmla="*/ 10 h 10"/>
                <a:gd name="T6" fmla="*/ 18 w 18"/>
                <a:gd name="T7" fmla="*/ 4 h 10"/>
                <a:gd name="T8" fmla="*/ 16 w 18"/>
                <a:gd name="T9" fmla="*/ 0 h 10"/>
                <a:gd name="T10" fmla="*/ 2 w 18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0">
                  <a:moveTo>
                    <a:pt x="2" y="0"/>
                  </a:moveTo>
                  <a:lnTo>
                    <a:pt x="0" y="8"/>
                  </a:lnTo>
                  <a:lnTo>
                    <a:pt x="8" y="10"/>
                  </a:lnTo>
                  <a:lnTo>
                    <a:pt x="18" y="4"/>
                  </a:lnTo>
                  <a:lnTo>
                    <a:pt x="16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36" name="Freeform 103"/>
            <p:cNvSpPr>
              <a:spLocks/>
            </p:cNvSpPr>
            <p:nvPr userDrawn="1"/>
          </p:nvSpPr>
          <p:spPr bwMode="black">
            <a:xfrm>
              <a:off x="7059613" y="2927350"/>
              <a:ext cx="320675" cy="346075"/>
            </a:xfrm>
            <a:custGeom>
              <a:avLst/>
              <a:gdLst>
                <a:gd name="T0" fmla="*/ 52 w 202"/>
                <a:gd name="T1" fmla="*/ 82 h 218"/>
                <a:gd name="T2" fmla="*/ 44 w 202"/>
                <a:gd name="T3" fmla="*/ 92 h 218"/>
                <a:gd name="T4" fmla="*/ 24 w 202"/>
                <a:gd name="T5" fmla="*/ 102 h 218"/>
                <a:gd name="T6" fmla="*/ 14 w 202"/>
                <a:gd name="T7" fmla="*/ 98 h 218"/>
                <a:gd name="T8" fmla="*/ 4 w 202"/>
                <a:gd name="T9" fmla="*/ 106 h 218"/>
                <a:gd name="T10" fmla="*/ 6 w 202"/>
                <a:gd name="T11" fmla="*/ 148 h 218"/>
                <a:gd name="T12" fmla="*/ 18 w 202"/>
                <a:gd name="T13" fmla="*/ 160 h 218"/>
                <a:gd name="T14" fmla="*/ 46 w 202"/>
                <a:gd name="T15" fmla="*/ 196 h 218"/>
                <a:gd name="T16" fmla="*/ 56 w 202"/>
                <a:gd name="T17" fmla="*/ 206 h 218"/>
                <a:gd name="T18" fmla="*/ 80 w 202"/>
                <a:gd name="T19" fmla="*/ 196 h 218"/>
                <a:gd name="T20" fmla="*/ 90 w 202"/>
                <a:gd name="T21" fmla="*/ 206 h 218"/>
                <a:gd name="T22" fmla="*/ 106 w 202"/>
                <a:gd name="T23" fmla="*/ 206 h 218"/>
                <a:gd name="T24" fmla="*/ 116 w 202"/>
                <a:gd name="T25" fmla="*/ 218 h 218"/>
                <a:gd name="T26" fmla="*/ 138 w 202"/>
                <a:gd name="T27" fmla="*/ 218 h 218"/>
                <a:gd name="T28" fmla="*/ 142 w 202"/>
                <a:gd name="T29" fmla="*/ 196 h 218"/>
                <a:gd name="T30" fmla="*/ 144 w 202"/>
                <a:gd name="T31" fmla="*/ 172 h 218"/>
                <a:gd name="T32" fmla="*/ 166 w 202"/>
                <a:gd name="T33" fmla="*/ 148 h 218"/>
                <a:gd name="T34" fmla="*/ 176 w 202"/>
                <a:gd name="T35" fmla="*/ 124 h 218"/>
                <a:gd name="T36" fmla="*/ 180 w 202"/>
                <a:gd name="T37" fmla="*/ 124 h 218"/>
                <a:gd name="T38" fmla="*/ 174 w 202"/>
                <a:gd name="T39" fmla="*/ 102 h 218"/>
                <a:gd name="T40" fmla="*/ 162 w 202"/>
                <a:gd name="T41" fmla="*/ 72 h 218"/>
                <a:gd name="T42" fmla="*/ 166 w 202"/>
                <a:gd name="T43" fmla="*/ 62 h 218"/>
                <a:gd name="T44" fmla="*/ 170 w 202"/>
                <a:gd name="T45" fmla="*/ 60 h 218"/>
                <a:gd name="T46" fmla="*/ 188 w 202"/>
                <a:gd name="T47" fmla="*/ 56 h 218"/>
                <a:gd name="T48" fmla="*/ 188 w 202"/>
                <a:gd name="T49" fmla="*/ 48 h 218"/>
                <a:gd name="T50" fmla="*/ 178 w 202"/>
                <a:gd name="T51" fmla="*/ 28 h 218"/>
                <a:gd name="T52" fmla="*/ 176 w 202"/>
                <a:gd name="T53" fmla="*/ 22 h 218"/>
                <a:gd name="T54" fmla="*/ 168 w 202"/>
                <a:gd name="T55" fmla="*/ 16 h 218"/>
                <a:gd name="T56" fmla="*/ 158 w 202"/>
                <a:gd name="T57" fmla="*/ 4 h 218"/>
                <a:gd name="T58" fmla="*/ 152 w 202"/>
                <a:gd name="T59" fmla="*/ 0 h 218"/>
                <a:gd name="T60" fmla="*/ 122 w 202"/>
                <a:gd name="T61" fmla="*/ 34 h 218"/>
                <a:gd name="T62" fmla="*/ 120 w 202"/>
                <a:gd name="T63" fmla="*/ 42 h 218"/>
                <a:gd name="T64" fmla="*/ 98 w 202"/>
                <a:gd name="T65" fmla="*/ 48 h 218"/>
                <a:gd name="T66" fmla="*/ 96 w 202"/>
                <a:gd name="T67" fmla="*/ 50 h 218"/>
                <a:gd name="T68" fmla="*/ 94 w 202"/>
                <a:gd name="T69" fmla="*/ 52 h 218"/>
                <a:gd name="T70" fmla="*/ 76 w 202"/>
                <a:gd name="T71" fmla="*/ 7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2" h="218">
                  <a:moveTo>
                    <a:pt x="76" y="78"/>
                  </a:moveTo>
                  <a:lnTo>
                    <a:pt x="52" y="82"/>
                  </a:lnTo>
                  <a:lnTo>
                    <a:pt x="48" y="92"/>
                  </a:lnTo>
                  <a:lnTo>
                    <a:pt x="44" y="92"/>
                  </a:lnTo>
                  <a:lnTo>
                    <a:pt x="40" y="104"/>
                  </a:lnTo>
                  <a:lnTo>
                    <a:pt x="24" y="102"/>
                  </a:lnTo>
                  <a:lnTo>
                    <a:pt x="16" y="94"/>
                  </a:lnTo>
                  <a:lnTo>
                    <a:pt x="14" y="98"/>
                  </a:lnTo>
                  <a:lnTo>
                    <a:pt x="12" y="98"/>
                  </a:lnTo>
                  <a:lnTo>
                    <a:pt x="4" y="106"/>
                  </a:lnTo>
                  <a:lnTo>
                    <a:pt x="0" y="128"/>
                  </a:lnTo>
                  <a:lnTo>
                    <a:pt x="6" y="148"/>
                  </a:lnTo>
                  <a:lnTo>
                    <a:pt x="14" y="152"/>
                  </a:lnTo>
                  <a:lnTo>
                    <a:pt x="18" y="160"/>
                  </a:lnTo>
                  <a:lnTo>
                    <a:pt x="26" y="196"/>
                  </a:lnTo>
                  <a:lnTo>
                    <a:pt x="46" y="196"/>
                  </a:lnTo>
                  <a:lnTo>
                    <a:pt x="52" y="192"/>
                  </a:lnTo>
                  <a:lnTo>
                    <a:pt x="56" y="206"/>
                  </a:lnTo>
                  <a:lnTo>
                    <a:pt x="72" y="202"/>
                  </a:lnTo>
                  <a:lnTo>
                    <a:pt x="80" y="196"/>
                  </a:lnTo>
                  <a:lnTo>
                    <a:pt x="90" y="200"/>
                  </a:lnTo>
                  <a:lnTo>
                    <a:pt x="90" y="206"/>
                  </a:lnTo>
                  <a:lnTo>
                    <a:pt x="102" y="204"/>
                  </a:lnTo>
                  <a:lnTo>
                    <a:pt x="106" y="206"/>
                  </a:lnTo>
                  <a:lnTo>
                    <a:pt x="110" y="218"/>
                  </a:lnTo>
                  <a:lnTo>
                    <a:pt x="116" y="218"/>
                  </a:lnTo>
                  <a:lnTo>
                    <a:pt x="136" y="206"/>
                  </a:lnTo>
                  <a:lnTo>
                    <a:pt x="138" y="218"/>
                  </a:lnTo>
                  <a:lnTo>
                    <a:pt x="146" y="210"/>
                  </a:lnTo>
                  <a:lnTo>
                    <a:pt x="142" y="196"/>
                  </a:lnTo>
                  <a:lnTo>
                    <a:pt x="150" y="180"/>
                  </a:lnTo>
                  <a:lnTo>
                    <a:pt x="144" y="172"/>
                  </a:lnTo>
                  <a:lnTo>
                    <a:pt x="158" y="160"/>
                  </a:lnTo>
                  <a:lnTo>
                    <a:pt x="166" y="148"/>
                  </a:lnTo>
                  <a:lnTo>
                    <a:pt x="168" y="132"/>
                  </a:lnTo>
                  <a:lnTo>
                    <a:pt x="176" y="124"/>
                  </a:lnTo>
                  <a:lnTo>
                    <a:pt x="176" y="122"/>
                  </a:lnTo>
                  <a:lnTo>
                    <a:pt x="180" y="124"/>
                  </a:lnTo>
                  <a:lnTo>
                    <a:pt x="196" y="124"/>
                  </a:lnTo>
                  <a:lnTo>
                    <a:pt x="174" y="102"/>
                  </a:lnTo>
                  <a:lnTo>
                    <a:pt x="176" y="94"/>
                  </a:lnTo>
                  <a:lnTo>
                    <a:pt x="162" y="72"/>
                  </a:lnTo>
                  <a:lnTo>
                    <a:pt x="174" y="70"/>
                  </a:lnTo>
                  <a:lnTo>
                    <a:pt x="166" y="62"/>
                  </a:lnTo>
                  <a:lnTo>
                    <a:pt x="166" y="62"/>
                  </a:lnTo>
                  <a:lnTo>
                    <a:pt x="170" y="60"/>
                  </a:lnTo>
                  <a:lnTo>
                    <a:pt x="174" y="62"/>
                  </a:lnTo>
                  <a:lnTo>
                    <a:pt x="188" y="56"/>
                  </a:lnTo>
                  <a:lnTo>
                    <a:pt x="182" y="48"/>
                  </a:lnTo>
                  <a:lnTo>
                    <a:pt x="188" y="48"/>
                  </a:lnTo>
                  <a:lnTo>
                    <a:pt x="202" y="40"/>
                  </a:lnTo>
                  <a:lnTo>
                    <a:pt x="178" y="28"/>
                  </a:lnTo>
                  <a:lnTo>
                    <a:pt x="176" y="28"/>
                  </a:lnTo>
                  <a:lnTo>
                    <a:pt x="176" y="22"/>
                  </a:lnTo>
                  <a:lnTo>
                    <a:pt x="168" y="24"/>
                  </a:lnTo>
                  <a:lnTo>
                    <a:pt x="168" y="16"/>
                  </a:lnTo>
                  <a:lnTo>
                    <a:pt x="162" y="12"/>
                  </a:lnTo>
                  <a:lnTo>
                    <a:pt x="158" y="4"/>
                  </a:lnTo>
                  <a:lnTo>
                    <a:pt x="152" y="8"/>
                  </a:lnTo>
                  <a:lnTo>
                    <a:pt x="152" y="0"/>
                  </a:lnTo>
                  <a:lnTo>
                    <a:pt x="130" y="32"/>
                  </a:lnTo>
                  <a:lnTo>
                    <a:pt x="122" y="34"/>
                  </a:lnTo>
                  <a:lnTo>
                    <a:pt x="124" y="40"/>
                  </a:lnTo>
                  <a:lnTo>
                    <a:pt x="120" y="42"/>
                  </a:lnTo>
                  <a:lnTo>
                    <a:pt x="116" y="40"/>
                  </a:lnTo>
                  <a:lnTo>
                    <a:pt x="98" y="48"/>
                  </a:lnTo>
                  <a:lnTo>
                    <a:pt x="96" y="48"/>
                  </a:lnTo>
                  <a:lnTo>
                    <a:pt x="96" y="50"/>
                  </a:lnTo>
                  <a:lnTo>
                    <a:pt x="94" y="52"/>
                  </a:lnTo>
                  <a:lnTo>
                    <a:pt x="94" y="52"/>
                  </a:lnTo>
                  <a:lnTo>
                    <a:pt x="92" y="58"/>
                  </a:lnTo>
                  <a:lnTo>
                    <a:pt x="7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37" name="Freeform 104"/>
            <p:cNvSpPr>
              <a:spLocks/>
            </p:cNvSpPr>
            <p:nvPr userDrawn="1"/>
          </p:nvSpPr>
          <p:spPr bwMode="black">
            <a:xfrm>
              <a:off x="7361238" y="3419475"/>
              <a:ext cx="63500" cy="38100"/>
            </a:xfrm>
            <a:custGeom>
              <a:avLst/>
              <a:gdLst>
                <a:gd name="T0" fmla="*/ 14 w 40"/>
                <a:gd name="T1" fmla="*/ 14 h 24"/>
                <a:gd name="T2" fmla="*/ 26 w 40"/>
                <a:gd name="T3" fmla="*/ 24 h 24"/>
                <a:gd name="T4" fmla="*/ 40 w 40"/>
                <a:gd name="T5" fmla="*/ 18 h 24"/>
                <a:gd name="T6" fmla="*/ 38 w 40"/>
                <a:gd name="T7" fmla="*/ 16 h 24"/>
                <a:gd name="T8" fmla="*/ 32 w 40"/>
                <a:gd name="T9" fmla="*/ 8 h 24"/>
                <a:gd name="T10" fmla="*/ 20 w 40"/>
                <a:gd name="T11" fmla="*/ 0 h 24"/>
                <a:gd name="T12" fmla="*/ 0 w 40"/>
                <a:gd name="T13" fmla="*/ 2 h 24"/>
                <a:gd name="T14" fmla="*/ 2 w 40"/>
                <a:gd name="T15" fmla="*/ 14 h 24"/>
                <a:gd name="T16" fmla="*/ 14 w 40"/>
                <a:gd name="T17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4">
                  <a:moveTo>
                    <a:pt x="14" y="14"/>
                  </a:moveTo>
                  <a:lnTo>
                    <a:pt x="26" y="24"/>
                  </a:lnTo>
                  <a:lnTo>
                    <a:pt x="40" y="18"/>
                  </a:lnTo>
                  <a:lnTo>
                    <a:pt x="38" y="16"/>
                  </a:lnTo>
                  <a:lnTo>
                    <a:pt x="32" y="8"/>
                  </a:lnTo>
                  <a:lnTo>
                    <a:pt x="20" y="0"/>
                  </a:lnTo>
                  <a:lnTo>
                    <a:pt x="0" y="2"/>
                  </a:lnTo>
                  <a:lnTo>
                    <a:pt x="2" y="14"/>
                  </a:lnTo>
                  <a:lnTo>
                    <a:pt x="1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38" name="Freeform 105"/>
            <p:cNvSpPr>
              <a:spLocks/>
            </p:cNvSpPr>
            <p:nvPr userDrawn="1"/>
          </p:nvSpPr>
          <p:spPr bwMode="black">
            <a:xfrm>
              <a:off x="7488238" y="3375025"/>
              <a:ext cx="60325" cy="34925"/>
            </a:xfrm>
            <a:custGeom>
              <a:avLst/>
              <a:gdLst>
                <a:gd name="T0" fmla="*/ 8 w 38"/>
                <a:gd name="T1" fmla="*/ 8 h 22"/>
                <a:gd name="T2" fmla="*/ 4 w 38"/>
                <a:gd name="T3" fmla="*/ 4 h 22"/>
                <a:gd name="T4" fmla="*/ 0 w 38"/>
                <a:gd name="T5" fmla="*/ 18 h 22"/>
                <a:gd name="T6" fmla="*/ 10 w 38"/>
                <a:gd name="T7" fmla="*/ 18 h 22"/>
                <a:gd name="T8" fmla="*/ 12 w 38"/>
                <a:gd name="T9" fmla="*/ 14 h 22"/>
                <a:gd name="T10" fmla="*/ 20 w 38"/>
                <a:gd name="T11" fmla="*/ 22 h 22"/>
                <a:gd name="T12" fmla="*/ 22 w 38"/>
                <a:gd name="T13" fmla="*/ 12 h 22"/>
                <a:gd name="T14" fmla="*/ 26 w 38"/>
                <a:gd name="T15" fmla="*/ 16 h 22"/>
                <a:gd name="T16" fmla="*/ 38 w 38"/>
                <a:gd name="T17" fmla="*/ 14 h 22"/>
                <a:gd name="T18" fmla="*/ 36 w 38"/>
                <a:gd name="T19" fmla="*/ 8 h 22"/>
                <a:gd name="T20" fmla="*/ 24 w 38"/>
                <a:gd name="T21" fmla="*/ 6 h 22"/>
                <a:gd name="T22" fmla="*/ 24 w 38"/>
                <a:gd name="T23" fmla="*/ 0 h 22"/>
                <a:gd name="T24" fmla="*/ 20 w 38"/>
                <a:gd name="T25" fmla="*/ 6 h 22"/>
                <a:gd name="T26" fmla="*/ 20 w 38"/>
                <a:gd name="T27" fmla="*/ 6 h 22"/>
                <a:gd name="T28" fmla="*/ 20 w 38"/>
                <a:gd name="T29" fmla="*/ 6 h 22"/>
                <a:gd name="T30" fmla="*/ 12 w 38"/>
                <a:gd name="T31" fmla="*/ 14 h 22"/>
                <a:gd name="T32" fmla="*/ 16 w 38"/>
                <a:gd name="T33" fmla="*/ 0 h 22"/>
                <a:gd name="T34" fmla="*/ 8 w 38"/>
                <a:gd name="T35" fmla="*/ 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22">
                  <a:moveTo>
                    <a:pt x="8" y="8"/>
                  </a:moveTo>
                  <a:lnTo>
                    <a:pt x="4" y="4"/>
                  </a:lnTo>
                  <a:lnTo>
                    <a:pt x="0" y="18"/>
                  </a:lnTo>
                  <a:lnTo>
                    <a:pt x="10" y="18"/>
                  </a:lnTo>
                  <a:lnTo>
                    <a:pt x="12" y="14"/>
                  </a:lnTo>
                  <a:lnTo>
                    <a:pt x="20" y="22"/>
                  </a:lnTo>
                  <a:lnTo>
                    <a:pt x="22" y="12"/>
                  </a:lnTo>
                  <a:lnTo>
                    <a:pt x="26" y="16"/>
                  </a:lnTo>
                  <a:lnTo>
                    <a:pt x="38" y="14"/>
                  </a:lnTo>
                  <a:lnTo>
                    <a:pt x="36" y="8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12" y="14"/>
                  </a:lnTo>
                  <a:lnTo>
                    <a:pt x="16" y="0"/>
                  </a:ln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39" name="Freeform 106"/>
            <p:cNvSpPr>
              <a:spLocks/>
            </p:cNvSpPr>
            <p:nvPr userDrawn="1"/>
          </p:nvSpPr>
          <p:spPr bwMode="black">
            <a:xfrm>
              <a:off x="7475538" y="3454400"/>
              <a:ext cx="22225" cy="19050"/>
            </a:xfrm>
            <a:custGeom>
              <a:avLst/>
              <a:gdLst>
                <a:gd name="T0" fmla="*/ 10 w 14"/>
                <a:gd name="T1" fmla="*/ 10 h 12"/>
                <a:gd name="T2" fmla="*/ 14 w 14"/>
                <a:gd name="T3" fmla="*/ 2 h 12"/>
                <a:gd name="T4" fmla="*/ 10 w 14"/>
                <a:gd name="T5" fmla="*/ 0 h 12"/>
                <a:gd name="T6" fmla="*/ 0 w 14"/>
                <a:gd name="T7" fmla="*/ 8 h 12"/>
                <a:gd name="T8" fmla="*/ 4 w 14"/>
                <a:gd name="T9" fmla="*/ 12 h 12"/>
                <a:gd name="T10" fmla="*/ 10 w 14"/>
                <a:gd name="T11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2">
                  <a:moveTo>
                    <a:pt x="10" y="10"/>
                  </a:moveTo>
                  <a:lnTo>
                    <a:pt x="14" y="2"/>
                  </a:lnTo>
                  <a:lnTo>
                    <a:pt x="10" y="0"/>
                  </a:lnTo>
                  <a:lnTo>
                    <a:pt x="0" y="8"/>
                  </a:lnTo>
                  <a:lnTo>
                    <a:pt x="4" y="12"/>
                  </a:lnTo>
                  <a:lnTo>
                    <a:pt x="1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40" name="Freeform 107"/>
            <p:cNvSpPr>
              <a:spLocks/>
            </p:cNvSpPr>
            <p:nvPr userDrawn="1"/>
          </p:nvSpPr>
          <p:spPr bwMode="black">
            <a:xfrm>
              <a:off x="7608888" y="3184525"/>
              <a:ext cx="41275" cy="15875"/>
            </a:xfrm>
            <a:custGeom>
              <a:avLst/>
              <a:gdLst>
                <a:gd name="T0" fmla="*/ 12 w 26"/>
                <a:gd name="T1" fmla="*/ 0 h 10"/>
                <a:gd name="T2" fmla="*/ 0 w 26"/>
                <a:gd name="T3" fmla="*/ 0 h 10"/>
                <a:gd name="T4" fmla="*/ 4 w 26"/>
                <a:gd name="T5" fmla="*/ 10 h 10"/>
                <a:gd name="T6" fmla="*/ 26 w 26"/>
                <a:gd name="T7" fmla="*/ 6 h 10"/>
                <a:gd name="T8" fmla="*/ 12 w 26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0">
                  <a:moveTo>
                    <a:pt x="12" y="0"/>
                  </a:moveTo>
                  <a:lnTo>
                    <a:pt x="0" y="0"/>
                  </a:lnTo>
                  <a:lnTo>
                    <a:pt x="4" y="10"/>
                  </a:lnTo>
                  <a:lnTo>
                    <a:pt x="26" y="6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41" name="Freeform 108"/>
            <p:cNvSpPr>
              <a:spLocks/>
            </p:cNvSpPr>
            <p:nvPr userDrawn="1"/>
          </p:nvSpPr>
          <p:spPr bwMode="black">
            <a:xfrm>
              <a:off x="7605713" y="3152775"/>
              <a:ext cx="28575" cy="28575"/>
            </a:xfrm>
            <a:custGeom>
              <a:avLst/>
              <a:gdLst>
                <a:gd name="T0" fmla="*/ 6 w 18"/>
                <a:gd name="T1" fmla="*/ 12 h 18"/>
                <a:gd name="T2" fmla="*/ 18 w 18"/>
                <a:gd name="T3" fmla="*/ 18 h 18"/>
                <a:gd name="T4" fmla="*/ 8 w 18"/>
                <a:gd name="T5" fmla="*/ 0 h 18"/>
                <a:gd name="T6" fmla="*/ 0 w 18"/>
                <a:gd name="T7" fmla="*/ 0 h 18"/>
                <a:gd name="T8" fmla="*/ 6 w 18"/>
                <a:gd name="T9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6" y="12"/>
                  </a:moveTo>
                  <a:lnTo>
                    <a:pt x="18" y="18"/>
                  </a:lnTo>
                  <a:lnTo>
                    <a:pt x="8" y="0"/>
                  </a:lnTo>
                  <a:lnTo>
                    <a:pt x="0" y="0"/>
                  </a:lnTo>
                  <a:lnTo>
                    <a:pt x="6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42" name="Freeform 109"/>
            <p:cNvSpPr>
              <a:spLocks/>
            </p:cNvSpPr>
            <p:nvPr userDrawn="1"/>
          </p:nvSpPr>
          <p:spPr bwMode="black">
            <a:xfrm>
              <a:off x="7608888" y="3070225"/>
              <a:ext cx="60325" cy="104775"/>
            </a:xfrm>
            <a:custGeom>
              <a:avLst/>
              <a:gdLst>
                <a:gd name="T0" fmla="*/ 0 w 38"/>
                <a:gd name="T1" fmla="*/ 28 h 66"/>
                <a:gd name="T2" fmla="*/ 8 w 38"/>
                <a:gd name="T3" fmla="*/ 54 h 66"/>
                <a:gd name="T4" fmla="*/ 18 w 38"/>
                <a:gd name="T5" fmla="*/ 66 h 66"/>
                <a:gd name="T6" fmla="*/ 22 w 38"/>
                <a:gd name="T7" fmla="*/ 64 h 66"/>
                <a:gd name="T8" fmla="*/ 16 w 38"/>
                <a:gd name="T9" fmla="*/ 52 h 66"/>
                <a:gd name="T10" fmla="*/ 16 w 38"/>
                <a:gd name="T11" fmla="*/ 42 h 66"/>
                <a:gd name="T12" fmla="*/ 16 w 38"/>
                <a:gd name="T13" fmla="*/ 42 h 66"/>
                <a:gd name="T14" fmla="*/ 38 w 38"/>
                <a:gd name="T15" fmla="*/ 48 h 66"/>
                <a:gd name="T16" fmla="*/ 24 w 38"/>
                <a:gd name="T17" fmla="*/ 34 h 66"/>
                <a:gd name="T18" fmla="*/ 30 w 38"/>
                <a:gd name="T19" fmla="*/ 28 h 66"/>
                <a:gd name="T20" fmla="*/ 30 w 38"/>
                <a:gd name="T21" fmla="*/ 22 h 66"/>
                <a:gd name="T22" fmla="*/ 22 w 38"/>
                <a:gd name="T23" fmla="*/ 16 h 66"/>
                <a:gd name="T24" fmla="*/ 18 w 38"/>
                <a:gd name="T25" fmla="*/ 22 h 66"/>
                <a:gd name="T26" fmla="*/ 16 w 38"/>
                <a:gd name="T27" fmla="*/ 0 h 66"/>
                <a:gd name="T28" fmla="*/ 12 w 38"/>
                <a:gd name="T29" fmla="*/ 4 h 66"/>
                <a:gd name="T30" fmla="*/ 4 w 38"/>
                <a:gd name="T31" fmla="*/ 14 h 66"/>
                <a:gd name="T32" fmla="*/ 0 w 38"/>
                <a:gd name="T33" fmla="*/ 2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66">
                  <a:moveTo>
                    <a:pt x="0" y="28"/>
                  </a:moveTo>
                  <a:lnTo>
                    <a:pt x="8" y="54"/>
                  </a:lnTo>
                  <a:lnTo>
                    <a:pt x="18" y="66"/>
                  </a:lnTo>
                  <a:lnTo>
                    <a:pt x="22" y="64"/>
                  </a:lnTo>
                  <a:lnTo>
                    <a:pt x="16" y="52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38" y="48"/>
                  </a:lnTo>
                  <a:lnTo>
                    <a:pt x="24" y="34"/>
                  </a:lnTo>
                  <a:lnTo>
                    <a:pt x="30" y="28"/>
                  </a:lnTo>
                  <a:lnTo>
                    <a:pt x="30" y="22"/>
                  </a:lnTo>
                  <a:lnTo>
                    <a:pt x="22" y="16"/>
                  </a:lnTo>
                  <a:lnTo>
                    <a:pt x="18" y="22"/>
                  </a:lnTo>
                  <a:lnTo>
                    <a:pt x="16" y="0"/>
                  </a:lnTo>
                  <a:lnTo>
                    <a:pt x="12" y="4"/>
                  </a:lnTo>
                  <a:lnTo>
                    <a:pt x="4" y="14"/>
                  </a:lnTo>
                  <a:lnTo>
                    <a:pt x="0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43" name="Freeform 110"/>
            <p:cNvSpPr>
              <a:spLocks/>
            </p:cNvSpPr>
            <p:nvPr userDrawn="1"/>
          </p:nvSpPr>
          <p:spPr bwMode="black">
            <a:xfrm>
              <a:off x="7634288" y="3060700"/>
              <a:ext cx="22225" cy="31750"/>
            </a:xfrm>
            <a:custGeom>
              <a:avLst/>
              <a:gdLst>
                <a:gd name="T0" fmla="*/ 14 w 14"/>
                <a:gd name="T1" fmla="*/ 12 h 20"/>
                <a:gd name="T2" fmla="*/ 10 w 14"/>
                <a:gd name="T3" fmla="*/ 0 h 20"/>
                <a:gd name="T4" fmla="*/ 0 w 14"/>
                <a:gd name="T5" fmla="*/ 8 h 20"/>
                <a:gd name="T6" fmla="*/ 2 w 14"/>
                <a:gd name="T7" fmla="*/ 20 h 20"/>
                <a:gd name="T8" fmla="*/ 14 w 14"/>
                <a:gd name="T9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0">
                  <a:moveTo>
                    <a:pt x="14" y="12"/>
                  </a:moveTo>
                  <a:lnTo>
                    <a:pt x="10" y="0"/>
                  </a:lnTo>
                  <a:lnTo>
                    <a:pt x="0" y="8"/>
                  </a:lnTo>
                  <a:lnTo>
                    <a:pt x="2" y="20"/>
                  </a:lnTo>
                  <a:lnTo>
                    <a:pt x="1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44" name="Freeform 111"/>
            <p:cNvSpPr>
              <a:spLocks/>
            </p:cNvSpPr>
            <p:nvPr userDrawn="1"/>
          </p:nvSpPr>
          <p:spPr bwMode="black">
            <a:xfrm>
              <a:off x="7567613" y="3232150"/>
              <a:ext cx="47625" cy="31750"/>
            </a:xfrm>
            <a:custGeom>
              <a:avLst/>
              <a:gdLst>
                <a:gd name="T0" fmla="*/ 0 w 30"/>
                <a:gd name="T1" fmla="*/ 0 h 20"/>
                <a:gd name="T2" fmla="*/ 4 w 30"/>
                <a:gd name="T3" fmla="*/ 12 h 20"/>
                <a:gd name="T4" fmla="*/ 12 w 30"/>
                <a:gd name="T5" fmla="*/ 20 h 20"/>
                <a:gd name="T6" fmla="*/ 18 w 30"/>
                <a:gd name="T7" fmla="*/ 20 h 20"/>
                <a:gd name="T8" fmla="*/ 30 w 30"/>
                <a:gd name="T9" fmla="*/ 14 h 20"/>
                <a:gd name="T10" fmla="*/ 28 w 30"/>
                <a:gd name="T11" fmla="*/ 6 h 20"/>
                <a:gd name="T12" fmla="*/ 18 w 30"/>
                <a:gd name="T13" fmla="*/ 0 h 20"/>
                <a:gd name="T14" fmla="*/ 0 w 30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20">
                  <a:moveTo>
                    <a:pt x="0" y="0"/>
                  </a:moveTo>
                  <a:lnTo>
                    <a:pt x="4" y="12"/>
                  </a:lnTo>
                  <a:lnTo>
                    <a:pt x="12" y="20"/>
                  </a:lnTo>
                  <a:lnTo>
                    <a:pt x="18" y="20"/>
                  </a:lnTo>
                  <a:lnTo>
                    <a:pt x="30" y="14"/>
                  </a:lnTo>
                  <a:lnTo>
                    <a:pt x="28" y="6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45" name="Freeform 112"/>
            <p:cNvSpPr>
              <a:spLocks/>
            </p:cNvSpPr>
            <p:nvPr userDrawn="1"/>
          </p:nvSpPr>
          <p:spPr bwMode="black">
            <a:xfrm>
              <a:off x="7516813" y="3190875"/>
              <a:ext cx="66675" cy="19050"/>
            </a:xfrm>
            <a:custGeom>
              <a:avLst/>
              <a:gdLst>
                <a:gd name="T0" fmla="*/ 40 w 42"/>
                <a:gd name="T1" fmla="*/ 2 h 12"/>
                <a:gd name="T2" fmla="*/ 22 w 42"/>
                <a:gd name="T3" fmla="*/ 4 h 12"/>
                <a:gd name="T4" fmla="*/ 22 w 42"/>
                <a:gd name="T5" fmla="*/ 2 h 12"/>
                <a:gd name="T6" fmla="*/ 0 w 42"/>
                <a:gd name="T7" fmla="*/ 0 h 12"/>
                <a:gd name="T8" fmla="*/ 8 w 42"/>
                <a:gd name="T9" fmla="*/ 12 h 12"/>
                <a:gd name="T10" fmla="*/ 22 w 42"/>
                <a:gd name="T11" fmla="*/ 8 h 12"/>
                <a:gd name="T12" fmla="*/ 24 w 42"/>
                <a:gd name="T13" fmla="*/ 12 h 12"/>
                <a:gd name="T14" fmla="*/ 42 w 42"/>
                <a:gd name="T15" fmla="*/ 8 h 12"/>
                <a:gd name="T16" fmla="*/ 40 w 42"/>
                <a:gd name="T17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12">
                  <a:moveTo>
                    <a:pt x="40" y="2"/>
                  </a:moveTo>
                  <a:lnTo>
                    <a:pt x="22" y="4"/>
                  </a:lnTo>
                  <a:lnTo>
                    <a:pt x="22" y="2"/>
                  </a:lnTo>
                  <a:lnTo>
                    <a:pt x="0" y="0"/>
                  </a:lnTo>
                  <a:lnTo>
                    <a:pt x="8" y="12"/>
                  </a:lnTo>
                  <a:lnTo>
                    <a:pt x="22" y="8"/>
                  </a:lnTo>
                  <a:lnTo>
                    <a:pt x="24" y="12"/>
                  </a:lnTo>
                  <a:lnTo>
                    <a:pt x="42" y="8"/>
                  </a:lnTo>
                  <a:lnTo>
                    <a:pt x="4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46" name="Freeform 113"/>
            <p:cNvSpPr>
              <a:spLocks noEditPoints="1"/>
            </p:cNvSpPr>
            <p:nvPr userDrawn="1"/>
          </p:nvSpPr>
          <p:spPr bwMode="black">
            <a:xfrm>
              <a:off x="7358063" y="3086100"/>
              <a:ext cx="193675" cy="234950"/>
            </a:xfrm>
            <a:custGeom>
              <a:avLst/>
              <a:gdLst>
                <a:gd name="T0" fmla="*/ 12 w 122"/>
                <a:gd name="T1" fmla="*/ 106 h 148"/>
                <a:gd name="T2" fmla="*/ 8 w 122"/>
                <a:gd name="T3" fmla="*/ 138 h 148"/>
                <a:gd name="T4" fmla="*/ 34 w 122"/>
                <a:gd name="T5" fmla="*/ 144 h 148"/>
                <a:gd name="T6" fmla="*/ 30 w 122"/>
                <a:gd name="T7" fmla="*/ 96 h 148"/>
                <a:gd name="T8" fmla="*/ 40 w 122"/>
                <a:gd name="T9" fmla="*/ 90 h 148"/>
                <a:gd name="T10" fmla="*/ 42 w 122"/>
                <a:gd name="T11" fmla="*/ 106 h 148"/>
                <a:gd name="T12" fmla="*/ 52 w 122"/>
                <a:gd name="T13" fmla="*/ 130 h 148"/>
                <a:gd name="T14" fmla="*/ 54 w 122"/>
                <a:gd name="T15" fmla="*/ 136 h 148"/>
                <a:gd name="T16" fmla="*/ 66 w 122"/>
                <a:gd name="T17" fmla="*/ 140 h 148"/>
                <a:gd name="T18" fmla="*/ 74 w 122"/>
                <a:gd name="T19" fmla="*/ 148 h 148"/>
                <a:gd name="T20" fmla="*/ 82 w 122"/>
                <a:gd name="T21" fmla="*/ 132 h 148"/>
                <a:gd name="T22" fmla="*/ 82 w 122"/>
                <a:gd name="T23" fmla="*/ 120 h 148"/>
                <a:gd name="T24" fmla="*/ 84 w 122"/>
                <a:gd name="T25" fmla="*/ 110 h 148"/>
                <a:gd name="T26" fmla="*/ 68 w 122"/>
                <a:gd name="T27" fmla="*/ 104 h 148"/>
                <a:gd name="T28" fmla="*/ 54 w 122"/>
                <a:gd name="T29" fmla="*/ 74 h 148"/>
                <a:gd name="T30" fmla="*/ 68 w 122"/>
                <a:gd name="T31" fmla="*/ 70 h 148"/>
                <a:gd name="T32" fmla="*/ 74 w 122"/>
                <a:gd name="T33" fmla="*/ 72 h 148"/>
                <a:gd name="T34" fmla="*/ 82 w 122"/>
                <a:gd name="T35" fmla="*/ 70 h 148"/>
                <a:gd name="T36" fmla="*/ 92 w 122"/>
                <a:gd name="T37" fmla="*/ 58 h 148"/>
                <a:gd name="T38" fmla="*/ 82 w 122"/>
                <a:gd name="T39" fmla="*/ 58 h 148"/>
                <a:gd name="T40" fmla="*/ 88 w 122"/>
                <a:gd name="T41" fmla="*/ 46 h 148"/>
                <a:gd name="T42" fmla="*/ 74 w 122"/>
                <a:gd name="T43" fmla="*/ 50 h 148"/>
                <a:gd name="T44" fmla="*/ 60 w 122"/>
                <a:gd name="T45" fmla="*/ 52 h 148"/>
                <a:gd name="T46" fmla="*/ 42 w 122"/>
                <a:gd name="T47" fmla="*/ 62 h 148"/>
                <a:gd name="T48" fmla="*/ 28 w 122"/>
                <a:gd name="T49" fmla="*/ 52 h 148"/>
                <a:gd name="T50" fmla="*/ 32 w 122"/>
                <a:gd name="T51" fmla="*/ 32 h 148"/>
                <a:gd name="T52" fmla="*/ 104 w 122"/>
                <a:gd name="T53" fmla="*/ 34 h 148"/>
                <a:gd name="T54" fmla="*/ 118 w 122"/>
                <a:gd name="T55" fmla="*/ 0 h 148"/>
                <a:gd name="T56" fmla="*/ 78 w 122"/>
                <a:gd name="T57" fmla="*/ 18 h 148"/>
                <a:gd name="T58" fmla="*/ 36 w 122"/>
                <a:gd name="T59" fmla="*/ 12 h 148"/>
                <a:gd name="T60" fmla="*/ 28 w 122"/>
                <a:gd name="T61" fmla="*/ 18 h 148"/>
                <a:gd name="T62" fmla="*/ 14 w 122"/>
                <a:gd name="T63" fmla="*/ 38 h 148"/>
                <a:gd name="T64" fmla="*/ 8 w 122"/>
                <a:gd name="T65" fmla="*/ 60 h 148"/>
                <a:gd name="T66" fmla="*/ 0 w 122"/>
                <a:gd name="T67" fmla="*/ 88 h 148"/>
                <a:gd name="T68" fmla="*/ 64 w 122"/>
                <a:gd name="T69" fmla="*/ 124 h 148"/>
                <a:gd name="T70" fmla="*/ 74 w 122"/>
                <a:gd name="T71" fmla="*/ 124 h 148"/>
                <a:gd name="T72" fmla="*/ 64 w 122"/>
                <a:gd name="T73" fmla="*/ 124 h 148"/>
                <a:gd name="T74" fmla="*/ 60 w 122"/>
                <a:gd name="T75" fmla="*/ 130 h 148"/>
                <a:gd name="T76" fmla="*/ 62 w 122"/>
                <a:gd name="T77" fmla="*/ 134 h 148"/>
                <a:gd name="T78" fmla="*/ 74 w 122"/>
                <a:gd name="T79" fmla="*/ 112 h 148"/>
                <a:gd name="T80" fmla="*/ 74 w 122"/>
                <a:gd name="T81" fmla="*/ 11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2" h="148">
                  <a:moveTo>
                    <a:pt x="2" y="106"/>
                  </a:moveTo>
                  <a:lnTo>
                    <a:pt x="12" y="106"/>
                  </a:lnTo>
                  <a:lnTo>
                    <a:pt x="14" y="114"/>
                  </a:lnTo>
                  <a:lnTo>
                    <a:pt x="8" y="138"/>
                  </a:lnTo>
                  <a:lnTo>
                    <a:pt x="16" y="146"/>
                  </a:lnTo>
                  <a:lnTo>
                    <a:pt x="34" y="144"/>
                  </a:lnTo>
                  <a:lnTo>
                    <a:pt x="32" y="100"/>
                  </a:lnTo>
                  <a:lnTo>
                    <a:pt x="30" y="96"/>
                  </a:lnTo>
                  <a:lnTo>
                    <a:pt x="38" y="90"/>
                  </a:lnTo>
                  <a:lnTo>
                    <a:pt x="40" y="90"/>
                  </a:lnTo>
                  <a:lnTo>
                    <a:pt x="38" y="100"/>
                  </a:lnTo>
                  <a:lnTo>
                    <a:pt x="42" y="106"/>
                  </a:lnTo>
                  <a:lnTo>
                    <a:pt x="50" y="116"/>
                  </a:lnTo>
                  <a:lnTo>
                    <a:pt x="52" y="130"/>
                  </a:lnTo>
                  <a:lnTo>
                    <a:pt x="58" y="130"/>
                  </a:lnTo>
                  <a:lnTo>
                    <a:pt x="54" y="136"/>
                  </a:lnTo>
                  <a:lnTo>
                    <a:pt x="68" y="146"/>
                  </a:lnTo>
                  <a:lnTo>
                    <a:pt x="66" y="140"/>
                  </a:lnTo>
                  <a:lnTo>
                    <a:pt x="72" y="142"/>
                  </a:lnTo>
                  <a:lnTo>
                    <a:pt x="74" y="148"/>
                  </a:lnTo>
                  <a:lnTo>
                    <a:pt x="84" y="138"/>
                  </a:lnTo>
                  <a:lnTo>
                    <a:pt x="82" y="132"/>
                  </a:lnTo>
                  <a:lnTo>
                    <a:pt x="86" y="128"/>
                  </a:lnTo>
                  <a:lnTo>
                    <a:pt x="82" y="120"/>
                  </a:lnTo>
                  <a:lnTo>
                    <a:pt x="84" y="122"/>
                  </a:lnTo>
                  <a:lnTo>
                    <a:pt x="84" y="110"/>
                  </a:lnTo>
                  <a:lnTo>
                    <a:pt x="72" y="110"/>
                  </a:lnTo>
                  <a:lnTo>
                    <a:pt x="68" y="104"/>
                  </a:lnTo>
                  <a:lnTo>
                    <a:pt x="72" y="98"/>
                  </a:lnTo>
                  <a:lnTo>
                    <a:pt x="54" y="74"/>
                  </a:lnTo>
                  <a:lnTo>
                    <a:pt x="54" y="74"/>
                  </a:lnTo>
                  <a:lnTo>
                    <a:pt x="68" y="70"/>
                  </a:lnTo>
                  <a:lnTo>
                    <a:pt x="74" y="62"/>
                  </a:lnTo>
                  <a:lnTo>
                    <a:pt x="74" y="72"/>
                  </a:lnTo>
                  <a:lnTo>
                    <a:pt x="80" y="66"/>
                  </a:lnTo>
                  <a:lnTo>
                    <a:pt x="82" y="70"/>
                  </a:lnTo>
                  <a:lnTo>
                    <a:pt x="90" y="68"/>
                  </a:lnTo>
                  <a:lnTo>
                    <a:pt x="92" y="58"/>
                  </a:lnTo>
                  <a:lnTo>
                    <a:pt x="84" y="62"/>
                  </a:lnTo>
                  <a:lnTo>
                    <a:pt x="82" y="58"/>
                  </a:lnTo>
                  <a:lnTo>
                    <a:pt x="90" y="56"/>
                  </a:lnTo>
                  <a:lnTo>
                    <a:pt x="88" y="46"/>
                  </a:lnTo>
                  <a:lnTo>
                    <a:pt x="80" y="44"/>
                  </a:lnTo>
                  <a:lnTo>
                    <a:pt x="74" y="50"/>
                  </a:lnTo>
                  <a:lnTo>
                    <a:pt x="60" y="50"/>
                  </a:lnTo>
                  <a:lnTo>
                    <a:pt x="60" y="52"/>
                  </a:lnTo>
                  <a:lnTo>
                    <a:pt x="52" y="52"/>
                  </a:lnTo>
                  <a:lnTo>
                    <a:pt x="42" y="62"/>
                  </a:lnTo>
                  <a:lnTo>
                    <a:pt x="36" y="62"/>
                  </a:lnTo>
                  <a:lnTo>
                    <a:pt x="28" y="52"/>
                  </a:lnTo>
                  <a:lnTo>
                    <a:pt x="32" y="34"/>
                  </a:lnTo>
                  <a:lnTo>
                    <a:pt x="32" y="32"/>
                  </a:lnTo>
                  <a:lnTo>
                    <a:pt x="48" y="30"/>
                  </a:lnTo>
                  <a:lnTo>
                    <a:pt x="104" y="34"/>
                  </a:lnTo>
                  <a:lnTo>
                    <a:pt x="122" y="12"/>
                  </a:lnTo>
                  <a:lnTo>
                    <a:pt x="118" y="0"/>
                  </a:lnTo>
                  <a:lnTo>
                    <a:pt x="94" y="18"/>
                  </a:lnTo>
                  <a:lnTo>
                    <a:pt x="78" y="18"/>
                  </a:lnTo>
                  <a:lnTo>
                    <a:pt x="42" y="10"/>
                  </a:lnTo>
                  <a:lnTo>
                    <a:pt x="36" y="12"/>
                  </a:lnTo>
                  <a:lnTo>
                    <a:pt x="32" y="20"/>
                  </a:lnTo>
                  <a:lnTo>
                    <a:pt x="28" y="18"/>
                  </a:lnTo>
                  <a:lnTo>
                    <a:pt x="22" y="22"/>
                  </a:lnTo>
                  <a:lnTo>
                    <a:pt x="14" y="38"/>
                  </a:lnTo>
                  <a:lnTo>
                    <a:pt x="16" y="48"/>
                  </a:lnTo>
                  <a:lnTo>
                    <a:pt x="8" y="60"/>
                  </a:lnTo>
                  <a:lnTo>
                    <a:pt x="8" y="70"/>
                  </a:lnTo>
                  <a:lnTo>
                    <a:pt x="0" y="88"/>
                  </a:lnTo>
                  <a:lnTo>
                    <a:pt x="2" y="106"/>
                  </a:lnTo>
                  <a:close/>
                  <a:moveTo>
                    <a:pt x="64" y="124"/>
                  </a:moveTo>
                  <a:lnTo>
                    <a:pt x="76" y="122"/>
                  </a:lnTo>
                  <a:lnTo>
                    <a:pt x="74" y="124"/>
                  </a:lnTo>
                  <a:lnTo>
                    <a:pt x="74" y="124"/>
                  </a:lnTo>
                  <a:lnTo>
                    <a:pt x="64" y="124"/>
                  </a:lnTo>
                  <a:close/>
                  <a:moveTo>
                    <a:pt x="62" y="134"/>
                  </a:moveTo>
                  <a:lnTo>
                    <a:pt x="60" y="130"/>
                  </a:lnTo>
                  <a:lnTo>
                    <a:pt x="64" y="126"/>
                  </a:lnTo>
                  <a:lnTo>
                    <a:pt x="62" y="134"/>
                  </a:lnTo>
                  <a:close/>
                  <a:moveTo>
                    <a:pt x="74" y="112"/>
                  </a:moveTo>
                  <a:lnTo>
                    <a:pt x="74" y="112"/>
                  </a:lnTo>
                  <a:lnTo>
                    <a:pt x="72" y="110"/>
                  </a:lnTo>
                  <a:lnTo>
                    <a:pt x="74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47" name="Freeform 114"/>
            <p:cNvSpPr>
              <a:spLocks/>
            </p:cNvSpPr>
            <p:nvPr userDrawn="1"/>
          </p:nvSpPr>
          <p:spPr bwMode="black">
            <a:xfrm>
              <a:off x="7243763" y="3343275"/>
              <a:ext cx="25400" cy="15875"/>
            </a:xfrm>
            <a:custGeom>
              <a:avLst/>
              <a:gdLst>
                <a:gd name="T0" fmla="*/ 8 w 16"/>
                <a:gd name="T1" fmla="*/ 10 h 10"/>
                <a:gd name="T2" fmla="*/ 16 w 16"/>
                <a:gd name="T3" fmla="*/ 2 h 10"/>
                <a:gd name="T4" fmla="*/ 0 w 16"/>
                <a:gd name="T5" fmla="*/ 0 h 10"/>
                <a:gd name="T6" fmla="*/ 8 w 16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0">
                  <a:moveTo>
                    <a:pt x="8" y="10"/>
                  </a:moveTo>
                  <a:lnTo>
                    <a:pt x="16" y="2"/>
                  </a:lnTo>
                  <a:lnTo>
                    <a:pt x="0" y="0"/>
                  </a:lnTo>
                  <a:lnTo>
                    <a:pt x="8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48" name="Freeform 115"/>
            <p:cNvSpPr>
              <a:spLocks/>
            </p:cNvSpPr>
            <p:nvPr userDrawn="1"/>
          </p:nvSpPr>
          <p:spPr bwMode="black">
            <a:xfrm>
              <a:off x="7269163" y="3378200"/>
              <a:ext cx="104775" cy="44450"/>
            </a:xfrm>
            <a:custGeom>
              <a:avLst/>
              <a:gdLst>
                <a:gd name="T0" fmla="*/ 18 w 66"/>
                <a:gd name="T1" fmla="*/ 20 h 28"/>
                <a:gd name="T2" fmla="*/ 22 w 66"/>
                <a:gd name="T3" fmla="*/ 28 h 28"/>
                <a:gd name="T4" fmla="*/ 50 w 66"/>
                <a:gd name="T5" fmla="*/ 20 h 28"/>
                <a:gd name="T6" fmla="*/ 52 w 66"/>
                <a:gd name="T7" fmla="*/ 22 h 28"/>
                <a:gd name="T8" fmla="*/ 66 w 66"/>
                <a:gd name="T9" fmla="*/ 18 h 28"/>
                <a:gd name="T10" fmla="*/ 58 w 66"/>
                <a:gd name="T11" fmla="*/ 4 h 28"/>
                <a:gd name="T12" fmla="*/ 54 w 66"/>
                <a:gd name="T13" fmla="*/ 10 h 28"/>
                <a:gd name="T14" fmla="*/ 52 w 66"/>
                <a:gd name="T15" fmla="*/ 6 h 28"/>
                <a:gd name="T16" fmla="*/ 46 w 66"/>
                <a:gd name="T17" fmla="*/ 8 h 28"/>
                <a:gd name="T18" fmla="*/ 40 w 66"/>
                <a:gd name="T19" fmla="*/ 0 h 28"/>
                <a:gd name="T20" fmla="*/ 36 w 66"/>
                <a:gd name="T21" fmla="*/ 10 h 28"/>
                <a:gd name="T22" fmla="*/ 34 w 66"/>
                <a:gd name="T23" fmla="*/ 10 h 28"/>
                <a:gd name="T24" fmla="*/ 22 w 66"/>
                <a:gd name="T25" fmla="*/ 8 h 28"/>
                <a:gd name="T26" fmla="*/ 20 w 66"/>
                <a:gd name="T27" fmla="*/ 12 h 28"/>
                <a:gd name="T28" fmla="*/ 20 w 66"/>
                <a:gd name="T29" fmla="*/ 8 h 28"/>
                <a:gd name="T30" fmla="*/ 8 w 66"/>
                <a:gd name="T31" fmla="*/ 4 h 28"/>
                <a:gd name="T32" fmla="*/ 2 w 66"/>
                <a:gd name="T33" fmla="*/ 10 h 28"/>
                <a:gd name="T34" fmla="*/ 0 w 66"/>
                <a:gd name="T35" fmla="*/ 22 h 28"/>
                <a:gd name="T36" fmla="*/ 18 w 66"/>
                <a:gd name="T37" fmla="*/ 22 h 28"/>
                <a:gd name="T38" fmla="*/ 18 w 66"/>
                <a:gd name="T39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" h="28">
                  <a:moveTo>
                    <a:pt x="18" y="20"/>
                  </a:moveTo>
                  <a:lnTo>
                    <a:pt x="22" y="28"/>
                  </a:lnTo>
                  <a:lnTo>
                    <a:pt x="50" y="20"/>
                  </a:lnTo>
                  <a:lnTo>
                    <a:pt x="52" y="22"/>
                  </a:lnTo>
                  <a:lnTo>
                    <a:pt x="66" y="18"/>
                  </a:lnTo>
                  <a:lnTo>
                    <a:pt x="58" y="4"/>
                  </a:lnTo>
                  <a:lnTo>
                    <a:pt x="54" y="10"/>
                  </a:lnTo>
                  <a:lnTo>
                    <a:pt x="52" y="6"/>
                  </a:lnTo>
                  <a:lnTo>
                    <a:pt x="46" y="8"/>
                  </a:lnTo>
                  <a:lnTo>
                    <a:pt x="40" y="0"/>
                  </a:lnTo>
                  <a:lnTo>
                    <a:pt x="36" y="10"/>
                  </a:lnTo>
                  <a:lnTo>
                    <a:pt x="34" y="10"/>
                  </a:lnTo>
                  <a:lnTo>
                    <a:pt x="22" y="8"/>
                  </a:lnTo>
                  <a:lnTo>
                    <a:pt x="20" y="12"/>
                  </a:lnTo>
                  <a:lnTo>
                    <a:pt x="20" y="8"/>
                  </a:lnTo>
                  <a:lnTo>
                    <a:pt x="8" y="4"/>
                  </a:lnTo>
                  <a:lnTo>
                    <a:pt x="2" y="10"/>
                  </a:lnTo>
                  <a:lnTo>
                    <a:pt x="0" y="22"/>
                  </a:lnTo>
                  <a:lnTo>
                    <a:pt x="18" y="22"/>
                  </a:lnTo>
                  <a:lnTo>
                    <a:pt x="1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49" name="Freeform 116"/>
            <p:cNvSpPr>
              <a:spLocks/>
            </p:cNvSpPr>
            <p:nvPr userDrawn="1"/>
          </p:nvSpPr>
          <p:spPr bwMode="black">
            <a:xfrm>
              <a:off x="7386638" y="3384550"/>
              <a:ext cx="101600" cy="31750"/>
            </a:xfrm>
            <a:custGeom>
              <a:avLst/>
              <a:gdLst>
                <a:gd name="T0" fmla="*/ 54 w 64"/>
                <a:gd name="T1" fmla="*/ 14 h 20"/>
                <a:gd name="T2" fmla="*/ 64 w 64"/>
                <a:gd name="T3" fmla="*/ 6 h 20"/>
                <a:gd name="T4" fmla="*/ 60 w 64"/>
                <a:gd name="T5" fmla="*/ 0 h 20"/>
                <a:gd name="T6" fmla="*/ 56 w 64"/>
                <a:gd name="T7" fmla="*/ 0 h 20"/>
                <a:gd name="T8" fmla="*/ 56 w 64"/>
                <a:gd name="T9" fmla="*/ 4 h 20"/>
                <a:gd name="T10" fmla="*/ 50 w 64"/>
                <a:gd name="T11" fmla="*/ 8 h 20"/>
                <a:gd name="T12" fmla="*/ 44 w 64"/>
                <a:gd name="T13" fmla="*/ 6 h 20"/>
                <a:gd name="T14" fmla="*/ 32 w 64"/>
                <a:gd name="T15" fmla="*/ 8 h 20"/>
                <a:gd name="T16" fmla="*/ 16 w 64"/>
                <a:gd name="T17" fmla="*/ 0 h 20"/>
                <a:gd name="T18" fmla="*/ 0 w 64"/>
                <a:gd name="T19" fmla="*/ 6 h 20"/>
                <a:gd name="T20" fmla="*/ 0 w 64"/>
                <a:gd name="T21" fmla="*/ 16 h 20"/>
                <a:gd name="T22" fmla="*/ 26 w 64"/>
                <a:gd name="T23" fmla="*/ 20 h 20"/>
                <a:gd name="T24" fmla="*/ 54 w 64"/>
                <a:gd name="T25" fmla="*/ 1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20">
                  <a:moveTo>
                    <a:pt x="54" y="14"/>
                  </a:moveTo>
                  <a:lnTo>
                    <a:pt x="64" y="6"/>
                  </a:lnTo>
                  <a:lnTo>
                    <a:pt x="60" y="0"/>
                  </a:lnTo>
                  <a:lnTo>
                    <a:pt x="56" y="0"/>
                  </a:lnTo>
                  <a:lnTo>
                    <a:pt x="56" y="4"/>
                  </a:lnTo>
                  <a:lnTo>
                    <a:pt x="50" y="8"/>
                  </a:lnTo>
                  <a:lnTo>
                    <a:pt x="44" y="6"/>
                  </a:lnTo>
                  <a:lnTo>
                    <a:pt x="32" y="8"/>
                  </a:lnTo>
                  <a:lnTo>
                    <a:pt x="16" y="0"/>
                  </a:lnTo>
                  <a:lnTo>
                    <a:pt x="0" y="6"/>
                  </a:lnTo>
                  <a:lnTo>
                    <a:pt x="0" y="16"/>
                  </a:lnTo>
                  <a:lnTo>
                    <a:pt x="26" y="20"/>
                  </a:lnTo>
                  <a:lnTo>
                    <a:pt x="5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50" name="Freeform 117"/>
            <p:cNvSpPr>
              <a:spLocks/>
            </p:cNvSpPr>
            <p:nvPr userDrawn="1"/>
          </p:nvSpPr>
          <p:spPr bwMode="black">
            <a:xfrm>
              <a:off x="7494588" y="3390900"/>
              <a:ext cx="117475" cy="66675"/>
            </a:xfrm>
            <a:custGeom>
              <a:avLst/>
              <a:gdLst>
                <a:gd name="T0" fmla="*/ 26 w 74"/>
                <a:gd name="T1" fmla="*/ 36 h 42"/>
                <a:gd name="T2" fmla="*/ 34 w 74"/>
                <a:gd name="T3" fmla="*/ 24 h 42"/>
                <a:gd name="T4" fmla="*/ 72 w 74"/>
                <a:gd name="T5" fmla="*/ 10 h 42"/>
                <a:gd name="T6" fmla="*/ 74 w 74"/>
                <a:gd name="T7" fmla="*/ 0 h 42"/>
                <a:gd name="T8" fmla="*/ 32 w 74"/>
                <a:gd name="T9" fmla="*/ 6 h 42"/>
                <a:gd name="T10" fmla="*/ 24 w 74"/>
                <a:gd name="T11" fmla="*/ 14 h 42"/>
                <a:gd name="T12" fmla="*/ 6 w 74"/>
                <a:gd name="T13" fmla="*/ 22 h 42"/>
                <a:gd name="T14" fmla="*/ 0 w 74"/>
                <a:gd name="T15" fmla="*/ 42 h 42"/>
                <a:gd name="T16" fmla="*/ 10 w 74"/>
                <a:gd name="T17" fmla="*/ 42 h 42"/>
                <a:gd name="T18" fmla="*/ 26 w 74"/>
                <a:gd name="T19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42">
                  <a:moveTo>
                    <a:pt x="26" y="36"/>
                  </a:moveTo>
                  <a:lnTo>
                    <a:pt x="34" y="24"/>
                  </a:lnTo>
                  <a:lnTo>
                    <a:pt x="72" y="10"/>
                  </a:lnTo>
                  <a:lnTo>
                    <a:pt x="74" y="0"/>
                  </a:lnTo>
                  <a:lnTo>
                    <a:pt x="32" y="6"/>
                  </a:lnTo>
                  <a:lnTo>
                    <a:pt x="24" y="14"/>
                  </a:lnTo>
                  <a:lnTo>
                    <a:pt x="6" y="22"/>
                  </a:lnTo>
                  <a:lnTo>
                    <a:pt x="0" y="42"/>
                  </a:lnTo>
                  <a:lnTo>
                    <a:pt x="10" y="42"/>
                  </a:lnTo>
                  <a:lnTo>
                    <a:pt x="26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51" name="Freeform 118"/>
            <p:cNvSpPr>
              <a:spLocks/>
            </p:cNvSpPr>
            <p:nvPr userDrawn="1"/>
          </p:nvSpPr>
          <p:spPr bwMode="black">
            <a:xfrm>
              <a:off x="7567613" y="3365500"/>
              <a:ext cx="38100" cy="25400"/>
            </a:xfrm>
            <a:custGeom>
              <a:avLst/>
              <a:gdLst>
                <a:gd name="T0" fmla="*/ 24 w 24"/>
                <a:gd name="T1" fmla="*/ 6 h 16"/>
                <a:gd name="T2" fmla="*/ 16 w 24"/>
                <a:gd name="T3" fmla="*/ 0 h 16"/>
                <a:gd name="T4" fmla="*/ 0 w 24"/>
                <a:gd name="T5" fmla="*/ 4 h 16"/>
                <a:gd name="T6" fmla="*/ 0 w 24"/>
                <a:gd name="T7" fmla="*/ 16 h 16"/>
                <a:gd name="T8" fmla="*/ 14 w 24"/>
                <a:gd name="T9" fmla="*/ 12 h 16"/>
                <a:gd name="T10" fmla="*/ 24 w 24"/>
                <a:gd name="T11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6">
                  <a:moveTo>
                    <a:pt x="24" y="6"/>
                  </a:moveTo>
                  <a:lnTo>
                    <a:pt x="16" y="0"/>
                  </a:lnTo>
                  <a:lnTo>
                    <a:pt x="0" y="4"/>
                  </a:lnTo>
                  <a:lnTo>
                    <a:pt x="0" y="16"/>
                  </a:lnTo>
                  <a:lnTo>
                    <a:pt x="14" y="12"/>
                  </a:lnTo>
                  <a:lnTo>
                    <a:pt x="24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52" name="Freeform 119"/>
            <p:cNvSpPr>
              <a:spLocks/>
            </p:cNvSpPr>
            <p:nvPr userDrawn="1"/>
          </p:nvSpPr>
          <p:spPr bwMode="black">
            <a:xfrm>
              <a:off x="7723188" y="3352800"/>
              <a:ext cx="22225" cy="38100"/>
            </a:xfrm>
            <a:custGeom>
              <a:avLst/>
              <a:gdLst>
                <a:gd name="T0" fmla="*/ 0 w 14"/>
                <a:gd name="T1" fmla="*/ 16 h 24"/>
                <a:gd name="T2" fmla="*/ 6 w 14"/>
                <a:gd name="T3" fmla="*/ 24 h 24"/>
                <a:gd name="T4" fmla="*/ 14 w 14"/>
                <a:gd name="T5" fmla="*/ 12 h 24"/>
                <a:gd name="T6" fmla="*/ 14 w 14"/>
                <a:gd name="T7" fmla="*/ 2 h 24"/>
                <a:gd name="T8" fmla="*/ 8 w 14"/>
                <a:gd name="T9" fmla="*/ 0 h 24"/>
                <a:gd name="T10" fmla="*/ 0 w 14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4">
                  <a:moveTo>
                    <a:pt x="0" y="16"/>
                  </a:moveTo>
                  <a:lnTo>
                    <a:pt x="6" y="24"/>
                  </a:lnTo>
                  <a:lnTo>
                    <a:pt x="14" y="12"/>
                  </a:lnTo>
                  <a:lnTo>
                    <a:pt x="14" y="2"/>
                  </a:lnTo>
                  <a:lnTo>
                    <a:pt x="8" y="0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53" name="Freeform 120"/>
            <p:cNvSpPr>
              <a:spLocks/>
            </p:cNvSpPr>
            <p:nvPr userDrawn="1"/>
          </p:nvSpPr>
          <p:spPr bwMode="black">
            <a:xfrm>
              <a:off x="7805738" y="3298825"/>
              <a:ext cx="28575" cy="60325"/>
            </a:xfrm>
            <a:custGeom>
              <a:avLst/>
              <a:gdLst>
                <a:gd name="T0" fmla="*/ 10 w 18"/>
                <a:gd name="T1" fmla="*/ 38 h 38"/>
                <a:gd name="T2" fmla="*/ 14 w 18"/>
                <a:gd name="T3" fmla="*/ 30 h 38"/>
                <a:gd name="T4" fmla="*/ 18 w 18"/>
                <a:gd name="T5" fmla="*/ 34 h 38"/>
                <a:gd name="T6" fmla="*/ 18 w 18"/>
                <a:gd name="T7" fmla="*/ 26 h 38"/>
                <a:gd name="T8" fmla="*/ 18 w 18"/>
                <a:gd name="T9" fmla="*/ 26 h 38"/>
                <a:gd name="T10" fmla="*/ 18 w 18"/>
                <a:gd name="T11" fmla="*/ 6 h 38"/>
                <a:gd name="T12" fmla="*/ 12 w 18"/>
                <a:gd name="T13" fmla="*/ 0 h 38"/>
                <a:gd name="T14" fmla="*/ 6 w 18"/>
                <a:gd name="T15" fmla="*/ 12 h 38"/>
                <a:gd name="T16" fmla="*/ 6 w 18"/>
                <a:gd name="T17" fmla="*/ 12 h 38"/>
                <a:gd name="T18" fmla="*/ 6 w 18"/>
                <a:gd name="T19" fmla="*/ 16 h 38"/>
                <a:gd name="T20" fmla="*/ 2 w 18"/>
                <a:gd name="T21" fmla="*/ 14 h 38"/>
                <a:gd name="T22" fmla="*/ 4 w 18"/>
                <a:gd name="T23" fmla="*/ 24 h 38"/>
                <a:gd name="T24" fmla="*/ 0 w 18"/>
                <a:gd name="T25" fmla="*/ 22 h 38"/>
                <a:gd name="T26" fmla="*/ 10 w 18"/>
                <a:gd name="T2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38">
                  <a:moveTo>
                    <a:pt x="10" y="38"/>
                  </a:moveTo>
                  <a:lnTo>
                    <a:pt x="14" y="30"/>
                  </a:lnTo>
                  <a:lnTo>
                    <a:pt x="18" y="34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6"/>
                  </a:lnTo>
                  <a:lnTo>
                    <a:pt x="2" y="14"/>
                  </a:lnTo>
                  <a:lnTo>
                    <a:pt x="4" y="24"/>
                  </a:lnTo>
                  <a:lnTo>
                    <a:pt x="0" y="22"/>
                  </a:lnTo>
                  <a:lnTo>
                    <a:pt x="10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54" name="Freeform 121"/>
            <p:cNvSpPr>
              <a:spLocks/>
            </p:cNvSpPr>
            <p:nvPr userDrawn="1"/>
          </p:nvSpPr>
          <p:spPr bwMode="black">
            <a:xfrm>
              <a:off x="7777163" y="3298825"/>
              <a:ext cx="19050" cy="22225"/>
            </a:xfrm>
            <a:custGeom>
              <a:avLst/>
              <a:gdLst>
                <a:gd name="T0" fmla="*/ 6 w 12"/>
                <a:gd name="T1" fmla="*/ 14 h 14"/>
                <a:gd name="T2" fmla="*/ 12 w 12"/>
                <a:gd name="T3" fmla="*/ 0 h 14"/>
                <a:gd name="T4" fmla="*/ 2 w 12"/>
                <a:gd name="T5" fmla="*/ 2 h 14"/>
                <a:gd name="T6" fmla="*/ 0 w 12"/>
                <a:gd name="T7" fmla="*/ 12 h 14"/>
                <a:gd name="T8" fmla="*/ 6 w 1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6" y="14"/>
                  </a:moveTo>
                  <a:lnTo>
                    <a:pt x="12" y="0"/>
                  </a:lnTo>
                  <a:lnTo>
                    <a:pt x="2" y="2"/>
                  </a:lnTo>
                  <a:lnTo>
                    <a:pt x="0" y="12"/>
                  </a:lnTo>
                  <a:lnTo>
                    <a:pt x="6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55" name="Freeform 122"/>
            <p:cNvSpPr>
              <a:spLocks/>
            </p:cNvSpPr>
            <p:nvPr userDrawn="1"/>
          </p:nvSpPr>
          <p:spPr bwMode="black">
            <a:xfrm>
              <a:off x="7678738" y="3190875"/>
              <a:ext cx="28575" cy="22225"/>
            </a:xfrm>
            <a:custGeom>
              <a:avLst/>
              <a:gdLst>
                <a:gd name="T0" fmla="*/ 8 w 18"/>
                <a:gd name="T1" fmla="*/ 14 h 14"/>
                <a:gd name="T2" fmla="*/ 18 w 18"/>
                <a:gd name="T3" fmla="*/ 10 h 14"/>
                <a:gd name="T4" fmla="*/ 16 w 18"/>
                <a:gd name="T5" fmla="*/ 0 h 14"/>
                <a:gd name="T6" fmla="*/ 0 w 18"/>
                <a:gd name="T7" fmla="*/ 4 h 14"/>
                <a:gd name="T8" fmla="*/ 8 w 18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4">
                  <a:moveTo>
                    <a:pt x="8" y="14"/>
                  </a:moveTo>
                  <a:lnTo>
                    <a:pt x="18" y="10"/>
                  </a:lnTo>
                  <a:lnTo>
                    <a:pt x="16" y="0"/>
                  </a:lnTo>
                  <a:lnTo>
                    <a:pt x="0" y="4"/>
                  </a:lnTo>
                  <a:lnTo>
                    <a:pt x="8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56" name="Freeform 123"/>
            <p:cNvSpPr>
              <a:spLocks/>
            </p:cNvSpPr>
            <p:nvPr userDrawn="1"/>
          </p:nvSpPr>
          <p:spPr bwMode="black">
            <a:xfrm>
              <a:off x="7697788" y="3143250"/>
              <a:ext cx="41275" cy="19050"/>
            </a:xfrm>
            <a:custGeom>
              <a:avLst/>
              <a:gdLst>
                <a:gd name="T0" fmla="*/ 12 w 26"/>
                <a:gd name="T1" fmla="*/ 12 h 12"/>
                <a:gd name="T2" fmla="*/ 26 w 26"/>
                <a:gd name="T3" fmla="*/ 8 h 12"/>
                <a:gd name="T4" fmla="*/ 10 w 26"/>
                <a:gd name="T5" fmla="*/ 0 h 12"/>
                <a:gd name="T6" fmla="*/ 0 w 26"/>
                <a:gd name="T7" fmla="*/ 4 h 12"/>
                <a:gd name="T8" fmla="*/ 12 w 2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2">
                  <a:moveTo>
                    <a:pt x="12" y="12"/>
                  </a:moveTo>
                  <a:lnTo>
                    <a:pt x="26" y="8"/>
                  </a:lnTo>
                  <a:lnTo>
                    <a:pt x="10" y="0"/>
                  </a:lnTo>
                  <a:lnTo>
                    <a:pt x="0" y="4"/>
                  </a:lnTo>
                  <a:lnTo>
                    <a:pt x="12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57" name="Freeform 124"/>
            <p:cNvSpPr>
              <a:spLocks/>
            </p:cNvSpPr>
            <p:nvPr userDrawn="1"/>
          </p:nvSpPr>
          <p:spPr bwMode="black">
            <a:xfrm>
              <a:off x="7843838" y="3165475"/>
              <a:ext cx="44450" cy="22225"/>
            </a:xfrm>
            <a:custGeom>
              <a:avLst/>
              <a:gdLst>
                <a:gd name="T0" fmla="*/ 28 w 28"/>
                <a:gd name="T1" fmla="*/ 10 h 14"/>
                <a:gd name="T2" fmla="*/ 16 w 28"/>
                <a:gd name="T3" fmla="*/ 0 h 14"/>
                <a:gd name="T4" fmla="*/ 0 w 28"/>
                <a:gd name="T5" fmla="*/ 0 h 14"/>
                <a:gd name="T6" fmla="*/ 18 w 28"/>
                <a:gd name="T7" fmla="*/ 14 h 14"/>
                <a:gd name="T8" fmla="*/ 28 w 28"/>
                <a:gd name="T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4">
                  <a:moveTo>
                    <a:pt x="28" y="10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18" y="14"/>
                  </a:lnTo>
                  <a:lnTo>
                    <a:pt x="28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58" name="Freeform 125"/>
            <p:cNvSpPr>
              <a:spLocks noEditPoints="1"/>
            </p:cNvSpPr>
            <p:nvPr userDrawn="1"/>
          </p:nvSpPr>
          <p:spPr bwMode="black">
            <a:xfrm>
              <a:off x="7624763" y="3225800"/>
              <a:ext cx="95250" cy="44450"/>
            </a:xfrm>
            <a:custGeom>
              <a:avLst/>
              <a:gdLst>
                <a:gd name="T0" fmla="*/ 12 w 60"/>
                <a:gd name="T1" fmla="*/ 16 h 28"/>
                <a:gd name="T2" fmla="*/ 14 w 60"/>
                <a:gd name="T3" fmla="*/ 18 h 28"/>
                <a:gd name="T4" fmla="*/ 22 w 60"/>
                <a:gd name="T5" fmla="*/ 14 h 28"/>
                <a:gd name="T6" fmla="*/ 28 w 60"/>
                <a:gd name="T7" fmla="*/ 16 h 28"/>
                <a:gd name="T8" fmla="*/ 36 w 60"/>
                <a:gd name="T9" fmla="*/ 16 h 28"/>
                <a:gd name="T10" fmla="*/ 58 w 60"/>
                <a:gd name="T11" fmla="*/ 26 h 28"/>
                <a:gd name="T12" fmla="*/ 60 w 60"/>
                <a:gd name="T13" fmla="*/ 18 h 28"/>
                <a:gd name="T14" fmla="*/ 54 w 60"/>
                <a:gd name="T15" fmla="*/ 4 h 28"/>
                <a:gd name="T16" fmla="*/ 34 w 60"/>
                <a:gd name="T17" fmla="*/ 0 h 28"/>
                <a:gd name="T18" fmla="*/ 8 w 60"/>
                <a:gd name="T19" fmla="*/ 0 h 28"/>
                <a:gd name="T20" fmla="*/ 0 w 60"/>
                <a:gd name="T21" fmla="*/ 10 h 28"/>
                <a:gd name="T22" fmla="*/ 2 w 60"/>
                <a:gd name="T23" fmla="*/ 22 h 28"/>
                <a:gd name="T24" fmla="*/ 4 w 60"/>
                <a:gd name="T25" fmla="*/ 20 h 28"/>
                <a:gd name="T26" fmla="*/ 4 w 60"/>
                <a:gd name="T27" fmla="*/ 28 h 28"/>
                <a:gd name="T28" fmla="*/ 12 w 60"/>
                <a:gd name="T29" fmla="*/ 16 h 28"/>
                <a:gd name="T30" fmla="*/ 8 w 60"/>
                <a:gd name="T31" fmla="*/ 14 h 28"/>
                <a:gd name="T32" fmla="*/ 8 w 60"/>
                <a:gd name="T33" fmla="*/ 14 h 28"/>
                <a:gd name="T34" fmla="*/ 8 w 60"/>
                <a:gd name="T35" fmla="*/ 14 h 28"/>
                <a:gd name="T36" fmla="*/ 8 w 60"/>
                <a:gd name="T37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0" h="28">
                  <a:moveTo>
                    <a:pt x="12" y="16"/>
                  </a:moveTo>
                  <a:lnTo>
                    <a:pt x="14" y="18"/>
                  </a:lnTo>
                  <a:lnTo>
                    <a:pt x="22" y="14"/>
                  </a:lnTo>
                  <a:lnTo>
                    <a:pt x="28" y="16"/>
                  </a:lnTo>
                  <a:lnTo>
                    <a:pt x="36" y="16"/>
                  </a:lnTo>
                  <a:lnTo>
                    <a:pt x="58" y="26"/>
                  </a:lnTo>
                  <a:lnTo>
                    <a:pt x="60" y="18"/>
                  </a:lnTo>
                  <a:lnTo>
                    <a:pt x="54" y="4"/>
                  </a:lnTo>
                  <a:lnTo>
                    <a:pt x="34" y="0"/>
                  </a:lnTo>
                  <a:lnTo>
                    <a:pt x="8" y="0"/>
                  </a:lnTo>
                  <a:lnTo>
                    <a:pt x="0" y="10"/>
                  </a:lnTo>
                  <a:lnTo>
                    <a:pt x="2" y="22"/>
                  </a:lnTo>
                  <a:lnTo>
                    <a:pt x="4" y="20"/>
                  </a:lnTo>
                  <a:lnTo>
                    <a:pt x="4" y="28"/>
                  </a:lnTo>
                  <a:lnTo>
                    <a:pt x="12" y="16"/>
                  </a:lnTo>
                  <a:close/>
                  <a:moveTo>
                    <a:pt x="8" y="14"/>
                  </a:moveTo>
                  <a:lnTo>
                    <a:pt x="8" y="14"/>
                  </a:lnTo>
                  <a:lnTo>
                    <a:pt x="8" y="14"/>
                  </a:lnTo>
                  <a:lnTo>
                    <a:pt x="8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59" name="Freeform 126"/>
            <p:cNvSpPr>
              <a:spLocks noEditPoints="1"/>
            </p:cNvSpPr>
            <p:nvPr userDrawn="1"/>
          </p:nvSpPr>
          <p:spPr bwMode="black">
            <a:xfrm>
              <a:off x="6651625" y="2974975"/>
              <a:ext cx="617538" cy="441325"/>
            </a:xfrm>
            <a:custGeom>
              <a:avLst/>
              <a:gdLst>
                <a:gd name="T0" fmla="*/ 365 w 389"/>
                <a:gd name="T1" fmla="*/ 266 h 278"/>
                <a:gd name="T2" fmla="*/ 379 w 389"/>
                <a:gd name="T3" fmla="*/ 278 h 278"/>
                <a:gd name="T4" fmla="*/ 383 w 389"/>
                <a:gd name="T5" fmla="*/ 256 h 278"/>
                <a:gd name="T6" fmla="*/ 365 w 389"/>
                <a:gd name="T7" fmla="*/ 252 h 278"/>
                <a:gd name="T8" fmla="*/ 335 w 389"/>
                <a:gd name="T9" fmla="*/ 244 h 278"/>
                <a:gd name="T10" fmla="*/ 359 w 389"/>
                <a:gd name="T11" fmla="*/ 242 h 278"/>
                <a:gd name="T12" fmla="*/ 329 w 389"/>
                <a:gd name="T13" fmla="*/ 234 h 278"/>
                <a:gd name="T14" fmla="*/ 307 w 389"/>
                <a:gd name="T15" fmla="*/ 228 h 278"/>
                <a:gd name="T16" fmla="*/ 297 w 389"/>
                <a:gd name="T17" fmla="*/ 224 h 278"/>
                <a:gd name="T18" fmla="*/ 291 w 389"/>
                <a:gd name="T19" fmla="*/ 228 h 278"/>
                <a:gd name="T20" fmla="*/ 261 w 389"/>
                <a:gd name="T21" fmla="*/ 232 h 278"/>
                <a:gd name="T22" fmla="*/ 235 w 389"/>
                <a:gd name="T23" fmla="*/ 220 h 278"/>
                <a:gd name="T24" fmla="*/ 221 w 389"/>
                <a:gd name="T25" fmla="*/ 218 h 278"/>
                <a:gd name="T26" fmla="*/ 205 w 389"/>
                <a:gd name="T27" fmla="*/ 218 h 278"/>
                <a:gd name="T28" fmla="*/ 209 w 389"/>
                <a:gd name="T29" fmla="*/ 162 h 278"/>
                <a:gd name="T30" fmla="*/ 221 w 389"/>
                <a:gd name="T31" fmla="*/ 152 h 278"/>
                <a:gd name="T32" fmla="*/ 205 w 389"/>
                <a:gd name="T33" fmla="*/ 130 h 278"/>
                <a:gd name="T34" fmla="*/ 194 w 389"/>
                <a:gd name="T35" fmla="*/ 134 h 278"/>
                <a:gd name="T36" fmla="*/ 182 w 389"/>
                <a:gd name="T37" fmla="*/ 140 h 278"/>
                <a:gd name="T38" fmla="*/ 162 w 389"/>
                <a:gd name="T39" fmla="*/ 120 h 278"/>
                <a:gd name="T40" fmla="*/ 166 w 389"/>
                <a:gd name="T41" fmla="*/ 110 h 278"/>
                <a:gd name="T42" fmla="*/ 168 w 389"/>
                <a:gd name="T43" fmla="*/ 108 h 278"/>
                <a:gd name="T44" fmla="*/ 158 w 389"/>
                <a:gd name="T45" fmla="*/ 94 h 278"/>
                <a:gd name="T46" fmla="*/ 154 w 389"/>
                <a:gd name="T47" fmla="*/ 86 h 278"/>
                <a:gd name="T48" fmla="*/ 142 w 389"/>
                <a:gd name="T49" fmla="*/ 76 h 278"/>
                <a:gd name="T50" fmla="*/ 132 w 389"/>
                <a:gd name="T51" fmla="*/ 78 h 278"/>
                <a:gd name="T52" fmla="*/ 130 w 389"/>
                <a:gd name="T53" fmla="*/ 66 h 278"/>
                <a:gd name="T54" fmla="*/ 114 w 389"/>
                <a:gd name="T55" fmla="*/ 62 h 278"/>
                <a:gd name="T56" fmla="*/ 108 w 389"/>
                <a:gd name="T57" fmla="*/ 64 h 278"/>
                <a:gd name="T58" fmla="*/ 64 w 389"/>
                <a:gd name="T59" fmla="*/ 28 h 278"/>
                <a:gd name="T60" fmla="*/ 26 w 389"/>
                <a:gd name="T61" fmla="*/ 6 h 278"/>
                <a:gd name="T62" fmla="*/ 0 w 389"/>
                <a:gd name="T63" fmla="*/ 0 h 278"/>
                <a:gd name="T64" fmla="*/ 8 w 389"/>
                <a:gd name="T65" fmla="*/ 20 h 278"/>
                <a:gd name="T66" fmla="*/ 38 w 389"/>
                <a:gd name="T67" fmla="*/ 44 h 278"/>
                <a:gd name="T68" fmla="*/ 50 w 389"/>
                <a:gd name="T69" fmla="*/ 66 h 278"/>
                <a:gd name="T70" fmla="*/ 68 w 389"/>
                <a:gd name="T71" fmla="*/ 76 h 278"/>
                <a:gd name="T72" fmla="*/ 88 w 389"/>
                <a:gd name="T73" fmla="*/ 108 h 278"/>
                <a:gd name="T74" fmla="*/ 110 w 389"/>
                <a:gd name="T75" fmla="*/ 152 h 278"/>
                <a:gd name="T76" fmla="*/ 140 w 389"/>
                <a:gd name="T77" fmla="*/ 186 h 278"/>
                <a:gd name="T78" fmla="*/ 184 w 389"/>
                <a:gd name="T79" fmla="*/ 222 h 278"/>
                <a:gd name="T80" fmla="*/ 190 w 389"/>
                <a:gd name="T81" fmla="*/ 218 h 278"/>
                <a:gd name="T82" fmla="*/ 203 w 389"/>
                <a:gd name="T83" fmla="*/ 220 h 278"/>
                <a:gd name="T84" fmla="*/ 188 w 389"/>
                <a:gd name="T85" fmla="*/ 228 h 278"/>
                <a:gd name="T86" fmla="*/ 211 w 389"/>
                <a:gd name="T87" fmla="*/ 240 h 278"/>
                <a:gd name="T88" fmla="*/ 223 w 389"/>
                <a:gd name="T89" fmla="*/ 250 h 278"/>
                <a:gd name="T90" fmla="*/ 257 w 389"/>
                <a:gd name="T91" fmla="*/ 254 h 278"/>
                <a:gd name="T92" fmla="*/ 295 w 389"/>
                <a:gd name="T93" fmla="*/ 264 h 278"/>
                <a:gd name="T94" fmla="*/ 319 w 389"/>
                <a:gd name="T95" fmla="*/ 266 h 278"/>
                <a:gd name="T96" fmla="*/ 339 w 389"/>
                <a:gd name="T97" fmla="*/ 266 h 278"/>
                <a:gd name="T98" fmla="*/ 367 w 389"/>
                <a:gd name="T99" fmla="*/ 272 h 278"/>
                <a:gd name="T100" fmla="*/ 201 w 389"/>
                <a:gd name="T101" fmla="*/ 150 h 278"/>
                <a:gd name="T102" fmla="*/ 199 w 389"/>
                <a:gd name="T103" fmla="*/ 150 h 278"/>
                <a:gd name="T104" fmla="*/ 188 w 389"/>
                <a:gd name="T105" fmla="*/ 14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9" h="278">
                  <a:moveTo>
                    <a:pt x="367" y="272"/>
                  </a:moveTo>
                  <a:lnTo>
                    <a:pt x="365" y="266"/>
                  </a:lnTo>
                  <a:lnTo>
                    <a:pt x="371" y="266"/>
                  </a:lnTo>
                  <a:lnTo>
                    <a:pt x="379" y="278"/>
                  </a:lnTo>
                  <a:lnTo>
                    <a:pt x="389" y="262"/>
                  </a:lnTo>
                  <a:lnTo>
                    <a:pt x="383" y="256"/>
                  </a:lnTo>
                  <a:lnTo>
                    <a:pt x="365" y="256"/>
                  </a:lnTo>
                  <a:lnTo>
                    <a:pt x="365" y="252"/>
                  </a:lnTo>
                  <a:lnTo>
                    <a:pt x="337" y="248"/>
                  </a:lnTo>
                  <a:lnTo>
                    <a:pt x="335" y="244"/>
                  </a:lnTo>
                  <a:lnTo>
                    <a:pt x="345" y="244"/>
                  </a:lnTo>
                  <a:lnTo>
                    <a:pt x="359" y="242"/>
                  </a:lnTo>
                  <a:lnTo>
                    <a:pt x="355" y="234"/>
                  </a:lnTo>
                  <a:lnTo>
                    <a:pt x="329" y="234"/>
                  </a:lnTo>
                  <a:lnTo>
                    <a:pt x="329" y="234"/>
                  </a:lnTo>
                  <a:lnTo>
                    <a:pt x="307" y="228"/>
                  </a:lnTo>
                  <a:lnTo>
                    <a:pt x="303" y="230"/>
                  </a:lnTo>
                  <a:lnTo>
                    <a:pt x="297" y="224"/>
                  </a:lnTo>
                  <a:lnTo>
                    <a:pt x="295" y="224"/>
                  </a:lnTo>
                  <a:lnTo>
                    <a:pt x="291" y="228"/>
                  </a:lnTo>
                  <a:lnTo>
                    <a:pt x="285" y="234"/>
                  </a:lnTo>
                  <a:lnTo>
                    <a:pt x="261" y="232"/>
                  </a:lnTo>
                  <a:lnTo>
                    <a:pt x="249" y="222"/>
                  </a:lnTo>
                  <a:lnTo>
                    <a:pt x="235" y="220"/>
                  </a:lnTo>
                  <a:lnTo>
                    <a:pt x="233" y="214"/>
                  </a:lnTo>
                  <a:lnTo>
                    <a:pt x="221" y="218"/>
                  </a:lnTo>
                  <a:lnTo>
                    <a:pt x="209" y="216"/>
                  </a:lnTo>
                  <a:lnTo>
                    <a:pt x="205" y="218"/>
                  </a:lnTo>
                  <a:lnTo>
                    <a:pt x="209" y="162"/>
                  </a:lnTo>
                  <a:lnTo>
                    <a:pt x="209" y="162"/>
                  </a:lnTo>
                  <a:lnTo>
                    <a:pt x="221" y="168"/>
                  </a:lnTo>
                  <a:lnTo>
                    <a:pt x="221" y="152"/>
                  </a:lnTo>
                  <a:lnTo>
                    <a:pt x="213" y="150"/>
                  </a:lnTo>
                  <a:lnTo>
                    <a:pt x="205" y="130"/>
                  </a:lnTo>
                  <a:lnTo>
                    <a:pt x="199" y="136"/>
                  </a:lnTo>
                  <a:lnTo>
                    <a:pt x="194" y="134"/>
                  </a:lnTo>
                  <a:lnTo>
                    <a:pt x="188" y="144"/>
                  </a:lnTo>
                  <a:lnTo>
                    <a:pt x="182" y="140"/>
                  </a:lnTo>
                  <a:lnTo>
                    <a:pt x="178" y="126"/>
                  </a:lnTo>
                  <a:lnTo>
                    <a:pt x="162" y="120"/>
                  </a:lnTo>
                  <a:lnTo>
                    <a:pt x="162" y="120"/>
                  </a:lnTo>
                  <a:lnTo>
                    <a:pt x="166" y="110"/>
                  </a:lnTo>
                  <a:lnTo>
                    <a:pt x="164" y="110"/>
                  </a:lnTo>
                  <a:lnTo>
                    <a:pt x="168" y="108"/>
                  </a:lnTo>
                  <a:lnTo>
                    <a:pt x="164" y="100"/>
                  </a:lnTo>
                  <a:lnTo>
                    <a:pt x="158" y="94"/>
                  </a:lnTo>
                  <a:lnTo>
                    <a:pt x="154" y="98"/>
                  </a:lnTo>
                  <a:lnTo>
                    <a:pt x="154" y="86"/>
                  </a:lnTo>
                  <a:lnTo>
                    <a:pt x="144" y="86"/>
                  </a:lnTo>
                  <a:lnTo>
                    <a:pt x="142" y="76"/>
                  </a:lnTo>
                  <a:lnTo>
                    <a:pt x="132" y="74"/>
                  </a:lnTo>
                  <a:lnTo>
                    <a:pt x="132" y="78"/>
                  </a:lnTo>
                  <a:lnTo>
                    <a:pt x="128" y="76"/>
                  </a:lnTo>
                  <a:lnTo>
                    <a:pt x="130" y="66"/>
                  </a:lnTo>
                  <a:lnTo>
                    <a:pt x="118" y="66"/>
                  </a:lnTo>
                  <a:lnTo>
                    <a:pt x="114" y="62"/>
                  </a:lnTo>
                  <a:lnTo>
                    <a:pt x="110" y="66"/>
                  </a:lnTo>
                  <a:lnTo>
                    <a:pt x="108" y="64"/>
                  </a:lnTo>
                  <a:lnTo>
                    <a:pt x="84" y="42"/>
                  </a:lnTo>
                  <a:lnTo>
                    <a:pt x="64" y="28"/>
                  </a:lnTo>
                  <a:lnTo>
                    <a:pt x="50" y="8"/>
                  </a:lnTo>
                  <a:lnTo>
                    <a:pt x="26" y="6"/>
                  </a:lnTo>
                  <a:lnTo>
                    <a:pt x="14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8" y="20"/>
                  </a:lnTo>
                  <a:lnTo>
                    <a:pt x="30" y="40"/>
                  </a:lnTo>
                  <a:lnTo>
                    <a:pt x="38" y="44"/>
                  </a:lnTo>
                  <a:lnTo>
                    <a:pt x="46" y="54"/>
                  </a:lnTo>
                  <a:lnTo>
                    <a:pt x="50" y="66"/>
                  </a:lnTo>
                  <a:lnTo>
                    <a:pt x="64" y="72"/>
                  </a:lnTo>
                  <a:lnTo>
                    <a:pt x="68" y="76"/>
                  </a:lnTo>
                  <a:lnTo>
                    <a:pt x="78" y="104"/>
                  </a:lnTo>
                  <a:lnTo>
                    <a:pt x="88" y="108"/>
                  </a:lnTo>
                  <a:lnTo>
                    <a:pt x="96" y="120"/>
                  </a:lnTo>
                  <a:lnTo>
                    <a:pt x="110" y="152"/>
                  </a:lnTo>
                  <a:lnTo>
                    <a:pt x="134" y="176"/>
                  </a:lnTo>
                  <a:lnTo>
                    <a:pt x="140" y="186"/>
                  </a:lnTo>
                  <a:lnTo>
                    <a:pt x="164" y="202"/>
                  </a:lnTo>
                  <a:lnTo>
                    <a:pt x="184" y="222"/>
                  </a:lnTo>
                  <a:lnTo>
                    <a:pt x="184" y="214"/>
                  </a:lnTo>
                  <a:lnTo>
                    <a:pt x="190" y="218"/>
                  </a:lnTo>
                  <a:lnTo>
                    <a:pt x="194" y="214"/>
                  </a:lnTo>
                  <a:lnTo>
                    <a:pt x="203" y="220"/>
                  </a:lnTo>
                  <a:lnTo>
                    <a:pt x="197" y="228"/>
                  </a:lnTo>
                  <a:lnTo>
                    <a:pt x="188" y="228"/>
                  </a:lnTo>
                  <a:lnTo>
                    <a:pt x="192" y="236"/>
                  </a:lnTo>
                  <a:lnTo>
                    <a:pt x="211" y="240"/>
                  </a:lnTo>
                  <a:lnTo>
                    <a:pt x="209" y="242"/>
                  </a:lnTo>
                  <a:lnTo>
                    <a:pt x="223" y="250"/>
                  </a:lnTo>
                  <a:lnTo>
                    <a:pt x="251" y="256"/>
                  </a:lnTo>
                  <a:lnTo>
                    <a:pt x="257" y="254"/>
                  </a:lnTo>
                  <a:lnTo>
                    <a:pt x="273" y="254"/>
                  </a:lnTo>
                  <a:lnTo>
                    <a:pt x="295" y="264"/>
                  </a:lnTo>
                  <a:lnTo>
                    <a:pt x="311" y="266"/>
                  </a:lnTo>
                  <a:lnTo>
                    <a:pt x="319" y="266"/>
                  </a:lnTo>
                  <a:lnTo>
                    <a:pt x="331" y="268"/>
                  </a:lnTo>
                  <a:lnTo>
                    <a:pt x="339" y="266"/>
                  </a:lnTo>
                  <a:lnTo>
                    <a:pt x="369" y="276"/>
                  </a:lnTo>
                  <a:lnTo>
                    <a:pt x="367" y="272"/>
                  </a:lnTo>
                  <a:close/>
                  <a:moveTo>
                    <a:pt x="188" y="146"/>
                  </a:moveTo>
                  <a:lnTo>
                    <a:pt x="201" y="150"/>
                  </a:lnTo>
                  <a:lnTo>
                    <a:pt x="203" y="154"/>
                  </a:lnTo>
                  <a:lnTo>
                    <a:pt x="199" y="150"/>
                  </a:lnTo>
                  <a:lnTo>
                    <a:pt x="188" y="150"/>
                  </a:lnTo>
                  <a:lnTo>
                    <a:pt x="188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60" name="Freeform 127"/>
            <p:cNvSpPr>
              <a:spLocks/>
            </p:cNvSpPr>
            <p:nvPr userDrawn="1"/>
          </p:nvSpPr>
          <p:spPr bwMode="black">
            <a:xfrm>
              <a:off x="7021513" y="3216275"/>
              <a:ext cx="28575" cy="25400"/>
            </a:xfrm>
            <a:custGeom>
              <a:avLst/>
              <a:gdLst>
                <a:gd name="T0" fmla="*/ 18 w 18"/>
                <a:gd name="T1" fmla="*/ 6 h 16"/>
                <a:gd name="T2" fmla="*/ 4 w 18"/>
                <a:gd name="T3" fmla="*/ 0 h 16"/>
                <a:gd name="T4" fmla="*/ 0 w 18"/>
                <a:gd name="T5" fmla="*/ 14 h 16"/>
                <a:gd name="T6" fmla="*/ 14 w 18"/>
                <a:gd name="T7" fmla="*/ 16 h 16"/>
                <a:gd name="T8" fmla="*/ 18 w 18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18" y="6"/>
                  </a:moveTo>
                  <a:lnTo>
                    <a:pt x="4" y="0"/>
                  </a:lnTo>
                  <a:lnTo>
                    <a:pt x="0" y="14"/>
                  </a:lnTo>
                  <a:lnTo>
                    <a:pt x="14" y="16"/>
                  </a:lnTo>
                  <a:lnTo>
                    <a:pt x="18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61" name="Freeform 128"/>
            <p:cNvSpPr>
              <a:spLocks/>
            </p:cNvSpPr>
            <p:nvPr userDrawn="1"/>
          </p:nvSpPr>
          <p:spPr bwMode="black">
            <a:xfrm>
              <a:off x="6924675" y="3146425"/>
              <a:ext cx="15875" cy="19050"/>
            </a:xfrm>
            <a:custGeom>
              <a:avLst/>
              <a:gdLst>
                <a:gd name="T0" fmla="*/ 8 w 10"/>
                <a:gd name="T1" fmla="*/ 0 h 12"/>
                <a:gd name="T2" fmla="*/ 0 w 10"/>
                <a:gd name="T3" fmla="*/ 10 h 12"/>
                <a:gd name="T4" fmla="*/ 4 w 10"/>
                <a:gd name="T5" fmla="*/ 12 h 12"/>
                <a:gd name="T6" fmla="*/ 10 w 10"/>
                <a:gd name="T7" fmla="*/ 12 h 12"/>
                <a:gd name="T8" fmla="*/ 8 w 1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8" y="0"/>
                  </a:moveTo>
                  <a:lnTo>
                    <a:pt x="0" y="10"/>
                  </a:lnTo>
                  <a:lnTo>
                    <a:pt x="4" y="12"/>
                  </a:lnTo>
                  <a:lnTo>
                    <a:pt x="10" y="12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62" name="Freeform 129"/>
            <p:cNvSpPr>
              <a:spLocks/>
            </p:cNvSpPr>
            <p:nvPr userDrawn="1"/>
          </p:nvSpPr>
          <p:spPr bwMode="black">
            <a:xfrm>
              <a:off x="7707313" y="1784350"/>
              <a:ext cx="361950" cy="295275"/>
            </a:xfrm>
            <a:custGeom>
              <a:avLst/>
              <a:gdLst>
                <a:gd name="T0" fmla="*/ 128 w 228"/>
                <a:gd name="T1" fmla="*/ 96 h 186"/>
                <a:gd name="T2" fmla="*/ 116 w 228"/>
                <a:gd name="T3" fmla="*/ 112 h 186"/>
                <a:gd name="T4" fmla="*/ 106 w 228"/>
                <a:gd name="T5" fmla="*/ 124 h 186"/>
                <a:gd name="T6" fmla="*/ 96 w 228"/>
                <a:gd name="T7" fmla="*/ 132 h 186"/>
                <a:gd name="T8" fmla="*/ 76 w 228"/>
                <a:gd name="T9" fmla="*/ 132 h 186"/>
                <a:gd name="T10" fmla="*/ 54 w 228"/>
                <a:gd name="T11" fmla="*/ 132 h 186"/>
                <a:gd name="T12" fmla="*/ 38 w 228"/>
                <a:gd name="T13" fmla="*/ 138 h 186"/>
                <a:gd name="T14" fmla="*/ 26 w 228"/>
                <a:gd name="T15" fmla="*/ 148 h 186"/>
                <a:gd name="T16" fmla="*/ 14 w 228"/>
                <a:gd name="T17" fmla="*/ 160 h 186"/>
                <a:gd name="T18" fmla="*/ 0 w 228"/>
                <a:gd name="T19" fmla="*/ 168 h 186"/>
                <a:gd name="T20" fmla="*/ 6 w 228"/>
                <a:gd name="T21" fmla="*/ 168 h 186"/>
                <a:gd name="T22" fmla="*/ 16 w 228"/>
                <a:gd name="T23" fmla="*/ 172 h 186"/>
                <a:gd name="T24" fmla="*/ 36 w 228"/>
                <a:gd name="T25" fmla="*/ 168 h 186"/>
                <a:gd name="T26" fmla="*/ 52 w 228"/>
                <a:gd name="T27" fmla="*/ 162 h 186"/>
                <a:gd name="T28" fmla="*/ 68 w 228"/>
                <a:gd name="T29" fmla="*/ 160 h 186"/>
                <a:gd name="T30" fmla="*/ 74 w 228"/>
                <a:gd name="T31" fmla="*/ 154 h 186"/>
                <a:gd name="T32" fmla="*/ 92 w 228"/>
                <a:gd name="T33" fmla="*/ 160 h 186"/>
                <a:gd name="T34" fmla="*/ 90 w 228"/>
                <a:gd name="T35" fmla="*/ 170 h 186"/>
                <a:gd name="T36" fmla="*/ 90 w 228"/>
                <a:gd name="T37" fmla="*/ 176 h 186"/>
                <a:gd name="T38" fmla="*/ 102 w 228"/>
                <a:gd name="T39" fmla="*/ 186 h 186"/>
                <a:gd name="T40" fmla="*/ 120 w 228"/>
                <a:gd name="T41" fmla="*/ 166 h 186"/>
                <a:gd name="T42" fmla="*/ 130 w 228"/>
                <a:gd name="T43" fmla="*/ 166 h 186"/>
                <a:gd name="T44" fmla="*/ 120 w 228"/>
                <a:gd name="T45" fmla="*/ 152 h 186"/>
                <a:gd name="T46" fmla="*/ 122 w 228"/>
                <a:gd name="T47" fmla="*/ 150 h 186"/>
                <a:gd name="T48" fmla="*/ 142 w 228"/>
                <a:gd name="T49" fmla="*/ 162 h 186"/>
                <a:gd name="T50" fmla="*/ 156 w 228"/>
                <a:gd name="T51" fmla="*/ 154 h 186"/>
                <a:gd name="T52" fmla="*/ 162 w 228"/>
                <a:gd name="T53" fmla="*/ 154 h 186"/>
                <a:gd name="T54" fmla="*/ 166 w 228"/>
                <a:gd name="T55" fmla="*/ 158 h 186"/>
                <a:gd name="T56" fmla="*/ 182 w 228"/>
                <a:gd name="T57" fmla="*/ 144 h 186"/>
                <a:gd name="T58" fmla="*/ 182 w 228"/>
                <a:gd name="T59" fmla="*/ 154 h 186"/>
                <a:gd name="T60" fmla="*/ 204 w 228"/>
                <a:gd name="T61" fmla="*/ 136 h 186"/>
                <a:gd name="T62" fmla="*/ 200 w 228"/>
                <a:gd name="T63" fmla="*/ 122 h 186"/>
                <a:gd name="T64" fmla="*/ 208 w 228"/>
                <a:gd name="T65" fmla="*/ 102 h 186"/>
                <a:gd name="T66" fmla="*/ 206 w 228"/>
                <a:gd name="T67" fmla="*/ 88 h 186"/>
                <a:gd name="T68" fmla="*/ 212 w 228"/>
                <a:gd name="T69" fmla="*/ 74 h 186"/>
                <a:gd name="T70" fmla="*/ 218 w 228"/>
                <a:gd name="T71" fmla="*/ 72 h 186"/>
                <a:gd name="T72" fmla="*/ 218 w 228"/>
                <a:gd name="T73" fmla="*/ 68 h 186"/>
                <a:gd name="T74" fmla="*/ 228 w 228"/>
                <a:gd name="T75" fmla="*/ 46 h 186"/>
                <a:gd name="T76" fmla="*/ 218 w 228"/>
                <a:gd name="T77" fmla="*/ 22 h 186"/>
                <a:gd name="T78" fmla="*/ 216 w 228"/>
                <a:gd name="T79" fmla="*/ 6 h 186"/>
                <a:gd name="T80" fmla="*/ 202 w 228"/>
                <a:gd name="T81" fmla="*/ 0 h 186"/>
                <a:gd name="T82" fmla="*/ 204 w 228"/>
                <a:gd name="T83" fmla="*/ 8 h 186"/>
                <a:gd name="T84" fmla="*/ 200 w 228"/>
                <a:gd name="T85" fmla="*/ 6 h 186"/>
                <a:gd name="T86" fmla="*/ 188 w 228"/>
                <a:gd name="T87" fmla="*/ 18 h 186"/>
                <a:gd name="T88" fmla="*/ 182 w 228"/>
                <a:gd name="T89" fmla="*/ 34 h 186"/>
                <a:gd name="T90" fmla="*/ 184 w 228"/>
                <a:gd name="T91" fmla="*/ 42 h 186"/>
                <a:gd name="T92" fmla="*/ 182 w 228"/>
                <a:gd name="T93" fmla="*/ 58 h 186"/>
                <a:gd name="T94" fmla="*/ 174 w 228"/>
                <a:gd name="T95" fmla="*/ 72 h 186"/>
                <a:gd name="T96" fmla="*/ 164 w 228"/>
                <a:gd name="T97" fmla="*/ 86 h 186"/>
                <a:gd name="T98" fmla="*/ 152 w 228"/>
                <a:gd name="T99" fmla="*/ 94 h 186"/>
                <a:gd name="T100" fmla="*/ 154 w 228"/>
                <a:gd name="T101" fmla="*/ 82 h 186"/>
                <a:gd name="T102" fmla="*/ 150 w 228"/>
                <a:gd name="T103" fmla="*/ 80 h 186"/>
                <a:gd name="T104" fmla="*/ 144 w 228"/>
                <a:gd name="T105" fmla="*/ 94 h 186"/>
                <a:gd name="T106" fmla="*/ 150 w 228"/>
                <a:gd name="T107" fmla="*/ 94 h 186"/>
                <a:gd name="T108" fmla="*/ 148 w 228"/>
                <a:gd name="T109" fmla="*/ 96 h 186"/>
                <a:gd name="T110" fmla="*/ 130 w 228"/>
                <a:gd name="T111" fmla="*/ 104 h 186"/>
                <a:gd name="T112" fmla="*/ 130 w 228"/>
                <a:gd name="T113" fmla="*/ 104 h 186"/>
                <a:gd name="T114" fmla="*/ 132 w 228"/>
                <a:gd name="T115" fmla="*/ 98 h 186"/>
                <a:gd name="T116" fmla="*/ 128 w 228"/>
                <a:gd name="T117" fmla="*/ 9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8" h="186">
                  <a:moveTo>
                    <a:pt x="128" y="96"/>
                  </a:moveTo>
                  <a:lnTo>
                    <a:pt x="116" y="112"/>
                  </a:lnTo>
                  <a:lnTo>
                    <a:pt x="106" y="124"/>
                  </a:lnTo>
                  <a:lnTo>
                    <a:pt x="96" y="132"/>
                  </a:lnTo>
                  <a:lnTo>
                    <a:pt x="76" y="132"/>
                  </a:lnTo>
                  <a:lnTo>
                    <a:pt x="54" y="132"/>
                  </a:lnTo>
                  <a:lnTo>
                    <a:pt x="38" y="138"/>
                  </a:lnTo>
                  <a:lnTo>
                    <a:pt x="26" y="148"/>
                  </a:lnTo>
                  <a:lnTo>
                    <a:pt x="14" y="160"/>
                  </a:lnTo>
                  <a:lnTo>
                    <a:pt x="0" y="168"/>
                  </a:lnTo>
                  <a:lnTo>
                    <a:pt x="6" y="168"/>
                  </a:lnTo>
                  <a:lnTo>
                    <a:pt x="16" y="172"/>
                  </a:lnTo>
                  <a:lnTo>
                    <a:pt x="36" y="168"/>
                  </a:lnTo>
                  <a:lnTo>
                    <a:pt x="52" y="162"/>
                  </a:lnTo>
                  <a:lnTo>
                    <a:pt x="68" y="160"/>
                  </a:lnTo>
                  <a:lnTo>
                    <a:pt x="74" y="154"/>
                  </a:lnTo>
                  <a:lnTo>
                    <a:pt x="92" y="160"/>
                  </a:lnTo>
                  <a:lnTo>
                    <a:pt x="90" y="170"/>
                  </a:lnTo>
                  <a:lnTo>
                    <a:pt x="90" y="176"/>
                  </a:lnTo>
                  <a:lnTo>
                    <a:pt x="102" y="186"/>
                  </a:lnTo>
                  <a:lnTo>
                    <a:pt x="120" y="166"/>
                  </a:lnTo>
                  <a:lnTo>
                    <a:pt x="130" y="166"/>
                  </a:lnTo>
                  <a:lnTo>
                    <a:pt x="120" y="152"/>
                  </a:lnTo>
                  <a:lnTo>
                    <a:pt x="122" y="150"/>
                  </a:lnTo>
                  <a:lnTo>
                    <a:pt x="142" y="162"/>
                  </a:lnTo>
                  <a:lnTo>
                    <a:pt x="156" y="154"/>
                  </a:lnTo>
                  <a:lnTo>
                    <a:pt x="162" y="154"/>
                  </a:lnTo>
                  <a:lnTo>
                    <a:pt x="166" y="158"/>
                  </a:lnTo>
                  <a:lnTo>
                    <a:pt x="182" y="144"/>
                  </a:lnTo>
                  <a:lnTo>
                    <a:pt x="182" y="154"/>
                  </a:lnTo>
                  <a:lnTo>
                    <a:pt x="204" y="136"/>
                  </a:lnTo>
                  <a:lnTo>
                    <a:pt x="200" y="122"/>
                  </a:lnTo>
                  <a:lnTo>
                    <a:pt x="208" y="102"/>
                  </a:lnTo>
                  <a:lnTo>
                    <a:pt x="206" y="88"/>
                  </a:lnTo>
                  <a:lnTo>
                    <a:pt x="212" y="74"/>
                  </a:lnTo>
                  <a:lnTo>
                    <a:pt x="218" y="72"/>
                  </a:lnTo>
                  <a:lnTo>
                    <a:pt x="218" y="68"/>
                  </a:lnTo>
                  <a:lnTo>
                    <a:pt x="228" y="46"/>
                  </a:lnTo>
                  <a:lnTo>
                    <a:pt x="218" y="22"/>
                  </a:lnTo>
                  <a:lnTo>
                    <a:pt x="216" y="6"/>
                  </a:lnTo>
                  <a:lnTo>
                    <a:pt x="202" y="0"/>
                  </a:lnTo>
                  <a:lnTo>
                    <a:pt x="204" y="8"/>
                  </a:lnTo>
                  <a:lnTo>
                    <a:pt x="200" y="6"/>
                  </a:lnTo>
                  <a:lnTo>
                    <a:pt x="188" y="18"/>
                  </a:lnTo>
                  <a:lnTo>
                    <a:pt x="182" y="34"/>
                  </a:lnTo>
                  <a:lnTo>
                    <a:pt x="184" y="42"/>
                  </a:lnTo>
                  <a:lnTo>
                    <a:pt x="182" y="58"/>
                  </a:lnTo>
                  <a:lnTo>
                    <a:pt x="174" y="72"/>
                  </a:lnTo>
                  <a:lnTo>
                    <a:pt x="164" y="86"/>
                  </a:lnTo>
                  <a:lnTo>
                    <a:pt x="152" y="94"/>
                  </a:lnTo>
                  <a:lnTo>
                    <a:pt x="154" y="82"/>
                  </a:lnTo>
                  <a:lnTo>
                    <a:pt x="150" y="80"/>
                  </a:lnTo>
                  <a:lnTo>
                    <a:pt x="144" y="94"/>
                  </a:lnTo>
                  <a:lnTo>
                    <a:pt x="150" y="94"/>
                  </a:lnTo>
                  <a:lnTo>
                    <a:pt x="148" y="96"/>
                  </a:lnTo>
                  <a:lnTo>
                    <a:pt x="130" y="104"/>
                  </a:lnTo>
                  <a:lnTo>
                    <a:pt x="130" y="104"/>
                  </a:lnTo>
                  <a:lnTo>
                    <a:pt x="132" y="98"/>
                  </a:lnTo>
                  <a:lnTo>
                    <a:pt x="128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63" name="Freeform 130"/>
            <p:cNvSpPr>
              <a:spLocks/>
            </p:cNvSpPr>
            <p:nvPr userDrawn="1"/>
          </p:nvSpPr>
          <p:spPr bwMode="black">
            <a:xfrm>
              <a:off x="2065338" y="0"/>
              <a:ext cx="1001713" cy="965200"/>
            </a:xfrm>
            <a:custGeom>
              <a:avLst/>
              <a:gdLst>
                <a:gd name="T0" fmla="*/ 0 w 631"/>
                <a:gd name="T1" fmla="*/ 0 h 608"/>
                <a:gd name="T2" fmla="*/ 14 w 631"/>
                <a:gd name="T3" fmla="*/ 40 h 608"/>
                <a:gd name="T4" fmla="*/ 20 w 631"/>
                <a:gd name="T5" fmla="*/ 74 h 608"/>
                <a:gd name="T6" fmla="*/ 30 w 631"/>
                <a:gd name="T7" fmla="*/ 106 h 608"/>
                <a:gd name="T8" fmla="*/ 38 w 631"/>
                <a:gd name="T9" fmla="*/ 142 h 608"/>
                <a:gd name="T10" fmla="*/ 66 w 631"/>
                <a:gd name="T11" fmla="*/ 132 h 608"/>
                <a:gd name="T12" fmla="*/ 86 w 631"/>
                <a:gd name="T13" fmla="*/ 162 h 608"/>
                <a:gd name="T14" fmla="*/ 92 w 631"/>
                <a:gd name="T15" fmla="*/ 190 h 608"/>
                <a:gd name="T16" fmla="*/ 56 w 631"/>
                <a:gd name="T17" fmla="*/ 174 h 608"/>
                <a:gd name="T18" fmla="*/ 54 w 631"/>
                <a:gd name="T19" fmla="*/ 188 h 608"/>
                <a:gd name="T20" fmla="*/ 80 w 631"/>
                <a:gd name="T21" fmla="*/ 202 h 608"/>
                <a:gd name="T22" fmla="*/ 110 w 631"/>
                <a:gd name="T23" fmla="*/ 212 h 608"/>
                <a:gd name="T24" fmla="*/ 96 w 631"/>
                <a:gd name="T25" fmla="*/ 248 h 608"/>
                <a:gd name="T26" fmla="*/ 74 w 631"/>
                <a:gd name="T27" fmla="*/ 272 h 608"/>
                <a:gd name="T28" fmla="*/ 66 w 631"/>
                <a:gd name="T29" fmla="*/ 286 h 608"/>
                <a:gd name="T30" fmla="*/ 52 w 631"/>
                <a:gd name="T31" fmla="*/ 322 h 608"/>
                <a:gd name="T32" fmla="*/ 60 w 631"/>
                <a:gd name="T33" fmla="*/ 342 h 608"/>
                <a:gd name="T34" fmla="*/ 62 w 631"/>
                <a:gd name="T35" fmla="*/ 378 h 608"/>
                <a:gd name="T36" fmla="*/ 78 w 631"/>
                <a:gd name="T37" fmla="*/ 410 h 608"/>
                <a:gd name="T38" fmla="*/ 92 w 631"/>
                <a:gd name="T39" fmla="*/ 436 h 608"/>
                <a:gd name="T40" fmla="*/ 94 w 631"/>
                <a:gd name="T41" fmla="*/ 458 h 608"/>
                <a:gd name="T42" fmla="*/ 106 w 631"/>
                <a:gd name="T43" fmla="*/ 500 h 608"/>
                <a:gd name="T44" fmla="*/ 128 w 631"/>
                <a:gd name="T45" fmla="*/ 538 h 608"/>
                <a:gd name="T46" fmla="*/ 146 w 631"/>
                <a:gd name="T47" fmla="*/ 562 h 608"/>
                <a:gd name="T48" fmla="*/ 166 w 631"/>
                <a:gd name="T49" fmla="*/ 570 h 608"/>
                <a:gd name="T50" fmla="*/ 187 w 631"/>
                <a:gd name="T51" fmla="*/ 578 h 608"/>
                <a:gd name="T52" fmla="*/ 207 w 631"/>
                <a:gd name="T53" fmla="*/ 608 h 608"/>
                <a:gd name="T54" fmla="*/ 225 w 631"/>
                <a:gd name="T55" fmla="*/ 606 h 608"/>
                <a:gd name="T56" fmla="*/ 237 w 631"/>
                <a:gd name="T57" fmla="*/ 572 h 608"/>
                <a:gd name="T58" fmla="*/ 245 w 631"/>
                <a:gd name="T59" fmla="*/ 532 h 608"/>
                <a:gd name="T60" fmla="*/ 255 w 631"/>
                <a:gd name="T61" fmla="*/ 492 h 608"/>
                <a:gd name="T62" fmla="*/ 277 w 631"/>
                <a:gd name="T63" fmla="*/ 462 h 608"/>
                <a:gd name="T64" fmla="*/ 271 w 631"/>
                <a:gd name="T65" fmla="*/ 430 h 608"/>
                <a:gd name="T66" fmla="*/ 281 w 631"/>
                <a:gd name="T67" fmla="*/ 404 h 608"/>
                <a:gd name="T68" fmla="*/ 315 w 631"/>
                <a:gd name="T69" fmla="*/ 382 h 608"/>
                <a:gd name="T70" fmla="*/ 329 w 631"/>
                <a:gd name="T71" fmla="*/ 378 h 608"/>
                <a:gd name="T72" fmla="*/ 351 w 631"/>
                <a:gd name="T73" fmla="*/ 372 h 608"/>
                <a:gd name="T74" fmla="*/ 383 w 631"/>
                <a:gd name="T75" fmla="*/ 356 h 608"/>
                <a:gd name="T76" fmla="*/ 403 w 631"/>
                <a:gd name="T77" fmla="*/ 312 h 608"/>
                <a:gd name="T78" fmla="*/ 429 w 631"/>
                <a:gd name="T79" fmla="*/ 284 h 608"/>
                <a:gd name="T80" fmla="*/ 457 w 631"/>
                <a:gd name="T81" fmla="*/ 278 h 608"/>
                <a:gd name="T82" fmla="*/ 487 w 631"/>
                <a:gd name="T83" fmla="*/ 268 h 608"/>
                <a:gd name="T84" fmla="*/ 519 w 631"/>
                <a:gd name="T85" fmla="*/ 260 h 608"/>
                <a:gd name="T86" fmla="*/ 545 w 631"/>
                <a:gd name="T87" fmla="*/ 230 h 608"/>
                <a:gd name="T88" fmla="*/ 575 w 631"/>
                <a:gd name="T89" fmla="*/ 212 h 608"/>
                <a:gd name="T90" fmla="*/ 575 w 631"/>
                <a:gd name="T91" fmla="*/ 196 h 608"/>
                <a:gd name="T92" fmla="*/ 545 w 631"/>
                <a:gd name="T93" fmla="*/ 194 h 608"/>
                <a:gd name="T94" fmla="*/ 523 w 631"/>
                <a:gd name="T95" fmla="*/ 174 h 608"/>
                <a:gd name="T96" fmla="*/ 529 w 631"/>
                <a:gd name="T97" fmla="*/ 140 h 608"/>
                <a:gd name="T98" fmla="*/ 549 w 631"/>
                <a:gd name="T99" fmla="*/ 148 h 608"/>
                <a:gd name="T100" fmla="*/ 569 w 631"/>
                <a:gd name="T101" fmla="*/ 180 h 608"/>
                <a:gd name="T102" fmla="*/ 601 w 631"/>
                <a:gd name="T103" fmla="*/ 172 h 608"/>
                <a:gd name="T104" fmla="*/ 591 w 631"/>
                <a:gd name="T105" fmla="*/ 134 h 608"/>
                <a:gd name="T106" fmla="*/ 567 w 631"/>
                <a:gd name="T107" fmla="*/ 104 h 608"/>
                <a:gd name="T108" fmla="*/ 541 w 631"/>
                <a:gd name="T109" fmla="*/ 78 h 608"/>
                <a:gd name="T110" fmla="*/ 549 w 631"/>
                <a:gd name="T111" fmla="*/ 66 h 608"/>
                <a:gd name="T112" fmla="*/ 567 w 631"/>
                <a:gd name="T113" fmla="*/ 96 h 608"/>
                <a:gd name="T114" fmla="*/ 591 w 631"/>
                <a:gd name="T115" fmla="*/ 80 h 608"/>
                <a:gd name="T116" fmla="*/ 569 w 631"/>
                <a:gd name="T117" fmla="*/ 54 h 608"/>
                <a:gd name="T118" fmla="*/ 567 w 631"/>
                <a:gd name="T119" fmla="*/ 40 h 608"/>
                <a:gd name="T120" fmla="*/ 595 w 631"/>
                <a:gd name="T121" fmla="*/ 50 h 608"/>
                <a:gd name="T122" fmla="*/ 617 w 631"/>
                <a:gd name="T123" fmla="*/ 28 h 608"/>
                <a:gd name="T124" fmla="*/ 627 w 631"/>
                <a:gd name="T125" fmla="*/ 10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31" h="608">
                  <a:moveTo>
                    <a:pt x="631" y="0"/>
                  </a:moveTo>
                  <a:lnTo>
                    <a:pt x="0" y="0"/>
                  </a:lnTo>
                  <a:lnTo>
                    <a:pt x="8" y="18"/>
                  </a:lnTo>
                  <a:lnTo>
                    <a:pt x="14" y="40"/>
                  </a:lnTo>
                  <a:lnTo>
                    <a:pt x="20" y="62"/>
                  </a:lnTo>
                  <a:lnTo>
                    <a:pt x="20" y="74"/>
                  </a:lnTo>
                  <a:lnTo>
                    <a:pt x="36" y="88"/>
                  </a:lnTo>
                  <a:lnTo>
                    <a:pt x="30" y="106"/>
                  </a:lnTo>
                  <a:lnTo>
                    <a:pt x="24" y="126"/>
                  </a:lnTo>
                  <a:lnTo>
                    <a:pt x="38" y="142"/>
                  </a:lnTo>
                  <a:lnTo>
                    <a:pt x="54" y="128"/>
                  </a:lnTo>
                  <a:lnTo>
                    <a:pt x="66" y="132"/>
                  </a:lnTo>
                  <a:lnTo>
                    <a:pt x="76" y="146"/>
                  </a:lnTo>
                  <a:lnTo>
                    <a:pt x="86" y="162"/>
                  </a:lnTo>
                  <a:lnTo>
                    <a:pt x="96" y="176"/>
                  </a:lnTo>
                  <a:lnTo>
                    <a:pt x="92" y="190"/>
                  </a:lnTo>
                  <a:lnTo>
                    <a:pt x="74" y="180"/>
                  </a:lnTo>
                  <a:lnTo>
                    <a:pt x="56" y="174"/>
                  </a:lnTo>
                  <a:lnTo>
                    <a:pt x="44" y="172"/>
                  </a:lnTo>
                  <a:lnTo>
                    <a:pt x="54" y="188"/>
                  </a:lnTo>
                  <a:lnTo>
                    <a:pt x="66" y="196"/>
                  </a:lnTo>
                  <a:lnTo>
                    <a:pt x="80" y="202"/>
                  </a:lnTo>
                  <a:lnTo>
                    <a:pt x="94" y="208"/>
                  </a:lnTo>
                  <a:lnTo>
                    <a:pt x="110" y="212"/>
                  </a:lnTo>
                  <a:lnTo>
                    <a:pt x="102" y="228"/>
                  </a:lnTo>
                  <a:lnTo>
                    <a:pt x="96" y="248"/>
                  </a:lnTo>
                  <a:lnTo>
                    <a:pt x="90" y="270"/>
                  </a:lnTo>
                  <a:lnTo>
                    <a:pt x="74" y="272"/>
                  </a:lnTo>
                  <a:lnTo>
                    <a:pt x="76" y="274"/>
                  </a:lnTo>
                  <a:lnTo>
                    <a:pt x="66" y="286"/>
                  </a:lnTo>
                  <a:lnTo>
                    <a:pt x="56" y="302"/>
                  </a:lnTo>
                  <a:lnTo>
                    <a:pt x="52" y="322"/>
                  </a:lnTo>
                  <a:lnTo>
                    <a:pt x="50" y="340"/>
                  </a:lnTo>
                  <a:lnTo>
                    <a:pt x="60" y="342"/>
                  </a:lnTo>
                  <a:lnTo>
                    <a:pt x="56" y="362"/>
                  </a:lnTo>
                  <a:lnTo>
                    <a:pt x="62" y="378"/>
                  </a:lnTo>
                  <a:lnTo>
                    <a:pt x="70" y="394"/>
                  </a:lnTo>
                  <a:lnTo>
                    <a:pt x="78" y="410"/>
                  </a:lnTo>
                  <a:lnTo>
                    <a:pt x="82" y="440"/>
                  </a:lnTo>
                  <a:lnTo>
                    <a:pt x="92" y="436"/>
                  </a:lnTo>
                  <a:lnTo>
                    <a:pt x="104" y="442"/>
                  </a:lnTo>
                  <a:lnTo>
                    <a:pt x="94" y="458"/>
                  </a:lnTo>
                  <a:lnTo>
                    <a:pt x="100" y="478"/>
                  </a:lnTo>
                  <a:lnTo>
                    <a:pt x="106" y="500"/>
                  </a:lnTo>
                  <a:lnTo>
                    <a:pt x="116" y="520"/>
                  </a:lnTo>
                  <a:lnTo>
                    <a:pt x="128" y="538"/>
                  </a:lnTo>
                  <a:lnTo>
                    <a:pt x="132" y="556"/>
                  </a:lnTo>
                  <a:lnTo>
                    <a:pt x="146" y="562"/>
                  </a:lnTo>
                  <a:lnTo>
                    <a:pt x="154" y="576"/>
                  </a:lnTo>
                  <a:lnTo>
                    <a:pt x="166" y="570"/>
                  </a:lnTo>
                  <a:lnTo>
                    <a:pt x="178" y="568"/>
                  </a:lnTo>
                  <a:lnTo>
                    <a:pt x="187" y="578"/>
                  </a:lnTo>
                  <a:lnTo>
                    <a:pt x="197" y="592"/>
                  </a:lnTo>
                  <a:lnTo>
                    <a:pt x="207" y="608"/>
                  </a:lnTo>
                  <a:lnTo>
                    <a:pt x="217" y="600"/>
                  </a:lnTo>
                  <a:lnTo>
                    <a:pt x="225" y="606"/>
                  </a:lnTo>
                  <a:lnTo>
                    <a:pt x="235" y="594"/>
                  </a:lnTo>
                  <a:lnTo>
                    <a:pt x="237" y="572"/>
                  </a:lnTo>
                  <a:lnTo>
                    <a:pt x="249" y="554"/>
                  </a:lnTo>
                  <a:lnTo>
                    <a:pt x="245" y="532"/>
                  </a:lnTo>
                  <a:lnTo>
                    <a:pt x="249" y="506"/>
                  </a:lnTo>
                  <a:lnTo>
                    <a:pt x="255" y="492"/>
                  </a:lnTo>
                  <a:lnTo>
                    <a:pt x="269" y="482"/>
                  </a:lnTo>
                  <a:lnTo>
                    <a:pt x="277" y="462"/>
                  </a:lnTo>
                  <a:lnTo>
                    <a:pt x="269" y="442"/>
                  </a:lnTo>
                  <a:lnTo>
                    <a:pt x="271" y="430"/>
                  </a:lnTo>
                  <a:lnTo>
                    <a:pt x="273" y="422"/>
                  </a:lnTo>
                  <a:lnTo>
                    <a:pt x="281" y="404"/>
                  </a:lnTo>
                  <a:lnTo>
                    <a:pt x="299" y="396"/>
                  </a:lnTo>
                  <a:lnTo>
                    <a:pt x="315" y="382"/>
                  </a:lnTo>
                  <a:lnTo>
                    <a:pt x="329" y="360"/>
                  </a:lnTo>
                  <a:lnTo>
                    <a:pt x="329" y="378"/>
                  </a:lnTo>
                  <a:lnTo>
                    <a:pt x="337" y="376"/>
                  </a:lnTo>
                  <a:lnTo>
                    <a:pt x="351" y="372"/>
                  </a:lnTo>
                  <a:lnTo>
                    <a:pt x="367" y="366"/>
                  </a:lnTo>
                  <a:lnTo>
                    <a:pt x="383" y="356"/>
                  </a:lnTo>
                  <a:lnTo>
                    <a:pt x="393" y="332"/>
                  </a:lnTo>
                  <a:lnTo>
                    <a:pt x="403" y="312"/>
                  </a:lnTo>
                  <a:lnTo>
                    <a:pt x="417" y="294"/>
                  </a:lnTo>
                  <a:lnTo>
                    <a:pt x="429" y="284"/>
                  </a:lnTo>
                  <a:lnTo>
                    <a:pt x="443" y="278"/>
                  </a:lnTo>
                  <a:lnTo>
                    <a:pt x="457" y="278"/>
                  </a:lnTo>
                  <a:lnTo>
                    <a:pt x="473" y="274"/>
                  </a:lnTo>
                  <a:lnTo>
                    <a:pt x="487" y="268"/>
                  </a:lnTo>
                  <a:lnTo>
                    <a:pt x="503" y="264"/>
                  </a:lnTo>
                  <a:lnTo>
                    <a:pt x="519" y="260"/>
                  </a:lnTo>
                  <a:lnTo>
                    <a:pt x="531" y="246"/>
                  </a:lnTo>
                  <a:lnTo>
                    <a:pt x="545" y="230"/>
                  </a:lnTo>
                  <a:lnTo>
                    <a:pt x="561" y="216"/>
                  </a:lnTo>
                  <a:lnTo>
                    <a:pt x="575" y="212"/>
                  </a:lnTo>
                  <a:lnTo>
                    <a:pt x="587" y="202"/>
                  </a:lnTo>
                  <a:lnTo>
                    <a:pt x="575" y="196"/>
                  </a:lnTo>
                  <a:lnTo>
                    <a:pt x="561" y="198"/>
                  </a:lnTo>
                  <a:lnTo>
                    <a:pt x="545" y="194"/>
                  </a:lnTo>
                  <a:lnTo>
                    <a:pt x="531" y="190"/>
                  </a:lnTo>
                  <a:lnTo>
                    <a:pt x="523" y="174"/>
                  </a:lnTo>
                  <a:lnTo>
                    <a:pt x="535" y="162"/>
                  </a:lnTo>
                  <a:lnTo>
                    <a:pt x="529" y="140"/>
                  </a:lnTo>
                  <a:lnTo>
                    <a:pt x="537" y="142"/>
                  </a:lnTo>
                  <a:lnTo>
                    <a:pt x="549" y="148"/>
                  </a:lnTo>
                  <a:lnTo>
                    <a:pt x="561" y="162"/>
                  </a:lnTo>
                  <a:lnTo>
                    <a:pt x="569" y="180"/>
                  </a:lnTo>
                  <a:lnTo>
                    <a:pt x="585" y="182"/>
                  </a:lnTo>
                  <a:lnTo>
                    <a:pt x="601" y="172"/>
                  </a:lnTo>
                  <a:lnTo>
                    <a:pt x="599" y="152"/>
                  </a:lnTo>
                  <a:lnTo>
                    <a:pt x="591" y="134"/>
                  </a:lnTo>
                  <a:lnTo>
                    <a:pt x="577" y="120"/>
                  </a:lnTo>
                  <a:lnTo>
                    <a:pt x="567" y="104"/>
                  </a:lnTo>
                  <a:lnTo>
                    <a:pt x="555" y="90"/>
                  </a:lnTo>
                  <a:lnTo>
                    <a:pt x="541" y="78"/>
                  </a:lnTo>
                  <a:lnTo>
                    <a:pt x="541" y="66"/>
                  </a:lnTo>
                  <a:lnTo>
                    <a:pt x="549" y="66"/>
                  </a:lnTo>
                  <a:lnTo>
                    <a:pt x="555" y="84"/>
                  </a:lnTo>
                  <a:lnTo>
                    <a:pt x="567" y="96"/>
                  </a:lnTo>
                  <a:lnTo>
                    <a:pt x="581" y="102"/>
                  </a:lnTo>
                  <a:lnTo>
                    <a:pt x="591" y="80"/>
                  </a:lnTo>
                  <a:lnTo>
                    <a:pt x="583" y="64"/>
                  </a:lnTo>
                  <a:lnTo>
                    <a:pt x="569" y="54"/>
                  </a:lnTo>
                  <a:lnTo>
                    <a:pt x="559" y="44"/>
                  </a:lnTo>
                  <a:lnTo>
                    <a:pt x="567" y="40"/>
                  </a:lnTo>
                  <a:lnTo>
                    <a:pt x="585" y="62"/>
                  </a:lnTo>
                  <a:lnTo>
                    <a:pt x="595" y="50"/>
                  </a:lnTo>
                  <a:lnTo>
                    <a:pt x="607" y="44"/>
                  </a:lnTo>
                  <a:lnTo>
                    <a:pt x="617" y="28"/>
                  </a:lnTo>
                  <a:lnTo>
                    <a:pt x="611" y="16"/>
                  </a:lnTo>
                  <a:lnTo>
                    <a:pt x="627" y="10"/>
                  </a:lnTo>
                  <a:lnTo>
                    <a:pt x="63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64" name="Freeform 131"/>
            <p:cNvSpPr>
              <a:spLocks noEditPoints="1"/>
            </p:cNvSpPr>
            <p:nvPr userDrawn="1"/>
          </p:nvSpPr>
          <p:spPr bwMode="black">
            <a:xfrm>
              <a:off x="1116013" y="0"/>
              <a:ext cx="873125" cy="790575"/>
            </a:xfrm>
            <a:custGeom>
              <a:avLst/>
              <a:gdLst>
                <a:gd name="T0" fmla="*/ 92 w 550"/>
                <a:gd name="T1" fmla="*/ 24 h 498"/>
                <a:gd name="T2" fmla="*/ 76 w 550"/>
                <a:gd name="T3" fmla="*/ 0 h 498"/>
                <a:gd name="T4" fmla="*/ 2 w 550"/>
                <a:gd name="T5" fmla="*/ 38 h 498"/>
                <a:gd name="T6" fmla="*/ 14 w 550"/>
                <a:gd name="T7" fmla="*/ 68 h 498"/>
                <a:gd name="T8" fmla="*/ 70 w 550"/>
                <a:gd name="T9" fmla="*/ 104 h 498"/>
                <a:gd name="T10" fmla="*/ 164 w 550"/>
                <a:gd name="T11" fmla="*/ 124 h 498"/>
                <a:gd name="T12" fmla="*/ 170 w 550"/>
                <a:gd name="T13" fmla="*/ 116 h 498"/>
                <a:gd name="T14" fmla="*/ 182 w 550"/>
                <a:gd name="T15" fmla="*/ 128 h 498"/>
                <a:gd name="T16" fmla="*/ 214 w 550"/>
                <a:gd name="T17" fmla="*/ 130 h 498"/>
                <a:gd name="T18" fmla="*/ 222 w 550"/>
                <a:gd name="T19" fmla="*/ 122 h 498"/>
                <a:gd name="T20" fmla="*/ 236 w 550"/>
                <a:gd name="T21" fmla="*/ 110 h 498"/>
                <a:gd name="T22" fmla="*/ 246 w 550"/>
                <a:gd name="T23" fmla="*/ 138 h 498"/>
                <a:gd name="T24" fmla="*/ 256 w 550"/>
                <a:gd name="T25" fmla="*/ 166 h 498"/>
                <a:gd name="T26" fmla="*/ 288 w 550"/>
                <a:gd name="T27" fmla="*/ 182 h 498"/>
                <a:gd name="T28" fmla="*/ 310 w 550"/>
                <a:gd name="T29" fmla="*/ 208 h 498"/>
                <a:gd name="T30" fmla="*/ 324 w 550"/>
                <a:gd name="T31" fmla="*/ 284 h 498"/>
                <a:gd name="T32" fmla="*/ 304 w 550"/>
                <a:gd name="T33" fmla="*/ 338 h 498"/>
                <a:gd name="T34" fmla="*/ 240 w 550"/>
                <a:gd name="T35" fmla="*/ 346 h 498"/>
                <a:gd name="T36" fmla="*/ 236 w 550"/>
                <a:gd name="T37" fmla="*/ 392 h 498"/>
                <a:gd name="T38" fmla="*/ 276 w 550"/>
                <a:gd name="T39" fmla="*/ 384 h 498"/>
                <a:gd name="T40" fmla="*/ 316 w 550"/>
                <a:gd name="T41" fmla="*/ 384 h 498"/>
                <a:gd name="T42" fmla="*/ 346 w 550"/>
                <a:gd name="T43" fmla="*/ 426 h 498"/>
                <a:gd name="T44" fmla="*/ 366 w 550"/>
                <a:gd name="T45" fmla="*/ 456 h 498"/>
                <a:gd name="T46" fmla="*/ 378 w 550"/>
                <a:gd name="T47" fmla="*/ 462 h 498"/>
                <a:gd name="T48" fmla="*/ 400 w 550"/>
                <a:gd name="T49" fmla="*/ 478 h 498"/>
                <a:gd name="T50" fmla="*/ 444 w 550"/>
                <a:gd name="T51" fmla="*/ 488 h 498"/>
                <a:gd name="T52" fmla="*/ 430 w 550"/>
                <a:gd name="T53" fmla="*/ 448 h 498"/>
                <a:gd name="T54" fmla="*/ 420 w 550"/>
                <a:gd name="T55" fmla="*/ 434 h 498"/>
                <a:gd name="T56" fmla="*/ 480 w 550"/>
                <a:gd name="T57" fmla="*/ 472 h 498"/>
                <a:gd name="T58" fmla="*/ 490 w 550"/>
                <a:gd name="T59" fmla="*/ 456 h 498"/>
                <a:gd name="T60" fmla="*/ 490 w 550"/>
                <a:gd name="T61" fmla="*/ 442 h 498"/>
                <a:gd name="T62" fmla="*/ 482 w 550"/>
                <a:gd name="T63" fmla="*/ 382 h 498"/>
                <a:gd name="T64" fmla="*/ 460 w 550"/>
                <a:gd name="T65" fmla="*/ 370 h 498"/>
                <a:gd name="T66" fmla="*/ 442 w 550"/>
                <a:gd name="T67" fmla="*/ 352 h 498"/>
                <a:gd name="T68" fmla="*/ 426 w 550"/>
                <a:gd name="T69" fmla="*/ 326 h 498"/>
                <a:gd name="T70" fmla="*/ 442 w 550"/>
                <a:gd name="T71" fmla="*/ 312 h 498"/>
                <a:gd name="T72" fmla="*/ 470 w 550"/>
                <a:gd name="T73" fmla="*/ 322 h 498"/>
                <a:gd name="T74" fmla="*/ 480 w 550"/>
                <a:gd name="T75" fmla="*/ 352 h 498"/>
                <a:gd name="T76" fmla="*/ 514 w 550"/>
                <a:gd name="T77" fmla="*/ 350 h 498"/>
                <a:gd name="T78" fmla="*/ 542 w 550"/>
                <a:gd name="T79" fmla="*/ 318 h 498"/>
                <a:gd name="T80" fmla="*/ 546 w 550"/>
                <a:gd name="T81" fmla="*/ 304 h 498"/>
                <a:gd name="T82" fmla="*/ 514 w 550"/>
                <a:gd name="T83" fmla="*/ 274 h 498"/>
                <a:gd name="T84" fmla="*/ 490 w 550"/>
                <a:gd name="T85" fmla="*/ 232 h 498"/>
                <a:gd name="T86" fmla="*/ 458 w 550"/>
                <a:gd name="T87" fmla="*/ 222 h 498"/>
                <a:gd name="T88" fmla="*/ 450 w 550"/>
                <a:gd name="T89" fmla="*/ 202 h 498"/>
                <a:gd name="T90" fmla="*/ 430 w 550"/>
                <a:gd name="T91" fmla="*/ 170 h 498"/>
                <a:gd name="T92" fmla="*/ 414 w 550"/>
                <a:gd name="T93" fmla="*/ 142 h 498"/>
                <a:gd name="T94" fmla="*/ 418 w 550"/>
                <a:gd name="T95" fmla="*/ 98 h 498"/>
                <a:gd name="T96" fmla="*/ 402 w 550"/>
                <a:gd name="T97" fmla="*/ 106 h 498"/>
                <a:gd name="T98" fmla="*/ 386 w 550"/>
                <a:gd name="T99" fmla="*/ 80 h 498"/>
                <a:gd name="T100" fmla="*/ 374 w 550"/>
                <a:gd name="T101" fmla="*/ 56 h 498"/>
                <a:gd name="T102" fmla="*/ 360 w 550"/>
                <a:gd name="T103" fmla="*/ 32 h 498"/>
                <a:gd name="T104" fmla="*/ 318 w 550"/>
                <a:gd name="T105" fmla="*/ 36 h 498"/>
                <a:gd name="T106" fmla="*/ 320 w 550"/>
                <a:gd name="T107" fmla="*/ 12 h 498"/>
                <a:gd name="T108" fmla="*/ 100 w 550"/>
                <a:gd name="T109" fmla="*/ 50 h 498"/>
                <a:gd name="T110" fmla="*/ 440 w 550"/>
                <a:gd name="T111" fmla="*/ 296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50" h="498">
                  <a:moveTo>
                    <a:pt x="304" y="0"/>
                  </a:moveTo>
                  <a:lnTo>
                    <a:pt x="82" y="0"/>
                  </a:lnTo>
                  <a:lnTo>
                    <a:pt x="78" y="2"/>
                  </a:lnTo>
                  <a:lnTo>
                    <a:pt x="92" y="24"/>
                  </a:lnTo>
                  <a:lnTo>
                    <a:pt x="102" y="26"/>
                  </a:lnTo>
                  <a:lnTo>
                    <a:pt x="102" y="42"/>
                  </a:lnTo>
                  <a:lnTo>
                    <a:pt x="78" y="8"/>
                  </a:lnTo>
                  <a:lnTo>
                    <a:pt x="76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6" y="16"/>
                  </a:lnTo>
                  <a:lnTo>
                    <a:pt x="2" y="38"/>
                  </a:lnTo>
                  <a:lnTo>
                    <a:pt x="46" y="58"/>
                  </a:lnTo>
                  <a:lnTo>
                    <a:pt x="12" y="56"/>
                  </a:lnTo>
                  <a:lnTo>
                    <a:pt x="16" y="62"/>
                  </a:lnTo>
                  <a:lnTo>
                    <a:pt x="14" y="68"/>
                  </a:lnTo>
                  <a:lnTo>
                    <a:pt x="40" y="102"/>
                  </a:lnTo>
                  <a:lnTo>
                    <a:pt x="62" y="104"/>
                  </a:lnTo>
                  <a:lnTo>
                    <a:pt x="68" y="98"/>
                  </a:lnTo>
                  <a:lnTo>
                    <a:pt x="70" y="104"/>
                  </a:lnTo>
                  <a:lnTo>
                    <a:pt x="82" y="120"/>
                  </a:lnTo>
                  <a:lnTo>
                    <a:pt x="134" y="120"/>
                  </a:lnTo>
                  <a:lnTo>
                    <a:pt x="158" y="132"/>
                  </a:lnTo>
                  <a:lnTo>
                    <a:pt x="164" y="124"/>
                  </a:lnTo>
                  <a:lnTo>
                    <a:pt x="174" y="134"/>
                  </a:lnTo>
                  <a:lnTo>
                    <a:pt x="184" y="134"/>
                  </a:lnTo>
                  <a:lnTo>
                    <a:pt x="178" y="126"/>
                  </a:lnTo>
                  <a:lnTo>
                    <a:pt x="170" y="116"/>
                  </a:lnTo>
                  <a:lnTo>
                    <a:pt x="194" y="122"/>
                  </a:lnTo>
                  <a:lnTo>
                    <a:pt x="198" y="128"/>
                  </a:lnTo>
                  <a:lnTo>
                    <a:pt x="190" y="126"/>
                  </a:lnTo>
                  <a:lnTo>
                    <a:pt x="182" y="128"/>
                  </a:lnTo>
                  <a:lnTo>
                    <a:pt x="192" y="148"/>
                  </a:lnTo>
                  <a:lnTo>
                    <a:pt x="196" y="146"/>
                  </a:lnTo>
                  <a:lnTo>
                    <a:pt x="196" y="140"/>
                  </a:lnTo>
                  <a:lnTo>
                    <a:pt x="214" y="130"/>
                  </a:lnTo>
                  <a:lnTo>
                    <a:pt x="208" y="130"/>
                  </a:lnTo>
                  <a:lnTo>
                    <a:pt x="204" y="128"/>
                  </a:lnTo>
                  <a:lnTo>
                    <a:pt x="218" y="126"/>
                  </a:lnTo>
                  <a:lnTo>
                    <a:pt x="222" y="122"/>
                  </a:lnTo>
                  <a:lnTo>
                    <a:pt x="214" y="100"/>
                  </a:lnTo>
                  <a:lnTo>
                    <a:pt x="216" y="100"/>
                  </a:lnTo>
                  <a:lnTo>
                    <a:pt x="228" y="110"/>
                  </a:lnTo>
                  <a:lnTo>
                    <a:pt x="236" y="110"/>
                  </a:lnTo>
                  <a:lnTo>
                    <a:pt x="238" y="130"/>
                  </a:lnTo>
                  <a:lnTo>
                    <a:pt x="252" y="130"/>
                  </a:lnTo>
                  <a:lnTo>
                    <a:pt x="252" y="134"/>
                  </a:lnTo>
                  <a:lnTo>
                    <a:pt x="246" y="138"/>
                  </a:lnTo>
                  <a:lnTo>
                    <a:pt x="272" y="160"/>
                  </a:lnTo>
                  <a:lnTo>
                    <a:pt x="274" y="164"/>
                  </a:lnTo>
                  <a:lnTo>
                    <a:pt x="268" y="168"/>
                  </a:lnTo>
                  <a:lnTo>
                    <a:pt x="256" y="166"/>
                  </a:lnTo>
                  <a:lnTo>
                    <a:pt x="256" y="194"/>
                  </a:lnTo>
                  <a:lnTo>
                    <a:pt x="280" y="178"/>
                  </a:lnTo>
                  <a:lnTo>
                    <a:pt x="288" y="176"/>
                  </a:lnTo>
                  <a:lnTo>
                    <a:pt x="288" y="182"/>
                  </a:lnTo>
                  <a:lnTo>
                    <a:pt x="306" y="204"/>
                  </a:lnTo>
                  <a:lnTo>
                    <a:pt x="306" y="190"/>
                  </a:lnTo>
                  <a:lnTo>
                    <a:pt x="308" y="190"/>
                  </a:lnTo>
                  <a:lnTo>
                    <a:pt x="310" y="208"/>
                  </a:lnTo>
                  <a:lnTo>
                    <a:pt x="324" y="218"/>
                  </a:lnTo>
                  <a:lnTo>
                    <a:pt x="338" y="258"/>
                  </a:lnTo>
                  <a:lnTo>
                    <a:pt x="326" y="272"/>
                  </a:lnTo>
                  <a:lnTo>
                    <a:pt x="324" y="284"/>
                  </a:lnTo>
                  <a:lnTo>
                    <a:pt x="296" y="310"/>
                  </a:lnTo>
                  <a:lnTo>
                    <a:pt x="314" y="336"/>
                  </a:lnTo>
                  <a:lnTo>
                    <a:pt x="314" y="340"/>
                  </a:lnTo>
                  <a:lnTo>
                    <a:pt x="304" y="338"/>
                  </a:lnTo>
                  <a:lnTo>
                    <a:pt x="282" y="350"/>
                  </a:lnTo>
                  <a:lnTo>
                    <a:pt x="238" y="340"/>
                  </a:lnTo>
                  <a:lnTo>
                    <a:pt x="242" y="346"/>
                  </a:lnTo>
                  <a:lnTo>
                    <a:pt x="240" y="346"/>
                  </a:lnTo>
                  <a:lnTo>
                    <a:pt x="242" y="354"/>
                  </a:lnTo>
                  <a:lnTo>
                    <a:pt x="232" y="362"/>
                  </a:lnTo>
                  <a:lnTo>
                    <a:pt x="228" y="380"/>
                  </a:lnTo>
                  <a:lnTo>
                    <a:pt x="236" y="392"/>
                  </a:lnTo>
                  <a:lnTo>
                    <a:pt x="258" y="400"/>
                  </a:lnTo>
                  <a:lnTo>
                    <a:pt x="276" y="392"/>
                  </a:lnTo>
                  <a:lnTo>
                    <a:pt x="276" y="384"/>
                  </a:lnTo>
                  <a:lnTo>
                    <a:pt x="276" y="384"/>
                  </a:lnTo>
                  <a:lnTo>
                    <a:pt x="298" y="392"/>
                  </a:lnTo>
                  <a:lnTo>
                    <a:pt x="302" y="386"/>
                  </a:lnTo>
                  <a:lnTo>
                    <a:pt x="298" y="380"/>
                  </a:lnTo>
                  <a:lnTo>
                    <a:pt x="316" y="384"/>
                  </a:lnTo>
                  <a:lnTo>
                    <a:pt x="326" y="410"/>
                  </a:lnTo>
                  <a:lnTo>
                    <a:pt x="354" y="424"/>
                  </a:lnTo>
                  <a:lnTo>
                    <a:pt x="350" y="428"/>
                  </a:lnTo>
                  <a:lnTo>
                    <a:pt x="346" y="426"/>
                  </a:lnTo>
                  <a:lnTo>
                    <a:pt x="342" y="428"/>
                  </a:lnTo>
                  <a:lnTo>
                    <a:pt x="360" y="452"/>
                  </a:lnTo>
                  <a:lnTo>
                    <a:pt x="376" y="460"/>
                  </a:lnTo>
                  <a:lnTo>
                    <a:pt x="366" y="456"/>
                  </a:lnTo>
                  <a:lnTo>
                    <a:pt x="364" y="460"/>
                  </a:lnTo>
                  <a:lnTo>
                    <a:pt x="372" y="470"/>
                  </a:lnTo>
                  <a:lnTo>
                    <a:pt x="384" y="464"/>
                  </a:lnTo>
                  <a:lnTo>
                    <a:pt x="378" y="462"/>
                  </a:lnTo>
                  <a:lnTo>
                    <a:pt x="384" y="458"/>
                  </a:lnTo>
                  <a:lnTo>
                    <a:pt x="386" y="464"/>
                  </a:lnTo>
                  <a:lnTo>
                    <a:pt x="394" y="460"/>
                  </a:lnTo>
                  <a:lnTo>
                    <a:pt x="400" y="478"/>
                  </a:lnTo>
                  <a:lnTo>
                    <a:pt x="406" y="474"/>
                  </a:lnTo>
                  <a:lnTo>
                    <a:pt x="410" y="482"/>
                  </a:lnTo>
                  <a:lnTo>
                    <a:pt x="434" y="492"/>
                  </a:lnTo>
                  <a:lnTo>
                    <a:pt x="444" y="488"/>
                  </a:lnTo>
                  <a:lnTo>
                    <a:pt x="452" y="498"/>
                  </a:lnTo>
                  <a:lnTo>
                    <a:pt x="462" y="496"/>
                  </a:lnTo>
                  <a:lnTo>
                    <a:pt x="460" y="476"/>
                  </a:lnTo>
                  <a:lnTo>
                    <a:pt x="430" y="448"/>
                  </a:lnTo>
                  <a:lnTo>
                    <a:pt x="412" y="426"/>
                  </a:lnTo>
                  <a:lnTo>
                    <a:pt x="408" y="420"/>
                  </a:lnTo>
                  <a:lnTo>
                    <a:pt x="410" y="420"/>
                  </a:lnTo>
                  <a:lnTo>
                    <a:pt x="420" y="434"/>
                  </a:lnTo>
                  <a:lnTo>
                    <a:pt x="428" y="430"/>
                  </a:lnTo>
                  <a:lnTo>
                    <a:pt x="444" y="450"/>
                  </a:lnTo>
                  <a:lnTo>
                    <a:pt x="468" y="452"/>
                  </a:lnTo>
                  <a:lnTo>
                    <a:pt x="480" y="472"/>
                  </a:lnTo>
                  <a:lnTo>
                    <a:pt x="486" y="468"/>
                  </a:lnTo>
                  <a:lnTo>
                    <a:pt x="482" y="458"/>
                  </a:lnTo>
                  <a:lnTo>
                    <a:pt x="492" y="460"/>
                  </a:lnTo>
                  <a:lnTo>
                    <a:pt x="490" y="456"/>
                  </a:lnTo>
                  <a:lnTo>
                    <a:pt x="488" y="446"/>
                  </a:lnTo>
                  <a:lnTo>
                    <a:pt x="480" y="438"/>
                  </a:lnTo>
                  <a:lnTo>
                    <a:pt x="480" y="436"/>
                  </a:lnTo>
                  <a:lnTo>
                    <a:pt x="490" y="442"/>
                  </a:lnTo>
                  <a:lnTo>
                    <a:pt x="492" y="418"/>
                  </a:lnTo>
                  <a:lnTo>
                    <a:pt x="488" y="404"/>
                  </a:lnTo>
                  <a:lnTo>
                    <a:pt x="476" y="400"/>
                  </a:lnTo>
                  <a:lnTo>
                    <a:pt x="482" y="382"/>
                  </a:lnTo>
                  <a:lnTo>
                    <a:pt x="472" y="374"/>
                  </a:lnTo>
                  <a:lnTo>
                    <a:pt x="468" y="376"/>
                  </a:lnTo>
                  <a:lnTo>
                    <a:pt x="468" y="368"/>
                  </a:lnTo>
                  <a:lnTo>
                    <a:pt x="460" y="370"/>
                  </a:lnTo>
                  <a:lnTo>
                    <a:pt x="462" y="364"/>
                  </a:lnTo>
                  <a:lnTo>
                    <a:pt x="446" y="364"/>
                  </a:lnTo>
                  <a:lnTo>
                    <a:pt x="446" y="366"/>
                  </a:lnTo>
                  <a:lnTo>
                    <a:pt x="442" y="352"/>
                  </a:lnTo>
                  <a:lnTo>
                    <a:pt x="438" y="352"/>
                  </a:lnTo>
                  <a:lnTo>
                    <a:pt x="438" y="334"/>
                  </a:lnTo>
                  <a:lnTo>
                    <a:pt x="426" y="334"/>
                  </a:lnTo>
                  <a:lnTo>
                    <a:pt x="426" y="326"/>
                  </a:lnTo>
                  <a:lnTo>
                    <a:pt x="444" y="322"/>
                  </a:lnTo>
                  <a:lnTo>
                    <a:pt x="424" y="302"/>
                  </a:lnTo>
                  <a:lnTo>
                    <a:pt x="426" y="300"/>
                  </a:lnTo>
                  <a:lnTo>
                    <a:pt x="442" y="312"/>
                  </a:lnTo>
                  <a:lnTo>
                    <a:pt x="440" y="306"/>
                  </a:lnTo>
                  <a:lnTo>
                    <a:pt x="458" y="316"/>
                  </a:lnTo>
                  <a:lnTo>
                    <a:pt x="460" y="324"/>
                  </a:lnTo>
                  <a:lnTo>
                    <a:pt x="470" y="322"/>
                  </a:lnTo>
                  <a:lnTo>
                    <a:pt x="470" y="334"/>
                  </a:lnTo>
                  <a:lnTo>
                    <a:pt x="478" y="350"/>
                  </a:lnTo>
                  <a:lnTo>
                    <a:pt x="482" y="348"/>
                  </a:lnTo>
                  <a:lnTo>
                    <a:pt x="480" y="352"/>
                  </a:lnTo>
                  <a:lnTo>
                    <a:pt x="486" y="360"/>
                  </a:lnTo>
                  <a:lnTo>
                    <a:pt x="492" y="358"/>
                  </a:lnTo>
                  <a:lnTo>
                    <a:pt x="506" y="374"/>
                  </a:lnTo>
                  <a:lnTo>
                    <a:pt x="514" y="350"/>
                  </a:lnTo>
                  <a:lnTo>
                    <a:pt x="512" y="336"/>
                  </a:lnTo>
                  <a:lnTo>
                    <a:pt x="522" y="342"/>
                  </a:lnTo>
                  <a:lnTo>
                    <a:pt x="530" y="322"/>
                  </a:lnTo>
                  <a:lnTo>
                    <a:pt x="542" y="318"/>
                  </a:lnTo>
                  <a:lnTo>
                    <a:pt x="528" y="314"/>
                  </a:lnTo>
                  <a:lnTo>
                    <a:pt x="530" y="308"/>
                  </a:lnTo>
                  <a:lnTo>
                    <a:pt x="542" y="310"/>
                  </a:lnTo>
                  <a:lnTo>
                    <a:pt x="546" y="304"/>
                  </a:lnTo>
                  <a:lnTo>
                    <a:pt x="542" y="300"/>
                  </a:lnTo>
                  <a:lnTo>
                    <a:pt x="550" y="292"/>
                  </a:lnTo>
                  <a:lnTo>
                    <a:pt x="532" y="270"/>
                  </a:lnTo>
                  <a:lnTo>
                    <a:pt x="514" y="274"/>
                  </a:lnTo>
                  <a:lnTo>
                    <a:pt x="520" y="256"/>
                  </a:lnTo>
                  <a:lnTo>
                    <a:pt x="498" y="260"/>
                  </a:lnTo>
                  <a:lnTo>
                    <a:pt x="502" y="252"/>
                  </a:lnTo>
                  <a:lnTo>
                    <a:pt x="490" y="232"/>
                  </a:lnTo>
                  <a:lnTo>
                    <a:pt x="480" y="230"/>
                  </a:lnTo>
                  <a:lnTo>
                    <a:pt x="482" y="216"/>
                  </a:lnTo>
                  <a:lnTo>
                    <a:pt x="460" y="226"/>
                  </a:lnTo>
                  <a:lnTo>
                    <a:pt x="458" y="222"/>
                  </a:lnTo>
                  <a:lnTo>
                    <a:pt x="462" y="216"/>
                  </a:lnTo>
                  <a:lnTo>
                    <a:pt x="458" y="210"/>
                  </a:lnTo>
                  <a:lnTo>
                    <a:pt x="446" y="210"/>
                  </a:lnTo>
                  <a:lnTo>
                    <a:pt x="450" y="202"/>
                  </a:lnTo>
                  <a:lnTo>
                    <a:pt x="424" y="192"/>
                  </a:lnTo>
                  <a:lnTo>
                    <a:pt x="432" y="190"/>
                  </a:lnTo>
                  <a:lnTo>
                    <a:pt x="422" y="178"/>
                  </a:lnTo>
                  <a:lnTo>
                    <a:pt x="430" y="170"/>
                  </a:lnTo>
                  <a:lnTo>
                    <a:pt x="418" y="164"/>
                  </a:lnTo>
                  <a:lnTo>
                    <a:pt x="450" y="160"/>
                  </a:lnTo>
                  <a:lnTo>
                    <a:pt x="450" y="156"/>
                  </a:lnTo>
                  <a:lnTo>
                    <a:pt x="414" y="142"/>
                  </a:lnTo>
                  <a:lnTo>
                    <a:pt x="438" y="134"/>
                  </a:lnTo>
                  <a:lnTo>
                    <a:pt x="442" y="128"/>
                  </a:lnTo>
                  <a:lnTo>
                    <a:pt x="438" y="120"/>
                  </a:lnTo>
                  <a:lnTo>
                    <a:pt x="418" y="98"/>
                  </a:lnTo>
                  <a:lnTo>
                    <a:pt x="414" y="110"/>
                  </a:lnTo>
                  <a:lnTo>
                    <a:pt x="410" y="112"/>
                  </a:lnTo>
                  <a:lnTo>
                    <a:pt x="414" y="106"/>
                  </a:lnTo>
                  <a:lnTo>
                    <a:pt x="402" y="106"/>
                  </a:lnTo>
                  <a:lnTo>
                    <a:pt x="414" y="100"/>
                  </a:lnTo>
                  <a:lnTo>
                    <a:pt x="416" y="84"/>
                  </a:lnTo>
                  <a:lnTo>
                    <a:pt x="392" y="72"/>
                  </a:lnTo>
                  <a:lnTo>
                    <a:pt x="386" y="80"/>
                  </a:lnTo>
                  <a:lnTo>
                    <a:pt x="392" y="66"/>
                  </a:lnTo>
                  <a:lnTo>
                    <a:pt x="372" y="76"/>
                  </a:lnTo>
                  <a:lnTo>
                    <a:pt x="376" y="66"/>
                  </a:lnTo>
                  <a:lnTo>
                    <a:pt x="374" y="56"/>
                  </a:lnTo>
                  <a:lnTo>
                    <a:pt x="360" y="56"/>
                  </a:lnTo>
                  <a:lnTo>
                    <a:pt x="364" y="56"/>
                  </a:lnTo>
                  <a:lnTo>
                    <a:pt x="366" y="48"/>
                  </a:lnTo>
                  <a:lnTo>
                    <a:pt x="360" y="32"/>
                  </a:lnTo>
                  <a:lnTo>
                    <a:pt x="334" y="16"/>
                  </a:lnTo>
                  <a:lnTo>
                    <a:pt x="328" y="28"/>
                  </a:lnTo>
                  <a:lnTo>
                    <a:pt x="318" y="28"/>
                  </a:lnTo>
                  <a:lnTo>
                    <a:pt x="318" y="36"/>
                  </a:lnTo>
                  <a:lnTo>
                    <a:pt x="318" y="36"/>
                  </a:lnTo>
                  <a:lnTo>
                    <a:pt x="318" y="26"/>
                  </a:lnTo>
                  <a:lnTo>
                    <a:pt x="312" y="28"/>
                  </a:lnTo>
                  <a:lnTo>
                    <a:pt x="320" y="12"/>
                  </a:lnTo>
                  <a:lnTo>
                    <a:pt x="298" y="18"/>
                  </a:lnTo>
                  <a:lnTo>
                    <a:pt x="304" y="12"/>
                  </a:lnTo>
                  <a:lnTo>
                    <a:pt x="304" y="0"/>
                  </a:lnTo>
                  <a:close/>
                  <a:moveTo>
                    <a:pt x="100" y="50"/>
                  </a:moveTo>
                  <a:lnTo>
                    <a:pt x="94" y="52"/>
                  </a:lnTo>
                  <a:lnTo>
                    <a:pt x="102" y="48"/>
                  </a:lnTo>
                  <a:lnTo>
                    <a:pt x="100" y="50"/>
                  </a:lnTo>
                  <a:close/>
                  <a:moveTo>
                    <a:pt x="440" y="296"/>
                  </a:moveTo>
                  <a:lnTo>
                    <a:pt x="438" y="304"/>
                  </a:lnTo>
                  <a:lnTo>
                    <a:pt x="436" y="296"/>
                  </a:lnTo>
                  <a:lnTo>
                    <a:pt x="440" y="2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65" name="Freeform 132"/>
            <p:cNvSpPr>
              <a:spLocks/>
            </p:cNvSpPr>
            <p:nvPr userDrawn="1"/>
          </p:nvSpPr>
          <p:spPr bwMode="black">
            <a:xfrm>
              <a:off x="260350" y="0"/>
              <a:ext cx="549275" cy="317500"/>
            </a:xfrm>
            <a:custGeom>
              <a:avLst/>
              <a:gdLst>
                <a:gd name="T0" fmla="*/ 206 w 346"/>
                <a:gd name="T1" fmla="*/ 18 h 200"/>
                <a:gd name="T2" fmla="*/ 206 w 346"/>
                <a:gd name="T3" fmla="*/ 4 h 200"/>
                <a:gd name="T4" fmla="*/ 6 w 346"/>
                <a:gd name="T5" fmla="*/ 0 h 200"/>
                <a:gd name="T6" fmla="*/ 2 w 346"/>
                <a:gd name="T7" fmla="*/ 26 h 200"/>
                <a:gd name="T8" fmla="*/ 22 w 346"/>
                <a:gd name="T9" fmla="*/ 30 h 200"/>
                <a:gd name="T10" fmla="*/ 16 w 346"/>
                <a:gd name="T11" fmla="*/ 44 h 200"/>
                <a:gd name="T12" fmla="*/ 52 w 346"/>
                <a:gd name="T13" fmla="*/ 36 h 200"/>
                <a:gd name="T14" fmla="*/ 12 w 346"/>
                <a:gd name="T15" fmla="*/ 58 h 200"/>
                <a:gd name="T16" fmla="*/ 70 w 346"/>
                <a:gd name="T17" fmla="*/ 90 h 200"/>
                <a:gd name="T18" fmla="*/ 128 w 346"/>
                <a:gd name="T19" fmla="*/ 96 h 200"/>
                <a:gd name="T20" fmla="*/ 88 w 346"/>
                <a:gd name="T21" fmla="*/ 96 h 200"/>
                <a:gd name="T22" fmla="*/ 46 w 346"/>
                <a:gd name="T23" fmla="*/ 148 h 200"/>
                <a:gd name="T24" fmla="*/ 102 w 346"/>
                <a:gd name="T25" fmla="*/ 168 h 200"/>
                <a:gd name="T26" fmla="*/ 102 w 346"/>
                <a:gd name="T27" fmla="*/ 186 h 200"/>
                <a:gd name="T28" fmla="*/ 104 w 346"/>
                <a:gd name="T29" fmla="*/ 200 h 200"/>
                <a:gd name="T30" fmla="*/ 198 w 346"/>
                <a:gd name="T31" fmla="*/ 176 h 200"/>
                <a:gd name="T32" fmla="*/ 236 w 346"/>
                <a:gd name="T33" fmla="*/ 148 h 200"/>
                <a:gd name="T34" fmla="*/ 238 w 346"/>
                <a:gd name="T35" fmla="*/ 162 h 200"/>
                <a:gd name="T36" fmla="*/ 258 w 346"/>
                <a:gd name="T37" fmla="*/ 176 h 200"/>
                <a:gd name="T38" fmla="*/ 336 w 346"/>
                <a:gd name="T39" fmla="*/ 162 h 200"/>
                <a:gd name="T40" fmla="*/ 326 w 346"/>
                <a:gd name="T41" fmla="*/ 146 h 200"/>
                <a:gd name="T42" fmla="*/ 304 w 346"/>
                <a:gd name="T43" fmla="*/ 152 h 200"/>
                <a:gd name="T44" fmla="*/ 316 w 346"/>
                <a:gd name="T45" fmla="*/ 144 h 200"/>
                <a:gd name="T46" fmla="*/ 320 w 346"/>
                <a:gd name="T47" fmla="*/ 126 h 200"/>
                <a:gd name="T48" fmla="*/ 332 w 346"/>
                <a:gd name="T49" fmla="*/ 138 h 200"/>
                <a:gd name="T50" fmla="*/ 334 w 346"/>
                <a:gd name="T51" fmla="*/ 138 h 200"/>
                <a:gd name="T52" fmla="*/ 346 w 346"/>
                <a:gd name="T53" fmla="*/ 116 h 200"/>
                <a:gd name="T54" fmla="*/ 332 w 346"/>
                <a:gd name="T55" fmla="*/ 106 h 200"/>
                <a:gd name="T56" fmla="*/ 296 w 346"/>
                <a:gd name="T57" fmla="*/ 80 h 200"/>
                <a:gd name="T58" fmla="*/ 278 w 346"/>
                <a:gd name="T59" fmla="*/ 26 h 200"/>
                <a:gd name="T60" fmla="*/ 268 w 346"/>
                <a:gd name="T61" fmla="*/ 0 h 200"/>
                <a:gd name="T62" fmla="*/ 216 w 346"/>
                <a:gd name="T63" fmla="*/ 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6" h="200">
                  <a:moveTo>
                    <a:pt x="216" y="6"/>
                  </a:moveTo>
                  <a:lnTo>
                    <a:pt x="206" y="18"/>
                  </a:lnTo>
                  <a:lnTo>
                    <a:pt x="204" y="16"/>
                  </a:lnTo>
                  <a:lnTo>
                    <a:pt x="206" y="4"/>
                  </a:lnTo>
                  <a:lnTo>
                    <a:pt x="202" y="0"/>
                  </a:lnTo>
                  <a:lnTo>
                    <a:pt x="6" y="0"/>
                  </a:lnTo>
                  <a:lnTo>
                    <a:pt x="0" y="10"/>
                  </a:lnTo>
                  <a:lnTo>
                    <a:pt x="2" y="26"/>
                  </a:lnTo>
                  <a:lnTo>
                    <a:pt x="22" y="24"/>
                  </a:lnTo>
                  <a:lnTo>
                    <a:pt x="22" y="30"/>
                  </a:lnTo>
                  <a:lnTo>
                    <a:pt x="12" y="34"/>
                  </a:lnTo>
                  <a:lnTo>
                    <a:pt x="16" y="44"/>
                  </a:lnTo>
                  <a:lnTo>
                    <a:pt x="54" y="34"/>
                  </a:lnTo>
                  <a:lnTo>
                    <a:pt x="52" y="36"/>
                  </a:lnTo>
                  <a:lnTo>
                    <a:pt x="56" y="40"/>
                  </a:lnTo>
                  <a:lnTo>
                    <a:pt x="12" y="58"/>
                  </a:lnTo>
                  <a:lnTo>
                    <a:pt x="26" y="84"/>
                  </a:lnTo>
                  <a:lnTo>
                    <a:pt x="70" y="90"/>
                  </a:lnTo>
                  <a:lnTo>
                    <a:pt x="98" y="82"/>
                  </a:lnTo>
                  <a:lnTo>
                    <a:pt x="128" y="96"/>
                  </a:lnTo>
                  <a:lnTo>
                    <a:pt x="122" y="100"/>
                  </a:lnTo>
                  <a:lnTo>
                    <a:pt x="88" y="96"/>
                  </a:lnTo>
                  <a:lnTo>
                    <a:pt x="28" y="114"/>
                  </a:lnTo>
                  <a:lnTo>
                    <a:pt x="46" y="148"/>
                  </a:lnTo>
                  <a:lnTo>
                    <a:pt x="78" y="158"/>
                  </a:lnTo>
                  <a:lnTo>
                    <a:pt x="102" y="168"/>
                  </a:lnTo>
                  <a:lnTo>
                    <a:pt x="100" y="178"/>
                  </a:lnTo>
                  <a:lnTo>
                    <a:pt x="102" y="186"/>
                  </a:lnTo>
                  <a:lnTo>
                    <a:pt x="110" y="194"/>
                  </a:lnTo>
                  <a:lnTo>
                    <a:pt x="104" y="200"/>
                  </a:lnTo>
                  <a:lnTo>
                    <a:pt x="182" y="192"/>
                  </a:lnTo>
                  <a:lnTo>
                    <a:pt x="198" y="176"/>
                  </a:lnTo>
                  <a:lnTo>
                    <a:pt x="222" y="172"/>
                  </a:lnTo>
                  <a:lnTo>
                    <a:pt x="236" y="148"/>
                  </a:lnTo>
                  <a:lnTo>
                    <a:pt x="238" y="150"/>
                  </a:lnTo>
                  <a:lnTo>
                    <a:pt x="238" y="162"/>
                  </a:lnTo>
                  <a:lnTo>
                    <a:pt x="262" y="168"/>
                  </a:lnTo>
                  <a:lnTo>
                    <a:pt x="258" y="176"/>
                  </a:lnTo>
                  <a:lnTo>
                    <a:pt x="304" y="186"/>
                  </a:lnTo>
                  <a:lnTo>
                    <a:pt x="336" y="162"/>
                  </a:lnTo>
                  <a:lnTo>
                    <a:pt x="322" y="158"/>
                  </a:lnTo>
                  <a:lnTo>
                    <a:pt x="326" y="146"/>
                  </a:lnTo>
                  <a:lnTo>
                    <a:pt x="320" y="142"/>
                  </a:lnTo>
                  <a:lnTo>
                    <a:pt x="304" y="152"/>
                  </a:lnTo>
                  <a:lnTo>
                    <a:pt x="304" y="144"/>
                  </a:lnTo>
                  <a:lnTo>
                    <a:pt x="316" y="144"/>
                  </a:lnTo>
                  <a:lnTo>
                    <a:pt x="314" y="132"/>
                  </a:lnTo>
                  <a:lnTo>
                    <a:pt x="320" y="126"/>
                  </a:lnTo>
                  <a:lnTo>
                    <a:pt x="322" y="134"/>
                  </a:lnTo>
                  <a:lnTo>
                    <a:pt x="332" y="138"/>
                  </a:lnTo>
                  <a:lnTo>
                    <a:pt x="332" y="132"/>
                  </a:lnTo>
                  <a:lnTo>
                    <a:pt x="334" y="138"/>
                  </a:lnTo>
                  <a:lnTo>
                    <a:pt x="344" y="138"/>
                  </a:lnTo>
                  <a:lnTo>
                    <a:pt x="346" y="116"/>
                  </a:lnTo>
                  <a:lnTo>
                    <a:pt x="344" y="106"/>
                  </a:lnTo>
                  <a:lnTo>
                    <a:pt x="332" y="106"/>
                  </a:lnTo>
                  <a:lnTo>
                    <a:pt x="308" y="78"/>
                  </a:lnTo>
                  <a:lnTo>
                    <a:pt x="296" y="80"/>
                  </a:lnTo>
                  <a:lnTo>
                    <a:pt x="278" y="56"/>
                  </a:lnTo>
                  <a:lnTo>
                    <a:pt x="278" y="26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4" y="0"/>
                  </a:lnTo>
                  <a:lnTo>
                    <a:pt x="21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66" name="Freeform 133"/>
            <p:cNvSpPr>
              <a:spLocks/>
            </p:cNvSpPr>
            <p:nvPr userDrawn="1"/>
          </p:nvSpPr>
          <p:spPr bwMode="black">
            <a:xfrm>
              <a:off x="50800" y="0"/>
              <a:ext cx="171450" cy="95250"/>
            </a:xfrm>
            <a:custGeom>
              <a:avLst/>
              <a:gdLst>
                <a:gd name="T0" fmla="*/ 2 w 108"/>
                <a:gd name="T1" fmla="*/ 0 h 60"/>
                <a:gd name="T2" fmla="*/ 0 w 108"/>
                <a:gd name="T3" fmla="*/ 4 h 60"/>
                <a:gd name="T4" fmla="*/ 34 w 108"/>
                <a:gd name="T5" fmla="*/ 20 h 60"/>
                <a:gd name="T6" fmla="*/ 54 w 108"/>
                <a:gd name="T7" fmla="*/ 60 h 60"/>
                <a:gd name="T8" fmla="*/ 82 w 108"/>
                <a:gd name="T9" fmla="*/ 34 h 60"/>
                <a:gd name="T10" fmla="*/ 88 w 108"/>
                <a:gd name="T11" fmla="*/ 40 h 60"/>
                <a:gd name="T12" fmla="*/ 104 w 108"/>
                <a:gd name="T13" fmla="*/ 32 h 60"/>
                <a:gd name="T14" fmla="*/ 108 w 108"/>
                <a:gd name="T15" fmla="*/ 18 h 60"/>
                <a:gd name="T16" fmla="*/ 108 w 108"/>
                <a:gd name="T17" fmla="*/ 4 h 60"/>
                <a:gd name="T18" fmla="*/ 108 w 108"/>
                <a:gd name="T19" fmla="*/ 0 h 60"/>
                <a:gd name="T20" fmla="*/ 2 w 108"/>
                <a:gd name="T2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60">
                  <a:moveTo>
                    <a:pt x="2" y="0"/>
                  </a:moveTo>
                  <a:lnTo>
                    <a:pt x="0" y="4"/>
                  </a:lnTo>
                  <a:lnTo>
                    <a:pt x="34" y="20"/>
                  </a:lnTo>
                  <a:lnTo>
                    <a:pt x="54" y="60"/>
                  </a:lnTo>
                  <a:lnTo>
                    <a:pt x="82" y="34"/>
                  </a:lnTo>
                  <a:lnTo>
                    <a:pt x="88" y="40"/>
                  </a:lnTo>
                  <a:lnTo>
                    <a:pt x="104" y="32"/>
                  </a:lnTo>
                  <a:lnTo>
                    <a:pt x="108" y="18"/>
                  </a:lnTo>
                  <a:lnTo>
                    <a:pt x="108" y="4"/>
                  </a:lnTo>
                  <a:lnTo>
                    <a:pt x="108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67" name="Freeform 134"/>
            <p:cNvSpPr>
              <a:spLocks/>
            </p:cNvSpPr>
            <p:nvPr userDrawn="1"/>
          </p:nvSpPr>
          <p:spPr bwMode="black">
            <a:xfrm>
              <a:off x="820738" y="0"/>
              <a:ext cx="117475" cy="76200"/>
            </a:xfrm>
            <a:custGeom>
              <a:avLst/>
              <a:gdLst>
                <a:gd name="T0" fmla="*/ 4 w 74"/>
                <a:gd name="T1" fmla="*/ 10 h 48"/>
                <a:gd name="T2" fmla="*/ 14 w 74"/>
                <a:gd name="T3" fmla="*/ 22 h 48"/>
                <a:gd name="T4" fmla="*/ 22 w 74"/>
                <a:gd name="T5" fmla="*/ 46 h 48"/>
                <a:gd name="T6" fmla="*/ 36 w 74"/>
                <a:gd name="T7" fmla="*/ 48 h 48"/>
                <a:gd name="T8" fmla="*/ 48 w 74"/>
                <a:gd name="T9" fmla="*/ 38 h 48"/>
                <a:gd name="T10" fmla="*/ 46 w 74"/>
                <a:gd name="T11" fmla="*/ 28 h 48"/>
                <a:gd name="T12" fmla="*/ 56 w 74"/>
                <a:gd name="T13" fmla="*/ 30 h 48"/>
                <a:gd name="T14" fmla="*/ 74 w 74"/>
                <a:gd name="T15" fmla="*/ 14 h 48"/>
                <a:gd name="T16" fmla="*/ 72 w 74"/>
                <a:gd name="T17" fmla="*/ 0 h 48"/>
                <a:gd name="T18" fmla="*/ 0 w 74"/>
                <a:gd name="T19" fmla="*/ 0 h 48"/>
                <a:gd name="T20" fmla="*/ 4 w 74"/>
                <a:gd name="T21" fmla="*/ 1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4" h="48">
                  <a:moveTo>
                    <a:pt x="4" y="10"/>
                  </a:moveTo>
                  <a:lnTo>
                    <a:pt x="14" y="22"/>
                  </a:lnTo>
                  <a:lnTo>
                    <a:pt x="22" y="46"/>
                  </a:lnTo>
                  <a:lnTo>
                    <a:pt x="36" y="48"/>
                  </a:lnTo>
                  <a:lnTo>
                    <a:pt x="48" y="38"/>
                  </a:lnTo>
                  <a:lnTo>
                    <a:pt x="46" y="28"/>
                  </a:lnTo>
                  <a:lnTo>
                    <a:pt x="56" y="30"/>
                  </a:lnTo>
                  <a:lnTo>
                    <a:pt x="74" y="14"/>
                  </a:lnTo>
                  <a:lnTo>
                    <a:pt x="72" y="0"/>
                  </a:lnTo>
                  <a:lnTo>
                    <a:pt x="0" y="0"/>
                  </a:lnTo>
                  <a:lnTo>
                    <a:pt x="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68" name="Freeform 135"/>
            <p:cNvSpPr>
              <a:spLocks noEditPoints="1"/>
            </p:cNvSpPr>
            <p:nvPr userDrawn="1"/>
          </p:nvSpPr>
          <p:spPr bwMode="black">
            <a:xfrm>
              <a:off x="-3175" y="0"/>
              <a:ext cx="2781300" cy="4953000"/>
            </a:xfrm>
            <a:custGeom>
              <a:avLst/>
              <a:gdLst>
                <a:gd name="T0" fmla="*/ 26 w 1752"/>
                <a:gd name="T1" fmla="*/ 906 h 3120"/>
                <a:gd name="T2" fmla="*/ 72 w 1752"/>
                <a:gd name="T3" fmla="*/ 1128 h 3120"/>
                <a:gd name="T4" fmla="*/ 228 w 1752"/>
                <a:gd name="T5" fmla="*/ 1388 h 3120"/>
                <a:gd name="T6" fmla="*/ 336 w 1752"/>
                <a:gd name="T7" fmla="*/ 1510 h 3120"/>
                <a:gd name="T8" fmla="*/ 328 w 1752"/>
                <a:gd name="T9" fmla="*/ 1452 h 3120"/>
                <a:gd name="T10" fmla="*/ 567 w 1752"/>
                <a:gd name="T11" fmla="*/ 1680 h 3120"/>
                <a:gd name="T12" fmla="*/ 809 w 1752"/>
                <a:gd name="T13" fmla="*/ 1798 h 3120"/>
                <a:gd name="T14" fmla="*/ 933 w 1752"/>
                <a:gd name="T15" fmla="*/ 1826 h 3120"/>
                <a:gd name="T16" fmla="*/ 891 w 1752"/>
                <a:gd name="T17" fmla="*/ 2046 h 3120"/>
                <a:gd name="T18" fmla="*/ 1073 w 1752"/>
                <a:gd name="T19" fmla="*/ 2502 h 3120"/>
                <a:gd name="T20" fmla="*/ 1025 w 1752"/>
                <a:gd name="T21" fmla="*/ 2882 h 3120"/>
                <a:gd name="T22" fmla="*/ 1023 w 1752"/>
                <a:gd name="T23" fmla="*/ 2936 h 3120"/>
                <a:gd name="T24" fmla="*/ 1011 w 1752"/>
                <a:gd name="T25" fmla="*/ 2980 h 3120"/>
                <a:gd name="T26" fmla="*/ 991 w 1752"/>
                <a:gd name="T27" fmla="*/ 3040 h 3120"/>
                <a:gd name="T28" fmla="*/ 1109 w 1752"/>
                <a:gd name="T29" fmla="*/ 3114 h 3120"/>
                <a:gd name="T30" fmla="*/ 1203 w 1752"/>
                <a:gd name="T31" fmla="*/ 2876 h 3120"/>
                <a:gd name="T32" fmla="*/ 1259 w 1752"/>
                <a:gd name="T33" fmla="*/ 2776 h 3120"/>
                <a:gd name="T34" fmla="*/ 1494 w 1752"/>
                <a:gd name="T35" fmla="*/ 2516 h 3120"/>
                <a:gd name="T36" fmla="*/ 1746 w 1752"/>
                <a:gd name="T37" fmla="*/ 2088 h 3120"/>
                <a:gd name="T38" fmla="*/ 1471 w 1752"/>
                <a:gd name="T39" fmla="*/ 1980 h 3120"/>
                <a:gd name="T40" fmla="*/ 1267 w 1752"/>
                <a:gd name="T41" fmla="*/ 1818 h 3120"/>
                <a:gd name="T42" fmla="*/ 1129 w 1752"/>
                <a:gd name="T43" fmla="*/ 1782 h 3120"/>
                <a:gd name="T44" fmla="*/ 957 w 1752"/>
                <a:gd name="T45" fmla="*/ 1824 h 3120"/>
                <a:gd name="T46" fmla="*/ 823 w 1752"/>
                <a:gd name="T47" fmla="*/ 1682 h 3120"/>
                <a:gd name="T48" fmla="*/ 667 w 1752"/>
                <a:gd name="T49" fmla="*/ 1622 h 3120"/>
                <a:gd name="T50" fmla="*/ 581 w 1752"/>
                <a:gd name="T51" fmla="*/ 1438 h 3120"/>
                <a:gd name="T52" fmla="*/ 747 w 1752"/>
                <a:gd name="T53" fmla="*/ 1384 h 3120"/>
                <a:gd name="T54" fmla="*/ 901 w 1752"/>
                <a:gd name="T55" fmla="*/ 1340 h 3120"/>
                <a:gd name="T56" fmla="*/ 1069 w 1752"/>
                <a:gd name="T57" fmla="*/ 1128 h 3120"/>
                <a:gd name="T58" fmla="*/ 1161 w 1752"/>
                <a:gd name="T59" fmla="*/ 1068 h 3120"/>
                <a:gd name="T60" fmla="*/ 1209 w 1752"/>
                <a:gd name="T61" fmla="*/ 1008 h 3120"/>
                <a:gd name="T62" fmla="*/ 1127 w 1752"/>
                <a:gd name="T63" fmla="*/ 920 h 3120"/>
                <a:gd name="T64" fmla="*/ 1301 w 1752"/>
                <a:gd name="T65" fmla="*/ 944 h 3120"/>
                <a:gd name="T66" fmla="*/ 1397 w 1752"/>
                <a:gd name="T67" fmla="*/ 960 h 3120"/>
                <a:gd name="T68" fmla="*/ 1357 w 1752"/>
                <a:gd name="T69" fmla="*/ 858 h 3120"/>
                <a:gd name="T70" fmla="*/ 1315 w 1752"/>
                <a:gd name="T71" fmla="*/ 740 h 3120"/>
                <a:gd name="T72" fmla="*/ 1237 w 1752"/>
                <a:gd name="T73" fmla="*/ 642 h 3120"/>
                <a:gd name="T74" fmla="*/ 1169 w 1752"/>
                <a:gd name="T75" fmla="*/ 598 h 3120"/>
                <a:gd name="T76" fmla="*/ 1103 w 1752"/>
                <a:gd name="T77" fmla="*/ 532 h 3120"/>
                <a:gd name="T78" fmla="*/ 941 w 1752"/>
                <a:gd name="T79" fmla="*/ 572 h 3120"/>
                <a:gd name="T80" fmla="*/ 893 w 1752"/>
                <a:gd name="T81" fmla="*/ 854 h 3120"/>
                <a:gd name="T82" fmla="*/ 653 w 1752"/>
                <a:gd name="T83" fmla="*/ 614 h 3120"/>
                <a:gd name="T84" fmla="*/ 715 w 1752"/>
                <a:gd name="T85" fmla="*/ 412 h 3120"/>
                <a:gd name="T86" fmla="*/ 837 w 1752"/>
                <a:gd name="T87" fmla="*/ 318 h 3120"/>
                <a:gd name="T88" fmla="*/ 795 w 1752"/>
                <a:gd name="T89" fmla="*/ 156 h 3120"/>
                <a:gd name="T90" fmla="*/ 707 w 1752"/>
                <a:gd name="T91" fmla="*/ 180 h 3120"/>
                <a:gd name="T92" fmla="*/ 601 w 1752"/>
                <a:gd name="T93" fmla="*/ 36 h 3120"/>
                <a:gd name="T94" fmla="*/ 599 w 1752"/>
                <a:gd name="T95" fmla="*/ 234 h 3120"/>
                <a:gd name="T96" fmla="*/ 517 w 1752"/>
                <a:gd name="T97" fmla="*/ 226 h 3120"/>
                <a:gd name="T98" fmla="*/ 386 w 1752"/>
                <a:gd name="T99" fmla="*/ 272 h 3120"/>
                <a:gd name="T100" fmla="*/ 220 w 1752"/>
                <a:gd name="T101" fmla="*/ 176 h 3120"/>
                <a:gd name="T102" fmla="*/ 102 w 1752"/>
                <a:gd name="T103" fmla="*/ 948 h 3120"/>
                <a:gd name="T104" fmla="*/ 104 w 1752"/>
                <a:gd name="T105" fmla="*/ 934 h 3120"/>
                <a:gd name="T106" fmla="*/ 1459 w 1752"/>
                <a:gd name="T107" fmla="*/ 1982 h 3120"/>
                <a:gd name="T108" fmla="*/ 1055 w 1752"/>
                <a:gd name="T109" fmla="*/ 1800 h 3120"/>
                <a:gd name="T110" fmla="*/ 805 w 1752"/>
                <a:gd name="T111" fmla="*/ 1016 h 3120"/>
                <a:gd name="T112" fmla="*/ 755 w 1752"/>
                <a:gd name="T113" fmla="*/ 1042 h 3120"/>
                <a:gd name="T114" fmla="*/ 969 w 1752"/>
                <a:gd name="T115" fmla="*/ 1184 h 3120"/>
                <a:gd name="T116" fmla="*/ 843 w 1752"/>
                <a:gd name="T117" fmla="*/ 1116 h 3120"/>
                <a:gd name="T118" fmla="*/ 887 w 1752"/>
                <a:gd name="T119" fmla="*/ 1040 h 3120"/>
                <a:gd name="T120" fmla="*/ 727 w 1752"/>
                <a:gd name="T121" fmla="*/ 952 h 3120"/>
                <a:gd name="T122" fmla="*/ 763 w 1752"/>
                <a:gd name="T123" fmla="*/ 994 h 3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52" h="3120">
                  <a:moveTo>
                    <a:pt x="0" y="840"/>
                  </a:moveTo>
                  <a:lnTo>
                    <a:pt x="0" y="852"/>
                  </a:lnTo>
                  <a:lnTo>
                    <a:pt x="6" y="848"/>
                  </a:lnTo>
                  <a:lnTo>
                    <a:pt x="6" y="852"/>
                  </a:lnTo>
                  <a:lnTo>
                    <a:pt x="0" y="854"/>
                  </a:lnTo>
                  <a:lnTo>
                    <a:pt x="0" y="856"/>
                  </a:lnTo>
                  <a:lnTo>
                    <a:pt x="2" y="858"/>
                  </a:lnTo>
                  <a:lnTo>
                    <a:pt x="0" y="858"/>
                  </a:lnTo>
                  <a:lnTo>
                    <a:pt x="4" y="866"/>
                  </a:lnTo>
                  <a:lnTo>
                    <a:pt x="14" y="872"/>
                  </a:lnTo>
                  <a:lnTo>
                    <a:pt x="26" y="870"/>
                  </a:lnTo>
                  <a:lnTo>
                    <a:pt x="26" y="872"/>
                  </a:lnTo>
                  <a:lnTo>
                    <a:pt x="34" y="876"/>
                  </a:lnTo>
                  <a:lnTo>
                    <a:pt x="32" y="880"/>
                  </a:lnTo>
                  <a:lnTo>
                    <a:pt x="0" y="868"/>
                  </a:lnTo>
                  <a:lnTo>
                    <a:pt x="0" y="880"/>
                  </a:lnTo>
                  <a:lnTo>
                    <a:pt x="4" y="880"/>
                  </a:lnTo>
                  <a:lnTo>
                    <a:pt x="4" y="882"/>
                  </a:lnTo>
                  <a:lnTo>
                    <a:pt x="0" y="882"/>
                  </a:lnTo>
                  <a:lnTo>
                    <a:pt x="0" y="896"/>
                  </a:lnTo>
                  <a:lnTo>
                    <a:pt x="12" y="898"/>
                  </a:lnTo>
                  <a:lnTo>
                    <a:pt x="16" y="904"/>
                  </a:lnTo>
                  <a:lnTo>
                    <a:pt x="26" y="906"/>
                  </a:lnTo>
                  <a:lnTo>
                    <a:pt x="24" y="908"/>
                  </a:lnTo>
                  <a:lnTo>
                    <a:pt x="26" y="916"/>
                  </a:lnTo>
                  <a:lnTo>
                    <a:pt x="40" y="920"/>
                  </a:lnTo>
                  <a:lnTo>
                    <a:pt x="40" y="922"/>
                  </a:lnTo>
                  <a:lnTo>
                    <a:pt x="34" y="922"/>
                  </a:lnTo>
                  <a:lnTo>
                    <a:pt x="44" y="930"/>
                  </a:lnTo>
                  <a:lnTo>
                    <a:pt x="52" y="930"/>
                  </a:lnTo>
                  <a:lnTo>
                    <a:pt x="50" y="932"/>
                  </a:lnTo>
                  <a:lnTo>
                    <a:pt x="56" y="936"/>
                  </a:lnTo>
                  <a:lnTo>
                    <a:pt x="56" y="938"/>
                  </a:lnTo>
                  <a:lnTo>
                    <a:pt x="62" y="942"/>
                  </a:lnTo>
                  <a:lnTo>
                    <a:pt x="60" y="948"/>
                  </a:lnTo>
                  <a:lnTo>
                    <a:pt x="72" y="984"/>
                  </a:lnTo>
                  <a:lnTo>
                    <a:pt x="72" y="984"/>
                  </a:lnTo>
                  <a:lnTo>
                    <a:pt x="72" y="986"/>
                  </a:lnTo>
                  <a:lnTo>
                    <a:pt x="70" y="984"/>
                  </a:lnTo>
                  <a:lnTo>
                    <a:pt x="72" y="1000"/>
                  </a:lnTo>
                  <a:lnTo>
                    <a:pt x="82" y="1004"/>
                  </a:lnTo>
                  <a:lnTo>
                    <a:pt x="74" y="1006"/>
                  </a:lnTo>
                  <a:lnTo>
                    <a:pt x="70" y="1076"/>
                  </a:lnTo>
                  <a:lnTo>
                    <a:pt x="64" y="1090"/>
                  </a:lnTo>
                  <a:lnTo>
                    <a:pt x="70" y="1118"/>
                  </a:lnTo>
                  <a:lnTo>
                    <a:pt x="72" y="1128"/>
                  </a:lnTo>
                  <a:lnTo>
                    <a:pt x="66" y="1156"/>
                  </a:lnTo>
                  <a:lnTo>
                    <a:pt x="78" y="1172"/>
                  </a:lnTo>
                  <a:lnTo>
                    <a:pt x="80" y="1192"/>
                  </a:lnTo>
                  <a:lnTo>
                    <a:pt x="94" y="1212"/>
                  </a:lnTo>
                  <a:lnTo>
                    <a:pt x="102" y="1218"/>
                  </a:lnTo>
                  <a:lnTo>
                    <a:pt x="100" y="1218"/>
                  </a:lnTo>
                  <a:lnTo>
                    <a:pt x="106" y="1234"/>
                  </a:lnTo>
                  <a:lnTo>
                    <a:pt x="114" y="1240"/>
                  </a:lnTo>
                  <a:lnTo>
                    <a:pt x="114" y="1252"/>
                  </a:lnTo>
                  <a:lnTo>
                    <a:pt x="138" y="1280"/>
                  </a:lnTo>
                  <a:lnTo>
                    <a:pt x="138" y="1292"/>
                  </a:lnTo>
                  <a:lnTo>
                    <a:pt x="176" y="1306"/>
                  </a:lnTo>
                  <a:lnTo>
                    <a:pt x="180" y="1312"/>
                  </a:lnTo>
                  <a:lnTo>
                    <a:pt x="188" y="1314"/>
                  </a:lnTo>
                  <a:lnTo>
                    <a:pt x="198" y="1324"/>
                  </a:lnTo>
                  <a:lnTo>
                    <a:pt x="200" y="1336"/>
                  </a:lnTo>
                  <a:lnTo>
                    <a:pt x="200" y="1336"/>
                  </a:lnTo>
                  <a:lnTo>
                    <a:pt x="202" y="1338"/>
                  </a:lnTo>
                  <a:lnTo>
                    <a:pt x="202" y="1340"/>
                  </a:lnTo>
                  <a:lnTo>
                    <a:pt x="202" y="1340"/>
                  </a:lnTo>
                  <a:lnTo>
                    <a:pt x="212" y="1354"/>
                  </a:lnTo>
                  <a:lnTo>
                    <a:pt x="226" y="1388"/>
                  </a:lnTo>
                  <a:lnTo>
                    <a:pt x="228" y="1388"/>
                  </a:lnTo>
                  <a:lnTo>
                    <a:pt x="230" y="1400"/>
                  </a:lnTo>
                  <a:lnTo>
                    <a:pt x="244" y="1406"/>
                  </a:lnTo>
                  <a:lnTo>
                    <a:pt x="260" y="1428"/>
                  </a:lnTo>
                  <a:lnTo>
                    <a:pt x="258" y="1438"/>
                  </a:lnTo>
                  <a:lnTo>
                    <a:pt x="244" y="1436"/>
                  </a:lnTo>
                  <a:lnTo>
                    <a:pt x="244" y="1430"/>
                  </a:lnTo>
                  <a:lnTo>
                    <a:pt x="240" y="1428"/>
                  </a:lnTo>
                  <a:lnTo>
                    <a:pt x="238" y="1434"/>
                  </a:lnTo>
                  <a:lnTo>
                    <a:pt x="244" y="1440"/>
                  </a:lnTo>
                  <a:lnTo>
                    <a:pt x="244" y="1444"/>
                  </a:lnTo>
                  <a:lnTo>
                    <a:pt x="272" y="1464"/>
                  </a:lnTo>
                  <a:lnTo>
                    <a:pt x="278" y="1466"/>
                  </a:lnTo>
                  <a:lnTo>
                    <a:pt x="280" y="1464"/>
                  </a:lnTo>
                  <a:lnTo>
                    <a:pt x="280" y="1468"/>
                  </a:lnTo>
                  <a:lnTo>
                    <a:pt x="294" y="1476"/>
                  </a:lnTo>
                  <a:lnTo>
                    <a:pt x="296" y="1484"/>
                  </a:lnTo>
                  <a:lnTo>
                    <a:pt x="294" y="1508"/>
                  </a:lnTo>
                  <a:lnTo>
                    <a:pt x="304" y="1508"/>
                  </a:lnTo>
                  <a:lnTo>
                    <a:pt x="328" y="1528"/>
                  </a:lnTo>
                  <a:lnTo>
                    <a:pt x="340" y="1546"/>
                  </a:lnTo>
                  <a:lnTo>
                    <a:pt x="352" y="1538"/>
                  </a:lnTo>
                  <a:lnTo>
                    <a:pt x="352" y="1528"/>
                  </a:lnTo>
                  <a:lnTo>
                    <a:pt x="336" y="1510"/>
                  </a:lnTo>
                  <a:lnTo>
                    <a:pt x="332" y="1514"/>
                  </a:lnTo>
                  <a:lnTo>
                    <a:pt x="330" y="1512"/>
                  </a:lnTo>
                  <a:lnTo>
                    <a:pt x="312" y="1462"/>
                  </a:lnTo>
                  <a:lnTo>
                    <a:pt x="304" y="1458"/>
                  </a:lnTo>
                  <a:lnTo>
                    <a:pt x="280" y="1416"/>
                  </a:lnTo>
                  <a:lnTo>
                    <a:pt x="276" y="1416"/>
                  </a:lnTo>
                  <a:lnTo>
                    <a:pt x="272" y="1408"/>
                  </a:lnTo>
                  <a:lnTo>
                    <a:pt x="260" y="1398"/>
                  </a:lnTo>
                  <a:lnTo>
                    <a:pt x="256" y="1390"/>
                  </a:lnTo>
                  <a:lnTo>
                    <a:pt x="250" y="1356"/>
                  </a:lnTo>
                  <a:lnTo>
                    <a:pt x="260" y="1362"/>
                  </a:lnTo>
                  <a:lnTo>
                    <a:pt x="266" y="1362"/>
                  </a:lnTo>
                  <a:lnTo>
                    <a:pt x="278" y="1370"/>
                  </a:lnTo>
                  <a:lnTo>
                    <a:pt x="286" y="1396"/>
                  </a:lnTo>
                  <a:lnTo>
                    <a:pt x="294" y="1410"/>
                  </a:lnTo>
                  <a:lnTo>
                    <a:pt x="290" y="1414"/>
                  </a:lnTo>
                  <a:lnTo>
                    <a:pt x="290" y="1420"/>
                  </a:lnTo>
                  <a:lnTo>
                    <a:pt x="300" y="1422"/>
                  </a:lnTo>
                  <a:lnTo>
                    <a:pt x="300" y="1418"/>
                  </a:lnTo>
                  <a:lnTo>
                    <a:pt x="304" y="1424"/>
                  </a:lnTo>
                  <a:lnTo>
                    <a:pt x="318" y="1440"/>
                  </a:lnTo>
                  <a:lnTo>
                    <a:pt x="326" y="1440"/>
                  </a:lnTo>
                  <a:lnTo>
                    <a:pt x="328" y="1452"/>
                  </a:lnTo>
                  <a:lnTo>
                    <a:pt x="352" y="1470"/>
                  </a:lnTo>
                  <a:lnTo>
                    <a:pt x="348" y="1480"/>
                  </a:lnTo>
                  <a:lnTo>
                    <a:pt x="352" y="1490"/>
                  </a:lnTo>
                  <a:lnTo>
                    <a:pt x="356" y="1488"/>
                  </a:lnTo>
                  <a:lnTo>
                    <a:pt x="356" y="1492"/>
                  </a:lnTo>
                  <a:lnTo>
                    <a:pt x="370" y="1496"/>
                  </a:lnTo>
                  <a:lnTo>
                    <a:pt x="376" y="1500"/>
                  </a:lnTo>
                  <a:lnTo>
                    <a:pt x="378" y="1510"/>
                  </a:lnTo>
                  <a:lnTo>
                    <a:pt x="396" y="1524"/>
                  </a:lnTo>
                  <a:lnTo>
                    <a:pt x="406" y="1540"/>
                  </a:lnTo>
                  <a:lnTo>
                    <a:pt x="420" y="1550"/>
                  </a:lnTo>
                  <a:lnTo>
                    <a:pt x="428" y="1574"/>
                  </a:lnTo>
                  <a:lnTo>
                    <a:pt x="424" y="1584"/>
                  </a:lnTo>
                  <a:lnTo>
                    <a:pt x="426" y="1588"/>
                  </a:lnTo>
                  <a:lnTo>
                    <a:pt x="420" y="1590"/>
                  </a:lnTo>
                  <a:lnTo>
                    <a:pt x="424" y="1606"/>
                  </a:lnTo>
                  <a:lnTo>
                    <a:pt x="436" y="1616"/>
                  </a:lnTo>
                  <a:lnTo>
                    <a:pt x="452" y="1626"/>
                  </a:lnTo>
                  <a:lnTo>
                    <a:pt x="464" y="1636"/>
                  </a:lnTo>
                  <a:lnTo>
                    <a:pt x="490" y="1642"/>
                  </a:lnTo>
                  <a:lnTo>
                    <a:pt x="508" y="1658"/>
                  </a:lnTo>
                  <a:lnTo>
                    <a:pt x="549" y="1670"/>
                  </a:lnTo>
                  <a:lnTo>
                    <a:pt x="567" y="1680"/>
                  </a:lnTo>
                  <a:lnTo>
                    <a:pt x="597" y="1688"/>
                  </a:lnTo>
                  <a:lnTo>
                    <a:pt x="619" y="1678"/>
                  </a:lnTo>
                  <a:lnTo>
                    <a:pt x="625" y="1676"/>
                  </a:lnTo>
                  <a:lnTo>
                    <a:pt x="645" y="1684"/>
                  </a:lnTo>
                  <a:lnTo>
                    <a:pt x="667" y="1706"/>
                  </a:lnTo>
                  <a:lnTo>
                    <a:pt x="667" y="1706"/>
                  </a:lnTo>
                  <a:lnTo>
                    <a:pt x="669" y="1706"/>
                  </a:lnTo>
                  <a:lnTo>
                    <a:pt x="671" y="1710"/>
                  </a:lnTo>
                  <a:lnTo>
                    <a:pt x="671" y="1708"/>
                  </a:lnTo>
                  <a:lnTo>
                    <a:pt x="687" y="1720"/>
                  </a:lnTo>
                  <a:lnTo>
                    <a:pt x="711" y="1724"/>
                  </a:lnTo>
                  <a:lnTo>
                    <a:pt x="737" y="1734"/>
                  </a:lnTo>
                  <a:lnTo>
                    <a:pt x="747" y="1734"/>
                  </a:lnTo>
                  <a:lnTo>
                    <a:pt x="755" y="1732"/>
                  </a:lnTo>
                  <a:lnTo>
                    <a:pt x="757" y="1732"/>
                  </a:lnTo>
                  <a:lnTo>
                    <a:pt x="759" y="1734"/>
                  </a:lnTo>
                  <a:lnTo>
                    <a:pt x="757" y="1734"/>
                  </a:lnTo>
                  <a:lnTo>
                    <a:pt x="757" y="1740"/>
                  </a:lnTo>
                  <a:lnTo>
                    <a:pt x="789" y="1774"/>
                  </a:lnTo>
                  <a:lnTo>
                    <a:pt x="787" y="1786"/>
                  </a:lnTo>
                  <a:lnTo>
                    <a:pt x="793" y="1796"/>
                  </a:lnTo>
                  <a:lnTo>
                    <a:pt x="807" y="1804"/>
                  </a:lnTo>
                  <a:lnTo>
                    <a:pt x="809" y="1798"/>
                  </a:lnTo>
                  <a:lnTo>
                    <a:pt x="815" y="1806"/>
                  </a:lnTo>
                  <a:lnTo>
                    <a:pt x="829" y="1812"/>
                  </a:lnTo>
                  <a:lnTo>
                    <a:pt x="829" y="1822"/>
                  </a:lnTo>
                  <a:lnTo>
                    <a:pt x="841" y="1826"/>
                  </a:lnTo>
                  <a:lnTo>
                    <a:pt x="841" y="1824"/>
                  </a:lnTo>
                  <a:lnTo>
                    <a:pt x="841" y="1826"/>
                  </a:lnTo>
                  <a:lnTo>
                    <a:pt x="845" y="1834"/>
                  </a:lnTo>
                  <a:lnTo>
                    <a:pt x="849" y="1828"/>
                  </a:lnTo>
                  <a:lnTo>
                    <a:pt x="867" y="1830"/>
                  </a:lnTo>
                  <a:lnTo>
                    <a:pt x="867" y="1832"/>
                  </a:lnTo>
                  <a:lnTo>
                    <a:pt x="861" y="1844"/>
                  </a:lnTo>
                  <a:lnTo>
                    <a:pt x="871" y="1848"/>
                  </a:lnTo>
                  <a:lnTo>
                    <a:pt x="869" y="1834"/>
                  </a:lnTo>
                  <a:lnTo>
                    <a:pt x="875" y="1842"/>
                  </a:lnTo>
                  <a:lnTo>
                    <a:pt x="881" y="1840"/>
                  </a:lnTo>
                  <a:lnTo>
                    <a:pt x="881" y="1850"/>
                  </a:lnTo>
                  <a:lnTo>
                    <a:pt x="891" y="1850"/>
                  </a:lnTo>
                  <a:lnTo>
                    <a:pt x="901" y="1842"/>
                  </a:lnTo>
                  <a:lnTo>
                    <a:pt x="895" y="1832"/>
                  </a:lnTo>
                  <a:lnTo>
                    <a:pt x="895" y="1830"/>
                  </a:lnTo>
                  <a:lnTo>
                    <a:pt x="915" y="1816"/>
                  </a:lnTo>
                  <a:lnTo>
                    <a:pt x="931" y="1826"/>
                  </a:lnTo>
                  <a:lnTo>
                    <a:pt x="933" y="1826"/>
                  </a:lnTo>
                  <a:lnTo>
                    <a:pt x="929" y="1832"/>
                  </a:lnTo>
                  <a:lnTo>
                    <a:pt x="939" y="1846"/>
                  </a:lnTo>
                  <a:lnTo>
                    <a:pt x="947" y="1860"/>
                  </a:lnTo>
                  <a:lnTo>
                    <a:pt x="947" y="1912"/>
                  </a:lnTo>
                  <a:lnTo>
                    <a:pt x="953" y="1912"/>
                  </a:lnTo>
                  <a:lnTo>
                    <a:pt x="945" y="1922"/>
                  </a:lnTo>
                  <a:lnTo>
                    <a:pt x="943" y="1928"/>
                  </a:lnTo>
                  <a:lnTo>
                    <a:pt x="925" y="1932"/>
                  </a:lnTo>
                  <a:lnTo>
                    <a:pt x="925" y="1946"/>
                  </a:lnTo>
                  <a:lnTo>
                    <a:pt x="917" y="1950"/>
                  </a:lnTo>
                  <a:lnTo>
                    <a:pt x="919" y="1956"/>
                  </a:lnTo>
                  <a:lnTo>
                    <a:pt x="897" y="1966"/>
                  </a:lnTo>
                  <a:lnTo>
                    <a:pt x="897" y="1978"/>
                  </a:lnTo>
                  <a:lnTo>
                    <a:pt x="891" y="1994"/>
                  </a:lnTo>
                  <a:lnTo>
                    <a:pt x="883" y="2000"/>
                  </a:lnTo>
                  <a:lnTo>
                    <a:pt x="883" y="2026"/>
                  </a:lnTo>
                  <a:lnTo>
                    <a:pt x="895" y="2036"/>
                  </a:lnTo>
                  <a:lnTo>
                    <a:pt x="901" y="2028"/>
                  </a:lnTo>
                  <a:lnTo>
                    <a:pt x="903" y="2030"/>
                  </a:lnTo>
                  <a:lnTo>
                    <a:pt x="901" y="2038"/>
                  </a:lnTo>
                  <a:lnTo>
                    <a:pt x="895" y="2044"/>
                  </a:lnTo>
                  <a:lnTo>
                    <a:pt x="895" y="2042"/>
                  </a:lnTo>
                  <a:lnTo>
                    <a:pt x="891" y="2046"/>
                  </a:lnTo>
                  <a:lnTo>
                    <a:pt x="891" y="2046"/>
                  </a:lnTo>
                  <a:lnTo>
                    <a:pt x="891" y="2046"/>
                  </a:lnTo>
                  <a:lnTo>
                    <a:pt x="875" y="2062"/>
                  </a:lnTo>
                  <a:lnTo>
                    <a:pt x="877" y="2082"/>
                  </a:lnTo>
                  <a:lnTo>
                    <a:pt x="881" y="2086"/>
                  </a:lnTo>
                  <a:lnTo>
                    <a:pt x="877" y="2092"/>
                  </a:lnTo>
                  <a:lnTo>
                    <a:pt x="899" y="2110"/>
                  </a:lnTo>
                  <a:lnTo>
                    <a:pt x="909" y="2130"/>
                  </a:lnTo>
                  <a:lnTo>
                    <a:pt x="919" y="2138"/>
                  </a:lnTo>
                  <a:lnTo>
                    <a:pt x="943" y="2198"/>
                  </a:lnTo>
                  <a:lnTo>
                    <a:pt x="967" y="2234"/>
                  </a:lnTo>
                  <a:lnTo>
                    <a:pt x="967" y="2252"/>
                  </a:lnTo>
                  <a:lnTo>
                    <a:pt x="991" y="2274"/>
                  </a:lnTo>
                  <a:lnTo>
                    <a:pt x="1017" y="2292"/>
                  </a:lnTo>
                  <a:lnTo>
                    <a:pt x="1043" y="2302"/>
                  </a:lnTo>
                  <a:lnTo>
                    <a:pt x="1077" y="2328"/>
                  </a:lnTo>
                  <a:lnTo>
                    <a:pt x="1081" y="2364"/>
                  </a:lnTo>
                  <a:lnTo>
                    <a:pt x="1083" y="2394"/>
                  </a:lnTo>
                  <a:lnTo>
                    <a:pt x="1081" y="2420"/>
                  </a:lnTo>
                  <a:lnTo>
                    <a:pt x="1075" y="2428"/>
                  </a:lnTo>
                  <a:lnTo>
                    <a:pt x="1077" y="2468"/>
                  </a:lnTo>
                  <a:lnTo>
                    <a:pt x="1073" y="2482"/>
                  </a:lnTo>
                  <a:lnTo>
                    <a:pt x="1073" y="2502"/>
                  </a:lnTo>
                  <a:lnTo>
                    <a:pt x="1057" y="2546"/>
                  </a:lnTo>
                  <a:lnTo>
                    <a:pt x="1061" y="2568"/>
                  </a:lnTo>
                  <a:lnTo>
                    <a:pt x="1055" y="2576"/>
                  </a:lnTo>
                  <a:lnTo>
                    <a:pt x="1053" y="2584"/>
                  </a:lnTo>
                  <a:lnTo>
                    <a:pt x="1057" y="2624"/>
                  </a:lnTo>
                  <a:lnTo>
                    <a:pt x="1055" y="2652"/>
                  </a:lnTo>
                  <a:lnTo>
                    <a:pt x="1031" y="2718"/>
                  </a:lnTo>
                  <a:lnTo>
                    <a:pt x="1027" y="2718"/>
                  </a:lnTo>
                  <a:lnTo>
                    <a:pt x="1027" y="2730"/>
                  </a:lnTo>
                  <a:lnTo>
                    <a:pt x="1019" y="2734"/>
                  </a:lnTo>
                  <a:lnTo>
                    <a:pt x="1019" y="2766"/>
                  </a:lnTo>
                  <a:lnTo>
                    <a:pt x="1023" y="2786"/>
                  </a:lnTo>
                  <a:lnTo>
                    <a:pt x="1017" y="2796"/>
                  </a:lnTo>
                  <a:lnTo>
                    <a:pt x="1013" y="2834"/>
                  </a:lnTo>
                  <a:lnTo>
                    <a:pt x="1019" y="2840"/>
                  </a:lnTo>
                  <a:lnTo>
                    <a:pt x="1017" y="2838"/>
                  </a:lnTo>
                  <a:lnTo>
                    <a:pt x="1015" y="2840"/>
                  </a:lnTo>
                  <a:lnTo>
                    <a:pt x="1009" y="2848"/>
                  </a:lnTo>
                  <a:lnTo>
                    <a:pt x="1005" y="2880"/>
                  </a:lnTo>
                  <a:lnTo>
                    <a:pt x="1005" y="2886"/>
                  </a:lnTo>
                  <a:lnTo>
                    <a:pt x="1019" y="2888"/>
                  </a:lnTo>
                  <a:lnTo>
                    <a:pt x="1021" y="2882"/>
                  </a:lnTo>
                  <a:lnTo>
                    <a:pt x="1025" y="2882"/>
                  </a:lnTo>
                  <a:lnTo>
                    <a:pt x="1023" y="2872"/>
                  </a:lnTo>
                  <a:lnTo>
                    <a:pt x="1027" y="2872"/>
                  </a:lnTo>
                  <a:lnTo>
                    <a:pt x="1023" y="2866"/>
                  </a:lnTo>
                  <a:lnTo>
                    <a:pt x="1027" y="2860"/>
                  </a:lnTo>
                  <a:lnTo>
                    <a:pt x="1025" y="2846"/>
                  </a:lnTo>
                  <a:lnTo>
                    <a:pt x="1025" y="2848"/>
                  </a:lnTo>
                  <a:lnTo>
                    <a:pt x="1035" y="2840"/>
                  </a:lnTo>
                  <a:lnTo>
                    <a:pt x="1041" y="2842"/>
                  </a:lnTo>
                  <a:lnTo>
                    <a:pt x="1031" y="2850"/>
                  </a:lnTo>
                  <a:lnTo>
                    <a:pt x="1041" y="2852"/>
                  </a:lnTo>
                  <a:lnTo>
                    <a:pt x="1041" y="2854"/>
                  </a:lnTo>
                  <a:lnTo>
                    <a:pt x="1035" y="2858"/>
                  </a:lnTo>
                  <a:lnTo>
                    <a:pt x="1039" y="2864"/>
                  </a:lnTo>
                  <a:lnTo>
                    <a:pt x="1033" y="2866"/>
                  </a:lnTo>
                  <a:lnTo>
                    <a:pt x="1035" y="2874"/>
                  </a:lnTo>
                  <a:lnTo>
                    <a:pt x="1029" y="2886"/>
                  </a:lnTo>
                  <a:lnTo>
                    <a:pt x="1033" y="2894"/>
                  </a:lnTo>
                  <a:lnTo>
                    <a:pt x="1025" y="2906"/>
                  </a:lnTo>
                  <a:lnTo>
                    <a:pt x="1029" y="2908"/>
                  </a:lnTo>
                  <a:lnTo>
                    <a:pt x="1019" y="2914"/>
                  </a:lnTo>
                  <a:lnTo>
                    <a:pt x="1025" y="2926"/>
                  </a:lnTo>
                  <a:lnTo>
                    <a:pt x="1023" y="2926"/>
                  </a:lnTo>
                  <a:lnTo>
                    <a:pt x="1023" y="2936"/>
                  </a:lnTo>
                  <a:lnTo>
                    <a:pt x="1025" y="2936"/>
                  </a:lnTo>
                  <a:lnTo>
                    <a:pt x="1023" y="2938"/>
                  </a:lnTo>
                  <a:lnTo>
                    <a:pt x="1019" y="2924"/>
                  </a:lnTo>
                  <a:lnTo>
                    <a:pt x="1005" y="2928"/>
                  </a:lnTo>
                  <a:lnTo>
                    <a:pt x="1023" y="2938"/>
                  </a:lnTo>
                  <a:lnTo>
                    <a:pt x="1017" y="2948"/>
                  </a:lnTo>
                  <a:lnTo>
                    <a:pt x="1021" y="2948"/>
                  </a:lnTo>
                  <a:lnTo>
                    <a:pt x="1023" y="2948"/>
                  </a:lnTo>
                  <a:lnTo>
                    <a:pt x="1019" y="2948"/>
                  </a:lnTo>
                  <a:lnTo>
                    <a:pt x="1019" y="2952"/>
                  </a:lnTo>
                  <a:lnTo>
                    <a:pt x="1015" y="2960"/>
                  </a:lnTo>
                  <a:lnTo>
                    <a:pt x="1015" y="2958"/>
                  </a:lnTo>
                  <a:lnTo>
                    <a:pt x="1011" y="2948"/>
                  </a:lnTo>
                  <a:lnTo>
                    <a:pt x="991" y="2948"/>
                  </a:lnTo>
                  <a:lnTo>
                    <a:pt x="997" y="2958"/>
                  </a:lnTo>
                  <a:lnTo>
                    <a:pt x="983" y="2968"/>
                  </a:lnTo>
                  <a:lnTo>
                    <a:pt x="981" y="2976"/>
                  </a:lnTo>
                  <a:lnTo>
                    <a:pt x="993" y="2986"/>
                  </a:lnTo>
                  <a:lnTo>
                    <a:pt x="991" y="2974"/>
                  </a:lnTo>
                  <a:lnTo>
                    <a:pt x="993" y="2972"/>
                  </a:lnTo>
                  <a:lnTo>
                    <a:pt x="1001" y="2978"/>
                  </a:lnTo>
                  <a:lnTo>
                    <a:pt x="1009" y="2978"/>
                  </a:lnTo>
                  <a:lnTo>
                    <a:pt x="1011" y="2980"/>
                  </a:lnTo>
                  <a:lnTo>
                    <a:pt x="1009" y="2984"/>
                  </a:lnTo>
                  <a:lnTo>
                    <a:pt x="1011" y="2986"/>
                  </a:lnTo>
                  <a:lnTo>
                    <a:pt x="1001" y="2992"/>
                  </a:lnTo>
                  <a:lnTo>
                    <a:pt x="1011" y="2998"/>
                  </a:lnTo>
                  <a:lnTo>
                    <a:pt x="1009" y="3006"/>
                  </a:lnTo>
                  <a:lnTo>
                    <a:pt x="1017" y="3004"/>
                  </a:lnTo>
                  <a:lnTo>
                    <a:pt x="1021" y="3010"/>
                  </a:lnTo>
                  <a:lnTo>
                    <a:pt x="1009" y="3006"/>
                  </a:lnTo>
                  <a:lnTo>
                    <a:pt x="1009" y="3010"/>
                  </a:lnTo>
                  <a:lnTo>
                    <a:pt x="1007" y="3006"/>
                  </a:lnTo>
                  <a:lnTo>
                    <a:pt x="1003" y="3008"/>
                  </a:lnTo>
                  <a:lnTo>
                    <a:pt x="1005" y="3022"/>
                  </a:lnTo>
                  <a:lnTo>
                    <a:pt x="1007" y="3022"/>
                  </a:lnTo>
                  <a:lnTo>
                    <a:pt x="1007" y="3056"/>
                  </a:lnTo>
                  <a:lnTo>
                    <a:pt x="1013" y="3048"/>
                  </a:lnTo>
                  <a:lnTo>
                    <a:pt x="1013" y="3050"/>
                  </a:lnTo>
                  <a:lnTo>
                    <a:pt x="1015" y="3054"/>
                  </a:lnTo>
                  <a:lnTo>
                    <a:pt x="1009" y="3056"/>
                  </a:lnTo>
                  <a:lnTo>
                    <a:pt x="1003" y="3064"/>
                  </a:lnTo>
                  <a:lnTo>
                    <a:pt x="1005" y="3034"/>
                  </a:lnTo>
                  <a:lnTo>
                    <a:pt x="999" y="3026"/>
                  </a:lnTo>
                  <a:lnTo>
                    <a:pt x="995" y="3036"/>
                  </a:lnTo>
                  <a:lnTo>
                    <a:pt x="991" y="3040"/>
                  </a:lnTo>
                  <a:lnTo>
                    <a:pt x="995" y="3046"/>
                  </a:lnTo>
                  <a:lnTo>
                    <a:pt x="991" y="3044"/>
                  </a:lnTo>
                  <a:lnTo>
                    <a:pt x="999" y="3050"/>
                  </a:lnTo>
                  <a:lnTo>
                    <a:pt x="999" y="3064"/>
                  </a:lnTo>
                  <a:lnTo>
                    <a:pt x="1003" y="3066"/>
                  </a:lnTo>
                  <a:lnTo>
                    <a:pt x="999" y="3070"/>
                  </a:lnTo>
                  <a:lnTo>
                    <a:pt x="1013" y="3080"/>
                  </a:lnTo>
                  <a:lnTo>
                    <a:pt x="1009" y="3082"/>
                  </a:lnTo>
                  <a:lnTo>
                    <a:pt x="1009" y="3084"/>
                  </a:lnTo>
                  <a:lnTo>
                    <a:pt x="1001" y="3078"/>
                  </a:lnTo>
                  <a:lnTo>
                    <a:pt x="1007" y="3086"/>
                  </a:lnTo>
                  <a:lnTo>
                    <a:pt x="1011" y="3088"/>
                  </a:lnTo>
                  <a:lnTo>
                    <a:pt x="1011" y="3090"/>
                  </a:lnTo>
                  <a:lnTo>
                    <a:pt x="1011" y="3090"/>
                  </a:lnTo>
                  <a:lnTo>
                    <a:pt x="1011" y="3090"/>
                  </a:lnTo>
                  <a:lnTo>
                    <a:pt x="1011" y="3100"/>
                  </a:lnTo>
                  <a:lnTo>
                    <a:pt x="1019" y="3108"/>
                  </a:lnTo>
                  <a:lnTo>
                    <a:pt x="1019" y="3110"/>
                  </a:lnTo>
                  <a:lnTo>
                    <a:pt x="1017" y="3106"/>
                  </a:lnTo>
                  <a:lnTo>
                    <a:pt x="1021" y="3116"/>
                  </a:lnTo>
                  <a:lnTo>
                    <a:pt x="1021" y="3120"/>
                  </a:lnTo>
                  <a:lnTo>
                    <a:pt x="1115" y="3120"/>
                  </a:lnTo>
                  <a:lnTo>
                    <a:pt x="1109" y="3114"/>
                  </a:lnTo>
                  <a:lnTo>
                    <a:pt x="1109" y="3114"/>
                  </a:lnTo>
                  <a:lnTo>
                    <a:pt x="1111" y="3112"/>
                  </a:lnTo>
                  <a:lnTo>
                    <a:pt x="1107" y="3094"/>
                  </a:lnTo>
                  <a:lnTo>
                    <a:pt x="1105" y="3094"/>
                  </a:lnTo>
                  <a:lnTo>
                    <a:pt x="1109" y="3080"/>
                  </a:lnTo>
                  <a:lnTo>
                    <a:pt x="1121" y="3072"/>
                  </a:lnTo>
                  <a:lnTo>
                    <a:pt x="1133" y="3066"/>
                  </a:lnTo>
                  <a:lnTo>
                    <a:pt x="1139" y="3040"/>
                  </a:lnTo>
                  <a:lnTo>
                    <a:pt x="1167" y="3014"/>
                  </a:lnTo>
                  <a:lnTo>
                    <a:pt x="1173" y="2996"/>
                  </a:lnTo>
                  <a:lnTo>
                    <a:pt x="1171" y="2982"/>
                  </a:lnTo>
                  <a:lnTo>
                    <a:pt x="1151" y="2978"/>
                  </a:lnTo>
                  <a:lnTo>
                    <a:pt x="1143" y="2968"/>
                  </a:lnTo>
                  <a:lnTo>
                    <a:pt x="1137" y="2958"/>
                  </a:lnTo>
                  <a:lnTo>
                    <a:pt x="1137" y="2954"/>
                  </a:lnTo>
                  <a:lnTo>
                    <a:pt x="1151" y="2936"/>
                  </a:lnTo>
                  <a:lnTo>
                    <a:pt x="1161" y="2930"/>
                  </a:lnTo>
                  <a:lnTo>
                    <a:pt x="1175" y="2930"/>
                  </a:lnTo>
                  <a:lnTo>
                    <a:pt x="1175" y="2920"/>
                  </a:lnTo>
                  <a:lnTo>
                    <a:pt x="1183" y="2912"/>
                  </a:lnTo>
                  <a:lnTo>
                    <a:pt x="1183" y="2890"/>
                  </a:lnTo>
                  <a:lnTo>
                    <a:pt x="1187" y="2884"/>
                  </a:lnTo>
                  <a:lnTo>
                    <a:pt x="1203" y="2876"/>
                  </a:lnTo>
                  <a:lnTo>
                    <a:pt x="1189" y="2868"/>
                  </a:lnTo>
                  <a:lnTo>
                    <a:pt x="1191" y="2866"/>
                  </a:lnTo>
                  <a:lnTo>
                    <a:pt x="1197" y="2872"/>
                  </a:lnTo>
                  <a:lnTo>
                    <a:pt x="1209" y="2872"/>
                  </a:lnTo>
                  <a:lnTo>
                    <a:pt x="1213" y="2864"/>
                  </a:lnTo>
                  <a:lnTo>
                    <a:pt x="1211" y="2854"/>
                  </a:lnTo>
                  <a:lnTo>
                    <a:pt x="1207" y="2848"/>
                  </a:lnTo>
                  <a:lnTo>
                    <a:pt x="1193" y="2854"/>
                  </a:lnTo>
                  <a:lnTo>
                    <a:pt x="1195" y="2856"/>
                  </a:lnTo>
                  <a:lnTo>
                    <a:pt x="1193" y="2858"/>
                  </a:lnTo>
                  <a:lnTo>
                    <a:pt x="1185" y="2850"/>
                  </a:lnTo>
                  <a:lnTo>
                    <a:pt x="1183" y="2822"/>
                  </a:lnTo>
                  <a:lnTo>
                    <a:pt x="1185" y="2820"/>
                  </a:lnTo>
                  <a:lnTo>
                    <a:pt x="1205" y="2830"/>
                  </a:lnTo>
                  <a:lnTo>
                    <a:pt x="1221" y="2830"/>
                  </a:lnTo>
                  <a:lnTo>
                    <a:pt x="1233" y="2824"/>
                  </a:lnTo>
                  <a:lnTo>
                    <a:pt x="1237" y="2818"/>
                  </a:lnTo>
                  <a:lnTo>
                    <a:pt x="1235" y="2802"/>
                  </a:lnTo>
                  <a:lnTo>
                    <a:pt x="1241" y="2786"/>
                  </a:lnTo>
                  <a:lnTo>
                    <a:pt x="1237" y="2780"/>
                  </a:lnTo>
                  <a:lnTo>
                    <a:pt x="1237" y="2774"/>
                  </a:lnTo>
                  <a:lnTo>
                    <a:pt x="1237" y="2776"/>
                  </a:lnTo>
                  <a:lnTo>
                    <a:pt x="1259" y="2776"/>
                  </a:lnTo>
                  <a:lnTo>
                    <a:pt x="1315" y="2764"/>
                  </a:lnTo>
                  <a:lnTo>
                    <a:pt x="1323" y="2756"/>
                  </a:lnTo>
                  <a:lnTo>
                    <a:pt x="1327" y="2748"/>
                  </a:lnTo>
                  <a:lnTo>
                    <a:pt x="1339" y="2730"/>
                  </a:lnTo>
                  <a:lnTo>
                    <a:pt x="1341" y="2708"/>
                  </a:lnTo>
                  <a:lnTo>
                    <a:pt x="1333" y="2708"/>
                  </a:lnTo>
                  <a:lnTo>
                    <a:pt x="1329" y="2700"/>
                  </a:lnTo>
                  <a:lnTo>
                    <a:pt x="1333" y="2688"/>
                  </a:lnTo>
                  <a:lnTo>
                    <a:pt x="1309" y="2670"/>
                  </a:lnTo>
                  <a:lnTo>
                    <a:pt x="1309" y="2666"/>
                  </a:lnTo>
                  <a:lnTo>
                    <a:pt x="1315" y="2670"/>
                  </a:lnTo>
                  <a:lnTo>
                    <a:pt x="1329" y="2672"/>
                  </a:lnTo>
                  <a:lnTo>
                    <a:pt x="1349" y="2680"/>
                  </a:lnTo>
                  <a:lnTo>
                    <a:pt x="1373" y="2682"/>
                  </a:lnTo>
                  <a:lnTo>
                    <a:pt x="1389" y="2674"/>
                  </a:lnTo>
                  <a:lnTo>
                    <a:pt x="1403" y="2654"/>
                  </a:lnTo>
                  <a:lnTo>
                    <a:pt x="1421" y="2634"/>
                  </a:lnTo>
                  <a:lnTo>
                    <a:pt x="1425" y="2622"/>
                  </a:lnTo>
                  <a:lnTo>
                    <a:pt x="1447" y="2604"/>
                  </a:lnTo>
                  <a:lnTo>
                    <a:pt x="1461" y="2582"/>
                  </a:lnTo>
                  <a:lnTo>
                    <a:pt x="1471" y="2560"/>
                  </a:lnTo>
                  <a:lnTo>
                    <a:pt x="1492" y="2536"/>
                  </a:lnTo>
                  <a:lnTo>
                    <a:pt x="1494" y="2516"/>
                  </a:lnTo>
                  <a:lnTo>
                    <a:pt x="1496" y="2510"/>
                  </a:lnTo>
                  <a:lnTo>
                    <a:pt x="1494" y="2504"/>
                  </a:lnTo>
                  <a:lnTo>
                    <a:pt x="1492" y="2488"/>
                  </a:lnTo>
                  <a:lnTo>
                    <a:pt x="1498" y="2476"/>
                  </a:lnTo>
                  <a:lnTo>
                    <a:pt x="1528" y="2448"/>
                  </a:lnTo>
                  <a:lnTo>
                    <a:pt x="1566" y="2430"/>
                  </a:lnTo>
                  <a:lnTo>
                    <a:pt x="1570" y="2424"/>
                  </a:lnTo>
                  <a:lnTo>
                    <a:pt x="1612" y="2422"/>
                  </a:lnTo>
                  <a:lnTo>
                    <a:pt x="1616" y="2416"/>
                  </a:lnTo>
                  <a:lnTo>
                    <a:pt x="1632" y="2404"/>
                  </a:lnTo>
                  <a:lnTo>
                    <a:pt x="1636" y="2390"/>
                  </a:lnTo>
                  <a:lnTo>
                    <a:pt x="1658" y="2352"/>
                  </a:lnTo>
                  <a:lnTo>
                    <a:pt x="1662" y="2330"/>
                  </a:lnTo>
                  <a:lnTo>
                    <a:pt x="1670" y="2316"/>
                  </a:lnTo>
                  <a:lnTo>
                    <a:pt x="1674" y="2280"/>
                  </a:lnTo>
                  <a:lnTo>
                    <a:pt x="1672" y="2254"/>
                  </a:lnTo>
                  <a:lnTo>
                    <a:pt x="1676" y="2232"/>
                  </a:lnTo>
                  <a:lnTo>
                    <a:pt x="1688" y="2224"/>
                  </a:lnTo>
                  <a:lnTo>
                    <a:pt x="1704" y="2196"/>
                  </a:lnTo>
                  <a:lnTo>
                    <a:pt x="1724" y="2178"/>
                  </a:lnTo>
                  <a:lnTo>
                    <a:pt x="1744" y="2152"/>
                  </a:lnTo>
                  <a:lnTo>
                    <a:pt x="1752" y="2114"/>
                  </a:lnTo>
                  <a:lnTo>
                    <a:pt x="1746" y="2088"/>
                  </a:lnTo>
                  <a:lnTo>
                    <a:pt x="1740" y="2078"/>
                  </a:lnTo>
                  <a:lnTo>
                    <a:pt x="1710" y="2074"/>
                  </a:lnTo>
                  <a:lnTo>
                    <a:pt x="1664" y="2038"/>
                  </a:lnTo>
                  <a:lnTo>
                    <a:pt x="1654" y="2034"/>
                  </a:lnTo>
                  <a:lnTo>
                    <a:pt x="1618" y="2034"/>
                  </a:lnTo>
                  <a:lnTo>
                    <a:pt x="1586" y="2022"/>
                  </a:lnTo>
                  <a:lnTo>
                    <a:pt x="1574" y="2028"/>
                  </a:lnTo>
                  <a:lnTo>
                    <a:pt x="1576" y="2022"/>
                  </a:lnTo>
                  <a:lnTo>
                    <a:pt x="1568" y="2020"/>
                  </a:lnTo>
                  <a:lnTo>
                    <a:pt x="1570" y="2018"/>
                  </a:lnTo>
                  <a:lnTo>
                    <a:pt x="1562" y="2006"/>
                  </a:lnTo>
                  <a:lnTo>
                    <a:pt x="1554" y="2010"/>
                  </a:lnTo>
                  <a:lnTo>
                    <a:pt x="1552" y="2004"/>
                  </a:lnTo>
                  <a:lnTo>
                    <a:pt x="1520" y="1992"/>
                  </a:lnTo>
                  <a:lnTo>
                    <a:pt x="1500" y="1994"/>
                  </a:lnTo>
                  <a:lnTo>
                    <a:pt x="1494" y="2008"/>
                  </a:lnTo>
                  <a:lnTo>
                    <a:pt x="1486" y="2012"/>
                  </a:lnTo>
                  <a:lnTo>
                    <a:pt x="1496" y="1998"/>
                  </a:lnTo>
                  <a:lnTo>
                    <a:pt x="1498" y="1986"/>
                  </a:lnTo>
                  <a:lnTo>
                    <a:pt x="1486" y="1982"/>
                  </a:lnTo>
                  <a:lnTo>
                    <a:pt x="1481" y="1982"/>
                  </a:lnTo>
                  <a:lnTo>
                    <a:pt x="1475" y="1974"/>
                  </a:lnTo>
                  <a:lnTo>
                    <a:pt x="1471" y="1980"/>
                  </a:lnTo>
                  <a:lnTo>
                    <a:pt x="1463" y="1970"/>
                  </a:lnTo>
                  <a:lnTo>
                    <a:pt x="1461" y="1972"/>
                  </a:lnTo>
                  <a:lnTo>
                    <a:pt x="1467" y="1964"/>
                  </a:lnTo>
                  <a:lnTo>
                    <a:pt x="1471" y="1950"/>
                  </a:lnTo>
                  <a:lnTo>
                    <a:pt x="1461" y="1946"/>
                  </a:lnTo>
                  <a:lnTo>
                    <a:pt x="1447" y="1906"/>
                  </a:lnTo>
                  <a:lnTo>
                    <a:pt x="1439" y="1900"/>
                  </a:lnTo>
                  <a:lnTo>
                    <a:pt x="1437" y="1902"/>
                  </a:lnTo>
                  <a:lnTo>
                    <a:pt x="1435" y="1896"/>
                  </a:lnTo>
                  <a:lnTo>
                    <a:pt x="1419" y="1884"/>
                  </a:lnTo>
                  <a:lnTo>
                    <a:pt x="1393" y="1874"/>
                  </a:lnTo>
                  <a:lnTo>
                    <a:pt x="1393" y="1872"/>
                  </a:lnTo>
                  <a:lnTo>
                    <a:pt x="1373" y="1868"/>
                  </a:lnTo>
                  <a:lnTo>
                    <a:pt x="1335" y="1870"/>
                  </a:lnTo>
                  <a:lnTo>
                    <a:pt x="1323" y="1856"/>
                  </a:lnTo>
                  <a:lnTo>
                    <a:pt x="1309" y="1852"/>
                  </a:lnTo>
                  <a:lnTo>
                    <a:pt x="1305" y="1838"/>
                  </a:lnTo>
                  <a:lnTo>
                    <a:pt x="1287" y="1824"/>
                  </a:lnTo>
                  <a:lnTo>
                    <a:pt x="1283" y="1824"/>
                  </a:lnTo>
                  <a:lnTo>
                    <a:pt x="1275" y="1818"/>
                  </a:lnTo>
                  <a:lnTo>
                    <a:pt x="1267" y="1822"/>
                  </a:lnTo>
                  <a:lnTo>
                    <a:pt x="1265" y="1822"/>
                  </a:lnTo>
                  <a:lnTo>
                    <a:pt x="1267" y="1818"/>
                  </a:lnTo>
                  <a:lnTo>
                    <a:pt x="1261" y="1804"/>
                  </a:lnTo>
                  <a:lnTo>
                    <a:pt x="1245" y="1796"/>
                  </a:lnTo>
                  <a:lnTo>
                    <a:pt x="1245" y="1796"/>
                  </a:lnTo>
                  <a:lnTo>
                    <a:pt x="1257" y="1794"/>
                  </a:lnTo>
                  <a:lnTo>
                    <a:pt x="1263" y="1778"/>
                  </a:lnTo>
                  <a:lnTo>
                    <a:pt x="1243" y="1778"/>
                  </a:lnTo>
                  <a:lnTo>
                    <a:pt x="1247" y="1786"/>
                  </a:lnTo>
                  <a:lnTo>
                    <a:pt x="1235" y="1796"/>
                  </a:lnTo>
                  <a:lnTo>
                    <a:pt x="1231" y="1788"/>
                  </a:lnTo>
                  <a:lnTo>
                    <a:pt x="1229" y="1788"/>
                  </a:lnTo>
                  <a:lnTo>
                    <a:pt x="1241" y="1784"/>
                  </a:lnTo>
                  <a:lnTo>
                    <a:pt x="1239" y="1778"/>
                  </a:lnTo>
                  <a:lnTo>
                    <a:pt x="1205" y="1778"/>
                  </a:lnTo>
                  <a:lnTo>
                    <a:pt x="1211" y="1776"/>
                  </a:lnTo>
                  <a:lnTo>
                    <a:pt x="1205" y="1768"/>
                  </a:lnTo>
                  <a:lnTo>
                    <a:pt x="1189" y="1774"/>
                  </a:lnTo>
                  <a:lnTo>
                    <a:pt x="1199" y="1778"/>
                  </a:lnTo>
                  <a:lnTo>
                    <a:pt x="1189" y="1782"/>
                  </a:lnTo>
                  <a:lnTo>
                    <a:pt x="1197" y="1784"/>
                  </a:lnTo>
                  <a:lnTo>
                    <a:pt x="1181" y="1788"/>
                  </a:lnTo>
                  <a:lnTo>
                    <a:pt x="1173" y="1788"/>
                  </a:lnTo>
                  <a:lnTo>
                    <a:pt x="1163" y="1780"/>
                  </a:lnTo>
                  <a:lnTo>
                    <a:pt x="1129" y="1782"/>
                  </a:lnTo>
                  <a:lnTo>
                    <a:pt x="1123" y="1768"/>
                  </a:lnTo>
                  <a:lnTo>
                    <a:pt x="1099" y="1764"/>
                  </a:lnTo>
                  <a:lnTo>
                    <a:pt x="1091" y="1746"/>
                  </a:lnTo>
                  <a:lnTo>
                    <a:pt x="1081" y="1762"/>
                  </a:lnTo>
                  <a:lnTo>
                    <a:pt x="1089" y="1764"/>
                  </a:lnTo>
                  <a:lnTo>
                    <a:pt x="1073" y="1768"/>
                  </a:lnTo>
                  <a:lnTo>
                    <a:pt x="1061" y="1776"/>
                  </a:lnTo>
                  <a:lnTo>
                    <a:pt x="1057" y="1764"/>
                  </a:lnTo>
                  <a:lnTo>
                    <a:pt x="1065" y="1760"/>
                  </a:lnTo>
                  <a:lnTo>
                    <a:pt x="1067" y="1760"/>
                  </a:lnTo>
                  <a:lnTo>
                    <a:pt x="1071" y="1752"/>
                  </a:lnTo>
                  <a:lnTo>
                    <a:pt x="1059" y="1744"/>
                  </a:lnTo>
                  <a:lnTo>
                    <a:pt x="1049" y="1752"/>
                  </a:lnTo>
                  <a:lnTo>
                    <a:pt x="1045" y="1758"/>
                  </a:lnTo>
                  <a:lnTo>
                    <a:pt x="1029" y="1766"/>
                  </a:lnTo>
                  <a:lnTo>
                    <a:pt x="1009" y="1768"/>
                  </a:lnTo>
                  <a:lnTo>
                    <a:pt x="1005" y="1774"/>
                  </a:lnTo>
                  <a:lnTo>
                    <a:pt x="1005" y="1772"/>
                  </a:lnTo>
                  <a:lnTo>
                    <a:pt x="995" y="1772"/>
                  </a:lnTo>
                  <a:lnTo>
                    <a:pt x="981" y="1784"/>
                  </a:lnTo>
                  <a:lnTo>
                    <a:pt x="979" y="1802"/>
                  </a:lnTo>
                  <a:lnTo>
                    <a:pt x="957" y="1818"/>
                  </a:lnTo>
                  <a:lnTo>
                    <a:pt x="957" y="1824"/>
                  </a:lnTo>
                  <a:lnTo>
                    <a:pt x="953" y="1818"/>
                  </a:lnTo>
                  <a:lnTo>
                    <a:pt x="953" y="1818"/>
                  </a:lnTo>
                  <a:lnTo>
                    <a:pt x="951" y="1818"/>
                  </a:lnTo>
                  <a:lnTo>
                    <a:pt x="949" y="1814"/>
                  </a:lnTo>
                  <a:lnTo>
                    <a:pt x="949" y="1814"/>
                  </a:lnTo>
                  <a:lnTo>
                    <a:pt x="937" y="1804"/>
                  </a:lnTo>
                  <a:lnTo>
                    <a:pt x="915" y="1798"/>
                  </a:lnTo>
                  <a:lnTo>
                    <a:pt x="905" y="1798"/>
                  </a:lnTo>
                  <a:lnTo>
                    <a:pt x="901" y="1808"/>
                  </a:lnTo>
                  <a:lnTo>
                    <a:pt x="897" y="1804"/>
                  </a:lnTo>
                  <a:lnTo>
                    <a:pt x="877" y="1812"/>
                  </a:lnTo>
                  <a:lnTo>
                    <a:pt x="863" y="1810"/>
                  </a:lnTo>
                  <a:lnTo>
                    <a:pt x="859" y="1802"/>
                  </a:lnTo>
                  <a:lnTo>
                    <a:pt x="853" y="1798"/>
                  </a:lnTo>
                  <a:lnTo>
                    <a:pt x="841" y="1788"/>
                  </a:lnTo>
                  <a:lnTo>
                    <a:pt x="833" y="1774"/>
                  </a:lnTo>
                  <a:lnTo>
                    <a:pt x="831" y="1766"/>
                  </a:lnTo>
                  <a:lnTo>
                    <a:pt x="841" y="1700"/>
                  </a:lnTo>
                  <a:lnTo>
                    <a:pt x="845" y="1700"/>
                  </a:lnTo>
                  <a:lnTo>
                    <a:pt x="841" y="1698"/>
                  </a:lnTo>
                  <a:lnTo>
                    <a:pt x="843" y="1694"/>
                  </a:lnTo>
                  <a:lnTo>
                    <a:pt x="839" y="1696"/>
                  </a:lnTo>
                  <a:lnTo>
                    <a:pt x="823" y="1682"/>
                  </a:lnTo>
                  <a:lnTo>
                    <a:pt x="805" y="1676"/>
                  </a:lnTo>
                  <a:lnTo>
                    <a:pt x="745" y="1680"/>
                  </a:lnTo>
                  <a:lnTo>
                    <a:pt x="737" y="1676"/>
                  </a:lnTo>
                  <a:lnTo>
                    <a:pt x="747" y="1660"/>
                  </a:lnTo>
                  <a:lnTo>
                    <a:pt x="751" y="1638"/>
                  </a:lnTo>
                  <a:lnTo>
                    <a:pt x="755" y="1644"/>
                  </a:lnTo>
                  <a:lnTo>
                    <a:pt x="761" y="1612"/>
                  </a:lnTo>
                  <a:lnTo>
                    <a:pt x="759" y="1610"/>
                  </a:lnTo>
                  <a:lnTo>
                    <a:pt x="763" y="1608"/>
                  </a:lnTo>
                  <a:lnTo>
                    <a:pt x="759" y="1604"/>
                  </a:lnTo>
                  <a:lnTo>
                    <a:pt x="775" y="1574"/>
                  </a:lnTo>
                  <a:lnTo>
                    <a:pt x="771" y="1568"/>
                  </a:lnTo>
                  <a:lnTo>
                    <a:pt x="759" y="1564"/>
                  </a:lnTo>
                  <a:lnTo>
                    <a:pt x="757" y="1566"/>
                  </a:lnTo>
                  <a:lnTo>
                    <a:pt x="757" y="1564"/>
                  </a:lnTo>
                  <a:lnTo>
                    <a:pt x="755" y="1564"/>
                  </a:lnTo>
                  <a:lnTo>
                    <a:pt x="747" y="1564"/>
                  </a:lnTo>
                  <a:lnTo>
                    <a:pt x="703" y="1574"/>
                  </a:lnTo>
                  <a:lnTo>
                    <a:pt x="695" y="1612"/>
                  </a:lnTo>
                  <a:lnTo>
                    <a:pt x="685" y="1618"/>
                  </a:lnTo>
                  <a:lnTo>
                    <a:pt x="685" y="1624"/>
                  </a:lnTo>
                  <a:lnTo>
                    <a:pt x="683" y="1626"/>
                  </a:lnTo>
                  <a:lnTo>
                    <a:pt x="667" y="1622"/>
                  </a:lnTo>
                  <a:lnTo>
                    <a:pt x="629" y="1632"/>
                  </a:lnTo>
                  <a:lnTo>
                    <a:pt x="619" y="1624"/>
                  </a:lnTo>
                  <a:lnTo>
                    <a:pt x="609" y="1620"/>
                  </a:lnTo>
                  <a:lnTo>
                    <a:pt x="601" y="1614"/>
                  </a:lnTo>
                  <a:lnTo>
                    <a:pt x="593" y="1598"/>
                  </a:lnTo>
                  <a:lnTo>
                    <a:pt x="579" y="1580"/>
                  </a:lnTo>
                  <a:lnTo>
                    <a:pt x="581" y="1568"/>
                  </a:lnTo>
                  <a:lnTo>
                    <a:pt x="571" y="1556"/>
                  </a:lnTo>
                  <a:lnTo>
                    <a:pt x="571" y="1530"/>
                  </a:lnTo>
                  <a:lnTo>
                    <a:pt x="567" y="1504"/>
                  </a:lnTo>
                  <a:lnTo>
                    <a:pt x="573" y="1494"/>
                  </a:lnTo>
                  <a:lnTo>
                    <a:pt x="583" y="1490"/>
                  </a:lnTo>
                  <a:lnTo>
                    <a:pt x="583" y="1484"/>
                  </a:lnTo>
                  <a:lnTo>
                    <a:pt x="585" y="1484"/>
                  </a:lnTo>
                  <a:lnTo>
                    <a:pt x="583" y="1480"/>
                  </a:lnTo>
                  <a:lnTo>
                    <a:pt x="583" y="1478"/>
                  </a:lnTo>
                  <a:lnTo>
                    <a:pt x="583" y="1478"/>
                  </a:lnTo>
                  <a:lnTo>
                    <a:pt x="577" y="1462"/>
                  </a:lnTo>
                  <a:lnTo>
                    <a:pt x="577" y="1454"/>
                  </a:lnTo>
                  <a:lnTo>
                    <a:pt x="577" y="1454"/>
                  </a:lnTo>
                  <a:lnTo>
                    <a:pt x="579" y="1454"/>
                  </a:lnTo>
                  <a:lnTo>
                    <a:pt x="577" y="1440"/>
                  </a:lnTo>
                  <a:lnTo>
                    <a:pt x="581" y="1438"/>
                  </a:lnTo>
                  <a:lnTo>
                    <a:pt x="581" y="1442"/>
                  </a:lnTo>
                  <a:lnTo>
                    <a:pt x="585" y="1444"/>
                  </a:lnTo>
                  <a:lnTo>
                    <a:pt x="595" y="1432"/>
                  </a:lnTo>
                  <a:lnTo>
                    <a:pt x="593" y="1430"/>
                  </a:lnTo>
                  <a:lnTo>
                    <a:pt x="595" y="1428"/>
                  </a:lnTo>
                  <a:lnTo>
                    <a:pt x="595" y="1424"/>
                  </a:lnTo>
                  <a:lnTo>
                    <a:pt x="607" y="1422"/>
                  </a:lnTo>
                  <a:lnTo>
                    <a:pt x="619" y="1418"/>
                  </a:lnTo>
                  <a:lnTo>
                    <a:pt x="621" y="1408"/>
                  </a:lnTo>
                  <a:lnTo>
                    <a:pt x="639" y="1400"/>
                  </a:lnTo>
                  <a:lnTo>
                    <a:pt x="669" y="1404"/>
                  </a:lnTo>
                  <a:lnTo>
                    <a:pt x="675" y="1400"/>
                  </a:lnTo>
                  <a:lnTo>
                    <a:pt x="697" y="1412"/>
                  </a:lnTo>
                  <a:lnTo>
                    <a:pt x="709" y="1412"/>
                  </a:lnTo>
                  <a:lnTo>
                    <a:pt x="713" y="1408"/>
                  </a:lnTo>
                  <a:lnTo>
                    <a:pt x="723" y="1418"/>
                  </a:lnTo>
                  <a:lnTo>
                    <a:pt x="731" y="1412"/>
                  </a:lnTo>
                  <a:lnTo>
                    <a:pt x="721" y="1402"/>
                  </a:lnTo>
                  <a:lnTo>
                    <a:pt x="729" y="1388"/>
                  </a:lnTo>
                  <a:lnTo>
                    <a:pt x="709" y="1388"/>
                  </a:lnTo>
                  <a:lnTo>
                    <a:pt x="709" y="1388"/>
                  </a:lnTo>
                  <a:lnTo>
                    <a:pt x="747" y="1386"/>
                  </a:lnTo>
                  <a:lnTo>
                    <a:pt x="747" y="1384"/>
                  </a:lnTo>
                  <a:lnTo>
                    <a:pt x="749" y="1390"/>
                  </a:lnTo>
                  <a:lnTo>
                    <a:pt x="765" y="1384"/>
                  </a:lnTo>
                  <a:lnTo>
                    <a:pt x="765" y="1386"/>
                  </a:lnTo>
                  <a:lnTo>
                    <a:pt x="781" y="1384"/>
                  </a:lnTo>
                  <a:lnTo>
                    <a:pt x="801" y="1402"/>
                  </a:lnTo>
                  <a:lnTo>
                    <a:pt x="825" y="1392"/>
                  </a:lnTo>
                  <a:lnTo>
                    <a:pt x="845" y="1412"/>
                  </a:lnTo>
                  <a:lnTo>
                    <a:pt x="847" y="1442"/>
                  </a:lnTo>
                  <a:lnTo>
                    <a:pt x="849" y="1442"/>
                  </a:lnTo>
                  <a:lnTo>
                    <a:pt x="847" y="1448"/>
                  </a:lnTo>
                  <a:lnTo>
                    <a:pt x="857" y="1462"/>
                  </a:lnTo>
                  <a:lnTo>
                    <a:pt x="859" y="1460"/>
                  </a:lnTo>
                  <a:lnTo>
                    <a:pt x="865" y="1480"/>
                  </a:lnTo>
                  <a:lnTo>
                    <a:pt x="873" y="1484"/>
                  </a:lnTo>
                  <a:lnTo>
                    <a:pt x="877" y="1498"/>
                  </a:lnTo>
                  <a:lnTo>
                    <a:pt x="895" y="1492"/>
                  </a:lnTo>
                  <a:lnTo>
                    <a:pt x="899" y="1476"/>
                  </a:lnTo>
                  <a:lnTo>
                    <a:pt x="901" y="1456"/>
                  </a:lnTo>
                  <a:lnTo>
                    <a:pt x="873" y="1380"/>
                  </a:lnTo>
                  <a:lnTo>
                    <a:pt x="885" y="1348"/>
                  </a:lnTo>
                  <a:lnTo>
                    <a:pt x="893" y="1344"/>
                  </a:lnTo>
                  <a:lnTo>
                    <a:pt x="891" y="1340"/>
                  </a:lnTo>
                  <a:lnTo>
                    <a:pt x="901" y="1340"/>
                  </a:lnTo>
                  <a:lnTo>
                    <a:pt x="917" y="1324"/>
                  </a:lnTo>
                  <a:lnTo>
                    <a:pt x="923" y="1314"/>
                  </a:lnTo>
                  <a:lnTo>
                    <a:pt x="945" y="1306"/>
                  </a:lnTo>
                  <a:lnTo>
                    <a:pt x="951" y="1296"/>
                  </a:lnTo>
                  <a:lnTo>
                    <a:pt x="971" y="1288"/>
                  </a:lnTo>
                  <a:lnTo>
                    <a:pt x="971" y="1278"/>
                  </a:lnTo>
                  <a:lnTo>
                    <a:pt x="969" y="1278"/>
                  </a:lnTo>
                  <a:lnTo>
                    <a:pt x="971" y="1276"/>
                  </a:lnTo>
                  <a:lnTo>
                    <a:pt x="975" y="1278"/>
                  </a:lnTo>
                  <a:lnTo>
                    <a:pt x="985" y="1268"/>
                  </a:lnTo>
                  <a:lnTo>
                    <a:pt x="981" y="1260"/>
                  </a:lnTo>
                  <a:lnTo>
                    <a:pt x="985" y="1260"/>
                  </a:lnTo>
                  <a:lnTo>
                    <a:pt x="979" y="1236"/>
                  </a:lnTo>
                  <a:lnTo>
                    <a:pt x="999" y="1198"/>
                  </a:lnTo>
                  <a:lnTo>
                    <a:pt x="997" y="1194"/>
                  </a:lnTo>
                  <a:lnTo>
                    <a:pt x="1013" y="1172"/>
                  </a:lnTo>
                  <a:lnTo>
                    <a:pt x="1019" y="1158"/>
                  </a:lnTo>
                  <a:lnTo>
                    <a:pt x="1015" y="1152"/>
                  </a:lnTo>
                  <a:lnTo>
                    <a:pt x="1045" y="1144"/>
                  </a:lnTo>
                  <a:lnTo>
                    <a:pt x="1053" y="1132"/>
                  </a:lnTo>
                  <a:lnTo>
                    <a:pt x="1061" y="1132"/>
                  </a:lnTo>
                  <a:lnTo>
                    <a:pt x="1067" y="1126"/>
                  </a:lnTo>
                  <a:lnTo>
                    <a:pt x="1069" y="1128"/>
                  </a:lnTo>
                  <a:lnTo>
                    <a:pt x="1095" y="1124"/>
                  </a:lnTo>
                  <a:lnTo>
                    <a:pt x="1093" y="1114"/>
                  </a:lnTo>
                  <a:lnTo>
                    <a:pt x="1089" y="1114"/>
                  </a:lnTo>
                  <a:lnTo>
                    <a:pt x="1087" y="1118"/>
                  </a:lnTo>
                  <a:lnTo>
                    <a:pt x="1085" y="1118"/>
                  </a:lnTo>
                  <a:lnTo>
                    <a:pt x="1075" y="1106"/>
                  </a:lnTo>
                  <a:lnTo>
                    <a:pt x="1089" y="1072"/>
                  </a:lnTo>
                  <a:lnTo>
                    <a:pt x="1109" y="1064"/>
                  </a:lnTo>
                  <a:lnTo>
                    <a:pt x="1113" y="1052"/>
                  </a:lnTo>
                  <a:lnTo>
                    <a:pt x="1121" y="1060"/>
                  </a:lnTo>
                  <a:lnTo>
                    <a:pt x="1147" y="1046"/>
                  </a:lnTo>
                  <a:lnTo>
                    <a:pt x="1149" y="1042"/>
                  </a:lnTo>
                  <a:lnTo>
                    <a:pt x="1147" y="1038"/>
                  </a:lnTo>
                  <a:lnTo>
                    <a:pt x="1147" y="1034"/>
                  </a:lnTo>
                  <a:lnTo>
                    <a:pt x="1173" y="1030"/>
                  </a:lnTo>
                  <a:lnTo>
                    <a:pt x="1191" y="1016"/>
                  </a:lnTo>
                  <a:lnTo>
                    <a:pt x="1185" y="1022"/>
                  </a:lnTo>
                  <a:lnTo>
                    <a:pt x="1187" y="1030"/>
                  </a:lnTo>
                  <a:lnTo>
                    <a:pt x="1189" y="1030"/>
                  </a:lnTo>
                  <a:lnTo>
                    <a:pt x="1163" y="1046"/>
                  </a:lnTo>
                  <a:lnTo>
                    <a:pt x="1163" y="1050"/>
                  </a:lnTo>
                  <a:lnTo>
                    <a:pt x="1161" y="1056"/>
                  </a:lnTo>
                  <a:lnTo>
                    <a:pt x="1161" y="1068"/>
                  </a:lnTo>
                  <a:lnTo>
                    <a:pt x="1177" y="1078"/>
                  </a:lnTo>
                  <a:lnTo>
                    <a:pt x="1201" y="1056"/>
                  </a:lnTo>
                  <a:lnTo>
                    <a:pt x="1203" y="1050"/>
                  </a:lnTo>
                  <a:lnTo>
                    <a:pt x="1213" y="1052"/>
                  </a:lnTo>
                  <a:lnTo>
                    <a:pt x="1213" y="1046"/>
                  </a:lnTo>
                  <a:lnTo>
                    <a:pt x="1225" y="1044"/>
                  </a:lnTo>
                  <a:lnTo>
                    <a:pt x="1267" y="1028"/>
                  </a:lnTo>
                  <a:lnTo>
                    <a:pt x="1255" y="1024"/>
                  </a:lnTo>
                  <a:lnTo>
                    <a:pt x="1257" y="1022"/>
                  </a:lnTo>
                  <a:lnTo>
                    <a:pt x="1269" y="1020"/>
                  </a:lnTo>
                  <a:lnTo>
                    <a:pt x="1285" y="1010"/>
                  </a:lnTo>
                  <a:lnTo>
                    <a:pt x="1279" y="996"/>
                  </a:lnTo>
                  <a:lnTo>
                    <a:pt x="1273" y="1004"/>
                  </a:lnTo>
                  <a:lnTo>
                    <a:pt x="1269" y="1004"/>
                  </a:lnTo>
                  <a:lnTo>
                    <a:pt x="1275" y="984"/>
                  </a:lnTo>
                  <a:lnTo>
                    <a:pt x="1267" y="978"/>
                  </a:lnTo>
                  <a:lnTo>
                    <a:pt x="1251" y="1004"/>
                  </a:lnTo>
                  <a:lnTo>
                    <a:pt x="1247" y="1014"/>
                  </a:lnTo>
                  <a:lnTo>
                    <a:pt x="1249" y="1016"/>
                  </a:lnTo>
                  <a:lnTo>
                    <a:pt x="1245" y="1016"/>
                  </a:lnTo>
                  <a:lnTo>
                    <a:pt x="1243" y="1008"/>
                  </a:lnTo>
                  <a:lnTo>
                    <a:pt x="1227" y="1016"/>
                  </a:lnTo>
                  <a:lnTo>
                    <a:pt x="1209" y="1008"/>
                  </a:lnTo>
                  <a:lnTo>
                    <a:pt x="1213" y="1006"/>
                  </a:lnTo>
                  <a:lnTo>
                    <a:pt x="1195" y="998"/>
                  </a:lnTo>
                  <a:lnTo>
                    <a:pt x="1191" y="994"/>
                  </a:lnTo>
                  <a:lnTo>
                    <a:pt x="1189" y="978"/>
                  </a:lnTo>
                  <a:lnTo>
                    <a:pt x="1183" y="976"/>
                  </a:lnTo>
                  <a:lnTo>
                    <a:pt x="1191" y="960"/>
                  </a:lnTo>
                  <a:lnTo>
                    <a:pt x="1183" y="954"/>
                  </a:lnTo>
                  <a:lnTo>
                    <a:pt x="1173" y="958"/>
                  </a:lnTo>
                  <a:lnTo>
                    <a:pt x="1171" y="954"/>
                  </a:lnTo>
                  <a:lnTo>
                    <a:pt x="1165" y="952"/>
                  </a:lnTo>
                  <a:lnTo>
                    <a:pt x="1169" y="952"/>
                  </a:lnTo>
                  <a:lnTo>
                    <a:pt x="1181" y="954"/>
                  </a:lnTo>
                  <a:lnTo>
                    <a:pt x="1201" y="940"/>
                  </a:lnTo>
                  <a:lnTo>
                    <a:pt x="1199" y="924"/>
                  </a:lnTo>
                  <a:lnTo>
                    <a:pt x="1185" y="916"/>
                  </a:lnTo>
                  <a:lnTo>
                    <a:pt x="1153" y="918"/>
                  </a:lnTo>
                  <a:lnTo>
                    <a:pt x="1119" y="934"/>
                  </a:lnTo>
                  <a:lnTo>
                    <a:pt x="1095" y="954"/>
                  </a:lnTo>
                  <a:lnTo>
                    <a:pt x="1093" y="958"/>
                  </a:lnTo>
                  <a:lnTo>
                    <a:pt x="1095" y="952"/>
                  </a:lnTo>
                  <a:lnTo>
                    <a:pt x="1103" y="948"/>
                  </a:lnTo>
                  <a:lnTo>
                    <a:pt x="1113" y="932"/>
                  </a:lnTo>
                  <a:lnTo>
                    <a:pt x="1127" y="920"/>
                  </a:lnTo>
                  <a:lnTo>
                    <a:pt x="1143" y="918"/>
                  </a:lnTo>
                  <a:lnTo>
                    <a:pt x="1151" y="900"/>
                  </a:lnTo>
                  <a:lnTo>
                    <a:pt x="1161" y="892"/>
                  </a:lnTo>
                  <a:lnTo>
                    <a:pt x="1235" y="892"/>
                  </a:lnTo>
                  <a:lnTo>
                    <a:pt x="1249" y="896"/>
                  </a:lnTo>
                  <a:lnTo>
                    <a:pt x="1271" y="888"/>
                  </a:lnTo>
                  <a:lnTo>
                    <a:pt x="1271" y="890"/>
                  </a:lnTo>
                  <a:lnTo>
                    <a:pt x="1279" y="892"/>
                  </a:lnTo>
                  <a:lnTo>
                    <a:pt x="1309" y="860"/>
                  </a:lnTo>
                  <a:lnTo>
                    <a:pt x="1341" y="854"/>
                  </a:lnTo>
                  <a:lnTo>
                    <a:pt x="1339" y="856"/>
                  </a:lnTo>
                  <a:lnTo>
                    <a:pt x="1323" y="876"/>
                  </a:lnTo>
                  <a:lnTo>
                    <a:pt x="1327" y="880"/>
                  </a:lnTo>
                  <a:lnTo>
                    <a:pt x="1323" y="890"/>
                  </a:lnTo>
                  <a:lnTo>
                    <a:pt x="1323" y="890"/>
                  </a:lnTo>
                  <a:lnTo>
                    <a:pt x="1319" y="892"/>
                  </a:lnTo>
                  <a:lnTo>
                    <a:pt x="1315" y="910"/>
                  </a:lnTo>
                  <a:lnTo>
                    <a:pt x="1309" y="912"/>
                  </a:lnTo>
                  <a:lnTo>
                    <a:pt x="1311" y="922"/>
                  </a:lnTo>
                  <a:lnTo>
                    <a:pt x="1307" y="922"/>
                  </a:lnTo>
                  <a:lnTo>
                    <a:pt x="1301" y="934"/>
                  </a:lnTo>
                  <a:lnTo>
                    <a:pt x="1285" y="940"/>
                  </a:lnTo>
                  <a:lnTo>
                    <a:pt x="1301" y="944"/>
                  </a:lnTo>
                  <a:lnTo>
                    <a:pt x="1289" y="956"/>
                  </a:lnTo>
                  <a:lnTo>
                    <a:pt x="1289" y="962"/>
                  </a:lnTo>
                  <a:lnTo>
                    <a:pt x="1297" y="970"/>
                  </a:lnTo>
                  <a:lnTo>
                    <a:pt x="1339" y="968"/>
                  </a:lnTo>
                  <a:lnTo>
                    <a:pt x="1353" y="964"/>
                  </a:lnTo>
                  <a:lnTo>
                    <a:pt x="1343" y="972"/>
                  </a:lnTo>
                  <a:lnTo>
                    <a:pt x="1363" y="972"/>
                  </a:lnTo>
                  <a:lnTo>
                    <a:pt x="1351" y="980"/>
                  </a:lnTo>
                  <a:lnTo>
                    <a:pt x="1359" y="988"/>
                  </a:lnTo>
                  <a:lnTo>
                    <a:pt x="1383" y="972"/>
                  </a:lnTo>
                  <a:lnTo>
                    <a:pt x="1387" y="960"/>
                  </a:lnTo>
                  <a:lnTo>
                    <a:pt x="1389" y="972"/>
                  </a:lnTo>
                  <a:lnTo>
                    <a:pt x="1383" y="992"/>
                  </a:lnTo>
                  <a:lnTo>
                    <a:pt x="1397" y="982"/>
                  </a:lnTo>
                  <a:lnTo>
                    <a:pt x="1399" y="996"/>
                  </a:lnTo>
                  <a:lnTo>
                    <a:pt x="1409" y="992"/>
                  </a:lnTo>
                  <a:lnTo>
                    <a:pt x="1417" y="970"/>
                  </a:lnTo>
                  <a:lnTo>
                    <a:pt x="1413" y="956"/>
                  </a:lnTo>
                  <a:lnTo>
                    <a:pt x="1411" y="958"/>
                  </a:lnTo>
                  <a:lnTo>
                    <a:pt x="1413" y="950"/>
                  </a:lnTo>
                  <a:lnTo>
                    <a:pt x="1409" y="948"/>
                  </a:lnTo>
                  <a:lnTo>
                    <a:pt x="1397" y="960"/>
                  </a:lnTo>
                  <a:lnTo>
                    <a:pt x="1397" y="960"/>
                  </a:lnTo>
                  <a:lnTo>
                    <a:pt x="1401" y="952"/>
                  </a:lnTo>
                  <a:lnTo>
                    <a:pt x="1397" y="950"/>
                  </a:lnTo>
                  <a:lnTo>
                    <a:pt x="1407" y="944"/>
                  </a:lnTo>
                  <a:lnTo>
                    <a:pt x="1411" y="932"/>
                  </a:lnTo>
                  <a:lnTo>
                    <a:pt x="1393" y="938"/>
                  </a:lnTo>
                  <a:lnTo>
                    <a:pt x="1403" y="914"/>
                  </a:lnTo>
                  <a:lnTo>
                    <a:pt x="1381" y="910"/>
                  </a:lnTo>
                  <a:lnTo>
                    <a:pt x="1369" y="914"/>
                  </a:lnTo>
                  <a:lnTo>
                    <a:pt x="1373" y="906"/>
                  </a:lnTo>
                  <a:lnTo>
                    <a:pt x="1357" y="910"/>
                  </a:lnTo>
                  <a:lnTo>
                    <a:pt x="1355" y="906"/>
                  </a:lnTo>
                  <a:lnTo>
                    <a:pt x="1371" y="898"/>
                  </a:lnTo>
                  <a:lnTo>
                    <a:pt x="1353" y="896"/>
                  </a:lnTo>
                  <a:lnTo>
                    <a:pt x="1353" y="894"/>
                  </a:lnTo>
                  <a:lnTo>
                    <a:pt x="1349" y="892"/>
                  </a:lnTo>
                  <a:lnTo>
                    <a:pt x="1341" y="902"/>
                  </a:lnTo>
                  <a:lnTo>
                    <a:pt x="1341" y="896"/>
                  </a:lnTo>
                  <a:lnTo>
                    <a:pt x="1351" y="880"/>
                  </a:lnTo>
                  <a:lnTo>
                    <a:pt x="1351" y="872"/>
                  </a:lnTo>
                  <a:lnTo>
                    <a:pt x="1357" y="872"/>
                  </a:lnTo>
                  <a:lnTo>
                    <a:pt x="1357" y="870"/>
                  </a:lnTo>
                  <a:lnTo>
                    <a:pt x="1359" y="862"/>
                  </a:lnTo>
                  <a:lnTo>
                    <a:pt x="1357" y="858"/>
                  </a:lnTo>
                  <a:lnTo>
                    <a:pt x="1369" y="848"/>
                  </a:lnTo>
                  <a:lnTo>
                    <a:pt x="1361" y="848"/>
                  </a:lnTo>
                  <a:lnTo>
                    <a:pt x="1349" y="850"/>
                  </a:lnTo>
                  <a:lnTo>
                    <a:pt x="1345" y="852"/>
                  </a:lnTo>
                  <a:lnTo>
                    <a:pt x="1363" y="832"/>
                  </a:lnTo>
                  <a:lnTo>
                    <a:pt x="1361" y="828"/>
                  </a:lnTo>
                  <a:lnTo>
                    <a:pt x="1367" y="830"/>
                  </a:lnTo>
                  <a:lnTo>
                    <a:pt x="1357" y="820"/>
                  </a:lnTo>
                  <a:lnTo>
                    <a:pt x="1361" y="820"/>
                  </a:lnTo>
                  <a:lnTo>
                    <a:pt x="1357" y="804"/>
                  </a:lnTo>
                  <a:lnTo>
                    <a:pt x="1355" y="804"/>
                  </a:lnTo>
                  <a:lnTo>
                    <a:pt x="1363" y="804"/>
                  </a:lnTo>
                  <a:lnTo>
                    <a:pt x="1357" y="792"/>
                  </a:lnTo>
                  <a:lnTo>
                    <a:pt x="1359" y="788"/>
                  </a:lnTo>
                  <a:lnTo>
                    <a:pt x="1335" y="778"/>
                  </a:lnTo>
                  <a:lnTo>
                    <a:pt x="1331" y="784"/>
                  </a:lnTo>
                  <a:lnTo>
                    <a:pt x="1331" y="766"/>
                  </a:lnTo>
                  <a:lnTo>
                    <a:pt x="1313" y="768"/>
                  </a:lnTo>
                  <a:lnTo>
                    <a:pt x="1313" y="770"/>
                  </a:lnTo>
                  <a:lnTo>
                    <a:pt x="1303" y="772"/>
                  </a:lnTo>
                  <a:lnTo>
                    <a:pt x="1303" y="770"/>
                  </a:lnTo>
                  <a:lnTo>
                    <a:pt x="1331" y="758"/>
                  </a:lnTo>
                  <a:lnTo>
                    <a:pt x="1315" y="740"/>
                  </a:lnTo>
                  <a:lnTo>
                    <a:pt x="1307" y="748"/>
                  </a:lnTo>
                  <a:lnTo>
                    <a:pt x="1303" y="746"/>
                  </a:lnTo>
                  <a:lnTo>
                    <a:pt x="1293" y="732"/>
                  </a:lnTo>
                  <a:lnTo>
                    <a:pt x="1291" y="736"/>
                  </a:lnTo>
                  <a:lnTo>
                    <a:pt x="1285" y="730"/>
                  </a:lnTo>
                  <a:lnTo>
                    <a:pt x="1275" y="730"/>
                  </a:lnTo>
                  <a:lnTo>
                    <a:pt x="1275" y="728"/>
                  </a:lnTo>
                  <a:lnTo>
                    <a:pt x="1275" y="716"/>
                  </a:lnTo>
                  <a:lnTo>
                    <a:pt x="1257" y="710"/>
                  </a:lnTo>
                  <a:lnTo>
                    <a:pt x="1255" y="700"/>
                  </a:lnTo>
                  <a:lnTo>
                    <a:pt x="1249" y="700"/>
                  </a:lnTo>
                  <a:lnTo>
                    <a:pt x="1249" y="700"/>
                  </a:lnTo>
                  <a:lnTo>
                    <a:pt x="1245" y="694"/>
                  </a:lnTo>
                  <a:lnTo>
                    <a:pt x="1249" y="690"/>
                  </a:lnTo>
                  <a:lnTo>
                    <a:pt x="1249" y="690"/>
                  </a:lnTo>
                  <a:lnTo>
                    <a:pt x="1249" y="690"/>
                  </a:lnTo>
                  <a:lnTo>
                    <a:pt x="1251" y="688"/>
                  </a:lnTo>
                  <a:lnTo>
                    <a:pt x="1249" y="688"/>
                  </a:lnTo>
                  <a:lnTo>
                    <a:pt x="1247" y="682"/>
                  </a:lnTo>
                  <a:lnTo>
                    <a:pt x="1255" y="674"/>
                  </a:lnTo>
                  <a:lnTo>
                    <a:pt x="1243" y="658"/>
                  </a:lnTo>
                  <a:lnTo>
                    <a:pt x="1247" y="656"/>
                  </a:lnTo>
                  <a:lnTo>
                    <a:pt x="1237" y="642"/>
                  </a:lnTo>
                  <a:lnTo>
                    <a:pt x="1237" y="642"/>
                  </a:lnTo>
                  <a:lnTo>
                    <a:pt x="1237" y="640"/>
                  </a:lnTo>
                  <a:lnTo>
                    <a:pt x="1231" y="632"/>
                  </a:lnTo>
                  <a:lnTo>
                    <a:pt x="1227" y="634"/>
                  </a:lnTo>
                  <a:lnTo>
                    <a:pt x="1235" y="626"/>
                  </a:lnTo>
                  <a:lnTo>
                    <a:pt x="1219" y="622"/>
                  </a:lnTo>
                  <a:lnTo>
                    <a:pt x="1229" y="618"/>
                  </a:lnTo>
                  <a:lnTo>
                    <a:pt x="1219" y="610"/>
                  </a:lnTo>
                  <a:lnTo>
                    <a:pt x="1221" y="600"/>
                  </a:lnTo>
                  <a:lnTo>
                    <a:pt x="1213" y="600"/>
                  </a:lnTo>
                  <a:lnTo>
                    <a:pt x="1221" y="596"/>
                  </a:lnTo>
                  <a:lnTo>
                    <a:pt x="1207" y="590"/>
                  </a:lnTo>
                  <a:lnTo>
                    <a:pt x="1213" y="584"/>
                  </a:lnTo>
                  <a:lnTo>
                    <a:pt x="1203" y="582"/>
                  </a:lnTo>
                  <a:lnTo>
                    <a:pt x="1199" y="570"/>
                  </a:lnTo>
                  <a:lnTo>
                    <a:pt x="1197" y="570"/>
                  </a:lnTo>
                  <a:lnTo>
                    <a:pt x="1199" y="566"/>
                  </a:lnTo>
                  <a:lnTo>
                    <a:pt x="1193" y="554"/>
                  </a:lnTo>
                  <a:lnTo>
                    <a:pt x="1185" y="554"/>
                  </a:lnTo>
                  <a:lnTo>
                    <a:pt x="1171" y="578"/>
                  </a:lnTo>
                  <a:lnTo>
                    <a:pt x="1175" y="588"/>
                  </a:lnTo>
                  <a:lnTo>
                    <a:pt x="1167" y="592"/>
                  </a:lnTo>
                  <a:lnTo>
                    <a:pt x="1169" y="598"/>
                  </a:lnTo>
                  <a:lnTo>
                    <a:pt x="1167" y="606"/>
                  </a:lnTo>
                  <a:lnTo>
                    <a:pt x="1157" y="606"/>
                  </a:lnTo>
                  <a:lnTo>
                    <a:pt x="1161" y="610"/>
                  </a:lnTo>
                  <a:lnTo>
                    <a:pt x="1155" y="606"/>
                  </a:lnTo>
                  <a:lnTo>
                    <a:pt x="1149" y="622"/>
                  </a:lnTo>
                  <a:lnTo>
                    <a:pt x="1133" y="632"/>
                  </a:lnTo>
                  <a:lnTo>
                    <a:pt x="1131" y="620"/>
                  </a:lnTo>
                  <a:lnTo>
                    <a:pt x="1131" y="620"/>
                  </a:lnTo>
                  <a:lnTo>
                    <a:pt x="1131" y="618"/>
                  </a:lnTo>
                  <a:lnTo>
                    <a:pt x="1127" y="618"/>
                  </a:lnTo>
                  <a:lnTo>
                    <a:pt x="1125" y="622"/>
                  </a:lnTo>
                  <a:lnTo>
                    <a:pt x="1119" y="606"/>
                  </a:lnTo>
                  <a:lnTo>
                    <a:pt x="1101" y="610"/>
                  </a:lnTo>
                  <a:lnTo>
                    <a:pt x="1107" y="606"/>
                  </a:lnTo>
                  <a:lnTo>
                    <a:pt x="1101" y="598"/>
                  </a:lnTo>
                  <a:lnTo>
                    <a:pt x="1109" y="592"/>
                  </a:lnTo>
                  <a:lnTo>
                    <a:pt x="1099" y="590"/>
                  </a:lnTo>
                  <a:lnTo>
                    <a:pt x="1103" y="582"/>
                  </a:lnTo>
                  <a:lnTo>
                    <a:pt x="1097" y="570"/>
                  </a:lnTo>
                  <a:lnTo>
                    <a:pt x="1089" y="568"/>
                  </a:lnTo>
                  <a:lnTo>
                    <a:pt x="1105" y="568"/>
                  </a:lnTo>
                  <a:lnTo>
                    <a:pt x="1097" y="548"/>
                  </a:lnTo>
                  <a:lnTo>
                    <a:pt x="1103" y="532"/>
                  </a:lnTo>
                  <a:lnTo>
                    <a:pt x="1095" y="524"/>
                  </a:lnTo>
                  <a:lnTo>
                    <a:pt x="1087" y="530"/>
                  </a:lnTo>
                  <a:lnTo>
                    <a:pt x="1085" y="524"/>
                  </a:lnTo>
                  <a:lnTo>
                    <a:pt x="1061" y="522"/>
                  </a:lnTo>
                  <a:lnTo>
                    <a:pt x="1057" y="512"/>
                  </a:lnTo>
                  <a:lnTo>
                    <a:pt x="1067" y="504"/>
                  </a:lnTo>
                  <a:lnTo>
                    <a:pt x="1051" y="506"/>
                  </a:lnTo>
                  <a:lnTo>
                    <a:pt x="1051" y="504"/>
                  </a:lnTo>
                  <a:lnTo>
                    <a:pt x="1047" y="490"/>
                  </a:lnTo>
                  <a:lnTo>
                    <a:pt x="1039" y="494"/>
                  </a:lnTo>
                  <a:lnTo>
                    <a:pt x="1043" y="482"/>
                  </a:lnTo>
                  <a:lnTo>
                    <a:pt x="1017" y="468"/>
                  </a:lnTo>
                  <a:lnTo>
                    <a:pt x="993" y="482"/>
                  </a:lnTo>
                  <a:lnTo>
                    <a:pt x="947" y="464"/>
                  </a:lnTo>
                  <a:lnTo>
                    <a:pt x="931" y="480"/>
                  </a:lnTo>
                  <a:lnTo>
                    <a:pt x="935" y="500"/>
                  </a:lnTo>
                  <a:lnTo>
                    <a:pt x="945" y="502"/>
                  </a:lnTo>
                  <a:lnTo>
                    <a:pt x="933" y="538"/>
                  </a:lnTo>
                  <a:lnTo>
                    <a:pt x="939" y="540"/>
                  </a:lnTo>
                  <a:lnTo>
                    <a:pt x="939" y="540"/>
                  </a:lnTo>
                  <a:lnTo>
                    <a:pt x="941" y="552"/>
                  </a:lnTo>
                  <a:lnTo>
                    <a:pt x="945" y="562"/>
                  </a:lnTo>
                  <a:lnTo>
                    <a:pt x="941" y="572"/>
                  </a:lnTo>
                  <a:lnTo>
                    <a:pt x="949" y="572"/>
                  </a:lnTo>
                  <a:lnTo>
                    <a:pt x="947" y="578"/>
                  </a:lnTo>
                  <a:lnTo>
                    <a:pt x="941" y="578"/>
                  </a:lnTo>
                  <a:lnTo>
                    <a:pt x="941" y="592"/>
                  </a:lnTo>
                  <a:lnTo>
                    <a:pt x="921" y="600"/>
                  </a:lnTo>
                  <a:lnTo>
                    <a:pt x="921" y="612"/>
                  </a:lnTo>
                  <a:lnTo>
                    <a:pt x="945" y="632"/>
                  </a:lnTo>
                  <a:lnTo>
                    <a:pt x="957" y="676"/>
                  </a:lnTo>
                  <a:lnTo>
                    <a:pt x="959" y="702"/>
                  </a:lnTo>
                  <a:lnTo>
                    <a:pt x="943" y="730"/>
                  </a:lnTo>
                  <a:lnTo>
                    <a:pt x="905" y="758"/>
                  </a:lnTo>
                  <a:lnTo>
                    <a:pt x="917" y="778"/>
                  </a:lnTo>
                  <a:lnTo>
                    <a:pt x="923" y="824"/>
                  </a:lnTo>
                  <a:lnTo>
                    <a:pt x="929" y="830"/>
                  </a:lnTo>
                  <a:lnTo>
                    <a:pt x="915" y="842"/>
                  </a:lnTo>
                  <a:lnTo>
                    <a:pt x="923" y="852"/>
                  </a:lnTo>
                  <a:lnTo>
                    <a:pt x="921" y="856"/>
                  </a:lnTo>
                  <a:lnTo>
                    <a:pt x="911" y="848"/>
                  </a:lnTo>
                  <a:lnTo>
                    <a:pt x="909" y="850"/>
                  </a:lnTo>
                  <a:lnTo>
                    <a:pt x="907" y="852"/>
                  </a:lnTo>
                  <a:lnTo>
                    <a:pt x="903" y="854"/>
                  </a:lnTo>
                  <a:lnTo>
                    <a:pt x="903" y="860"/>
                  </a:lnTo>
                  <a:lnTo>
                    <a:pt x="893" y="854"/>
                  </a:lnTo>
                  <a:lnTo>
                    <a:pt x="893" y="856"/>
                  </a:lnTo>
                  <a:lnTo>
                    <a:pt x="891" y="844"/>
                  </a:lnTo>
                  <a:lnTo>
                    <a:pt x="879" y="834"/>
                  </a:lnTo>
                  <a:lnTo>
                    <a:pt x="869" y="834"/>
                  </a:lnTo>
                  <a:lnTo>
                    <a:pt x="877" y="828"/>
                  </a:lnTo>
                  <a:lnTo>
                    <a:pt x="863" y="810"/>
                  </a:lnTo>
                  <a:lnTo>
                    <a:pt x="891" y="822"/>
                  </a:lnTo>
                  <a:lnTo>
                    <a:pt x="881" y="800"/>
                  </a:lnTo>
                  <a:lnTo>
                    <a:pt x="861" y="800"/>
                  </a:lnTo>
                  <a:lnTo>
                    <a:pt x="861" y="802"/>
                  </a:lnTo>
                  <a:lnTo>
                    <a:pt x="861" y="798"/>
                  </a:lnTo>
                  <a:lnTo>
                    <a:pt x="857" y="772"/>
                  </a:lnTo>
                  <a:lnTo>
                    <a:pt x="859" y="738"/>
                  </a:lnTo>
                  <a:lnTo>
                    <a:pt x="803" y="732"/>
                  </a:lnTo>
                  <a:lnTo>
                    <a:pt x="803" y="730"/>
                  </a:lnTo>
                  <a:lnTo>
                    <a:pt x="789" y="718"/>
                  </a:lnTo>
                  <a:lnTo>
                    <a:pt x="759" y="710"/>
                  </a:lnTo>
                  <a:lnTo>
                    <a:pt x="747" y="692"/>
                  </a:lnTo>
                  <a:lnTo>
                    <a:pt x="729" y="680"/>
                  </a:lnTo>
                  <a:lnTo>
                    <a:pt x="691" y="664"/>
                  </a:lnTo>
                  <a:lnTo>
                    <a:pt x="669" y="672"/>
                  </a:lnTo>
                  <a:lnTo>
                    <a:pt x="669" y="658"/>
                  </a:lnTo>
                  <a:lnTo>
                    <a:pt x="653" y="614"/>
                  </a:lnTo>
                  <a:lnTo>
                    <a:pt x="635" y="610"/>
                  </a:lnTo>
                  <a:lnTo>
                    <a:pt x="633" y="610"/>
                  </a:lnTo>
                  <a:lnTo>
                    <a:pt x="625" y="596"/>
                  </a:lnTo>
                  <a:lnTo>
                    <a:pt x="625" y="550"/>
                  </a:lnTo>
                  <a:lnTo>
                    <a:pt x="637" y="522"/>
                  </a:lnTo>
                  <a:lnTo>
                    <a:pt x="631" y="516"/>
                  </a:lnTo>
                  <a:lnTo>
                    <a:pt x="647" y="506"/>
                  </a:lnTo>
                  <a:lnTo>
                    <a:pt x="653" y="498"/>
                  </a:lnTo>
                  <a:lnTo>
                    <a:pt x="651" y="496"/>
                  </a:lnTo>
                  <a:lnTo>
                    <a:pt x="653" y="496"/>
                  </a:lnTo>
                  <a:lnTo>
                    <a:pt x="657" y="486"/>
                  </a:lnTo>
                  <a:lnTo>
                    <a:pt x="667" y="492"/>
                  </a:lnTo>
                  <a:lnTo>
                    <a:pt x="667" y="470"/>
                  </a:lnTo>
                  <a:lnTo>
                    <a:pt x="677" y="470"/>
                  </a:lnTo>
                  <a:lnTo>
                    <a:pt x="677" y="464"/>
                  </a:lnTo>
                  <a:lnTo>
                    <a:pt x="671" y="462"/>
                  </a:lnTo>
                  <a:lnTo>
                    <a:pt x="671" y="458"/>
                  </a:lnTo>
                  <a:lnTo>
                    <a:pt x="687" y="460"/>
                  </a:lnTo>
                  <a:lnTo>
                    <a:pt x="703" y="450"/>
                  </a:lnTo>
                  <a:lnTo>
                    <a:pt x="699" y="430"/>
                  </a:lnTo>
                  <a:lnTo>
                    <a:pt x="701" y="432"/>
                  </a:lnTo>
                  <a:lnTo>
                    <a:pt x="713" y="422"/>
                  </a:lnTo>
                  <a:lnTo>
                    <a:pt x="715" y="412"/>
                  </a:lnTo>
                  <a:lnTo>
                    <a:pt x="719" y="412"/>
                  </a:lnTo>
                  <a:lnTo>
                    <a:pt x="719" y="406"/>
                  </a:lnTo>
                  <a:lnTo>
                    <a:pt x="729" y="410"/>
                  </a:lnTo>
                  <a:lnTo>
                    <a:pt x="751" y="402"/>
                  </a:lnTo>
                  <a:lnTo>
                    <a:pt x="775" y="352"/>
                  </a:lnTo>
                  <a:lnTo>
                    <a:pt x="759" y="350"/>
                  </a:lnTo>
                  <a:lnTo>
                    <a:pt x="765" y="348"/>
                  </a:lnTo>
                  <a:lnTo>
                    <a:pt x="791" y="314"/>
                  </a:lnTo>
                  <a:lnTo>
                    <a:pt x="789" y="302"/>
                  </a:lnTo>
                  <a:lnTo>
                    <a:pt x="779" y="300"/>
                  </a:lnTo>
                  <a:lnTo>
                    <a:pt x="781" y="294"/>
                  </a:lnTo>
                  <a:lnTo>
                    <a:pt x="799" y="294"/>
                  </a:lnTo>
                  <a:lnTo>
                    <a:pt x="801" y="308"/>
                  </a:lnTo>
                  <a:lnTo>
                    <a:pt x="817" y="312"/>
                  </a:lnTo>
                  <a:lnTo>
                    <a:pt x="815" y="314"/>
                  </a:lnTo>
                  <a:lnTo>
                    <a:pt x="823" y="330"/>
                  </a:lnTo>
                  <a:lnTo>
                    <a:pt x="837" y="338"/>
                  </a:lnTo>
                  <a:lnTo>
                    <a:pt x="841" y="334"/>
                  </a:lnTo>
                  <a:lnTo>
                    <a:pt x="829" y="318"/>
                  </a:lnTo>
                  <a:lnTo>
                    <a:pt x="817" y="312"/>
                  </a:lnTo>
                  <a:lnTo>
                    <a:pt x="819" y="312"/>
                  </a:lnTo>
                  <a:lnTo>
                    <a:pt x="819" y="306"/>
                  </a:lnTo>
                  <a:lnTo>
                    <a:pt x="837" y="318"/>
                  </a:lnTo>
                  <a:lnTo>
                    <a:pt x="825" y="292"/>
                  </a:lnTo>
                  <a:lnTo>
                    <a:pt x="827" y="290"/>
                  </a:lnTo>
                  <a:lnTo>
                    <a:pt x="837" y="304"/>
                  </a:lnTo>
                  <a:lnTo>
                    <a:pt x="853" y="292"/>
                  </a:lnTo>
                  <a:lnTo>
                    <a:pt x="879" y="262"/>
                  </a:lnTo>
                  <a:lnTo>
                    <a:pt x="879" y="246"/>
                  </a:lnTo>
                  <a:lnTo>
                    <a:pt x="863" y="226"/>
                  </a:lnTo>
                  <a:lnTo>
                    <a:pt x="867" y="208"/>
                  </a:lnTo>
                  <a:lnTo>
                    <a:pt x="861" y="210"/>
                  </a:lnTo>
                  <a:lnTo>
                    <a:pt x="861" y="206"/>
                  </a:lnTo>
                  <a:lnTo>
                    <a:pt x="857" y="200"/>
                  </a:lnTo>
                  <a:lnTo>
                    <a:pt x="859" y="198"/>
                  </a:lnTo>
                  <a:lnTo>
                    <a:pt x="865" y="206"/>
                  </a:lnTo>
                  <a:lnTo>
                    <a:pt x="877" y="194"/>
                  </a:lnTo>
                  <a:lnTo>
                    <a:pt x="879" y="178"/>
                  </a:lnTo>
                  <a:lnTo>
                    <a:pt x="869" y="176"/>
                  </a:lnTo>
                  <a:lnTo>
                    <a:pt x="881" y="164"/>
                  </a:lnTo>
                  <a:lnTo>
                    <a:pt x="859" y="158"/>
                  </a:lnTo>
                  <a:lnTo>
                    <a:pt x="853" y="148"/>
                  </a:lnTo>
                  <a:lnTo>
                    <a:pt x="857" y="146"/>
                  </a:lnTo>
                  <a:lnTo>
                    <a:pt x="853" y="132"/>
                  </a:lnTo>
                  <a:lnTo>
                    <a:pt x="795" y="126"/>
                  </a:lnTo>
                  <a:lnTo>
                    <a:pt x="795" y="156"/>
                  </a:lnTo>
                  <a:lnTo>
                    <a:pt x="809" y="170"/>
                  </a:lnTo>
                  <a:lnTo>
                    <a:pt x="799" y="180"/>
                  </a:lnTo>
                  <a:lnTo>
                    <a:pt x="805" y="182"/>
                  </a:lnTo>
                  <a:lnTo>
                    <a:pt x="789" y="188"/>
                  </a:lnTo>
                  <a:lnTo>
                    <a:pt x="789" y="204"/>
                  </a:lnTo>
                  <a:lnTo>
                    <a:pt x="779" y="228"/>
                  </a:lnTo>
                  <a:lnTo>
                    <a:pt x="777" y="206"/>
                  </a:lnTo>
                  <a:lnTo>
                    <a:pt x="767" y="210"/>
                  </a:lnTo>
                  <a:lnTo>
                    <a:pt x="767" y="230"/>
                  </a:lnTo>
                  <a:lnTo>
                    <a:pt x="775" y="236"/>
                  </a:lnTo>
                  <a:lnTo>
                    <a:pt x="775" y="250"/>
                  </a:lnTo>
                  <a:lnTo>
                    <a:pt x="763" y="256"/>
                  </a:lnTo>
                  <a:lnTo>
                    <a:pt x="745" y="224"/>
                  </a:lnTo>
                  <a:lnTo>
                    <a:pt x="747" y="210"/>
                  </a:lnTo>
                  <a:lnTo>
                    <a:pt x="757" y="210"/>
                  </a:lnTo>
                  <a:lnTo>
                    <a:pt x="747" y="176"/>
                  </a:lnTo>
                  <a:lnTo>
                    <a:pt x="731" y="154"/>
                  </a:lnTo>
                  <a:lnTo>
                    <a:pt x="721" y="156"/>
                  </a:lnTo>
                  <a:lnTo>
                    <a:pt x="713" y="170"/>
                  </a:lnTo>
                  <a:lnTo>
                    <a:pt x="713" y="186"/>
                  </a:lnTo>
                  <a:lnTo>
                    <a:pt x="707" y="202"/>
                  </a:lnTo>
                  <a:lnTo>
                    <a:pt x="705" y="196"/>
                  </a:lnTo>
                  <a:lnTo>
                    <a:pt x="707" y="180"/>
                  </a:lnTo>
                  <a:lnTo>
                    <a:pt x="693" y="156"/>
                  </a:lnTo>
                  <a:lnTo>
                    <a:pt x="697" y="158"/>
                  </a:lnTo>
                  <a:lnTo>
                    <a:pt x="699" y="142"/>
                  </a:lnTo>
                  <a:lnTo>
                    <a:pt x="665" y="134"/>
                  </a:lnTo>
                  <a:lnTo>
                    <a:pt x="679" y="120"/>
                  </a:lnTo>
                  <a:lnTo>
                    <a:pt x="673" y="112"/>
                  </a:lnTo>
                  <a:lnTo>
                    <a:pt x="689" y="114"/>
                  </a:lnTo>
                  <a:lnTo>
                    <a:pt x="659" y="72"/>
                  </a:lnTo>
                  <a:lnTo>
                    <a:pt x="657" y="44"/>
                  </a:lnTo>
                  <a:lnTo>
                    <a:pt x="645" y="28"/>
                  </a:lnTo>
                  <a:lnTo>
                    <a:pt x="643" y="12"/>
                  </a:lnTo>
                  <a:lnTo>
                    <a:pt x="631" y="18"/>
                  </a:lnTo>
                  <a:lnTo>
                    <a:pt x="629" y="16"/>
                  </a:lnTo>
                  <a:lnTo>
                    <a:pt x="631" y="6"/>
                  </a:lnTo>
                  <a:lnTo>
                    <a:pt x="623" y="4"/>
                  </a:lnTo>
                  <a:lnTo>
                    <a:pt x="635" y="0"/>
                  </a:lnTo>
                  <a:lnTo>
                    <a:pt x="611" y="0"/>
                  </a:lnTo>
                  <a:lnTo>
                    <a:pt x="611" y="0"/>
                  </a:lnTo>
                  <a:lnTo>
                    <a:pt x="617" y="4"/>
                  </a:lnTo>
                  <a:lnTo>
                    <a:pt x="601" y="28"/>
                  </a:lnTo>
                  <a:lnTo>
                    <a:pt x="607" y="36"/>
                  </a:lnTo>
                  <a:lnTo>
                    <a:pt x="605" y="40"/>
                  </a:lnTo>
                  <a:lnTo>
                    <a:pt x="601" y="36"/>
                  </a:lnTo>
                  <a:lnTo>
                    <a:pt x="591" y="44"/>
                  </a:lnTo>
                  <a:lnTo>
                    <a:pt x="589" y="72"/>
                  </a:lnTo>
                  <a:lnTo>
                    <a:pt x="597" y="82"/>
                  </a:lnTo>
                  <a:lnTo>
                    <a:pt x="585" y="96"/>
                  </a:lnTo>
                  <a:lnTo>
                    <a:pt x="585" y="114"/>
                  </a:lnTo>
                  <a:lnTo>
                    <a:pt x="629" y="150"/>
                  </a:lnTo>
                  <a:lnTo>
                    <a:pt x="633" y="150"/>
                  </a:lnTo>
                  <a:lnTo>
                    <a:pt x="631" y="150"/>
                  </a:lnTo>
                  <a:lnTo>
                    <a:pt x="621" y="188"/>
                  </a:lnTo>
                  <a:lnTo>
                    <a:pt x="637" y="186"/>
                  </a:lnTo>
                  <a:lnTo>
                    <a:pt x="639" y="182"/>
                  </a:lnTo>
                  <a:lnTo>
                    <a:pt x="643" y="192"/>
                  </a:lnTo>
                  <a:lnTo>
                    <a:pt x="623" y="216"/>
                  </a:lnTo>
                  <a:lnTo>
                    <a:pt x="603" y="214"/>
                  </a:lnTo>
                  <a:lnTo>
                    <a:pt x="607" y="222"/>
                  </a:lnTo>
                  <a:lnTo>
                    <a:pt x="603" y="236"/>
                  </a:lnTo>
                  <a:lnTo>
                    <a:pt x="609" y="244"/>
                  </a:lnTo>
                  <a:lnTo>
                    <a:pt x="609" y="248"/>
                  </a:lnTo>
                  <a:lnTo>
                    <a:pt x="603" y="252"/>
                  </a:lnTo>
                  <a:lnTo>
                    <a:pt x="603" y="246"/>
                  </a:lnTo>
                  <a:lnTo>
                    <a:pt x="597" y="244"/>
                  </a:lnTo>
                  <a:lnTo>
                    <a:pt x="603" y="238"/>
                  </a:lnTo>
                  <a:lnTo>
                    <a:pt x="599" y="234"/>
                  </a:lnTo>
                  <a:lnTo>
                    <a:pt x="603" y="202"/>
                  </a:lnTo>
                  <a:lnTo>
                    <a:pt x="591" y="214"/>
                  </a:lnTo>
                  <a:lnTo>
                    <a:pt x="593" y="204"/>
                  </a:lnTo>
                  <a:lnTo>
                    <a:pt x="583" y="204"/>
                  </a:lnTo>
                  <a:lnTo>
                    <a:pt x="577" y="194"/>
                  </a:lnTo>
                  <a:lnTo>
                    <a:pt x="595" y="200"/>
                  </a:lnTo>
                  <a:lnTo>
                    <a:pt x="617" y="182"/>
                  </a:lnTo>
                  <a:lnTo>
                    <a:pt x="613" y="178"/>
                  </a:lnTo>
                  <a:lnTo>
                    <a:pt x="611" y="180"/>
                  </a:lnTo>
                  <a:lnTo>
                    <a:pt x="585" y="140"/>
                  </a:lnTo>
                  <a:lnTo>
                    <a:pt x="563" y="118"/>
                  </a:lnTo>
                  <a:lnTo>
                    <a:pt x="553" y="140"/>
                  </a:lnTo>
                  <a:lnTo>
                    <a:pt x="555" y="142"/>
                  </a:lnTo>
                  <a:lnTo>
                    <a:pt x="549" y="142"/>
                  </a:lnTo>
                  <a:lnTo>
                    <a:pt x="551" y="154"/>
                  </a:lnTo>
                  <a:lnTo>
                    <a:pt x="533" y="166"/>
                  </a:lnTo>
                  <a:lnTo>
                    <a:pt x="531" y="178"/>
                  </a:lnTo>
                  <a:lnTo>
                    <a:pt x="575" y="194"/>
                  </a:lnTo>
                  <a:lnTo>
                    <a:pt x="545" y="200"/>
                  </a:lnTo>
                  <a:lnTo>
                    <a:pt x="553" y="214"/>
                  </a:lnTo>
                  <a:lnTo>
                    <a:pt x="545" y="220"/>
                  </a:lnTo>
                  <a:lnTo>
                    <a:pt x="551" y="230"/>
                  </a:lnTo>
                  <a:lnTo>
                    <a:pt x="517" y="226"/>
                  </a:lnTo>
                  <a:lnTo>
                    <a:pt x="484" y="234"/>
                  </a:lnTo>
                  <a:lnTo>
                    <a:pt x="464" y="212"/>
                  </a:lnTo>
                  <a:lnTo>
                    <a:pt x="440" y="214"/>
                  </a:lnTo>
                  <a:lnTo>
                    <a:pt x="440" y="208"/>
                  </a:lnTo>
                  <a:lnTo>
                    <a:pt x="424" y="198"/>
                  </a:lnTo>
                  <a:lnTo>
                    <a:pt x="426" y="196"/>
                  </a:lnTo>
                  <a:lnTo>
                    <a:pt x="420" y="186"/>
                  </a:lnTo>
                  <a:lnTo>
                    <a:pt x="424" y="184"/>
                  </a:lnTo>
                  <a:lnTo>
                    <a:pt x="408" y="168"/>
                  </a:lnTo>
                  <a:lnTo>
                    <a:pt x="366" y="186"/>
                  </a:lnTo>
                  <a:lnTo>
                    <a:pt x="356" y="204"/>
                  </a:lnTo>
                  <a:lnTo>
                    <a:pt x="374" y="218"/>
                  </a:lnTo>
                  <a:lnTo>
                    <a:pt x="386" y="212"/>
                  </a:lnTo>
                  <a:lnTo>
                    <a:pt x="380" y="206"/>
                  </a:lnTo>
                  <a:lnTo>
                    <a:pt x="382" y="206"/>
                  </a:lnTo>
                  <a:lnTo>
                    <a:pt x="396" y="210"/>
                  </a:lnTo>
                  <a:lnTo>
                    <a:pt x="380" y="216"/>
                  </a:lnTo>
                  <a:lnTo>
                    <a:pt x="376" y="224"/>
                  </a:lnTo>
                  <a:lnTo>
                    <a:pt x="378" y="224"/>
                  </a:lnTo>
                  <a:lnTo>
                    <a:pt x="370" y="234"/>
                  </a:lnTo>
                  <a:lnTo>
                    <a:pt x="384" y="264"/>
                  </a:lnTo>
                  <a:lnTo>
                    <a:pt x="382" y="266"/>
                  </a:lnTo>
                  <a:lnTo>
                    <a:pt x="386" y="272"/>
                  </a:lnTo>
                  <a:lnTo>
                    <a:pt x="376" y="272"/>
                  </a:lnTo>
                  <a:lnTo>
                    <a:pt x="376" y="276"/>
                  </a:lnTo>
                  <a:lnTo>
                    <a:pt x="370" y="268"/>
                  </a:lnTo>
                  <a:lnTo>
                    <a:pt x="380" y="266"/>
                  </a:lnTo>
                  <a:lnTo>
                    <a:pt x="376" y="252"/>
                  </a:lnTo>
                  <a:lnTo>
                    <a:pt x="366" y="248"/>
                  </a:lnTo>
                  <a:lnTo>
                    <a:pt x="364" y="238"/>
                  </a:lnTo>
                  <a:lnTo>
                    <a:pt x="360" y="238"/>
                  </a:lnTo>
                  <a:lnTo>
                    <a:pt x="360" y="238"/>
                  </a:lnTo>
                  <a:lnTo>
                    <a:pt x="358" y="232"/>
                  </a:lnTo>
                  <a:lnTo>
                    <a:pt x="344" y="232"/>
                  </a:lnTo>
                  <a:lnTo>
                    <a:pt x="336" y="216"/>
                  </a:lnTo>
                  <a:lnTo>
                    <a:pt x="302" y="234"/>
                  </a:lnTo>
                  <a:lnTo>
                    <a:pt x="250" y="232"/>
                  </a:lnTo>
                  <a:lnTo>
                    <a:pt x="236" y="224"/>
                  </a:lnTo>
                  <a:lnTo>
                    <a:pt x="240" y="222"/>
                  </a:lnTo>
                  <a:lnTo>
                    <a:pt x="240" y="214"/>
                  </a:lnTo>
                  <a:lnTo>
                    <a:pt x="256" y="210"/>
                  </a:lnTo>
                  <a:lnTo>
                    <a:pt x="264" y="210"/>
                  </a:lnTo>
                  <a:lnTo>
                    <a:pt x="260" y="192"/>
                  </a:lnTo>
                  <a:lnTo>
                    <a:pt x="240" y="170"/>
                  </a:lnTo>
                  <a:lnTo>
                    <a:pt x="216" y="168"/>
                  </a:lnTo>
                  <a:lnTo>
                    <a:pt x="220" y="176"/>
                  </a:lnTo>
                  <a:lnTo>
                    <a:pt x="206" y="172"/>
                  </a:lnTo>
                  <a:lnTo>
                    <a:pt x="148" y="148"/>
                  </a:lnTo>
                  <a:lnTo>
                    <a:pt x="116" y="126"/>
                  </a:lnTo>
                  <a:lnTo>
                    <a:pt x="90" y="126"/>
                  </a:lnTo>
                  <a:lnTo>
                    <a:pt x="82" y="148"/>
                  </a:lnTo>
                  <a:lnTo>
                    <a:pt x="68" y="148"/>
                  </a:lnTo>
                  <a:lnTo>
                    <a:pt x="78" y="130"/>
                  </a:lnTo>
                  <a:lnTo>
                    <a:pt x="68" y="130"/>
                  </a:lnTo>
                  <a:lnTo>
                    <a:pt x="68" y="108"/>
                  </a:lnTo>
                  <a:lnTo>
                    <a:pt x="56" y="108"/>
                  </a:lnTo>
                  <a:lnTo>
                    <a:pt x="60" y="116"/>
                  </a:lnTo>
                  <a:lnTo>
                    <a:pt x="58" y="114"/>
                  </a:lnTo>
                  <a:lnTo>
                    <a:pt x="42" y="140"/>
                  </a:lnTo>
                  <a:lnTo>
                    <a:pt x="46" y="142"/>
                  </a:lnTo>
                  <a:lnTo>
                    <a:pt x="42" y="146"/>
                  </a:lnTo>
                  <a:lnTo>
                    <a:pt x="36" y="148"/>
                  </a:lnTo>
                  <a:lnTo>
                    <a:pt x="24" y="132"/>
                  </a:lnTo>
                  <a:lnTo>
                    <a:pt x="14" y="100"/>
                  </a:lnTo>
                  <a:lnTo>
                    <a:pt x="0" y="86"/>
                  </a:lnTo>
                  <a:lnTo>
                    <a:pt x="0" y="840"/>
                  </a:lnTo>
                  <a:close/>
                  <a:moveTo>
                    <a:pt x="96" y="966"/>
                  </a:moveTo>
                  <a:lnTo>
                    <a:pt x="102" y="956"/>
                  </a:lnTo>
                  <a:lnTo>
                    <a:pt x="102" y="948"/>
                  </a:lnTo>
                  <a:lnTo>
                    <a:pt x="86" y="944"/>
                  </a:lnTo>
                  <a:lnTo>
                    <a:pt x="90" y="942"/>
                  </a:lnTo>
                  <a:lnTo>
                    <a:pt x="80" y="922"/>
                  </a:lnTo>
                  <a:lnTo>
                    <a:pt x="62" y="910"/>
                  </a:lnTo>
                  <a:lnTo>
                    <a:pt x="46" y="884"/>
                  </a:lnTo>
                  <a:lnTo>
                    <a:pt x="60" y="886"/>
                  </a:lnTo>
                  <a:lnTo>
                    <a:pt x="58" y="894"/>
                  </a:lnTo>
                  <a:lnTo>
                    <a:pt x="60" y="900"/>
                  </a:lnTo>
                  <a:lnTo>
                    <a:pt x="70" y="906"/>
                  </a:lnTo>
                  <a:lnTo>
                    <a:pt x="78" y="904"/>
                  </a:lnTo>
                  <a:lnTo>
                    <a:pt x="78" y="904"/>
                  </a:lnTo>
                  <a:lnTo>
                    <a:pt x="80" y="906"/>
                  </a:lnTo>
                  <a:lnTo>
                    <a:pt x="80" y="920"/>
                  </a:lnTo>
                  <a:lnTo>
                    <a:pt x="86" y="912"/>
                  </a:lnTo>
                  <a:lnTo>
                    <a:pt x="86" y="920"/>
                  </a:lnTo>
                  <a:lnTo>
                    <a:pt x="90" y="920"/>
                  </a:lnTo>
                  <a:lnTo>
                    <a:pt x="90" y="920"/>
                  </a:lnTo>
                  <a:lnTo>
                    <a:pt x="92" y="924"/>
                  </a:lnTo>
                  <a:lnTo>
                    <a:pt x="90" y="924"/>
                  </a:lnTo>
                  <a:lnTo>
                    <a:pt x="96" y="928"/>
                  </a:lnTo>
                  <a:lnTo>
                    <a:pt x="96" y="928"/>
                  </a:lnTo>
                  <a:lnTo>
                    <a:pt x="96" y="928"/>
                  </a:lnTo>
                  <a:lnTo>
                    <a:pt x="104" y="934"/>
                  </a:lnTo>
                  <a:lnTo>
                    <a:pt x="98" y="942"/>
                  </a:lnTo>
                  <a:lnTo>
                    <a:pt x="104" y="946"/>
                  </a:lnTo>
                  <a:lnTo>
                    <a:pt x="104" y="956"/>
                  </a:lnTo>
                  <a:lnTo>
                    <a:pt x="96" y="966"/>
                  </a:lnTo>
                  <a:close/>
                  <a:moveTo>
                    <a:pt x="402" y="208"/>
                  </a:moveTo>
                  <a:lnTo>
                    <a:pt x="402" y="208"/>
                  </a:lnTo>
                  <a:lnTo>
                    <a:pt x="404" y="198"/>
                  </a:lnTo>
                  <a:lnTo>
                    <a:pt x="406" y="198"/>
                  </a:lnTo>
                  <a:lnTo>
                    <a:pt x="402" y="208"/>
                  </a:lnTo>
                  <a:close/>
                  <a:moveTo>
                    <a:pt x="1484" y="2012"/>
                  </a:moveTo>
                  <a:lnTo>
                    <a:pt x="1481" y="2020"/>
                  </a:lnTo>
                  <a:lnTo>
                    <a:pt x="1481" y="2014"/>
                  </a:lnTo>
                  <a:lnTo>
                    <a:pt x="1484" y="2012"/>
                  </a:lnTo>
                  <a:close/>
                  <a:moveTo>
                    <a:pt x="1453" y="2002"/>
                  </a:moveTo>
                  <a:lnTo>
                    <a:pt x="1453" y="2000"/>
                  </a:lnTo>
                  <a:lnTo>
                    <a:pt x="1453" y="2002"/>
                  </a:lnTo>
                  <a:lnTo>
                    <a:pt x="1453" y="2002"/>
                  </a:lnTo>
                  <a:close/>
                  <a:moveTo>
                    <a:pt x="1457" y="2014"/>
                  </a:moveTo>
                  <a:lnTo>
                    <a:pt x="1457" y="2014"/>
                  </a:lnTo>
                  <a:lnTo>
                    <a:pt x="1459" y="2014"/>
                  </a:lnTo>
                  <a:lnTo>
                    <a:pt x="1457" y="2014"/>
                  </a:lnTo>
                  <a:close/>
                  <a:moveTo>
                    <a:pt x="1457" y="1976"/>
                  </a:moveTo>
                  <a:lnTo>
                    <a:pt x="1459" y="1982"/>
                  </a:lnTo>
                  <a:lnTo>
                    <a:pt x="1465" y="1984"/>
                  </a:lnTo>
                  <a:lnTo>
                    <a:pt x="1461" y="1984"/>
                  </a:lnTo>
                  <a:lnTo>
                    <a:pt x="1457" y="1986"/>
                  </a:lnTo>
                  <a:lnTo>
                    <a:pt x="1457" y="1984"/>
                  </a:lnTo>
                  <a:lnTo>
                    <a:pt x="1457" y="1984"/>
                  </a:lnTo>
                  <a:lnTo>
                    <a:pt x="1455" y="1980"/>
                  </a:lnTo>
                  <a:lnTo>
                    <a:pt x="1451" y="1982"/>
                  </a:lnTo>
                  <a:lnTo>
                    <a:pt x="1457" y="1976"/>
                  </a:lnTo>
                  <a:close/>
                  <a:moveTo>
                    <a:pt x="1453" y="1994"/>
                  </a:moveTo>
                  <a:lnTo>
                    <a:pt x="1453" y="1996"/>
                  </a:lnTo>
                  <a:lnTo>
                    <a:pt x="1451" y="1994"/>
                  </a:lnTo>
                  <a:lnTo>
                    <a:pt x="1451" y="1996"/>
                  </a:lnTo>
                  <a:lnTo>
                    <a:pt x="1453" y="1994"/>
                  </a:lnTo>
                  <a:close/>
                  <a:moveTo>
                    <a:pt x="1445" y="2000"/>
                  </a:moveTo>
                  <a:lnTo>
                    <a:pt x="1443" y="2000"/>
                  </a:lnTo>
                  <a:lnTo>
                    <a:pt x="1443" y="1994"/>
                  </a:lnTo>
                  <a:lnTo>
                    <a:pt x="1445" y="2000"/>
                  </a:lnTo>
                  <a:close/>
                  <a:moveTo>
                    <a:pt x="1059" y="1786"/>
                  </a:moveTo>
                  <a:lnTo>
                    <a:pt x="1059" y="1788"/>
                  </a:lnTo>
                  <a:lnTo>
                    <a:pt x="1067" y="1798"/>
                  </a:lnTo>
                  <a:lnTo>
                    <a:pt x="1067" y="1804"/>
                  </a:lnTo>
                  <a:lnTo>
                    <a:pt x="1061" y="1810"/>
                  </a:lnTo>
                  <a:lnTo>
                    <a:pt x="1055" y="1800"/>
                  </a:lnTo>
                  <a:lnTo>
                    <a:pt x="1055" y="1794"/>
                  </a:lnTo>
                  <a:lnTo>
                    <a:pt x="1059" y="1786"/>
                  </a:lnTo>
                  <a:close/>
                  <a:moveTo>
                    <a:pt x="575" y="236"/>
                  </a:moveTo>
                  <a:lnTo>
                    <a:pt x="575" y="238"/>
                  </a:lnTo>
                  <a:lnTo>
                    <a:pt x="561" y="232"/>
                  </a:lnTo>
                  <a:lnTo>
                    <a:pt x="561" y="232"/>
                  </a:lnTo>
                  <a:lnTo>
                    <a:pt x="575" y="228"/>
                  </a:lnTo>
                  <a:lnTo>
                    <a:pt x="575" y="236"/>
                  </a:lnTo>
                  <a:close/>
                  <a:moveTo>
                    <a:pt x="1275" y="790"/>
                  </a:moveTo>
                  <a:lnTo>
                    <a:pt x="1277" y="790"/>
                  </a:lnTo>
                  <a:lnTo>
                    <a:pt x="1281" y="780"/>
                  </a:lnTo>
                  <a:lnTo>
                    <a:pt x="1299" y="776"/>
                  </a:lnTo>
                  <a:lnTo>
                    <a:pt x="1275" y="792"/>
                  </a:lnTo>
                  <a:lnTo>
                    <a:pt x="1275" y="790"/>
                  </a:lnTo>
                  <a:close/>
                  <a:moveTo>
                    <a:pt x="1035" y="1134"/>
                  </a:moveTo>
                  <a:lnTo>
                    <a:pt x="1043" y="1134"/>
                  </a:lnTo>
                  <a:lnTo>
                    <a:pt x="1031" y="1138"/>
                  </a:lnTo>
                  <a:lnTo>
                    <a:pt x="1035" y="1134"/>
                  </a:lnTo>
                  <a:close/>
                  <a:moveTo>
                    <a:pt x="1015" y="1148"/>
                  </a:moveTo>
                  <a:lnTo>
                    <a:pt x="1015" y="1148"/>
                  </a:lnTo>
                  <a:lnTo>
                    <a:pt x="1013" y="1148"/>
                  </a:lnTo>
                  <a:lnTo>
                    <a:pt x="1015" y="1148"/>
                  </a:lnTo>
                  <a:close/>
                  <a:moveTo>
                    <a:pt x="805" y="1016"/>
                  </a:moveTo>
                  <a:lnTo>
                    <a:pt x="805" y="1024"/>
                  </a:lnTo>
                  <a:lnTo>
                    <a:pt x="795" y="1026"/>
                  </a:lnTo>
                  <a:lnTo>
                    <a:pt x="795" y="1030"/>
                  </a:lnTo>
                  <a:lnTo>
                    <a:pt x="795" y="1028"/>
                  </a:lnTo>
                  <a:lnTo>
                    <a:pt x="781" y="1044"/>
                  </a:lnTo>
                  <a:lnTo>
                    <a:pt x="775" y="1072"/>
                  </a:lnTo>
                  <a:lnTo>
                    <a:pt x="781" y="1086"/>
                  </a:lnTo>
                  <a:lnTo>
                    <a:pt x="781" y="1098"/>
                  </a:lnTo>
                  <a:lnTo>
                    <a:pt x="773" y="1114"/>
                  </a:lnTo>
                  <a:lnTo>
                    <a:pt x="765" y="1120"/>
                  </a:lnTo>
                  <a:lnTo>
                    <a:pt x="761" y="1116"/>
                  </a:lnTo>
                  <a:lnTo>
                    <a:pt x="755" y="1106"/>
                  </a:lnTo>
                  <a:lnTo>
                    <a:pt x="755" y="1084"/>
                  </a:lnTo>
                  <a:lnTo>
                    <a:pt x="763" y="1050"/>
                  </a:lnTo>
                  <a:lnTo>
                    <a:pt x="771" y="1032"/>
                  </a:lnTo>
                  <a:lnTo>
                    <a:pt x="767" y="1024"/>
                  </a:lnTo>
                  <a:lnTo>
                    <a:pt x="767" y="1022"/>
                  </a:lnTo>
                  <a:lnTo>
                    <a:pt x="773" y="1018"/>
                  </a:lnTo>
                  <a:lnTo>
                    <a:pt x="773" y="1022"/>
                  </a:lnTo>
                  <a:lnTo>
                    <a:pt x="801" y="1010"/>
                  </a:lnTo>
                  <a:lnTo>
                    <a:pt x="809" y="1016"/>
                  </a:lnTo>
                  <a:lnTo>
                    <a:pt x="805" y="1016"/>
                  </a:lnTo>
                  <a:close/>
                  <a:moveTo>
                    <a:pt x="755" y="1042"/>
                  </a:moveTo>
                  <a:lnTo>
                    <a:pt x="763" y="1030"/>
                  </a:lnTo>
                  <a:lnTo>
                    <a:pt x="759" y="1040"/>
                  </a:lnTo>
                  <a:lnTo>
                    <a:pt x="755" y="1042"/>
                  </a:lnTo>
                  <a:close/>
                  <a:moveTo>
                    <a:pt x="995" y="1184"/>
                  </a:moveTo>
                  <a:lnTo>
                    <a:pt x="997" y="1194"/>
                  </a:lnTo>
                  <a:lnTo>
                    <a:pt x="991" y="1180"/>
                  </a:lnTo>
                  <a:lnTo>
                    <a:pt x="995" y="1184"/>
                  </a:lnTo>
                  <a:close/>
                  <a:moveTo>
                    <a:pt x="975" y="1224"/>
                  </a:moveTo>
                  <a:lnTo>
                    <a:pt x="977" y="1234"/>
                  </a:lnTo>
                  <a:lnTo>
                    <a:pt x="975" y="1234"/>
                  </a:lnTo>
                  <a:lnTo>
                    <a:pt x="971" y="1220"/>
                  </a:lnTo>
                  <a:lnTo>
                    <a:pt x="975" y="1216"/>
                  </a:lnTo>
                  <a:lnTo>
                    <a:pt x="971" y="1212"/>
                  </a:lnTo>
                  <a:lnTo>
                    <a:pt x="975" y="1216"/>
                  </a:lnTo>
                  <a:lnTo>
                    <a:pt x="973" y="1208"/>
                  </a:lnTo>
                  <a:lnTo>
                    <a:pt x="969" y="1200"/>
                  </a:lnTo>
                  <a:lnTo>
                    <a:pt x="969" y="1192"/>
                  </a:lnTo>
                  <a:lnTo>
                    <a:pt x="971" y="1192"/>
                  </a:lnTo>
                  <a:lnTo>
                    <a:pt x="969" y="1202"/>
                  </a:lnTo>
                  <a:lnTo>
                    <a:pt x="981" y="1214"/>
                  </a:lnTo>
                  <a:lnTo>
                    <a:pt x="975" y="1224"/>
                  </a:lnTo>
                  <a:close/>
                  <a:moveTo>
                    <a:pt x="969" y="1190"/>
                  </a:moveTo>
                  <a:lnTo>
                    <a:pt x="969" y="1184"/>
                  </a:lnTo>
                  <a:lnTo>
                    <a:pt x="973" y="1180"/>
                  </a:lnTo>
                  <a:lnTo>
                    <a:pt x="969" y="1190"/>
                  </a:lnTo>
                  <a:close/>
                  <a:moveTo>
                    <a:pt x="917" y="1072"/>
                  </a:moveTo>
                  <a:lnTo>
                    <a:pt x="937" y="1066"/>
                  </a:lnTo>
                  <a:lnTo>
                    <a:pt x="961" y="1068"/>
                  </a:lnTo>
                  <a:lnTo>
                    <a:pt x="959" y="1062"/>
                  </a:lnTo>
                  <a:lnTo>
                    <a:pt x="959" y="1062"/>
                  </a:lnTo>
                  <a:lnTo>
                    <a:pt x="969" y="1058"/>
                  </a:lnTo>
                  <a:lnTo>
                    <a:pt x="965" y="1060"/>
                  </a:lnTo>
                  <a:lnTo>
                    <a:pt x="971" y="1064"/>
                  </a:lnTo>
                  <a:lnTo>
                    <a:pt x="969" y="1066"/>
                  </a:lnTo>
                  <a:lnTo>
                    <a:pt x="971" y="1072"/>
                  </a:lnTo>
                  <a:lnTo>
                    <a:pt x="959" y="1078"/>
                  </a:lnTo>
                  <a:lnTo>
                    <a:pt x="935" y="1074"/>
                  </a:lnTo>
                  <a:lnTo>
                    <a:pt x="919" y="1080"/>
                  </a:lnTo>
                  <a:lnTo>
                    <a:pt x="911" y="1080"/>
                  </a:lnTo>
                  <a:lnTo>
                    <a:pt x="917" y="1072"/>
                  </a:lnTo>
                  <a:close/>
                  <a:moveTo>
                    <a:pt x="915" y="1096"/>
                  </a:moveTo>
                  <a:lnTo>
                    <a:pt x="901" y="1106"/>
                  </a:lnTo>
                  <a:lnTo>
                    <a:pt x="867" y="1122"/>
                  </a:lnTo>
                  <a:lnTo>
                    <a:pt x="845" y="1122"/>
                  </a:lnTo>
                  <a:lnTo>
                    <a:pt x="841" y="1120"/>
                  </a:lnTo>
                  <a:lnTo>
                    <a:pt x="843" y="1116"/>
                  </a:lnTo>
                  <a:lnTo>
                    <a:pt x="855" y="1116"/>
                  </a:lnTo>
                  <a:lnTo>
                    <a:pt x="879" y="1100"/>
                  </a:lnTo>
                  <a:lnTo>
                    <a:pt x="891" y="1102"/>
                  </a:lnTo>
                  <a:lnTo>
                    <a:pt x="899" y="1096"/>
                  </a:lnTo>
                  <a:lnTo>
                    <a:pt x="915" y="1096"/>
                  </a:lnTo>
                  <a:close/>
                  <a:moveTo>
                    <a:pt x="849" y="1102"/>
                  </a:moveTo>
                  <a:lnTo>
                    <a:pt x="851" y="1102"/>
                  </a:lnTo>
                  <a:lnTo>
                    <a:pt x="851" y="1102"/>
                  </a:lnTo>
                  <a:lnTo>
                    <a:pt x="849" y="1102"/>
                  </a:lnTo>
                  <a:close/>
                  <a:moveTo>
                    <a:pt x="825" y="1004"/>
                  </a:moveTo>
                  <a:lnTo>
                    <a:pt x="857" y="1010"/>
                  </a:lnTo>
                  <a:lnTo>
                    <a:pt x="841" y="1010"/>
                  </a:lnTo>
                  <a:lnTo>
                    <a:pt x="841" y="1014"/>
                  </a:lnTo>
                  <a:lnTo>
                    <a:pt x="865" y="1024"/>
                  </a:lnTo>
                  <a:lnTo>
                    <a:pt x="869" y="1020"/>
                  </a:lnTo>
                  <a:lnTo>
                    <a:pt x="867" y="1012"/>
                  </a:lnTo>
                  <a:lnTo>
                    <a:pt x="885" y="1014"/>
                  </a:lnTo>
                  <a:lnTo>
                    <a:pt x="897" y="1028"/>
                  </a:lnTo>
                  <a:lnTo>
                    <a:pt x="897" y="1034"/>
                  </a:lnTo>
                  <a:lnTo>
                    <a:pt x="899" y="1036"/>
                  </a:lnTo>
                  <a:lnTo>
                    <a:pt x="897" y="1036"/>
                  </a:lnTo>
                  <a:lnTo>
                    <a:pt x="897" y="1044"/>
                  </a:lnTo>
                  <a:lnTo>
                    <a:pt x="887" y="1040"/>
                  </a:lnTo>
                  <a:lnTo>
                    <a:pt x="885" y="1042"/>
                  </a:lnTo>
                  <a:lnTo>
                    <a:pt x="885" y="1034"/>
                  </a:lnTo>
                  <a:lnTo>
                    <a:pt x="881" y="1034"/>
                  </a:lnTo>
                  <a:lnTo>
                    <a:pt x="879" y="1028"/>
                  </a:lnTo>
                  <a:lnTo>
                    <a:pt x="865" y="1026"/>
                  </a:lnTo>
                  <a:lnTo>
                    <a:pt x="871" y="1042"/>
                  </a:lnTo>
                  <a:lnTo>
                    <a:pt x="865" y="1058"/>
                  </a:lnTo>
                  <a:lnTo>
                    <a:pt x="865" y="1078"/>
                  </a:lnTo>
                  <a:lnTo>
                    <a:pt x="855" y="1082"/>
                  </a:lnTo>
                  <a:lnTo>
                    <a:pt x="847" y="1058"/>
                  </a:lnTo>
                  <a:lnTo>
                    <a:pt x="845" y="1058"/>
                  </a:lnTo>
                  <a:lnTo>
                    <a:pt x="837" y="1062"/>
                  </a:lnTo>
                  <a:lnTo>
                    <a:pt x="831" y="1068"/>
                  </a:lnTo>
                  <a:lnTo>
                    <a:pt x="841" y="1052"/>
                  </a:lnTo>
                  <a:lnTo>
                    <a:pt x="837" y="1026"/>
                  </a:lnTo>
                  <a:lnTo>
                    <a:pt x="817" y="1016"/>
                  </a:lnTo>
                  <a:lnTo>
                    <a:pt x="813" y="1016"/>
                  </a:lnTo>
                  <a:lnTo>
                    <a:pt x="815" y="1012"/>
                  </a:lnTo>
                  <a:lnTo>
                    <a:pt x="831" y="1012"/>
                  </a:lnTo>
                  <a:lnTo>
                    <a:pt x="825" y="1004"/>
                  </a:lnTo>
                  <a:close/>
                  <a:moveTo>
                    <a:pt x="689" y="978"/>
                  </a:moveTo>
                  <a:lnTo>
                    <a:pt x="719" y="958"/>
                  </a:lnTo>
                  <a:lnTo>
                    <a:pt x="727" y="952"/>
                  </a:lnTo>
                  <a:lnTo>
                    <a:pt x="733" y="944"/>
                  </a:lnTo>
                  <a:lnTo>
                    <a:pt x="735" y="950"/>
                  </a:lnTo>
                  <a:lnTo>
                    <a:pt x="741" y="942"/>
                  </a:lnTo>
                  <a:lnTo>
                    <a:pt x="741" y="942"/>
                  </a:lnTo>
                  <a:lnTo>
                    <a:pt x="745" y="942"/>
                  </a:lnTo>
                  <a:lnTo>
                    <a:pt x="751" y="930"/>
                  </a:lnTo>
                  <a:lnTo>
                    <a:pt x="759" y="932"/>
                  </a:lnTo>
                  <a:lnTo>
                    <a:pt x="765" y="946"/>
                  </a:lnTo>
                  <a:lnTo>
                    <a:pt x="771" y="946"/>
                  </a:lnTo>
                  <a:lnTo>
                    <a:pt x="771" y="934"/>
                  </a:lnTo>
                  <a:lnTo>
                    <a:pt x="779" y="936"/>
                  </a:lnTo>
                  <a:lnTo>
                    <a:pt x="791" y="958"/>
                  </a:lnTo>
                  <a:lnTo>
                    <a:pt x="805" y="958"/>
                  </a:lnTo>
                  <a:lnTo>
                    <a:pt x="805" y="966"/>
                  </a:lnTo>
                  <a:lnTo>
                    <a:pt x="809" y="974"/>
                  </a:lnTo>
                  <a:lnTo>
                    <a:pt x="809" y="986"/>
                  </a:lnTo>
                  <a:lnTo>
                    <a:pt x="815" y="988"/>
                  </a:lnTo>
                  <a:lnTo>
                    <a:pt x="813" y="994"/>
                  </a:lnTo>
                  <a:lnTo>
                    <a:pt x="807" y="992"/>
                  </a:lnTo>
                  <a:lnTo>
                    <a:pt x="805" y="986"/>
                  </a:lnTo>
                  <a:lnTo>
                    <a:pt x="783" y="988"/>
                  </a:lnTo>
                  <a:lnTo>
                    <a:pt x="773" y="996"/>
                  </a:lnTo>
                  <a:lnTo>
                    <a:pt x="763" y="994"/>
                  </a:lnTo>
                  <a:lnTo>
                    <a:pt x="751" y="982"/>
                  </a:lnTo>
                  <a:lnTo>
                    <a:pt x="743" y="986"/>
                  </a:lnTo>
                  <a:lnTo>
                    <a:pt x="743" y="984"/>
                  </a:lnTo>
                  <a:lnTo>
                    <a:pt x="755" y="972"/>
                  </a:lnTo>
                  <a:lnTo>
                    <a:pt x="753" y="968"/>
                  </a:lnTo>
                  <a:lnTo>
                    <a:pt x="709" y="990"/>
                  </a:lnTo>
                  <a:lnTo>
                    <a:pt x="699" y="992"/>
                  </a:lnTo>
                  <a:lnTo>
                    <a:pt x="697" y="982"/>
                  </a:lnTo>
                  <a:lnTo>
                    <a:pt x="683" y="988"/>
                  </a:lnTo>
                  <a:lnTo>
                    <a:pt x="689" y="978"/>
                  </a:lnTo>
                  <a:close/>
                  <a:moveTo>
                    <a:pt x="713" y="326"/>
                  </a:moveTo>
                  <a:lnTo>
                    <a:pt x="735" y="334"/>
                  </a:lnTo>
                  <a:lnTo>
                    <a:pt x="747" y="348"/>
                  </a:lnTo>
                  <a:lnTo>
                    <a:pt x="731" y="346"/>
                  </a:lnTo>
                  <a:lnTo>
                    <a:pt x="711" y="326"/>
                  </a:lnTo>
                  <a:lnTo>
                    <a:pt x="713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69" name="Freeform 136"/>
            <p:cNvSpPr>
              <a:spLocks noEditPoints="1"/>
            </p:cNvSpPr>
            <p:nvPr userDrawn="1"/>
          </p:nvSpPr>
          <p:spPr bwMode="black">
            <a:xfrm>
              <a:off x="3282950" y="0"/>
              <a:ext cx="5861050" cy="4251325"/>
            </a:xfrm>
            <a:custGeom>
              <a:avLst/>
              <a:gdLst>
                <a:gd name="T0" fmla="*/ 3153 w 3692"/>
                <a:gd name="T1" fmla="*/ 0 h 2678"/>
                <a:gd name="T2" fmla="*/ 1786 w 3692"/>
                <a:gd name="T3" fmla="*/ 0 h 2678"/>
                <a:gd name="T4" fmla="*/ 1652 w 3692"/>
                <a:gd name="T5" fmla="*/ 290 h 2678"/>
                <a:gd name="T6" fmla="*/ 1540 w 3692"/>
                <a:gd name="T7" fmla="*/ 140 h 2678"/>
                <a:gd name="T8" fmla="*/ 1321 w 3692"/>
                <a:gd name="T9" fmla="*/ 196 h 2678"/>
                <a:gd name="T10" fmla="*/ 1041 w 3692"/>
                <a:gd name="T11" fmla="*/ 414 h 2678"/>
                <a:gd name="T12" fmla="*/ 915 w 3692"/>
                <a:gd name="T13" fmla="*/ 128 h 2678"/>
                <a:gd name="T14" fmla="*/ 759 w 3692"/>
                <a:gd name="T15" fmla="*/ 106 h 2678"/>
                <a:gd name="T16" fmla="*/ 651 w 3692"/>
                <a:gd name="T17" fmla="*/ 150 h 2678"/>
                <a:gd name="T18" fmla="*/ 621 w 3692"/>
                <a:gd name="T19" fmla="*/ 226 h 2678"/>
                <a:gd name="T20" fmla="*/ 473 w 3692"/>
                <a:gd name="T21" fmla="*/ 462 h 2678"/>
                <a:gd name="T22" fmla="*/ 435 w 3692"/>
                <a:gd name="T23" fmla="*/ 614 h 2678"/>
                <a:gd name="T24" fmla="*/ 553 w 3692"/>
                <a:gd name="T25" fmla="*/ 742 h 2678"/>
                <a:gd name="T26" fmla="*/ 493 w 3692"/>
                <a:gd name="T27" fmla="*/ 778 h 2678"/>
                <a:gd name="T28" fmla="*/ 250 w 3692"/>
                <a:gd name="T29" fmla="*/ 948 h 2678"/>
                <a:gd name="T30" fmla="*/ 236 w 3692"/>
                <a:gd name="T31" fmla="*/ 1258 h 2678"/>
                <a:gd name="T32" fmla="*/ 18 w 3692"/>
                <a:gd name="T33" fmla="*/ 1734 h 2678"/>
                <a:gd name="T34" fmla="*/ 362 w 3692"/>
                <a:gd name="T35" fmla="*/ 1870 h 2678"/>
                <a:gd name="T36" fmla="*/ 563 w 3692"/>
                <a:gd name="T37" fmla="*/ 2098 h 2678"/>
                <a:gd name="T38" fmla="*/ 685 w 3692"/>
                <a:gd name="T39" fmla="*/ 2664 h 2678"/>
                <a:gd name="T40" fmla="*/ 1027 w 3692"/>
                <a:gd name="T41" fmla="*/ 2330 h 2678"/>
                <a:gd name="T42" fmla="*/ 1257 w 3692"/>
                <a:gd name="T43" fmla="*/ 1876 h 2678"/>
                <a:gd name="T44" fmla="*/ 1317 w 3692"/>
                <a:gd name="T45" fmla="*/ 1688 h 2678"/>
                <a:gd name="T46" fmla="*/ 1285 w 3692"/>
                <a:gd name="T47" fmla="*/ 1486 h 2678"/>
                <a:gd name="T48" fmla="*/ 1402 w 3692"/>
                <a:gd name="T49" fmla="*/ 1460 h 2678"/>
                <a:gd name="T50" fmla="*/ 1736 w 3692"/>
                <a:gd name="T51" fmla="*/ 1724 h 2678"/>
                <a:gd name="T52" fmla="*/ 2016 w 3692"/>
                <a:gd name="T53" fmla="*/ 1564 h 2678"/>
                <a:gd name="T54" fmla="*/ 2184 w 3692"/>
                <a:gd name="T55" fmla="*/ 1788 h 2678"/>
                <a:gd name="T56" fmla="*/ 2266 w 3692"/>
                <a:gd name="T57" fmla="*/ 1764 h 2678"/>
                <a:gd name="T58" fmla="*/ 2371 w 3692"/>
                <a:gd name="T59" fmla="*/ 1570 h 2678"/>
                <a:gd name="T60" fmla="*/ 2555 w 3692"/>
                <a:gd name="T61" fmla="*/ 1510 h 2678"/>
                <a:gd name="T62" fmla="*/ 2581 w 3692"/>
                <a:gd name="T63" fmla="*/ 1230 h 2678"/>
                <a:gd name="T64" fmla="*/ 2713 w 3692"/>
                <a:gd name="T65" fmla="*/ 1262 h 2678"/>
                <a:gd name="T66" fmla="*/ 2931 w 3692"/>
                <a:gd name="T67" fmla="*/ 1006 h 2678"/>
                <a:gd name="T68" fmla="*/ 3011 w 3692"/>
                <a:gd name="T69" fmla="*/ 790 h 2678"/>
                <a:gd name="T70" fmla="*/ 3087 w 3692"/>
                <a:gd name="T71" fmla="*/ 592 h 2678"/>
                <a:gd name="T72" fmla="*/ 3392 w 3692"/>
                <a:gd name="T73" fmla="*/ 506 h 2678"/>
                <a:gd name="T74" fmla="*/ 3388 w 3692"/>
                <a:gd name="T75" fmla="*/ 704 h 2678"/>
                <a:gd name="T76" fmla="*/ 3666 w 3692"/>
                <a:gd name="T77" fmla="*/ 468 h 2678"/>
                <a:gd name="T78" fmla="*/ 1027 w 3692"/>
                <a:gd name="T79" fmla="*/ 1020 h 2678"/>
                <a:gd name="T80" fmla="*/ 1015 w 3692"/>
                <a:gd name="T81" fmla="*/ 1116 h 2678"/>
                <a:gd name="T82" fmla="*/ 879 w 3692"/>
                <a:gd name="T83" fmla="*/ 1138 h 2678"/>
                <a:gd name="T84" fmla="*/ 569 w 3692"/>
                <a:gd name="T85" fmla="*/ 728 h 2678"/>
                <a:gd name="T86" fmla="*/ 679 w 3692"/>
                <a:gd name="T87" fmla="*/ 598 h 2678"/>
                <a:gd name="T88" fmla="*/ 751 w 3692"/>
                <a:gd name="T89" fmla="*/ 434 h 2678"/>
                <a:gd name="T90" fmla="*/ 857 w 3692"/>
                <a:gd name="T91" fmla="*/ 584 h 2678"/>
                <a:gd name="T92" fmla="*/ 591 w 3692"/>
                <a:gd name="T93" fmla="*/ 758 h 2678"/>
                <a:gd name="T94" fmla="*/ 725 w 3692"/>
                <a:gd name="T95" fmla="*/ 738 h 2678"/>
                <a:gd name="T96" fmla="*/ 897 w 3692"/>
                <a:gd name="T97" fmla="*/ 2092 h 2678"/>
                <a:gd name="T98" fmla="*/ 665 w 3692"/>
                <a:gd name="T99" fmla="*/ 1370 h 2678"/>
                <a:gd name="T100" fmla="*/ 409 w 3692"/>
                <a:gd name="T101" fmla="*/ 1234 h 2678"/>
                <a:gd name="T102" fmla="*/ 579 w 3692"/>
                <a:gd name="T103" fmla="*/ 1134 h 2678"/>
                <a:gd name="T104" fmla="*/ 637 w 3692"/>
                <a:gd name="T105" fmla="*/ 1110 h 2678"/>
                <a:gd name="T106" fmla="*/ 697 w 3692"/>
                <a:gd name="T107" fmla="*/ 1148 h 2678"/>
                <a:gd name="T108" fmla="*/ 763 w 3692"/>
                <a:gd name="T109" fmla="*/ 1154 h 2678"/>
                <a:gd name="T110" fmla="*/ 849 w 3692"/>
                <a:gd name="T111" fmla="*/ 1230 h 2678"/>
                <a:gd name="T112" fmla="*/ 989 w 3692"/>
                <a:gd name="T113" fmla="*/ 1322 h 2678"/>
                <a:gd name="T114" fmla="*/ 987 w 3692"/>
                <a:gd name="T115" fmla="*/ 2246 h 2678"/>
                <a:gd name="T116" fmla="*/ 1039 w 3692"/>
                <a:gd name="T117" fmla="*/ 1620 h 2678"/>
                <a:gd name="T118" fmla="*/ 1145 w 3692"/>
                <a:gd name="T119" fmla="*/ 1740 h 2678"/>
                <a:gd name="T120" fmla="*/ 1333 w 3692"/>
                <a:gd name="T121" fmla="*/ 1168 h 2678"/>
                <a:gd name="T122" fmla="*/ 1215 w 3692"/>
                <a:gd name="T123" fmla="*/ 1046 h 2678"/>
                <a:gd name="T124" fmla="*/ 1884 w 3692"/>
                <a:gd name="T125" fmla="*/ 102 h 2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692" h="2678">
                  <a:moveTo>
                    <a:pt x="3688" y="386"/>
                  </a:moveTo>
                  <a:lnTo>
                    <a:pt x="3692" y="384"/>
                  </a:lnTo>
                  <a:lnTo>
                    <a:pt x="3692" y="152"/>
                  </a:lnTo>
                  <a:lnTo>
                    <a:pt x="3688" y="146"/>
                  </a:lnTo>
                  <a:lnTo>
                    <a:pt x="3644" y="122"/>
                  </a:lnTo>
                  <a:lnTo>
                    <a:pt x="3590" y="124"/>
                  </a:lnTo>
                  <a:lnTo>
                    <a:pt x="3544" y="112"/>
                  </a:lnTo>
                  <a:lnTo>
                    <a:pt x="3534" y="114"/>
                  </a:lnTo>
                  <a:lnTo>
                    <a:pt x="3534" y="130"/>
                  </a:lnTo>
                  <a:lnTo>
                    <a:pt x="3524" y="140"/>
                  </a:lnTo>
                  <a:lnTo>
                    <a:pt x="3538" y="142"/>
                  </a:lnTo>
                  <a:lnTo>
                    <a:pt x="3544" y="164"/>
                  </a:lnTo>
                  <a:lnTo>
                    <a:pt x="3526" y="180"/>
                  </a:lnTo>
                  <a:lnTo>
                    <a:pt x="3498" y="158"/>
                  </a:lnTo>
                  <a:lnTo>
                    <a:pt x="3496" y="140"/>
                  </a:lnTo>
                  <a:lnTo>
                    <a:pt x="3488" y="126"/>
                  </a:lnTo>
                  <a:lnTo>
                    <a:pt x="3468" y="142"/>
                  </a:lnTo>
                  <a:lnTo>
                    <a:pt x="3436" y="138"/>
                  </a:lnTo>
                  <a:lnTo>
                    <a:pt x="3416" y="126"/>
                  </a:lnTo>
                  <a:lnTo>
                    <a:pt x="3384" y="130"/>
                  </a:lnTo>
                  <a:lnTo>
                    <a:pt x="3366" y="144"/>
                  </a:lnTo>
                  <a:lnTo>
                    <a:pt x="3366" y="140"/>
                  </a:lnTo>
                  <a:lnTo>
                    <a:pt x="3338" y="126"/>
                  </a:lnTo>
                  <a:lnTo>
                    <a:pt x="3344" y="104"/>
                  </a:lnTo>
                  <a:lnTo>
                    <a:pt x="3342" y="92"/>
                  </a:lnTo>
                  <a:lnTo>
                    <a:pt x="3320" y="62"/>
                  </a:lnTo>
                  <a:lnTo>
                    <a:pt x="3241" y="60"/>
                  </a:lnTo>
                  <a:lnTo>
                    <a:pt x="3201" y="70"/>
                  </a:lnTo>
                  <a:lnTo>
                    <a:pt x="3191" y="62"/>
                  </a:lnTo>
                  <a:lnTo>
                    <a:pt x="3201" y="50"/>
                  </a:lnTo>
                  <a:lnTo>
                    <a:pt x="3185" y="32"/>
                  </a:lnTo>
                  <a:lnTo>
                    <a:pt x="3169" y="34"/>
                  </a:lnTo>
                  <a:lnTo>
                    <a:pt x="3159" y="22"/>
                  </a:lnTo>
                  <a:lnTo>
                    <a:pt x="3139" y="20"/>
                  </a:lnTo>
                  <a:lnTo>
                    <a:pt x="3145" y="10"/>
                  </a:lnTo>
                  <a:lnTo>
                    <a:pt x="3157" y="14"/>
                  </a:lnTo>
                  <a:lnTo>
                    <a:pt x="3153" y="0"/>
                  </a:lnTo>
                  <a:lnTo>
                    <a:pt x="2957" y="0"/>
                  </a:lnTo>
                  <a:lnTo>
                    <a:pt x="2961" y="10"/>
                  </a:lnTo>
                  <a:lnTo>
                    <a:pt x="2957" y="18"/>
                  </a:lnTo>
                  <a:lnTo>
                    <a:pt x="2961" y="30"/>
                  </a:lnTo>
                  <a:lnTo>
                    <a:pt x="2953" y="28"/>
                  </a:lnTo>
                  <a:lnTo>
                    <a:pt x="2949" y="32"/>
                  </a:lnTo>
                  <a:lnTo>
                    <a:pt x="2939" y="18"/>
                  </a:lnTo>
                  <a:lnTo>
                    <a:pt x="2929" y="26"/>
                  </a:lnTo>
                  <a:lnTo>
                    <a:pt x="2907" y="22"/>
                  </a:lnTo>
                  <a:lnTo>
                    <a:pt x="2899" y="28"/>
                  </a:lnTo>
                  <a:lnTo>
                    <a:pt x="2917" y="38"/>
                  </a:lnTo>
                  <a:lnTo>
                    <a:pt x="2925" y="32"/>
                  </a:lnTo>
                  <a:lnTo>
                    <a:pt x="2921" y="42"/>
                  </a:lnTo>
                  <a:lnTo>
                    <a:pt x="2931" y="44"/>
                  </a:lnTo>
                  <a:lnTo>
                    <a:pt x="2947" y="34"/>
                  </a:lnTo>
                  <a:lnTo>
                    <a:pt x="2927" y="50"/>
                  </a:lnTo>
                  <a:lnTo>
                    <a:pt x="2883" y="22"/>
                  </a:lnTo>
                  <a:lnTo>
                    <a:pt x="2869" y="22"/>
                  </a:lnTo>
                  <a:lnTo>
                    <a:pt x="2865" y="38"/>
                  </a:lnTo>
                  <a:lnTo>
                    <a:pt x="2847" y="34"/>
                  </a:lnTo>
                  <a:lnTo>
                    <a:pt x="2829" y="0"/>
                  </a:lnTo>
                  <a:lnTo>
                    <a:pt x="2827" y="0"/>
                  </a:lnTo>
                  <a:lnTo>
                    <a:pt x="2813" y="30"/>
                  </a:lnTo>
                  <a:lnTo>
                    <a:pt x="2813" y="50"/>
                  </a:lnTo>
                  <a:lnTo>
                    <a:pt x="2801" y="72"/>
                  </a:lnTo>
                  <a:lnTo>
                    <a:pt x="2797" y="64"/>
                  </a:lnTo>
                  <a:lnTo>
                    <a:pt x="2777" y="56"/>
                  </a:lnTo>
                  <a:lnTo>
                    <a:pt x="2761" y="18"/>
                  </a:lnTo>
                  <a:lnTo>
                    <a:pt x="2757" y="20"/>
                  </a:lnTo>
                  <a:lnTo>
                    <a:pt x="2755" y="8"/>
                  </a:lnTo>
                  <a:lnTo>
                    <a:pt x="2765" y="0"/>
                  </a:lnTo>
                  <a:lnTo>
                    <a:pt x="1878" y="0"/>
                  </a:lnTo>
                  <a:lnTo>
                    <a:pt x="1902" y="14"/>
                  </a:lnTo>
                  <a:lnTo>
                    <a:pt x="1902" y="20"/>
                  </a:lnTo>
                  <a:lnTo>
                    <a:pt x="1868" y="16"/>
                  </a:lnTo>
                  <a:lnTo>
                    <a:pt x="1856" y="0"/>
                  </a:lnTo>
                  <a:lnTo>
                    <a:pt x="1786" y="0"/>
                  </a:lnTo>
                  <a:lnTo>
                    <a:pt x="1786" y="0"/>
                  </a:lnTo>
                  <a:lnTo>
                    <a:pt x="1796" y="4"/>
                  </a:lnTo>
                  <a:lnTo>
                    <a:pt x="1784" y="16"/>
                  </a:lnTo>
                  <a:lnTo>
                    <a:pt x="1778" y="18"/>
                  </a:lnTo>
                  <a:lnTo>
                    <a:pt x="1770" y="2"/>
                  </a:lnTo>
                  <a:lnTo>
                    <a:pt x="1760" y="8"/>
                  </a:lnTo>
                  <a:lnTo>
                    <a:pt x="1766" y="30"/>
                  </a:lnTo>
                  <a:lnTo>
                    <a:pt x="1790" y="48"/>
                  </a:lnTo>
                  <a:lnTo>
                    <a:pt x="1798" y="44"/>
                  </a:lnTo>
                  <a:lnTo>
                    <a:pt x="1804" y="60"/>
                  </a:lnTo>
                  <a:lnTo>
                    <a:pt x="1752" y="40"/>
                  </a:lnTo>
                  <a:lnTo>
                    <a:pt x="1752" y="38"/>
                  </a:lnTo>
                  <a:lnTo>
                    <a:pt x="1756" y="36"/>
                  </a:lnTo>
                  <a:lnTo>
                    <a:pt x="1756" y="24"/>
                  </a:lnTo>
                  <a:lnTo>
                    <a:pt x="1750" y="2"/>
                  </a:lnTo>
                  <a:lnTo>
                    <a:pt x="1750" y="0"/>
                  </a:lnTo>
                  <a:lnTo>
                    <a:pt x="1722" y="0"/>
                  </a:lnTo>
                  <a:lnTo>
                    <a:pt x="1710" y="10"/>
                  </a:lnTo>
                  <a:lnTo>
                    <a:pt x="1704" y="30"/>
                  </a:lnTo>
                  <a:lnTo>
                    <a:pt x="1728" y="80"/>
                  </a:lnTo>
                  <a:lnTo>
                    <a:pt x="1714" y="126"/>
                  </a:lnTo>
                  <a:lnTo>
                    <a:pt x="1720" y="146"/>
                  </a:lnTo>
                  <a:lnTo>
                    <a:pt x="1718" y="162"/>
                  </a:lnTo>
                  <a:lnTo>
                    <a:pt x="1746" y="170"/>
                  </a:lnTo>
                  <a:lnTo>
                    <a:pt x="1762" y="162"/>
                  </a:lnTo>
                  <a:lnTo>
                    <a:pt x="1774" y="170"/>
                  </a:lnTo>
                  <a:lnTo>
                    <a:pt x="1732" y="182"/>
                  </a:lnTo>
                  <a:lnTo>
                    <a:pt x="1728" y="202"/>
                  </a:lnTo>
                  <a:lnTo>
                    <a:pt x="1736" y="222"/>
                  </a:lnTo>
                  <a:lnTo>
                    <a:pt x="1734" y="236"/>
                  </a:lnTo>
                  <a:lnTo>
                    <a:pt x="1720" y="254"/>
                  </a:lnTo>
                  <a:lnTo>
                    <a:pt x="1712" y="276"/>
                  </a:lnTo>
                  <a:lnTo>
                    <a:pt x="1692" y="290"/>
                  </a:lnTo>
                  <a:lnTo>
                    <a:pt x="1690" y="304"/>
                  </a:lnTo>
                  <a:lnTo>
                    <a:pt x="1688" y="304"/>
                  </a:lnTo>
                  <a:lnTo>
                    <a:pt x="1654" y="300"/>
                  </a:lnTo>
                  <a:lnTo>
                    <a:pt x="1652" y="290"/>
                  </a:lnTo>
                  <a:lnTo>
                    <a:pt x="1664" y="300"/>
                  </a:lnTo>
                  <a:lnTo>
                    <a:pt x="1684" y="290"/>
                  </a:lnTo>
                  <a:lnTo>
                    <a:pt x="1680" y="278"/>
                  </a:lnTo>
                  <a:lnTo>
                    <a:pt x="1690" y="274"/>
                  </a:lnTo>
                  <a:lnTo>
                    <a:pt x="1682" y="266"/>
                  </a:lnTo>
                  <a:lnTo>
                    <a:pt x="1692" y="268"/>
                  </a:lnTo>
                  <a:lnTo>
                    <a:pt x="1700" y="246"/>
                  </a:lnTo>
                  <a:lnTo>
                    <a:pt x="1710" y="238"/>
                  </a:lnTo>
                  <a:lnTo>
                    <a:pt x="1710" y="216"/>
                  </a:lnTo>
                  <a:lnTo>
                    <a:pt x="1716" y="202"/>
                  </a:lnTo>
                  <a:lnTo>
                    <a:pt x="1716" y="192"/>
                  </a:lnTo>
                  <a:lnTo>
                    <a:pt x="1698" y="170"/>
                  </a:lnTo>
                  <a:lnTo>
                    <a:pt x="1702" y="126"/>
                  </a:lnTo>
                  <a:lnTo>
                    <a:pt x="1698" y="102"/>
                  </a:lnTo>
                  <a:lnTo>
                    <a:pt x="1702" y="96"/>
                  </a:lnTo>
                  <a:lnTo>
                    <a:pt x="1704" y="68"/>
                  </a:lnTo>
                  <a:lnTo>
                    <a:pt x="1700" y="48"/>
                  </a:lnTo>
                  <a:lnTo>
                    <a:pt x="1684" y="32"/>
                  </a:lnTo>
                  <a:lnTo>
                    <a:pt x="1698" y="0"/>
                  </a:lnTo>
                  <a:lnTo>
                    <a:pt x="1620" y="0"/>
                  </a:lnTo>
                  <a:lnTo>
                    <a:pt x="1616" y="14"/>
                  </a:lnTo>
                  <a:lnTo>
                    <a:pt x="1588" y="44"/>
                  </a:lnTo>
                  <a:lnTo>
                    <a:pt x="1584" y="60"/>
                  </a:lnTo>
                  <a:lnTo>
                    <a:pt x="1590" y="60"/>
                  </a:lnTo>
                  <a:lnTo>
                    <a:pt x="1580" y="74"/>
                  </a:lnTo>
                  <a:lnTo>
                    <a:pt x="1598" y="80"/>
                  </a:lnTo>
                  <a:lnTo>
                    <a:pt x="1594" y="102"/>
                  </a:lnTo>
                  <a:lnTo>
                    <a:pt x="1596" y="112"/>
                  </a:lnTo>
                  <a:lnTo>
                    <a:pt x="1588" y="114"/>
                  </a:lnTo>
                  <a:lnTo>
                    <a:pt x="1588" y="140"/>
                  </a:lnTo>
                  <a:lnTo>
                    <a:pt x="1612" y="146"/>
                  </a:lnTo>
                  <a:lnTo>
                    <a:pt x="1610" y="152"/>
                  </a:lnTo>
                  <a:lnTo>
                    <a:pt x="1618" y="172"/>
                  </a:lnTo>
                  <a:lnTo>
                    <a:pt x="1630" y="180"/>
                  </a:lnTo>
                  <a:lnTo>
                    <a:pt x="1616" y="208"/>
                  </a:lnTo>
                  <a:lnTo>
                    <a:pt x="1596" y="178"/>
                  </a:lnTo>
                  <a:lnTo>
                    <a:pt x="1540" y="140"/>
                  </a:lnTo>
                  <a:lnTo>
                    <a:pt x="1484" y="124"/>
                  </a:lnTo>
                  <a:lnTo>
                    <a:pt x="1476" y="130"/>
                  </a:lnTo>
                  <a:lnTo>
                    <a:pt x="1442" y="88"/>
                  </a:lnTo>
                  <a:lnTo>
                    <a:pt x="1432" y="102"/>
                  </a:lnTo>
                  <a:lnTo>
                    <a:pt x="1434" y="104"/>
                  </a:lnTo>
                  <a:lnTo>
                    <a:pt x="1430" y="104"/>
                  </a:lnTo>
                  <a:lnTo>
                    <a:pt x="1436" y="120"/>
                  </a:lnTo>
                  <a:lnTo>
                    <a:pt x="1442" y="130"/>
                  </a:lnTo>
                  <a:lnTo>
                    <a:pt x="1446" y="128"/>
                  </a:lnTo>
                  <a:lnTo>
                    <a:pt x="1446" y="128"/>
                  </a:lnTo>
                  <a:lnTo>
                    <a:pt x="1458" y="138"/>
                  </a:lnTo>
                  <a:lnTo>
                    <a:pt x="1470" y="134"/>
                  </a:lnTo>
                  <a:lnTo>
                    <a:pt x="1464" y="138"/>
                  </a:lnTo>
                  <a:lnTo>
                    <a:pt x="1478" y="164"/>
                  </a:lnTo>
                  <a:lnTo>
                    <a:pt x="1474" y="176"/>
                  </a:lnTo>
                  <a:lnTo>
                    <a:pt x="1456" y="186"/>
                  </a:lnTo>
                  <a:lnTo>
                    <a:pt x="1458" y="198"/>
                  </a:lnTo>
                  <a:lnTo>
                    <a:pt x="1452" y="202"/>
                  </a:lnTo>
                  <a:lnTo>
                    <a:pt x="1448" y="198"/>
                  </a:lnTo>
                  <a:lnTo>
                    <a:pt x="1454" y="186"/>
                  </a:lnTo>
                  <a:lnTo>
                    <a:pt x="1440" y="166"/>
                  </a:lnTo>
                  <a:lnTo>
                    <a:pt x="1410" y="194"/>
                  </a:lnTo>
                  <a:lnTo>
                    <a:pt x="1374" y="192"/>
                  </a:lnTo>
                  <a:lnTo>
                    <a:pt x="1360" y="212"/>
                  </a:lnTo>
                  <a:lnTo>
                    <a:pt x="1350" y="204"/>
                  </a:lnTo>
                  <a:lnTo>
                    <a:pt x="1349" y="194"/>
                  </a:lnTo>
                  <a:lnTo>
                    <a:pt x="1354" y="182"/>
                  </a:lnTo>
                  <a:lnTo>
                    <a:pt x="1350" y="180"/>
                  </a:lnTo>
                  <a:lnTo>
                    <a:pt x="1358" y="176"/>
                  </a:lnTo>
                  <a:lnTo>
                    <a:pt x="1358" y="170"/>
                  </a:lnTo>
                  <a:lnTo>
                    <a:pt x="1337" y="176"/>
                  </a:lnTo>
                  <a:lnTo>
                    <a:pt x="1333" y="182"/>
                  </a:lnTo>
                  <a:lnTo>
                    <a:pt x="1333" y="188"/>
                  </a:lnTo>
                  <a:lnTo>
                    <a:pt x="1333" y="188"/>
                  </a:lnTo>
                  <a:lnTo>
                    <a:pt x="1327" y="180"/>
                  </a:lnTo>
                  <a:lnTo>
                    <a:pt x="1317" y="194"/>
                  </a:lnTo>
                  <a:lnTo>
                    <a:pt x="1321" y="196"/>
                  </a:lnTo>
                  <a:lnTo>
                    <a:pt x="1319" y="200"/>
                  </a:lnTo>
                  <a:lnTo>
                    <a:pt x="1315" y="194"/>
                  </a:lnTo>
                  <a:lnTo>
                    <a:pt x="1303" y="196"/>
                  </a:lnTo>
                  <a:lnTo>
                    <a:pt x="1235" y="242"/>
                  </a:lnTo>
                  <a:lnTo>
                    <a:pt x="1229" y="262"/>
                  </a:lnTo>
                  <a:lnTo>
                    <a:pt x="1229" y="270"/>
                  </a:lnTo>
                  <a:lnTo>
                    <a:pt x="1213" y="284"/>
                  </a:lnTo>
                  <a:lnTo>
                    <a:pt x="1211" y="276"/>
                  </a:lnTo>
                  <a:lnTo>
                    <a:pt x="1199" y="276"/>
                  </a:lnTo>
                  <a:lnTo>
                    <a:pt x="1183" y="250"/>
                  </a:lnTo>
                  <a:lnTo>
                    <a:pt x="1189" y="240"/>
                  </a:lnTo>
                  <a:lnTo>
                    <a:pt x="1213" y="232"/>
                  </a:lnTo>
                  <a:lnTo>
                    <a:pt x="1209" y="212"/>
                  </a:lnTo>
                  <a:lnTo>
                    <a:pt x="1197" y="196"/>
                  </a:lnTo>
                  <a:lnTo>
                    <a:pt x="1141" y="184"/>
                  </a:lnTo>
                  <a:lnTo>
                    <a:pt x="1161" y="208"/>
                  </a:lnTo>
                  <a:lnTo>
                    <a:pt x="1161" y="234"/>
                  </a:lnTo>
                  <a:lnTo>
                    <a:pt x="1155" y="256"/>
                  </a:lnTo>
                  <a:lnTo>
                    <a:pt x="1169" y="274"/>
                  </a:lnTo>
                  <a:lnTo>
                    <a:pt x="1161" y="304"/>
                  </a:lnTo>
                  <a:lnTo>
                    <a:pt x="1161" y="314"/>
                  </a:lnTo>
                  <a:lnTo>
                    <a:pt x="1159" y="308"/>
                  </a:lnTo>
                  <a:lnTo>
                    <a:pt x="1155" y="310"/>
                  </a:lnTo>
                  <a:lnTo>
                    <a:pt x="1157" y="306"/>
                  </a:lnTo>
                  <a:lnTo>
                    <a:pt x="1129" y="290"/>
                  </a:lnTo>
                  <a:lnTo>
                    <a:pt x="1113" y="314"/>
                  </a:lnTo>
                  <a:lnTo>
                    <a:pt x="1081" y="334"/>
                  </a:lnTo>
                  <a:lnTo>
                    <a:pt x="1083" y="350"/>
                  </a:lnTo>
                  <a:lnTo>
                    <a:pt x="1099" y="384"/>
                  </a:lnTo>
                  <a:lnTo>
                    <a:pt x="1061" y="372"/>
                  </a:lnTo>
                  <a:lnTo>
                    <a:pt x="1027" y="352"/>
                  </a:lnTo>
                  <a:lnTo>
                    <a:pt x="1019" y="368"/>
                  </a:lnTo>
                  <a:lnTo>
                    <a:pt x="1021" y="378"/>
                  </a:lnTo>
                  <a:lnTo>
                    <a:pt x="1035" y="396"/>
                  </a:lnTo>
                  <a:lnTo>
                    <a:pt x="1045" y="392"/>
                  </a:lnTo>
                  <a:lnTo>
                    <a:pt x="1051" y="410"/>
                  </a:lnTo>
                  <a:lnTo>
                    <a:pt x="1041" y="414"/>
                  </a:lnTo>
                  <a:lnTo>
                    <a:pt x="1017" y="406"/>
                  </a:lnTo>
                  <a:lnTo>
                    <a:pt x="1005" y="390"/>
                  </a:lnTo>
                  <a:lnTo>
                    <a:pt x="989" y="386"/>
                  </a:lnTo>
                  <a:lnTo>
                    <a:pt x="993" y="382"/>
                  </a:lnTo>
                  <a:lnTo>
                    <a:pt x="991" y="368"/>
                  </a:lnTo>
                  <a:lnTo>
                    <a:pt x="983" y="350"/>
                  </a:lnTo>
                  <a:lnTo>
                    <a:pt x="989" y="346"/>
                  </a:lnTo>
                  <a:lnTo>
                    <a:pt x="991" y="322"/>
                  </a:lnTo>
                  <a:lnTo>
                    <a:pt x="939" y="270"/>
                  </a:lnTo>
                  <a:lnTo>
                    <a:pt x="943" y="268"/>
                  </a:lnTo>
                  <a:lnTo>
                    <a:pt x="963" y="286"/>
                  </a:lnTo>
                  <a:lnTo>
                    <a:pt x="979" y="286"/>
                  </a:lnTo>
                  <a:lnTo>
                    <a:pt x="979" y="296"/>
                  </a:lnTo>
                  <a:lnTo>
                    <a:pt x="1065" y="316"/>
                  </a:lnTo>
                  <a:lnTo>
                    <a:pt x="1089" y="306"/>
                  </a:lnTo>
                  <a:lnTo>
                    <a:pt x="1111" y="282"/>
                  </a:lnTo>
                  <a:lnTo>
                    <a:pt x="1115" y="264"/>
                  </a:lnTo>
                  <a:lnTo>
                    <a:pt x="1109" y="260"/>
                  </a:lnTo>
                  <a:lnTo>
                    <a:pt x="1107" y="240"/>
                  </a:lnTo>
                  <a:lnTo>
                    <a:pt x="1087" y="216"/>
                  </a:lnTo>
                  <a:lnTo>
                    <a:pt x="1059" y="206"/>
                  </a:lnTo>
                  <a:lnTo>
                    <a:pt x="1009" y="158"/>
                  </a:lnTo>
                  <a:lnTo>
                    <a:pt x="963" y="158"/>
                  </a:lnTo>
                  <a:lnTo>
                    <a:pt x="959" y="146"/>
                  </a:lnTo>
                  <a:lnTo>
                    <a:pt x="955" y="148"/>
                  </a:lnTo>
                  <a:lnTo>
                    <a:pt x="957" y="148"/>
                  </a:lnTo>
                  <a:lnTo>
                    <a:pt x="939" y="140"/>
                  </a:lnTo>
                  <a:lnTo>
                    <a:pt x="939" y="136"/>
                  </a:lnTo>
                  <a:lnTo>
                    <a:pt x="953" y="144"/>
                  </a:lnTo>
                  <a:lnTo>
                    <a:pt x="959" y="130"/>
                  </a:lnTo>
                  <a:lnTo>
                    <a:pt x="931" y="118"/>
                  </a:lnTo>
                  <a:lnTo>
                    <a:pt x="931" y="126"/>
                  </a:lnTo>
                  <a:lnTo>
                    <a:pt x="929" y="126"/>
                  </a:lnTo>
                  <a:lnTo>
                    <a:pt x="927" y="134"/>
                  </a:lnTo>
                  <a:lnTo>
                    <a:pt x="917" y="128"/>
                  </a:lnTo>
                  <a:lnTo>
                    <a:pt x="917" y="126"/>
                  </a:lnTo>
                  <a:lnTo>
                    <a:pt x="915" y="128"/>
                  </a:lnTo>
                  <a:lnTo>
                    <a:pt x="911" y="126"/>
                  </a:lnTo>
                  <a:lnTo>
                    <a:pt x="911" y="128"/>
                  </a:lnTo>
                  <a:lnTo>
                    <a:pt x="895" y="132"/>
                  </a:lnTo>
                  <a:lnTo>
                    <a:pt x="899" y="122"/>
                  </a:lnTo>
                  <a:lnTo>
                    <a:pt x="883" y="112"/>
                  </a:lnTo>
                  <a:lnTo>
                    <a:pt x="899" y="114"/>
                  </a:lnTo>
                  <a:lnTo>
                    <a:pt x="919" y="92"/>
                  </a:lnTo>
                  <a:lnTo>
                    <a:pt x="897" y="72"/>
                  </a:lnTo>
                  <a:lnTo>
                    <a:pt x="887" y="76"/>
                  </a:lnTo>
                  <a:lnTo>
                    <a:pt x="885" y="64"/>
                  </a:lnTo>
                  <a:lnTo>
                    <a:pt x="869" y="72"/>
                  </a:lnTo>
                  <a:lnTo>
                    <a:pt x="871" y="60"/>
                  </a:lnTo>
                  <a:lnTo>
                    <a:pt x="851" y="52"/>
                  </a:lnTo>
                  <a:lnTo>
                    <a:pt x="841" y="90"/>
                  </a:lnTo>
                  <a:lnTo>
                    <a:pt x="837" y="90"/>
                  </a:lnTo>
                  <a:lnTo>
                    <a:pt x="837" y="54"/>
                  </a:lnTo>
                  <a:lnTo>
                    <a:pt x="805" y="110"/>
                  </a:lnTo>
                  <a:lnTo>
                    <a:pt x="805" y="108"/>
                  </a:lnTo>
                  <a:lnTo>
                    <a:pt x="809" y="92"/>
                  </a:lnTo>
                  <a:lnTo>
                    <a:pt x="825" y="66"/>
                  </a:lnTo>
                  <a:lnTo>
                    <a:pt x="829" y="68"/>
                  </a:lnTo>
                  <a:lnTo>
                    <a:pt x="821" y="52"/>
                  </a:lnTo>
                  <a:lnTo>
                    <a:pt x="801" y="60"/>
                  </a:lnTo>
                  <a:lnTo>
                    <a:pt x="803" y="60"/>
                  </a:lnTo>
                  <a:lnTo>
                    <a:pt x="787" y="70"/>
                  </a:lnTo>
                  <a:lnTo>
                    <a:pt x="795" y="80"/>
                  </a:lnTo>
                  <a:lnTo>
                    <a:pt x="787" y="86"/>
                  </a:lnTo>
                  <a:lnTo>
                    <a:pt x="789" y="78"/>
                  </a:lnTo>
                  <a:lnTo>
                    <a:pt x="775" y="74"/>
                  </a:lnTo>
                  <a:lnTo>
                    <a:pt x="783" y="90"/>
                  </a:lnTo>
                  <a:lnTo>
                    <a:pt x="781" y="92"/>
                  </a:lnTo>
                  <a:lnTo>
                    <a:pt x="781" y="92"/>
                  </a:lnTo>
                  <a:lnTo>
                    <a:pt x="775" y="80"/>
                  </a:lnTo>
                  <a:lnTo>
                    <a:pt x="763" y="9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759" y="106"/>
                  </a:lnTo>
                  <a:lnTo>
                    <a:pt x="755" y="108"/>
                  </a:lnTo>
                  <a:lnTo>
                    <a:pt x="745" y="96"/>
                  </a:lnTo>
                  <a:lnTo>
                    <a:pt x="743" y="102"/>
                  </a:lnTo>
                  <a:lnTo>
                    <a:pt x="737" y="92"/>
                  </a:lnTo>
                  <a:lnTo>
                    <a:pt x="737" y="112"/>
                  </a:lnTo>
                  <a:lnTo>
                    <a:pt x="745" y="114"/>
                  </a:lnTo>
                  <a:lnTo>
                    <a:pt x="745" y="124"/>
                  </a:lnTo>
                  <a:lnTo>
                    <a:pt x="731" y="108"/>
                  </a:lnTo>
                  <a:lnTo>
                    <a:pt x="733" y="120"/>
                  </a:lnTo>
                  <a:lnTo>
                    <a:pt x="721" y="124"/>
                  </a:lnTo>
                  <a:lnTo>
                    <a:pt x="721" y="124"/>
                  </a:lnTo>
                  <a:lnTo>
                    <a:pt x="719" y="130"/>
                  </a:lnTo>
                  <a:lnTo>
                    <a:pt x="719" y="138"/>
                  </a:lnTo>
                  <a:lnTo>
                    <a:pt x="719" y="140"/>
                  </a:lnTo>
                  <a:lnTo>
                    <a:pt x="719" y="114"/>
                  </a:lnTo>
                  <a:lnTo>
                    <a:pt x="719" y="114"/>
                  </a:lnTo>
                  <a:lnTo>
                    <a:pt x="717" y="112"/>
                  </a:lnTo>
                  <a:lnTo>
                    <a:pt x="727" y="116"/>
                  </a:lnTo>
                  <a:lnTo>
                    <a:pt x="725" y="94"/>
                  </a:lnTo>
                  <a:lnTo>
                    <a:pt x="717" y="112"/>
                  </a:lnTo>
                  <a:lnTo>
                    <a:pt x="709" y="106"/>
                  </a:lnTo>
                  <a:lnTo>
                    <a:pt x="705" y="102"/>
                  </a:lnTo>
                  <a:lnTo>
                    <a:pt x="701" y="104"/>
                  </a:lnTo>
                  <a:lnTo>
                    <a:pt x="703" y="114"/>
                  </a:lnTo>
                  <a:lnTo>
                    <a:pt x="685" y="110"/>
                  </a:lnTo>
                  <a:lnTo>
                    <a:pt x="693" y="126"/>
                  </a:lnTo>
                  <a:lnTo>
                    <a:pt x="675" y="130"/>
                  </a:lnTo>
                  <a:lnTo>
                    <a:pt x="671" y="142"/>
                  </a:lnTo>
                  <a:lnTo>
                    <a:pt x="679" y="144"/>
                  </a:lnTo>
                  <a:lnTo>
                    <a:pt x="685" y="152"/>
                  </a:lnTo>
                  <a:lnTo>
                    <a:pt x="685" y="152"/>
                  </a:lnTo>
                  <a:lnTo>
                    <a:pt x="681" y="150"/>
                  </a:lnTo>
                  <a:lnTo>
                    <a:pt x="679" y="144"/>
                  </a:lnTo>
                  <a:lnTo>
                    <a:pt x="675" y="144"/>
                  </a:lnTo>
                  <a:lnTo>
                    <a:pt x="673" y="148"/>
                  </a:lnTo>
                  <a:lnTo>
                    <a:pt x="663" y="136"/>
                  </a:lnTo>
                  <a:lnTo>
                    <a:pt x="651" y="150"/>
                  </a:lnTo>
                  <a:lnTo>
                    <a:pt x="649" y="158"/>
                  </a:lnTo>
                  <a:lnTo>
                    <a:pt x="651" y="160"/>
                  </a:lnTo>
                  <a:lnTo>
                    <a:pt x="649" y="172"/>
                  </a:lnTo>
                  <a:lnTo>
                    <a:pt x="665" y="166"/>
                  </a:lnTo>
                  <a:lnTo>
                    <a:pt x="661" y="168"/>
                  </a:lnTo>
                  <a:lnTo>
                    <a:pt x="665" y="174"/>
                  </a:lnTo>
                  <a:lnTo>
                    <a:pt x="663" y="174"/>
                  </a:lnTo>
                  <a:lnTo>
                    <a:pt x="665" y="182"/>
                  </a:lnTo>
                  <a:lnTo>
                    <a:pt x="647" y="190"/>
                  </a:lnTo>
                  <a:lnTo>
                    <a:pt x="647" y="180"/>
                  </a:lnTo>
                  <a:lnTo>
                    <a:pt x="637" y="174"/>
                  </a:lnTo>
                  <a:lnTo>
                    <a:pt x="635" y="180"/>
                  </a:lnTo>
                  <a:lnTo>
                    <a:pt x="629" y="172"/>
                  </a:lnTo>
                  <a:lnTo>
                    <a:pt x="633" y="172"/>
                  </a:lnTo>
                  <a:lnTo>
                    <a:pt x="645" y="148"/>
                  </a:lnTo>
                  <a:lnTo>
                    <a:pt x="629" y="158"/>
                  </a:lnTo>
                  <a:lnTo>
                    <a:pt x="623" y="170"/>
                  </a:lnTo>
                  <a:lnTo>
                    <a:pt x="627" y="170"/>
                  </a:lnTo>
                  <a:lnTo>
                    <a:pt x="621" y="186"/>
                  </a:lnTo>
                  <a:lnTo>
                    <a:pt x="617" y="170"/>
                  </a:lnTo>
                  <a:lnTo>
                    <a:pt x="613" y="170"/>
                  </a:lnTo>
                  <a:lnTo>
                    <a:pt x="613" y="176"/>
                  </a:lnTo>
                  <a:lnTo>
                    <a:pt x="597" y="188"/>
                  </a:lnTo>
                  <a:lnTo>
                    <a:pt x="619" y="190"/>
                  </a:lnTo>
                  <a:lnTo>
                    <a:pt x="619" y="194"/>
                  </a:lnTo>
                  <a:lnTo>
                    <a:pt x="601" y="210"/>
                  </a:lnTo>
                  <a:lnTo>
                    <a:pt x="605" y="214"/>
                  </a:lnTo>
                  <a:lnTo>
                    <a:pt x="625" y="200"/>
                  </a:lnTo>
                  <a:lnTo>
                    <a:pt x="627" y="210"/>
                  </a:lnTo>
                  <a:lnTo>
                    <a:pt x="641" y="196"/>
                  </a:lnTo>
                  <a:lnTo>
                    <a:pt x="661" y="200"/>
                  </a:lnTo>
                  <a:lnTo>
                    <a:pt x="657" y="202"/>
                  </a:lnTo>
                  <a:lnTo>
                    <a:pt x="639" y="200"/>
                  </a:lnTo>
                  <a:lnTo>
                    <a:pt x="639" y="220"/>
                  </a:lnTo>
                  <a:lnTo>
                    <a:pt x="639" y="222"/>
                  </a:lnTo>
                  <a:lnTo>
                    <a:pt x="633" y="206"/>
                  </a:lnTo>
                  <a:lnTo>
                    <a:pt x="621" y="226"/>
                  </a:lnTo>
                  <a:lnTo>
                    <a:pt x="625" y="234"/>
                  </a:lnTo>
                  <a:lnTo>
                    <a:pt x="615" y="242"/>
                  </a:lnTo>
                  <a:lnTo>
                    <a:pt x="607" y="244"/>
                  </a:lnTo>
                  <a:lnTo>
                    <a:pt x="599" y="268"/>
                  </a:lnTo>
                  <a:lnTo>
                    <a:pt x="583" y="282"/>
                  </a:lnTo>
                  <a:lnTo>
                    <a:pt x="581" y="290"/>
                  </a:lnTo>
                  <a:lnTo>
                    <a:pt x="581" y="292"/>
                  </a:lnTo>
                  <a:lnTo>
                    <a:pt x="577" y="292"/>
                  </a:lnTo>
                  <a:lnTo>
                    <a:pt x="583" y="304"/>
                  </a:lnTo>
                  <a:lnTo>
                    <a:pt x="569" y="318"/>
                  </a:lnTo>
                  <a:lnTo>
                    <a:pt x="571" y="322"/>
                  </a:lnTo>
                  <a:lnTo>
                    <a:pt x="571" y="322"/>
                  </a:lnTo>
                  <a:lnTo>
                    <a:pt x="571" y="330"/>
                  </a:lnTo>
                  <a:lnTo>
                    <a:pt x="565" y="330"/>
                  </a:lnTo>
                  <a:lnTo>
                    <a:pt x="567" y="334"/>
                  </a:lnTo>
                  <a:lnTo>
                    <a:pt x="565" y="330"/>
                  </a:lnTo>
                  <a:lnTo>
                    <a:pt x="557" y="356"/>
                  </a:lnTo>
                  <a:lnTo>
                    <a:pt x="565" y="350"/>
                  </a:lnTo>
                  <a:lnTo>
                    <a:pt x="565" y="352"/>
                  </a:lnTo>
                  <a:lnTo>
                    <a:pt x="545" y="364"/>
                  </a:lnTo>
                  <a:lnTo>
                    <a:pt x="545" y="372"/>
                  </a:lnTo>
                  <a:lnTo>
                    <a:pt x="547" y="374"/>
                  </a:lnTo>
                  <a:lnTo>
                    <a:pt x="547" y="380"/>
                  </a:lnTo>
                  <a:lnTo>
                    <a:pt x="539" y="376"/>
                  </a:lnTo>
                  <a:lnTo>
                    <a:pt x="521" y="400"/>
                  </a:lnTo>
                  <a:lnTo>
                    <a:pt x="521" y="406"/>
                  </a:lnTo>
                  <a:lnTo>
                    <a:pt x="515" y="410"/>
                  </a:lnTo>
                  <a:lnTo>
                    <a:pt x="519" y="418"/>
                  </a:lnTo>
                  <a:lnTo>
                    <a:pt x="511" y="422"/>
                  </a:lnTo>
                  <a:lnTo>
                    <a:pt x="503" y="414"/>
                  </a:lnTo>
                  <a:lnTo>
                    <a:pt x="493" y="422"/>
                  </a:lnTo>
                  <a:lnTo>
                    <a:pt x="493" y="428"/>
                  </a:lnTo>
                  <a:lnTo>
                    <a:pt x="499" y="426"/>
                  </a:lnTo>
                  <a:lnTo>
                    <a:pt x="493" y="428"/>
                  </a:lnTo>
                  <a:lnTo>
                    <a:pt x="475" y="446"/>
                  </a:lnTo>
                  <a:lnTo>
                    <a:pt x="459" y="454"/>
                  </a:lnTo>
                  <a:lnTo>
                    <a:pt x="473" y="462"/>
                  </a:lnTo>
                  <a:lnTo>
                    <a:pt x="473" y="464"/>
                  </a:lnTo>
                  <a:lnTo>
                    <a:pt x="447" y="464"/>
                  </a:lnTo>
                  <a:lnTo>
                    <a:pt x="455" y="470"/>
                  </a:lnTo>
                  <a:lnTo>
                    <a:pt x="455" y="472"/>
                  </a:lnTo>
                  <a:lnTo>
                    <a:pt x="453" y="470"/>
                  </a:lnTo>
                  <a:lnTo>
                    <a:pt x="449" y="476"/>
                  </a:lnTo>
                  <a:lnTo>
                    <a:pt x="451" y="470"/>
                  </a:lnTo>
                  <a:lnTo>
                    <a:pt x="439" y="472"/>
                  </a:lnTo>
                  <a:lnTo>
                    <a:pt x="445" y="484"/>
                  </a:lnTo>
                  <a:lnTo>
                    <a:pt x="429" y="480"/>
                  </a:lnTo>
                  <a:lnTo>
                    <a:pt x="431" y="494"/>
                  </a:lnTo>
                  <a:lnTo>
                    <a:pt x="435" y="496"/>
                  </a:lnTo>
                  <a:lnTo>
                    <a:pt x="423" y="498"/>
                  </a:lnTo>
                  <a:lnTo>
                    <a:pt x="431" y="504"/>
                  </a:lnTo>
                  <a:lnTo>
                    <a:pt x="427" y="512"/>
                  </a:lnTo>
                  <a:lnTo>
                    <a:pt x="427" y="526"/>
                  </a:lnTo>
                  <a:lnTo>
                    <a:pt x="443" y="524"/>
                  </a:lnTo>
                  <a:lnTo>
                    <a:pt x="423" y="530"/>
                  </a:lnTo>
                  <a:lnTo>
                    <a:pt x="431" y="534"/>
                  </a:lnTo>
                  <a:lnTo>
                    <a:pt x="431" y="536"/>
                  </a:lnTo>
                  <a:lnTo>
                    <a:pt x="421" y="530"/>
                  </a:lnTo>
                  <a:lnTo>
                    <a:pt x="431" y="546"/>
                  </a:lnTo>
                  <a:lnTo>
                    <a:pt x="435" y="544"/>
                  </a:lnTo>
                  <a:lnTo>
                    <a:pt x="429" y="552"/>
                  </a:lnTo>
                  <a:lnTo>
                    <a:pt x="433" y="566"/>
                  </a:lnTo>
                  <a:lnTo>
                    <a:pt x="437" y="560"/>
                  </a:lnTo>
                  <a:lnTo>
                    <a:pt x="437" y="562"/>
                  </a:lnTo>
                  <a:lnTo>
                    <a:pt x="433" y="566"/>
                  </a:lnTo>
                  <a:lnTo>
                    <a:pt x="437" y="576"/>
                  </a:lnTo>
                  <a:lnTo>
                    <a:pt x="437" y="574"/>
                  </a:lnTo>
                  <a:lnTo>
                    <a:pt x="445" y="574"/>
                  </a:lnTo>
                  <a:lnTo>
                    <a:pt x="429" y="586"/>
                  </a:lnTo>
                  <a:lnTo>
                    <a:pt x="431" y="594"/>
                  </a:lnTo>
                  <a:lnTo>
                    <a:pt x="449" y="588"/>
                  </a:lnTo>
                  <a:lnTo>
                    <a:pt x="445" y="602"/>
                  </a:lnTo>
                  <a:lnTo>
                    <a:pt x="437" y="600"/>
                  </a:lnTo>
                  <a:lnTo>
                    <a:pt x="435" y="614"/>
                  </a:lnTo>
                  <a:lnTo>
                    <a:pt x="451" y="632"/>
                  </a:lnTo>
                  <a:lnTo>
                    <a:pt x="457" y="630"/>
                  </a:lnTo>
                  <a:lnTo>
                    <a:pt x="455" y="640"/>
                  </a:lnTo>
                  <a:lnTo>
                    <a:pt x="479" y="640"/>
                  </a:lnTo>
                  <a:lnTo>
                    <a:pt x="507" y="618"/>
                  </a:lnTo>
                  <a:lnTo>
                    <a:pt x="515" y="602"/>
                  </a:lnTo>
                  <a:lnTo>
                    <a:pt x="525" y="606"/>
                  </a:lnTo>
                  <a:lnTo>
                    <a:pt x="531" y="592"/>
                  </a:lnTo>
                  <a:lnTo>
                    <a:pt x="529" y="586"/>
                  </a:lnTo>
                  <a:lnTo>
                    <a:pt x="531" y="588"/>
                  </a:lnTo>
                  <a:lnTo>
                    <a:pt x="533" y="596"/>
                  </a:lnTo>
                  <a:lnTo>
                    <a:pt x="541" y="600"/>
                  </a:lnTo>
                  <a:lnTo>
                    <a:pt x="539" y="604"/>
                  </a:lnTo>
                  <a:lnTo>
                    <a:pt x="541" y="622"/>
                  </a:lnTo>
                  <a:lnTo>
                    <a:pt x="545" y="632"/>
                  </a:lnTo>
                  <a:lnTo>
                    <a:pt x="545" y="632"/>
                  </a:lnTo>
                  <a:lnTo>
                    <a:pt x="543" y="636"/>
                  </a:lnTo>
                  <a:lnTo>
                    <a:pt x="551" y="638"/>
                  </a:lnTo>
                  <a:lnTo>
                    <a:pt x="551" y="648"/>
                  </a:lnTo>
                  <a:lnTo>
                    <a:pt x="553" y="648"/>
                  </a:lnTo>
                  <a:lnTo>
                    <a:pt x="553" y="662"/>
                  </a:lnTo>
                  <a:lnTo>
                    <a:pt x="573" y="688"/>
                  </a:lnTo>
                  <a:lnTo>
                    <a:pt x="567" y="692"/>
                  </a:lnTo>
                  <a:lnTo>
                    <a:pt x="569" y="698"/>
                  </a:lnTo>
                  <a:lnTo>
                    <a:pt x="563" y="700"/>
                  </a:lnTo>
                  <a:lnTo>
                    <a:pt x="565" y="702"/>
                  </a:lnTo>
                  <a:lnTo>
                    <a:pt x="557" y="706"/>
                  </a:lnTo>
                  <a:lnTo>
                    <a:pt x="545" y="704"/>
                  </a:lnTo>
                  <a:lnTo>
                    <a:pt x="549" y="710"/>
                  </a:lnTo>
                  <a:lnTo>
                    <a:pt x="537" y="716"/>
                  </a:lnTo>
                  <a:lnTo>
                    <a:pt x="541" y="722"/>
                  </a:lnTo>
                  <a:lnTo>
                    <a:pt x="545" y="736"/>
                  </a:lnTo>
                  <a:lnTo>
                    <a:pt x="553" y="738"/>
                  </a:lnTo>
                  <a:lnTo>
                    <a:pt x="553" y="738"/>
                  </a:lnTo>
                  <a:lnTo>
                    <a:pt x="553" y="738"/>
                  </a:lnTo>
                  <a:lnTo>
                    <a:pt x="553" y="740"/>
                  </a:lnTo>
                  <a:lnTo>
                    <a:pt x="553" y="742"/>
                  </a:lnTo>
                  <a:lnTo>
                    <a:pt x="553" y="742"/>
                  </a:lnTo>
                  <a:lnTo>
                    <a:pt x="553" y="742"/>
                  </a:lnTo>
                  <a:lnTo>
                    <a:pt x="547" y="740"/>
                  </a:lnTo>
                  <a:lnTo>
                    <a:pt x="541" y="742"/>
                  </a:lnTo>
                  <a:lnTo>
                    <a:pt x="541" y="740"/>
                  </a:lnTo>
                  <a:lnTo>
                    <a:pt x="539" y="740"/>
                  </a:lnTo>
                  <a:lnTo>
                    <a:pt x="541" y="732"/>
                  </a:lnTo>
                  <a:lnTo>
                    <a:pt x="535" y="718"/>
                  </a:lnTo>
                  <a:lnTo>
                    <a:pt x="523" y="720"/>
                  </a:lnTo>
                  <a:lnTo>
                    <a:pt x="519" y="722"/>
                  </a:lnTo>
                  <a:lnTo>
                    <a:pt x="519" y="722"/>
                  </a:lnTo>
                  <a:lnTo>
                    <a:pt x="517" y="720"/>
                  </a:lnTo>
                  <a:lnTo>
                    <a:pt x="523" y="720"/>
                  </a:lnTo>
                  <a:lnTo>
                    <a:pt x="521" y="714"/>
                  </a:lnTo>
                  <a:lnTo>
                    <a:pt x="529" y="710"/>
                  </a:lnTo>
                  <a:lnTo>
                    <a:pt x="529" y="706"/>
                  </a:lnTo>
                  <a:lnTo>
                    <a:pt x="531" y="706"/>
                  </a:lnTo>
                  <a:lnTo>
                    <a:pt x="539" y="698"/>
                  </a:lnTo>
                  <a:lnTo>
                    <a:pt x="539" y="690"/>
                  </a:lnTo>
                  <a:lnTo>
                    <a:pt x="529" y="690"/>
                  </a:lnTo>
                  <a:lnTo>
                    <a:pt x="531" y="684"/>
                  </a:lnTo>
                  <a:lnTo>
                    <a:pt x="525" y="684"/>
                  </a:lnTo>
                  <a:lnTo>
                    <a:pt x="533" y="664"/>
                  </a:lnTo>
                  <a:lnTo>
                    <a:pt x="531" y="644"/>
                  </a:lnTo>
                  <a:lnTo>
                    <a:pt x="487" y="676"/>
                  </a:lnTo>
                  <a:lnTo>
                    <a:pt x="483" y="694"/>
                  </a:lnTo>
                  <a:lnTo>
                    <a:pt x="483" y="724"/>
                  </a:lnTo>
                  <a:lnTo>
                    <a:pt x="493" y="732"/>
                  </a:lnTo>
                  <a:lnTo>
                    <a:pt x="493" y="740"/>
                  </a:lnTo>
                  <a:lnTo>
                    <a:pt x="493" y="740"/>
                  </a:lnTo>
                  <a:lnTo>
                    <a:pt x="493" y="744"/>
                  </a:lnTo>
                  <a:lnTo>
                    <a:pt x="493" y="746"/>
                  </a:lnTo>
                  <a:lnTo>
                    <a:pt x="495" y="746"/>
                  </a:lnTo>
                  <a:lnTo>
                    <a:pt x="499" y="756"/>
                  </a:lnTo>
                  <a:lnTo>
                    <a:pt x="493" y="762"/>
                  </a:lnTo>
                  <a:lnTo>
                    <a:pt x="501" y="776"/>
                  </a:lnTo>
                  <a:lnTo>
                    <a:pt x="493" y="778"/>
                  </a:lnTo>
                  <a:lnTo>
                    <a:pt x="493" y="786"/>
                  </a:lnTo>
                  <a:lnTo>
                    <a:pt x="489" y="788"/>
                  </a:lnTo>
                  <a:lnTo>
                    <a:pt x="487" y="782"/>
                  </a:lnTo>
                  <a:lnTo>
                    <a:pt x="479" y="780"/>
                  </a:lnTo>
                  <a:lnTo>
                    <a:pt x="469" y="782"/>
                  </a:lnTo>
                  <a:lnTo>
                    <a:pt x="463" y="792"/>
                  </a:lnTo>
                  <a:lnTo>
                    <a:pt x="461" y="788"/>
                  </a:lnTo>
                  <a:lnTo>
                    <a:pt x="435" y="796"/>
                  </a:lnTo>
                  <a:lnTo>
                    <a:pt x="435" y="796"/>
                  </a:lnTo>
                  <a:lnTo>
                    <a:pt x="427" y="796"/>
                  </a:lnTo>
                  <a:lnTo>
                    <a:pt x="421" y="806"/>
                  </a:lnTo>
                  <a:lnTo>
                    <a:pt x="425" y="808"/>
                  </a:lnTo>
                  <a:lnTo>
                    <a:pt x="411" y="838"/>
                  </a:lnTo>
                  <a:lnTo>
                    <a:pt x="415" y="846"/>
                  </a:lnTo>
                  <a:lnTo>
                    <a:pt x="401" y="850"/>
                  </a:lnTo>
                  <a:lnTo>
                    <a:pt x="407" y="852"/>
                  </a:lnTo>
                  <a:lnTo>
                    <a:pt x="401" y="854"/>
                  </a:lnTo>
                  <a:lnTo>
                    <a:pt x="401" y="852"/>
                  </a:lnTo>
                  <a:lnTo>
                    <a:pt x="399" y="854"/>
                  </a:lnTo>
                  <a:lnTo>
                    <a:pt x="391" y="854"/>
                  </a:lnTo>
                  <a:lnTo>
                    <a:pt x="395" y="856"/>
                  </a:lnTo>
                  <a:lnTo>
                    <a:pt x="387" y="862"/>
                  </a:lnTo>
                  <a:lnTo>
                    <a:pt x="368" y="868"/>
                  </a:lnTo>
                  <a:lnTo>
                    <a:pt x="366" y="888"/>
                  </a:lnTo>
                  <a:lnTo>
                    <a:pt x="340" y="902"/>
                  </a:lnTo>
                  <a:lnTo>
                    <a:pt x="338" y="910"/>
                  </a:lnTo>
                  <a:lnTo>
                    <a:pt x="320" y="912"/>
                  </a:lnTo>
                  <a:lnTo>
                    <a:pt x="314" y="904"/>
                  </a:lnTo>
                  <a:lnTo>
                    <a:pt x="300" y="902"/>
                  </a:lnTo>
                  <a:lnTo>
                    <a:pt x="306" y="934"/>
                  </a:lnTo>
                  <a:lnTo>
                    <a:pt x="288" y="934"/>
                  </a:lnTo>
                  <a:lnTo>
                    <a:pt x="272" y="928"/>
                  </a:lnTo>
                  <a:lnTo>
                    <a:pt x="246" y="936"/>
                  </a:lnTo>
                  <a:lnTo>
                    <a:pt x="244" y="946"/>
                  </a:lnTo>
                  <a:lnTo>
                    <a:pt x="248" y="946"/>
                  </a:lnTo>
                  <a:lnTo>
                    <a:pt x="248" y="946"/>
                  </a:lnTo>
                  <a:lnTo>
                    <a:pt x="250" y="948"/>
                  </a:lnTo>
                  <a:lnTo>
                    <a:pt x="244" y="950"/>
                  </a:lnTo>
                  <a:lnTo>
                    <a:pt x="256" y="962"/>
                  </a:lnTo>
                  <a:lnTo>
                    <a:pt x="262" y="960"/>
                  </a:lnTo>
                  <a:lnTo>
                    <a:pt x="288" y="968"/>
                  </a:lnTo>
                  <a:lnTo>
                    <a:pt x="290" y="974"/>
                  </a:lnTo>
                  <a:lnTo>
                    <a:pt x="294" y="976"/>
                  </a:lnTo>
                  <a:lnTo>
                    <a:pt x="296" y="986"/>
                  </a:lnTo>
                  <a:lnTo>
                    <a:pt x="302" y="996"/>
                  </a:lnTo>
                  <a:lnTo>
                    <a:pt x="314" y="1002"/>
                  </a:lnTo>
                  <a:lnTo>
                    <a:pt x="314" y="1014"/>
                  </a:lnTo>
                  <a:lnTo>
                    <a:pt x="316" y="1020"/>
                  </a:lnTo>
                  <a:lnTo>
                    <a:pt x="312" y="1042"/>
                  </a:lnTo>
                  <a:lnTo>
                    <a:pt x="316" y="1044"/>
                  </a:lnTo>
                  <a:lnTo>
                    <a:pt x="310" y="1070"/>
                  </a:lnTo>
                  <a:lnTo>
                    <a:pt x="304" y="1074"/>
                  </a:lnTo>
                  <a:lnTo>
                    <a:pt x="184" y="1066"/>
                  </a:lnTo>
                  <a:lnTo>
                    <a:pt x="178" y="1076"/>
                  </a:lnTo>
                  <a:lnTo>
                    <a:pt x="168" y="1078"/>
                  </a:lnTo>
                  <a:lnTo>
                    <a:pt x="160" y="1086"/>
                  </a:lnTo>
                  <a:lnTo>
                    <a:pt x="170" y="1096"/>
                  </a:lnTo>
                  <a:lnTo>
                    <a:pt x="168" y="1100"/>
                  </a:lnTo>
                  <a:lnTo>
                    <a:pt x="170" y="1108"/>
                  </a:lnTo>
                  <a:lnTo>
                    <a:pt x="172" y="1108"/>
                  </a:lnTo>
                  <a:lnTo>
                    <a:pt x="170" y="1116"/>
                  </a:lnTo>
                  <a:lnTo>
                    <a:pt x="170" y="1116"/>
                  </a:lnTo>
                  <a:lnTo>
                    <a:pt x="170" y="1118"/>
                  </a:lnTo>
                  <a:lnTo>
                    <a:pt x="168" y="1122"/>
                  </a:lnTo>
                  <a:lnTo>
                    <a:pt x="170" y="1122"/>
                  </a:lnTo>
                  <a:lnTo>
                    <a:pt x="172" y="1138"/>
                  </a:lnTo>
                  <a:lnTo>
                    <a:pt x="158" y="1192"/>
                  </a:lnTo>
                  <a:lnTo>
                    <a:pt x="166" y="1202"/>
                  </a:lnTo>
                  <a:lnTo>
                    <a:pt x="172" y="1200"/>
                  </a:lnTo>
                  <a:lnTo>
                    <a:pt x="168" y="1234"/>
                  </a:lnTo>
                  <a:lnTo>
                    <a:pt x="198" y="1230"/>
                  </a:lnTo>
                  <a:lnTo>
                    <a:pt x="212" y="1234"/>
                  </a:lnTo>
                  <a:lnTo>
                    <a:pt x="222" y="1252"/>
                  </a:lnTo>
                  <a:lnTo>
                    <a:pt x="236" y="1258"/>
                  </a:lnTo>
                  <a:lnTo>
                    <a:pt x="226" y="1264"/>
                  </a:lnTo>
                  <a:lnTo>
                    <a:pt x="210" y="1300"/>
                  </a:lnTo>
                  <a:lnTo>
                    <a:pt x="178" y="1320"/>
                  </a:lnTo>
                  <a:lnTo>
                    <a:pt x="164" y="1336"/>
                  </a:lnTo>
                  <a:lnTo>
                    <a:pt x="160" y="1346"/>
                  </a:lnTo>
                  <a:lnTo>
                    <a:pt x="150" y="1362"/>
                  </a:lnTo>
                  <a:lnTo>
                    <a:pt x="148" y="1380"/>
                  </a:lnTo>
                  <a:lnTo>
                    <a:pt x="152" y="1390"/>
                  </a:lnTo>
                  <a:lnTo>
                    <a:pt x="146" y="1400"/>
                  </a:lnTo>
                  <a:lnTo>
                    <a:pt x="142" y="1408"/>
                  </a:lnTo>
                  <a:lnTo>
                    <a:pt x="118" y="1428"/>
                  </a:lnTo>
                  <a:lnTo>
                    <a:pt x="92" y="1436"/>
                  </a:lnTo>
                  <a:lnTo>
                    <a:pt x="90" y="1440"/>
                  </a:lnTo>
                  <a:lnTo>
                    <a:pt x="82" y="1458"/>
                  </a:lnTo>
                  <a:lnTo>
                    <a:pt x="64" y="1474"/>
                  </a:lnTo>
                  <a:lnTo>
                    <a:pt x="56" y="1496"/>
                  </a:lnTo>
                  <a:lnTo>
                    <a:pt x="40" y="1518"/>
                  </a:lnTo>
                  <a:lnTo>
                    <a:pt x="26" y="1550"/>
                  </a:lnTo>
                  <a:lnTo>
                    <a:pt x="20" y="1552"/>
                  </a:lnTo>
                  <a:lnTo>
                    <a:pt x="16" y="1578"/>
                  </a:lnTo>
                  <a:lnTo>
                    <a:pt x="18" y="1580"/>
                  </a:lnTo>
                  <a:lnTo>
                    <a:pt x="20" y="1580"/>
                  </a:lnTo>
                  <a:lnTo>
                    <a:pt x="20" y="1580"/>
                  </a:lnTo>
                  <a:lnTo>
                    <a:pt x="28" y="1592"/>
                  </a:lnTo>
                  <a:lnTo>
                    <a:pt x="30" y="1602"/>
                  </a:lnTo>
                  <a:lnTo>
                    <a:pt x="24" y="1610"/>
                  </a:lnTo>
                  <a:lnTo>
                    <a:pt x="32" y="1628"/>
                  </a:lnTo>
                  <a:lnTo>
                    <a:pt x="32" y="1644"/>
                  </a:lnTo>
                  <a:lnTo>
                    <a:pt x="22" y="1674"/>
                  </a:lnTo>
                  <a:lnTo>
                    <a:pt x="22" y="1674"/>
                  </a:lnTo>
                  <a:lnTo>
                    <a:pt x="22" y="1682"/>
                  </a:lnTo>
                  <a:lnTo>
                    <a:pt x="16" y="1692"/>
                  </a:lnTo>
                  <a:lnTo>
                    <a:pt x="0" y="1702"/>
                  </a:lnTo>
                  <a:lnTo>
                    <a:pt x="8" y="1704"/>
                  </a:lnTo>
                  <a:lnTo>
                    <a:pt x="22" y="1724"/>
                  </a:lnTo>
                  <a:lnTo>
                    <a:pt x="16" y="1728"/>
                  </a:lnTo>
                  <a:lnTo>
                    <a:pt x="18" y="1734"/>
                  </a:lnTo>
                  <a:lnTo>
                    <a:pt x="18" y="1744"/>
                  </a:lnTo>
                  <a:lnTo>
                    <a:pt x="14" y="1744"/>
                  </a:lnTo>
                  <a:lnTo>
                    <a:pt x="18" y="1748"/>
                  </a:lnTo>
                  <a:lnTo>
                    <a:pt x="18" y="1750"/>
                  </a:lnTo>
                  <a:lnTo>
                    <a:pt x="20" y="1750"/>
                  </a:lnTo>
                  <a:lnTo>
                    <a:pt x="38" y="1764"/>
                  </a:lnTo>
                  <a:lnTo>
                    <a:pt x="42" y="1762"/>
                  </a:lnTo>
                  <a:lnTo>
                    <a:pt x="44" y="1772"/>
                  </a:lnTo>
                  <a:lnTo>
                    <a:pt x="50" y="1778"/>
                  </a:lnTo>
                  <a:lnTo>
                    <a:pt x="54" y="1784"/>
                  </a:lnTo>
                  <a:lnTo>
                    <a:pt x="58" y="1780"/>
                  </a:lnTo>
                  <a:lnTo>
                    <a:pt x="64" y="1792"/>
                  </a:lnTo>
                  <a:lnTo>
                    <a:pt x="72" y="1796"/>
                  </a:lnTo>
                  <a:lnTo>
                    <a:pt x="84" y="1810"/>
                  </a:lnTo>
                  <a:lnTo>
                    <a:pt x="88" y="1822"/>
                  </a:lnTo>
                  <a:lnTo>
                    <a:pt x="84" y="1824"/>
                  </a:lnTo>
                  <a:lnTo>
                    <a:pt x="92" y="1836"/>
                  </a:lnTo>
                  <a:lnTo>
                    <a:pt x="96" y="1838"/>
                  </a:lnTo>
                  <a:lnTo>
                    <a:pt x="88" y="1838"/>
                  </a:lnTo>
                  <a:lnTo>
                    <a:pt x="96" y="1846"/>
                  </a:lnTo>
                  <a:lnTo>
                    <a:pt x="100" y="1844"/>
                  </a:lnTo>
                  <a:lnTo>
                    <a:pt x="102" y="1846"/>
                  </a:lnTo>
                  <a:lnTo>
                    <a:pt x="118" y="1852"/>
                  </a:lnTo>
                  <a:lnTo>
                    <a:pt x="160" y="1888"/>
                  </a:lnTo>
                  <a:lnTo>
                    <a:pt x="192" y="1900"/>
                  </a:lnTo>
                  <a:lnTo>
                    <a:pt x="192" y="1902"/>
                  </a:lnTo>
                  <a:lnTo>
                    <a:pt x="194" y="1902"/>
                  </a:lnTo>
                  <a:lnTo>
                    <a:pt x="196" y="1904"/>
                  </a:lnTo>
                  <a:lnTo>
                    <a:pt x="196" y="1902"/>
                  </a:lnTo>
                  <a:lnTo>
                    <a:pt x="200" y="1902"/>
                  </a:lnTo>
                  <a:lnTo>
                    <a:pt x="222" y="1894"/>
                  </a:lnTo>
                  <a:lnTo>
                    <a:pt x="246" y="1888"/>
                  </a:lnTo>
                  <a:lnTo>
                    <a:pt x="276" y="1888"/>
                  </a:lnTo>
                  <a:lnTo>
                    <a:pt x="300" y="1898"/>
                  </a:lnTo>
                  <a:lnTo>
                    <a:pt x="340" y="1878"/>
                  </a:lnTo>
                  <a:lnTo>
                    <a:pt x="356" y="1878"/>
                  </a:lnTo>
                  <a:lnTo>
                    <a:pt x="362" y="1870"/>
                  </a:lnTo>
                  <a:lnTo>
                    <a:pt x="372" y="1868"/>
                  </a:lnTo>
                  <a:lnTo>
                    <a:pt x="389" y="1866"/>
                  </a:lnTo>
                  <a:lnTo>
                    <a:pt x="413" y="1864"/>
                  </a:lnTo>
                  <a:lnTo>
                    <a:pt x="425" y="1868"/>
                  </a:lnTo>
                  <a:lnTo>
                    <a:pt x="427" y="1874"/>
                  </a:lnTo>
                  <a:lnTo>
                    <a:pt x="435" y="1882"/>
                  </a:lnTo>
                  <a:lnTo>
                    <a:pt x="435" y="1892"/>
                  </a:lnTo>
                  <a:lnTo>
                    <a:pt x="451" y="1906"/>
                  </a:lnTo>
                  <a:lnTo>
                    <a:pt x="465" y="1902"/>
                  </a:lnTo>
                  <a:lnTo>
                    <a:pt x="469" y="1898"/>
                  </a:lnTo>
                  <a:lnTo>
                    <a:pt x="489" y="1902"/>
                  </a:lnTo>
                  <a:lnTo>
                    <a:pt x="491" y="1896"/>
                  </a:lnTo>
                  <a:lnTo>
                    <a:pt x="493" y="1900"/>
                  </a:lnTo>
                  <a:lnTo>
                    <a:pt x="499" y="1900"/>
                  </a:lnTo>
                  <a:lnTo>
                    <a:pt x="501" y="1908"/>
                  </a:lnTo>
                  <a:lnTo>
                    <a:pt x="513" y="1908"/>
                  </a:lnTo>
                  <a:lnTo>
                    <a:pt x="511" y="1914"/>
                  </a:lnTo>
                  <a:lnTo>
                    <a:pt x="519" y="1922"/>
                  </a:lnTo>
                  <a:lnTo>
                    <a:pt x="513" y="1940"/>
                  </a:lnTo>
                  <a:lnTo>
                    <a:pt x="507" y="1960"/>
                  </a:lnTo>
                  <a:lnTo>
                    <a:pt x="511" y="1964"/>
                  </a:lnTo>
                  <a:lnTo>
                    <a:pt x="511" y="1966"/>
                  </a:lnTo>
                  <a:lnTo>
                    <a:pt x="507" y="1972"/>
                  </a:lnTo>
                  <a:lnTo>
                    <a:pt x="509" y="1974"/>
                  </a:lnTo>
                  <a:lnTo>
                    <a:pt x="507" y="1974"/>
                  </a:lnTo>
                  <a:lnTo>
                    <a:pt x="505" y="1988"/>
                  </a:lnTo>
                  <a:lnTo>
                    <a:pt x="497" y="1994"/>
                  </a:lnTo>
                  <a:lnTo>
                    <a:pt x="507" y="2020"/>
                  </a:lnTo>
                  <a:lnTo>
                    <a:pt x="541" y="2056"/>
                  </a:lnTo>
                  <a:lnTo>
                    <a:pt x="541" y="2056"/>
                  </a:lnTo>
                  <a:lnTo>
                    <a:pt x="541" y="2058"/>
                  </a:lnTo>
                  <a:lnTo>
                    <a:pt x="545" y="2060"/>
                  </a:lnTo>
                  <a:lnTo>
                    <a:pt x="545" y="2060"/>
                  </a:lnTo>
                  <a:lnTo>
                    <a:pt x="551" y="2068"/>
                  </a:lnTo>
                  <a:lnTo>
                    <a:pt x="559" y="2078"/>
                  </a:lnTo>
                  <a:lnTo>
                    <a:pt x="563" y="2092"/>
                  </a:lnTo>
                  <a:lnTo>
                    <a:pt x="563" y="2098"/>
                  </a:lnTo>
                  <a:lnTo>
                    <a:pt x="563" y="2098"/>
                  </a:lnTo>
                  <a:lnTo>
                    <a:pt x="563" y="2100"/>
                  </a:lnTo>
                  <a:lnTo>
                    <a:pt x="563" y="2102"/>
                  </a:lnTo>
                  <a:lnTo>
                    <a:pt x="565" y="2102"/>
                  </a:lnTo>
                  <a:lnTo>
                    <a:pt x="579" y="2138"/>
                  </a:lnTo>
                  <a:lnTo>
                    <a:pt x="581" y="2146"/>
                  </a:lnTo>
                  <a:lnTo>
                    <a:pt x="577" y="2154"/>
                  </a:lnTo>
                  <a:lnTo>
                    <a:pt x="583" y="2172"/>
                  </a:lnTo>
                  <a:lnTo>
                    <a:pt x="589" y="2180"/>
                  </a:lnTo>
                  <a:lnTo>
                    <a:pt x="589" y="2190"/>
                  </a:lnTo>
                  <a:lnTo>
                    <a:pt x="587" y="2210"/>
                  </a:lnTo>
                  <a:lnTo>
                    <a:pt x="575" y="2222"/>
                  </a:lnTo>
                  <a:lnTo>
                    <a:pt x="565" y="2242"/>
                  </a:lnTo>
                  <a:lnTo>
                    <a:pt x="551" y="2282"/>
                  </a:lnTo>
                  <a:lnTo>
                    <a:pt x="551" y="2310"/>
                  </a:lnTo>
                  <a:lnTo>
                    <a:pt x="551" y="2310"/>
                  </a:lnTo>
                  <a:lnTo>
                    <a:pt x="551" y="2310"/>
                  </a:lnTo>
                  <a:lnTo>
                    <a:pt x="551" y="2316"/>
                  </a:lnTo>
                  <a:lnTo>
                    <a:pt x="551" y="2316"/>
                  </a:lnTo>
                  <a:lnTo>
                    <a:pt x="551" y="2326"/>
                  </a:lnTo>
                  <a:lnTo>
                    <a:pt x="569" y="2354"/>
                  </a:lnTo>
                  <a:lnTo>
                    <a:pt x="601" y="2414"/>
                  </a:lnTo>
                  <a:lnTo>
                    <a:pt x="603" y="2448"/>
                  </a:lnTo>
                  <a:lnTo>
                    <a:pt x="609" y="2464"/>
                  </a:lnTo>
                  <a:lnTo>
                    <a:pt x="611" y="2480"/>
                  </a:lnTo>
                  <a:lnTo>
                    <a:pt x="617" y="2516"/>
                  </a:lnTo>
                  <a:lnTo>
                    <a:pt x="627" y="2530"/>
                  </a:lnTo>
                  <a:lnTo>
                    <a:pt x="641" y="2542"/>
                  </a:lnTo>
                  <a:lnTo>
                    <a:pt x="659" y="2586"/>
                  </a:lnTo>
                  <a:lnTo>
                    <a:pt x="675" y="2612"/>
                  </a:lnTo>
                  <a:lnTo>
                    <a:pt x="675" y="2626"/>
                  </a:lnTo>
                  <a:lnTo>
                    <a:pt x="673" y="2628"/>
                  </a:lnTo>
                  <a:lnTo>
                    <a:pt x="669" y="2626"/>
                  </a:lnTo>
                  <a:lnTo>
                    <a:pt x="667" y="2636"/>
                  </a:lnTo>
                  <a:lnTo>
                    <a:pt x="679" y="2654"/>
                  </a:lnTo>
                  <a:lnTo>
                    <a:pt x="679" y="2664"/>
                  </a:lnTo>
                  <a:lnTo>
                    <a:pt x="685" y="2664"/>
                  </a:lnTo>
                  <a:lnTo>
                    <a:pt x="685" y="2668"/>
                  </a:lnTo>
                  <a:lnTo>
                    <a:pt x="711" y="2678"/>
                  </a:lnTo>
                  <a:lnTo>
                    <a:pt x="719" y="2672"/>
                  </a:lnTo>
                  <a:lnTo>
                    <a:pt x="745" y="2670"/>
                  </a:lnTo>
                  <a:lnTo>
                    <a:pt x="759" y="2662"/>
                  </a:lnTo>
                  <a:lnTo>
                    <a:pt x="803" y="2666"/>
                  </a:lnTo>
                  <a:lnTo>
                    <a:pt x="805" y="2662"/>
                  </a:lnTo>
                  <a:lnTo>
                    <a:pt x="821" y="2664"/>
                  </a:lnTo>
                  <a:lnTo>
                    <a:pt x="821" y="2656"/>
                  </a:lnTo>
                  <a:lnTo>
                    <a:pt x="847" y="2652"/>
                  </a:lnTo>
                  <a:lnTo>
                    <a:pt x="873" y="2630"/>
                  </a:lnTo>
                  <a:lnTo>
                    <a:pt x="903" y="2596"/>
                  </a:lnTo>
                  <a:lnTo>
                    <a:pt x="927" y="2556"/>
                  </a:lnTo>
                  <a:lnTo>
                    <a:pt x="947" y="2538"/>
                  </a:lnTo>
                  <a:lnTo>
                    <a:pt x="955" y="2502"/>
                  </a:lnTo>
                  <a:lnTo>
                    <a:pt x="955" y="2502"/>
                  </a:lnTo>
                  <a:lnTo>
                    <a:pt x="955" y="2500"/>
                  </a:lnTo>
                  <a:lnTo>
                    <a:pt x="955" y="2498"/>
                  </a:lnTo>
                  <a:lnTo>
                    <a:pt x="955" y="2498"/>
                  </a:lnTo>
                  <a:lnTo>
                    <a:pt x="955" y="2486"/>
                  </a:lnTo>
                  <a:lnTo>
                    <a:pt x="951" y="2486"/>
                  </a:lnTo>
                  <a:lnTo>
                    <a:pt x="949" y="2488"/>
                  </a:lnTo>
                  <a:lnTo>
                    <a:pt x="949" y="2486"/>
                  </a:lnTo>
                  <a:lnTo>
                    <a:pt x="953" y="2478"/>
                  </a:lnTo>
                  <a:lnTo>
                    <a:pt x="989" y="2462"/>
                  </a:lnTo>
                  <a:lnTo>
                    <a:pt x="1001" y="2450"/>
                  </a:lnTo>
                  <a:lnTo>
                    <a:pt x="1003" y="2442"/>
                  </a:lnTo>
                  <a:lnTo>
                    <a:pt x="999" y="2440"/>
                  </a:lnTo>
                  <a:lnTo>
                    <a:pt x="1005" y="2400"/>
                  </a:lnTo>
                  <a:lnTo>
                    <a:pt x="1001" y="2404"/>
                  </a:lnTo>
                  <a:lnTo>
                    <a:pt x="993" y="2380"/>
                  </a:lnTo>
                  <a:lnTo>
                    <a:pt x="989" y="2374"/>
                  </a:lnTo>
                  <a:lnTo>
                    <a:pt x="989" y="2364"/>
                  </a:lnTo>
                  <a:lnTo>
                    <a:pt x="1011" y="2344"/>
                  </a:lnTo>
                  <a:lnTo>
                    <a:pt x="1013" y="2342"/>
                  </a:lnTo>
                  <a:lnTo>
                    <a:pt x="1015" y="2346"/>
                  </a:lnTo>
                  <a:lnTo>
                    <a:pt x="1027" y="2330"/>
                  </a:lnTo>
                  <a:lnTo>
                    <a:pt x="1025" y="2328"/>
                  </a:lnTo>
                  <a:lnTo>
                    <a:pt x="1039" y="2318"/>
                  </a:lnTo>
                  <a:lnTo>
                    <a:pt x="1069" y="2306"/>
                  </a:lnTo>
                  <a:lnTo>
                    <a:pt x="1083" y="2296"/>
                  </a:lnTo>
                  <a:lnTo>
                    <a:pt x="1083" y="2292"/>
                  </a:lnTo>
                  <a:lnTo>
                    <a:pt x="1097" y="2278"/>
                  </a:lnTo>
                  <a:lnTo>
                    <a:pt x="1099" y="2270"/>
                  </a:lnTo>
                  <a:lnTo>
                    <a:pt x="1097" y="2268"/>
                  </a:lnTo>
                  <a:lnTo>
                    <a:pt x="1103" y="2260"/>
                  </a:lnTo>
                  <a:lnTo>
                    <a:pt x="1099" y="2246"/>
                  </a:lnTo>
                  <a:lnTo>
                    <a:pt x="1097" y="2246"/>
                  </a:lnTo>
                  <a:lnTo>
                    <a:pt x="1097" y="2224"/>
                  </a:lnTo>
                  <a:lnTo>
                    <a:pt x="1095" y="2204"/>
                  </a:lnTo>
                  <a:lnTo>
                    <a:pt x="1103" y="2188"/>
                  </a:lnTo>
                  <a:lnTo>
                    <a:pt x="1099" y="2176"/>
                  </a:lnTo>
                  <a:lnTo>
                    <a:pt x="1099" y="2176"/>
                  </a:lnTo>
                  <a:lnTo>
                    <a:pt x="1087" y="2168"/>
                  </a:lnTo>
                  <a:lnTo>
                    <a:pt x="1079" y="2148"/>
                  </a:lnTo>
                  <a:lnTo>
                    <a:pt x="1077" y="2138"/>
                  </a:lnTo>
                  <a:lnTo>
                    <a:pt x="1083" y="2114"/>
                  </a:lnTo>
                  <a:lnTo>
                    <a:pt x="1069" y="2100"/>
                  </a:lnTo>
                  <a:lnTo>
                    <a:pt x="1077" y="2070"/>
                  </a:lnTo>
                  <a:lnTo>
                    <a:pt x="1083" y="2064"/>
                  </a:lnTo>
                  <a:lnTo>
                    <a:pt x="1097" y="2034"/>
                  </a:lnTo>
                  <a:lnTo>
                    <a:pt x="1117" y="2016"/>
                  </a:lnTo>
                  <a:lnTo>
                    <a:pt x="1117" y="2016"/>
                  </a:lnTo>
                  <a:lnTo>
                    <a:pt x="1119" y="2014"/>
                  </a:lnTo>
                  <a:lnTo>
                    <a:pt x="1119" y="2014"/>
                  </a:lnTo>
                  <a:lnTo>
                    <a:pt x="1119" y="2014"/>
                  </a:lnTo>
                  <a:lnTo>
                    <a:pt x="1137" y="1992"/>
                  </a:lnTo>
                  <a:lnTo>
                    <a:pt x="1137" y="1988"/>
                  </a:lnTo>
                  <a:lnTo>
                    <a:pt x="1143" y="1986"/>
                  </a:lnTo>
                  <a:lnTo>
                    <a:pt x="1181" y="1950"/>
                  </a:lnTo>
                  <a:lnTo>
                    <a:pt x="1199" y="1942"/>
                  </a:lnTo>
                  <a:lnTo>
                    <a:pt x="1233" y="1908"/>
                  </a:lnTo>
                  <a:lnTo>
                    <a:pt x="1245" y="1888"/>
                  </a:lnTo>
                  <a:lnTo>
                    <a:pt x="1257" y="1876"/>
                  </a:lnTo>
                  <a:lnTo>
                    <a:pt x="1273" y="1834"/>
                  </a:lnTo>
                  <a:lnTo>
                    <a:pt x="1279" y="1830"/>
                  </a:lnTo>
                  <a:lnTo>
                    <a:pt x="1289" y="1812"/>
                  </a:lnTo>
                  <a:lnTo>
                    <a:pt x="1293" y="1792"/>
                  </a:lnTo>
                  <a:lnTo>
                    <a:pt x="1299" y="1792"/>
                  </a:lnTo>
                  <a:lnTo>
                    <a:pt x="1301" y="1786"/>
                  </a:lnTo>
                  <a:lnTo>
                    <a:pt x="1297" y="1786"/>
                  </a:lnTo>
                  <a:lnTo>
                    <a:pt x="1299" y="1784"/>
                  </a:lnTo>
                  <a:lnTo>
                    <a:pt x="1297" y="1770"/>
                  </a:lnTo>
                  <a:lnTo>
                    <a:pt x="1299" y="1760"/>
                  </a:lnTo>
                  <a:lnTo>
                    <a:pt x="1287" y="1754"/>
                  </a:lnTo>
                  <a:lnTo>
                    <a:pt x="1277" y="1762"/>
                  </a:lnTo>
                  <a:lnTo>
                    <a:pt x="1259" y="1766"/>
                  </a:lnTo>
                  <a:lnTo>
                    <a:pt x="1223" y="1770"/>
                  </a:lnTo>
                  <a:lnTo>
                    <a:pt x="1209" y="1778"/>
                  </a:lnTo>
                  <a:lnTo>
                    <a:pt x="1195" y="1774"/>
                  </a:lnTo>
                  <a:lnTo>
                    <a:pt x="1181" y="1784"/>
                  </a:lnTo>
                  <a:lnTo>
                    <a:pt x="1171" y="1784"/>
                  </a:lnTo>
                  <a:lnTo>
                    <a:pt x="1151" y="1766"/>
                  </a:lnTo>
                  <a:lnTo>
                    <a:pt x="1153" y="1764"/>
                  </a:lnTo>
                  <a:lnTo>
                    <a:pt x="1149" y="1764"/>
                  </a:lnTo>
                  <a:lnTo>
                    <a:pt x="1147" y="1762"/>
                  </a:lnTo>
                  <a:lnTo>
                    <a:pt x="1147" y="1764"/>
                  </a:lnTo>
                  <a:lnTo>
                    <a:pt x="1143" y="1762"/>
                  </a:lnTo>
                  <a:lnTo>
                    <a:pt x="1153" y="1758"/>
                  </a:lnTo>
                  <a:lnTo>
                    <a:pt x="1151" y="1746"/>
                  </a:lnTo>
                  <a:lnTo>
                    <a:pt x="1147" y="1742"/>
                  </a:lnTo>
                  <a:lnTo>
                    <a:pt x="1149" y="1742"/>
                  </a:lnTo>
                  <a:lnTo>
                    <a:pt x="1151" y="1744"/>
                  </a:lnTo>
                  <a:lnTo>
                    <a:pt x="1179" y="1744"/>
                  </a:lnTo>
                  <a:lnTo>
                    <a:pt x="1195" y="1732"/>
                  </a:lnTo>
                  <a:lnTo>
                    <a:pt x="1215" y="1730"/>
                  </a:lnTo>
                  <a:lnTo>
                    <a:pt x="1233" y="1720"/>
                  </a:lnTo>
                  <a:lnTo>
                    <a:pt x="1251" y="1718"/>
                  </a:lnTo>
                  <a:lnTo>
                    <a:pt x="1257" y="1710"/>
                  </a:lnTo>
                  <a:lnTo>
                    <a:pt x="1267" y="1706"/>
                  </a:lnTo>
                  <a:lnTo>
                    <a:pt x="1317" y="1688"/>
                  </a:lnTo>
                  <a:lnTo>
                    <a:pt x="1321" y="1676"/>
                  </a:lnTo>
                  <a:lnTo>
                    <a:pt x="1331" y="1668"/>
                  </a:lnTo>
                  <a:lnTo>
                    <a:pt x="1350" y="1660"/>
                  </a:lnTo>
                  <a:lnTo>
                    <a:pt x="1366" y="1662"/>
                  </a:lnTo>
                  <a:lnTo>
                    <a:pt x="1378" y="1646"/>
                  </a:lnTo>
                  <a:lnTo>
                    <a:pt x="1394" y="1642"/>
                  </a:lnTo>
                  <a:lnTo>
                    <a:pt x="1402" y="1626"/>
                  </a:lnTo>
                  <a:lnTo>
                    <a:pt x="1422" y="1620"/>
                  </a:lnTo>
                  <a:lnTo>
                    <a:pt x="1420" y="1598"/>
                  </a:lnTo>
                  <a:lnTo>
                    <a:pt x="1424" y="1594"/>
                  </a:lnTo>
                  <a:lnTo>
                    <a:pt x="1428" y="1590"/>
                  </a:lnTo>
                  <a:lnTo>
                    <a:pt x="1432" y="1594"/>
                  </a:lnTo>
                  <a:lnTo>
                    <a:pt x="1456" y="1562"/>
                  </a:lnTo>
                  <a:lnTo>
                    <a:pt x="1460" y="1550"/>
                  </a:lnTo>
                  <a:lnTo>
                    <a:pt x="1448" y="1542"/>
                  </a:lnTo>
                  <a:lnTo>
                    <a:pt x="1438" y="1526"/>
                  </a:lnTo>
                  <a:lnTo>
                    <a:pt x="1404" y="1512"/>
                  </a:lnTo>
                  <a:lnTo>
                    <a:pt x="1394" y="1498"/>
                  </a:lnTo>
                  <a:lnTo>
                    <a:pt x="1392" y="1484"/>
                  </a:lnTo>
                  <a:lnTo>
                    <a:pt x="1396" y="1464"/>
                  </a:lnTo>
                  <a:lnTo>
                    <a:pt x="1388" y="1470"/>
                  </a:lnTo>
                  <a:lnTo>
                    <a:pt x="1388" y="1470"/>
                  </a:lnTo>
                  <a:lnTo>
                    <a:pt x="1384" y="1474"/>
                  </a:lnTo>
                  <a:lnTo>
                    <a:pt x="1384" y="1474"/>
                  </a:lnTo>
                  <a:lnTo>
                    <a:pt x="1384" y="1474"/>
                  </a:lnTo>
                  <a:lnTo>
                    <a:pt x="1354" y="1508"/>
                  </a:lnTo>
                  <a:lnTo>
                    <a:pt x="1354" y="1510"/>
                  </a:lnTo>
                  <a:lnTo>
                    <a:pt x="1349" y="1514"/>
                  </a:lnTo>
                  <a:lnTo>
                    <a:pt x="1323" y="1512"/>
                  </a:lnTo>
                  <a:lnTo>
                    <a:pt x="1317" y="1516"/>
                  </a:lnTo>
                  <a:lnTo>
                    <a:pt x="1309" y="1516"/>
                  </a:lnTo>
                  <a:lnTo>
                    <a:pt x="1307" y="1510"/>
                  </a:lnTo>
                  <a:lnTo>
                    <a:pt x="1303" y="1510"/>
                  </a:lnTo>
                  <a:lnTo>
                    <a:pt x="1303" y="1504"/>
                  </a:lnTo>
                  <a:lnTo>
                    <a:pt x="1307" y="1478"/>
                  </a:lnTo>
                  <a:lnTo>
                    <a:pt x="1295" y="1470"/>
                  </a:lnTo>
                  <a:lnTo>
                    <a:pt x="1285" y="1486"/>
                  </a:lnTo>
                  <a:lnTo>
                    <a:pt x="1285" y="1492"/>
                  </a:lnTo>
                  <a:lnTo>
                    <a:pt x="1281" y="1486"/>
                  </a:lnTo>
                  <a:lnTo>
                    <a:pt x="1289" y="1470"/>
                  </a:lnTo>
                  <a:lnTo>
                    <a:pt x="1279" y="1468"/>
                  </a:lnTo>
                  <a:lnTo>
                    <a:pt x="1277" y="1460"/>
                  </a:lnTo>
                  <a:lnTo>
                    <a:pt x="1263" y="1452"/>
                  </a:lnTo>
                  <a:lnTo>
                    <a:pt x="1261" y="1444"/>
                  </a:lnTo>
                  <a:lnTo>
                    <a:pt x="1253" y="1436"/>
                  </a:lnTo>
                  <a:lnTo>
                    <a:pt x="1245" y="1422"/>
                  </a:lnTo>
                  <a:lnTo>
                    <a:pt x="1239" y="1406"/>
                  </a:lnTo>
                  <a:lnTo>
                    <a:pt x="1237" y="1406"/>
                  </a:lnTo>
                  <a:lnTo>
                    <a:pt x="1243" y="1400"/>
                  </a:lnTo>
                  <a:lnTo>
                    <a:pt x="1241" y="1396"/>
                  </a:lnTo>
                  <a:lnTo>
                    <a:pt x="1245" y="1396"/>
                  </a:lnTo>
                  <a:lnTo>
                    <a:pt x="1247" y="1394"/>
                  </a:lnTo>
                  <a:lnTo>
                    <a:pt x="1249" y="1396"/>
                  </a:lnTo>
                  <a:lnTo>
                    <a:pt x="1251" y="1392"/>
                  </a:lnTo>
                  <a:lnTo>
                    <a:pt x="1253" y="1392"/>
                  </a:lnTo>
                  <a:lnTo>
                    <a:pt x="1251" y="1390"/>
                  </a:lnTo>
                  <a:lnTo>
                    <a:pt x="1253" y="1384"/>
                  </a:lnTo>
                  <a:lnTo>
                    <a:pt x="1265" y="1396"/>
                  </a:lnTo>
                  <a:lnTo>
                    <a:pt x="1273" y="1394"/>
                  </a:lnTo>
                  <a:lnTo>
                    <a:pt x="1283" y="1412"/>
                  </a:lnTo>
                  <a:lnTo>
                    <a:pt x="1289" y="1418"/>
                  </a:lnTo>
                  <a:lnTo>
                    <a:pt x="1299" y="1440"/>
                  </a:lnTo>
                  <a:lnTo>
                    <a:pt x="1317" y="1448"/>
                  </a:lnTo>
                  <a:lnTo>
                    <a:pt x="1323" y="1456"/>
                  </a:lnTo>
                  <a:lnTo>
                    <a:pt x="1337" y="1460"/>
                  </a:lnTo>
                  <a:lnTo>
                    <a:pt x="1339" y="1464"/>
                  </a:lnTo>
                  <a:lnTo>
                    <a:pt x="1360" y="1468"/>
                  </a:lnTo>
                  <a:lnTo>
                    <a:pt x="1372" y="1464"/>
                  </a:lnTo>
                  <a:lnTo>
                    <a:pt x="1372" y="1466"/>
                  </a:lnTo>
                  <a:lnTo>
                    <a:pt x="1374" y="1470"/>
                  </a:lnTo>
                  <a:lnTo>
                    <a:pt x="1392" y="1460"/>
                  </a:lnTo>
                  <a:lnTo>
                    <a:pt x="1390" y="1458"/>
                  </a:lnTo>
                  <a:lnTo>
                    <a:pt x="1394" y="1456"/>
                  </a:lnTo>
                  <a:lnTo>
                    <a:pt x="1402" y="1460"/>
                  </a:lnTo>
                  <a:lnTo>
                    <a:pt x="1412" y="1486"/>
                  </a:lnTo>
                  <a:lnTo>
                    <a:pt x="1490" y="1498"/>
                  </a:lnTo>
                  <a:lnTo>
                    <a:pt x="1494" y="1500"/>
                  </a:lnTo>
                  <a:lnTo>
                    <a:pt x="1502" y="1496"/>
                  </a:lnTo>
                  <a:lnTo>
                    <a:pt x="1538" y="1492"/>
                  </a:lnTo>
                  <a:lnTo>
                    <a:pt x="1548" y="1498"/>
                  </a:lnTo>
                  <a:lnTo>
                    <a:pt x="1552" y="1494"/>
                  </a:lnTo>
                  <a:lnTo>
                    <a:pt x="1554" y="1494"/>
                  </a:lnTo>
                  <a:lnTo>
                    <a:pt x="1582" y="1492"/>
                  </a:lnTo>
                  <a:lnTo>
                    <a:pt x="1586" y="1502"/>
                  </a:lnTo>
                  <a:lnTo>
                    <a:pt x="1594" y="1506"/>
                  </a:lnTo>
                  <a:lnTo>
                    <a:pt x="1600" y="1522"/>
                  </a:lnTo>
                  <a:lnTo>
                    <a:pt x="1610" y="1524"/>
                  </a:lnTo>
                  <a:lnTo>
                    <a:pt x="1628" y="1544"/>
                  </a:lnTo>
                  <a:lnTo>
                    <a:pt x="1644" y="1544"/>
                  </a:lnTo>
                  <a:lnTo>
                    <a:pt x="1652" y="1540"/>
                  </a:lnTo>
                  <a:lnTo>
                    <a:pt x="1652" y="1544"/>
                  </a:lnTo>
                  <a:lnTo>
                    <a:pt x="1646" y="1548"/>
                  </a:lnTo>
                  <a:lnTo>
                    <a:pt x="1626" y="1550"/>
                  </a:lnTo>
                  <a:lnTo>
                    <a:pt x="1628" y="1558"/>
                  </a:lnTo>
                  <a:lnTo>
                    <a:pt x="1656" y="1584"/>
                  </a:lnTo>
                  <a:lnTo>
                    <a:pt x="1672" y="1584"/>
                  </a:lnTo>
                  <a:lnTo>
                    <a:pt x="1686" y="1578"/>
                  </a:lnTo>
                  <a:lnTo>
                    <a:pt x="1692" y="1554"/>
                  </a:lnTo>
                  <a:lnTo>
                    <a:pt x="1696" y="1554"/>
                  </a:lnTo>
                  <a:lnTo>
                    <a:pt x="1692" y="1560"/>
                  </a:lnTo>
                  <a:lnTo>
                    <a:pt x="1698" y="1588"/>
                  </a:lnTo>
                  <a:lnTo>
                    <a:pt x="1694" y="1606"/>
                  </a:lnTo>
                  <a:lnTo>
                    <a:pt x="1698" y="1620"/>
                  </a:lnTo>
                  <a:lnTo>
                    <a:pt x="1700" y="1620"/>
                  </a:lnTo>
                  <a:lnTo>
                    <a:pt x="1698" y="1630"/>
                  </a:lnTo>
                  <a:lnTo>
                    <a:pt x="1708" y="1668"/>
                  </a:lnTo>
                  <a:lnTo>
                    <a:pt x="1714" y="1682"/>
                  </a:lnTo>
                  <a:lnTo>
                    <a:pt x="1718" y="1692"/>
                  </a:lnTo>
                  <a:lnTo>
                    <a:pt x="1720" y="1690"/>
                  </a:lnTo>
                  <a:lnTo>
                    <a:pt x="1722" y="1700"/>
                  </a:lnTo>
                  <a:lnTo>
                    <a:pt x="1736" y="1724"/>
                  </a:lnTo>
                  <a:lnTo>
                    <a:pt x="1742" y="1750"/>
                  </a:lnTo>
                  <a:lnTo>
                    <a:pt x="1754" y="1766"/>
                  </a:lnTo>
                  <a:lnTo>
                    <a:pt x="1772" y="1814"/>
                  </a:lnTo>
                  <a:lnTo>
                    <a:pt x="1786" y="1832"/>
                  </a:lnTo>
                  <a:lnTo>
                    <a:pt x="1794" y="1832"/>
                  </a:lnTo>
                  <a:lnTo>
                    <a:pt x="1802" y="1824"/>
                  </a:lnTo>
                  <a:lnTo>
                    <a:pt x="1804" y="1812"/>
                  </a:lnTo>
                  <a:lnTo>
                    <a:pt x="1820" y="1808"/>
                  </a:lnTo>
                  <a:lnTo>
                    <a:pt x="1820" y="1806"/>
                  </a:lnTo>
                  <a:lnTo>
                    <a:pt x="1820" y="1802"/>
                  </a:lnTo>
                  <a:lnTo>
                    <a:pt x="1826" y="1790"/>
                  </a:lnTo>
                  <a:lnTo>
                    <a:pt x="1836" y="1790"/>
                  </a:lnTo>
                  <a:lnTo>
                    <a:pt x="1836" y="1762"/>
                  </a:lnTo>
                  <a:lnTo>
                    <a:pt x="1844" y="1732"/>
                  </a:lnTo>
                  <a:lnTo>
                    <a:pt x="1840" y="1724"/>
                  </a:lnTo>
                  <a:lnTo>
                    <a:pt x="1840" y="1692"/>
                  </a:lnTo>
                  <a:lnTo>
                    <a:pt x="1844" y="1686"/>
                  </a:lnTo>
                  <a:lnTo>
                    <a:pt x="1854" y="1686"/>
                  </a:lnTo>
                  <a:lnTo>
                    <a:pt x="1862" y="1674"/>
                  </a:lnTo>
                  <a:lnTo>
                    <a:pt x="1878" y="1670"/>
                  </a:lnTo>
                  <a:lnTo>
                    <a:pt x="1882" y="1660"/>
                  </a:lnTo>
                  <a:lnTo>
                    <a:pt x="1916" y="1634"/>
                  </a:lnTo>
                  <a:lnTo>
                    <a:pt x="1932" y="1616"/>
                  </a:lnTo>
                  <a:lnTo>
                    <a:pt x="1956" y="1602"/>
                  </a:lnTo>
                  <a:lnTo>
                    <a:pt x="1970" y="1586"/>
                  </a:lnTo>
                  <a:lnTo>
                    <a:pt x="1970" y="1572"/>
                  </a:lnTo>
                  <a:lnTo>
                    <a:pt x="1988" y="1566"/>
                  </a:lnTo>
                  <a:lnTo>
                    <a:pt x="1988" y="1564"/>
                  </a:lnTo>
                  <a:lnTo>
                    <a:pt x="1990" y="1572"/>
                  </a:lnTo>
                  <a:lnTo>
                    <a:pt x="2000" y="1570"/>
                  </a:lnTo>
                  <a:lnTo>
                    <a:pt x="2000" y="1570"/>
                  </a:lnTo>
                  <a:lnTo>
                    <a:pt x="2002" y="1570"/>
                  </a:lnTo>
                  <a:lnTo>
                    <a:pt x="2002" y="1570"/>
                  </a:lnTo>
                  <a:lnTo>
                    <a:pt x="2006" y="1568"/>
                  </a:lnTo>
                  <a:lnTo>
                    <a:pt x="2008" y="1568"/>
                  </a:lnTo>
                  <a:lnTo>
                    <a:pt x="2008" y="1568"/>
                  </a:lnTo>
                  <a:lnTo>
                    <a:pt x="2016" y="1564"/>
                  </a:lnTo>
                  <a:lnTo>
                    <a:pt x="2018" y="1568"/>
                  </a:lnTo>
                  <a:lnTo>
                    <a:pt x="2024" y="1562"/>
                  </a:lnTo>
                  <a:lnTo>
                    <a:pt x="2030" y="1566"/>
                  </a:lnTo>
                  <a:lnTo>
                    <a:pt x="2038" y="1554"/>
                  </a:lnTo>
                  <a:lnTo>
                    <a:pt x="2038" y="1554"/>
                  </a:lnTo>
                  <a:lnTo>
                    <a:pt x="2042" y="1556"/>
                  </a:lnTo>
                  <a:lnTo>
                    <a:pt x="2044" y="1546"/>
                  </a:lnTo>
                  <a:lnTo>
                    <a:pt x="2044" y="1548"/>
                  </a:lnTo>
                  <a:lnTo>
                    <a:pt x="2054" y="1548"/>
                  </a:lnTo>
                  <a:lnTo>
                    <a:pt x="2058" y="1554"/>
                  </a:lnTo>
                  <a:lnTo>
                    <a:pt x="2066" y="1582"/>
                  </a:lnTo>
                  <a:lnTo>
                    <a:pt x="2066" y="1582"/>
                  </a:lnTo>
                  <a:lnTo>
                    <a:pt x="2080" y="1600"/>
                  </a:lnTo>
                  <a:lnTo>
                    <a:pt x="2092" y="1606"/>
                  </a:lnTo>
                  <a:lnTo>
                    <a:pt x="2092" y="1606"/>
                  </a:lnTo>
                  <a:lnTo>
                    <a:pt x="2090" y="1614"/>
                  </a:lnTo>
                  <a:lnTo>
                    <a:pt x="2098" y="1624"/>
                  </a:lnTo>
                  <a:lnTo>
                    <a:pt x="2100" y="1622"/>
                  </a:lnTo>
                  <a:lnTo>
                    <a:pt x="2104" y="1632"/>
                  </a:lnTo>
                  <a:lnTo>
                    <a:pt x="2108" y="1654"/>
                  </a:lnTo>
                  <a:lnTo>
                    <a:pt x="2102" y="1682"/>
                  </a:lnTo>
                  <a:lnTo>
                    <a:pt x="2108" y="1678"/>
                  </a:lnTo>
                  <a:lnTo>
                    <a:pt x="2108" y="1682"/>
                  </a:lnTo>
                  <a:lnTo>
                    <a:pt x="2126" y="1684"/>
                  </a:lnTo>
                  <a:lnTo>
                    <a:pt x="2154" y="1666"/>
                  </a:lnTo>
                  <a:lnTo>
                    <a:pt x="2154" y="1664"/>
                  </a:lnTo>
                  <a:lnTo>
                    <a:pt x="2168" y="1670"/>
                  </a:lnTo>
                  <a:lnTo>
                    <a:pt x="2170" y="1698"/>
                  </a:lnTo>
                  <a:lnTo>
                    <a:pt x="2180" y="1728"/>
                  </a:lnTo>
                  <a:lnTo>
                    <a:pt x="2182" y="1726"/>
                  </a:lnTo>
                  <a:lnTo>
                    <a:pt x="2186" y="1738"/>
                  </a:lnTo>
                  <a:lnTo>
                    <a:pt x="2186" y="1752"/>
                  </a:lnTo>
                  <a:lnTo>
                    <a:pt x="2182" y="1756"/>
                  </a:lnTo>
                  <a:lnTo>
                    <a:pt x="2184" y="1758"/>
                  </a:lnTo>
                  <a:lnTo>
                    <a:pt x="2176" y="1764"/>
                  </a:lnTo>
                  <a:lnTo>
                    <a:pt x="2188" y="1766"/>
                  </a:lnTo>
                  <a:lnTo>
                    <a:pt x="2184" y="1788"/>
                  </a:lnTo>
                  <a:lnTo>
                    <a:pt x="2188" y="1790"/>
                  </a:lnTo>
                  <a:lnTo>
                    <a:pt x="2180" y="1812"/>
                  </a:lnTo>
                  <a:lnTo>
                    <a:pt x="2180" y="1830"/>
                  </a:lnTo>
                  <a:lnTo>
                    <a:pt x="2190" y="1828"/>
                  </a:lnTo>
                  <a:lnTo>
                    <a:pt x="2216" y="1862"/>
                  </a:lnTo>
                  <a:lnTo>
                    <a:pt x="2224" y="1900"/>
                  </a:lnTo>
                  <a:lnTo>
                    <a:pt x="2238" y="1930"/>
                  </a:lnTo>
                  <a:lnTo>
                    <a:pt x="2278" y="1956"/>
                  </a:lnTo>
                  <a:lnTo>
                    <a:pt x="2282" y="1956"/>
                  </a:lnTo>
                  <a:lnTo>
                    <a:pt x="2278" y="1960"/>
                  </a:lnTo>
                  <a:lnTo>
                    <a:pt x="2292" y="1956"/>
                  </a:lnTo>
                  <a:lnTo>
                    <a:pt x="2294" y="1956"/>
                  </a:lnTo>
                  <a:lnTo>
                    <a:pt x="2302" y="1972"/>
                  </a:lnTo>
                  <a:lnTo>
                    <a:pt x="2304" y="1958"/>
                  </a:lnTo>
                  <a:lnTo>
                    <a:pt x="2296" y="1954"/>
                  </a:lnTo>
                  <a:lnTo>
                    <a:pt x="2296" y="1954"/>
                  </a:lnTo>
                  <a:lnTo>
                    <a:pt x="2296" y="1954"/>
                  </a:lnTo>
                  <a:lnTo>
                    <a:pt x="2298" y="1946"/>
                  </a:lnTo>
                  <a:lnTo>
                    <a:pt x="2282" y="1920"/>
                  </a:lnTo>
                  <a:lnTo>
                    <a:pt x="2282" y="1886"/>
                  </a:lnTo>
                  <a:lnTo>
                    <a:pt x="2274" y="1874"/>
                  </a:lnTo>
                  <a:lnTo>
                    <a:pt x="2260" y="1862"/>
                  </a:lnTo>
                  <a:lnTo>
                    <a:pt x="2258" y="1862"/>
                  </a:lnTo>
                  <a:lnTo>
                    <a:pt x="2246" y="1850"/>
                  </a:lnTo>
                  <a:lnTo>
                    <a:pt x="2232" y="1848"/>
                  </a:lnTo>
                  <a:lnTo>
                    <a:pt x="2228" y="1842"/>
                  </a:lnTo>
                  <a:lnTo>
                    <a:pt x="2214" y="1806"/>
                  </a:lnTo>
                  <a:lnTo>
                    <a:pt x="2204" y="1806"/>
                  </a:lnTo>
                  <a:lnTo>
                    <a:pt x="2202" y="1790"/>
                  </a:lnTo>
                  <a:lnTo>
                    <a:pt x="2214" y="1752"/>
                  </a:lnTo>
                  <a:lnTo>
                    <a:pt x="2216" y="1730"/>
                  </a:lnTo>
                  <a:lnTo>
                    <a:pt x="2218" y="1728"/>
                  </a:lnTo>
                  <a:lnTo>
                    <a:pt x="2228" y="1728"/>
                  </a:lnTo>
                  <a:lnTo>
                    <a:pt x="2230" y="1746"/>
                  </a:lnTo>
                  <a:lnTo>
                    <a:pt x="2248" y="1746"/>
                  </a:lnTo>
                  <a:lnTo>
                    <a:pt x="2262" y="1754"/>
                  </a:lnTo>
                  <a:lnTo>
                    <a:pt x="2266" y="1764"/>
                  </a:lnTo>
                  <a:lnTo>
                    <a:pt x="2272" y="1780"/>
                  </a:lnTo>
                  <a:lnTo>
                    <a:pt x="2280" y="1776"/>
                  </a:lnTo>
                  <a:lnTo>
                    <a:pt x="2280" y="1784"/>
                  </a:lnTo>
                  <a:lnTo>
                    <a:pt x="2298" y="1786"/>
                  </a:lnTo>
                  <a:lnTo>
                    <a:pt x="2306" y="1792"/>
                  </a:lnTo>
                  <a:lnTo>
                    <a:pt x="2302" y="1804"/>
                  </a:lnTo>
                  <a:lnTo>
                    <a:pt x="2304" y="1820"/>
                  </a:lnTo>
                  <a:lnTo>
                    <a:pt x="2310" y="1822"/>
                  </a:lnTo>
                  <a:lnTo>
                    <a:pt x="2331" y="1804"/>
                  </a:lnTo>
                  <a:lnTo>
                    <a:pt x="2331" y="1802"/>
                  </a:lnTo>
                  <a:lnTo>
                    <a:pt x="2337" y="1806"/>
                  </a:lnTo>
                  <a:lnTo>
                    <a:pt x="2337" y="1796"/>
                  </a:lnTo>
                  <a:lnTo>
                    <a:pt x="2343" y="1788"/>
                  </a:lnTo>
                  <a:lnTo>
                    <a:pt x="2351" y="1788"/>
                  </a:lnTo>
                  <a:lnTo>
                    <a:pt x="2365" y="1782"/>
                  </a:lnTo>
                  <a:lnTo>
                    <a:pt x="2385" y="1770"/>
                  </a:lnTo>
                  <a:lnTo>
                    <a:pt x="2387" y="1762"/>
                  </a:lnTo>
                  <a:lnTo>
                    <a:pt x="2387" y="1748"/>
                  </a:lnTo>
                  <a:lnTo>
                    <a:pt x="2391" y="1740"/>
                  </a:lnTo>
                  <a:lnTo>
                    <a:pt x="2381" y="1690"/>
                  </a:lnTo>
                  <a:lnTo>
                    <a:pt x="2373" y="1682"/>
                  </a:lnTo>
                  <a:lnTo>
                    <a:pt x="2369" y="1674"/>
                  </a:lnTo>
                  <a:lnTo>
                    <a:pt x="2359" y="1670"/>
                  </a:lnTo>
                  <a:lnTo>
                    <a:pt x="2347" y="1656"/>
                  </a:lnTo>
                  <a:lnTo>
                    <a:pt x="2335" y="1644"/>
                  </a:lnTo>
                  <a:lnTo>
                    <a:pt x="2333" y="1636"/>
                  </a:lnTo>
                  <a:lnTo>
                    <a:pt x="2323" y="1626"/>
                  </a:lnTo>
                  <a:lnTo>
                    <a:pt x="2321" y="1618"/>
                  </a:lnTo>
                  <a:lnTo>
                    <a:pt x="2327" y="1602"/>
                  </a:lnTo>
                  <a:lnTo>
                    <a:pt x="2339" y="1588"/>
                  </a:lnTo>
                  <a:lnTo>
                    <a:pt x="2353" y="1576"/>
                  </a:lnTo>
                  <a:lnTo>
                    <a:pt x="2363" y="1572"/>
                  </a:lnTo>
                  <a:lnTo>
                    <a:pt x="2363" y="1574"/>
                  </a:lnTo>
                  <a:lnTo>
                    <a:pt x="2363" y="1572"/>
                  </a:lnTo>
                  <a:lnTo>
                    <a:pt x="2365" y="1572"/>
                  </a:lnTo>
                  <a:lnTo>
                    <a:pt x="2367" y="1576"/>
                  </a:lnTo>
                  <a:lnTo>
                    <a:pt x="2371" y="1570"/>
                  </a:lnTo>
                  <a:lnTo>
                    <a:pt x="2373" y="1570"/>
                  </a:lnTo>
                  <a:lnTo>
                    <a:pt x="2371" y="1570"/>
                  </a:lnTo>
                  <a:lnTo>
                    <a:pt x="2373" y="1566"/>
                  </a:lnTo>
                  <a:lnTo>
                    <a:pt x="2385" y="1574"/>
                  </a:lnTo>
                  <a:lnTo>
                    <a:pt x="2391" y="1572"/>
                  </a:lnTo>
                  <a:lnTo>
                    <a:pt x="2391" y="1582"/>
                  </a:lnTo>
                  <a:lnTo>
                    <a:pt x="2401" y="1596"/>
                  </a:lnTo>
                  <a:lnTo>
                    <a:pt x="2391" y="1598"/>
                  </a:lnTo>
                  <a:lnTo>
                    <a:pt x="2373" y="1612"/>
                  </a:lnTo>
                  <a:lnTo>
                    <a:pt x="2377" y="1632"/>
                  </a:lnTo>
                  <a:lnTo>
                    <a:pt x="2397" y="1638"/>
                  </a:lnTo>
                  <a:lnTo>
                    <a:pt x="2411" y="1624"/>
                  </a:lnTo>
                  <a:lnTo>
                    <a:pt x="2423" y="1606"/>
                  </a:lnTo>
                  <a:lnTo>
                    <a:pt x="2419" y="1596"/>
                  </a:lnTo>
                  <a:lnTo>
                    <a:pt x="2409" y="1596"/>
                  </a:lnTo>
                  <a:lnTo>
                    <a:pt x="2405" y="1596"/>
                  </a:lnTo>
                  <a:lnTo>
                    <a:pt x="2413" y="1592"/>
                  </a:lnTo>
                  <a:lnTo>
                    <a:pt x="2407" y="1580"/>
                  </a:lnTo>
                  <a:lnTo>
                    <a:pt x="2411" y="1574"/>
                  </a:lnTo>
                  <a:lnTo>
                    <a:pt x="2457" y="1562"/>
                  </a:lnTo>
                  <a:lnTo>
                    <a:pt x="2461" y="1550"/>
                  </a:lnTo>
                  <a:lnTo>
                    <a:pt x="2469" y="1558"/>
                  </a:lnTo>
                  <a:lnTo>
                    <a:pt x="2469" y="1548"/>
                  </a:lnTo>
                  <a:lnTo>
                    <a:pt x="2475" y="1554"/>
                  </a:lnTo>
                  <a:lnTo>
                    <a:pt x="2485" y="1554"/>
                  </a:lnTo>
                  <a:lnTo>
                    <a:pt x="2485" y="1552"/>
                  </a:lnTo>
                  <a:lnTo>
                    <a:pt x="2485" y="1554"/>
                  </a:lnTo>
                  <a:lnTo>
                    <a:pt x="2489" y="1548"/>
                  </a:lnTo>
                  <a:lnTo>
                    <a:pt x="2489" y="1550"/>
                  </a:lnTo>
                  <a:lnTo>
                    <a:pt x="2497" y="1544"/>
                  </a:lnTo>
                  <a:lnTo>
                    <a:pt x="2503" y="1548"/>
                  </a:lnTo>
                  <a:lnTo>
                    <a:pt x="2523" y="1540"/>
                  </a:lnTo>
                  <a:lnTo>
                    <a:pt x="2533" y="1530"/>
                  </a:lnTo>
                  <a:lnTo>
                    <a:pt x="2541" y="1528"/>
                  </a:lnTo>
                  <a:lnTo>
                    <a:pt x="2541" y="1530"/>
                  </a:lnTo>
                  <a:lnTo>
                    <a:pt x="2555" y="1516"/>
                  </a:lnTo>
                  <a:lnTo>
                    <a:pt x="2555" y="1510"/>
                  </a:lnTo>
                  <a:lnTo>
                    <a:pt x="2563" y="1508"/>
                  </a:lnTo>
                  <a:lnTo>
                    <a:pt x="2575" y="1490"/>
                  </a:lnTo>
                  <a:lnTo>
                    <a:pt x="2579" y="1492"/>
                  </a:lnTo>
                  <a:lnTo>
                    <a:pt x="2585" y="1472"/>
                  </a:lnTo>
                  <a:lnTo>
                    <a:pt x="2585" y="1474"/>
                  </a:lnTo>
                  <a:lnTo>
                    <a:pt x="2611" y="1434"/>
                  </a:lnTo>
                  <a:lnTo>
                    <a:pt x="2615" y="1436"/>
                  </a:lnTo>
                  <a:lnTo>
                    <a:pt x="2621" y="1414"/>
                  </a:lnTo>
                  <a:lnTo>
                    <a:pt x="2621" y="1412"/>
                  </a:lnTo>
                  <a:lnTo>
                    <a:pt x="2625" y="1412"/>
                  </a:lnTo>
                  <a:lnTo>
                    <a:pt x="2625" y="1398"/>
                  </a:lnTo>
                  <a:lnTo>
                    <a:pt x="2631" y="1394"/>
                  </a:lnTo>
                  <a:lnTo>
                    <a:pt x="2611" y="1384"/>
                  </a:lnTo>
                  <a:lnTo>
                    <a:pt x="2609" y="1384"/>
                  </a:lnTo>
                  <a:lnTo>
                    <a:pt x="2629" y="1372"/>
                  </a:lnTo>
                  <a:lnTo>
                    <a:pt x="2613" y="1356"/>
                  </a:lnTo>
                  <a:lnTo>
                    <a:pt x="2609" y="1354"/>
                  </a:lnTo>
                  <a:lnTo>
                    <a:pt x="2633" y="1360"/>
                  </a:lnTo>
                  <a:lnTo>
                    <a:pt x="2627" y="1354"/>
                  </a:lnTo>
                  <a:lnTo>
                    <a:pt x="2609" y="1332"/>
                  </a:lnTo>
                  <a:lnTo>
                    <a:pt x="2595" y="1294"/>
                  </a:lnTo>
                  <a:lnTo>
                    <a:pt x="2577" y="1284"/>
                  </a:lnTo>
                  <a:lnTo>
                    <a:pt x="2585" y="1272"/>
                  </a:lnTo>
                  <a:lnTo>
                    <a:pt x="2595" y="1264"/>
                  </a:lnTo>
                  <a:lnTo>
                    <a:pt x="2595" y="1258"/>
                  </a:lnTo>
                  <a:lnTo>
                    <a:pt x="2603" y="1260"/>
                  </a:lnTo>
                  <a:lnTo>
                    <a:pt x="2609" y="1250"/>
                  </a:lnTo>
                  <a:lnTo>
                    <a:pt x="2609" y="1248"/>
                  </a:lnTo>
                  <a:lnTo>
                    <a:pt x="2621" y="1244"/>
                  </a:lnTo>
                  <a:lnTo>
                    <a:pt x="2627" y="1238"/>
                  </a:lnTo>
                  <a:lnTo>
                    <a:pt x="2629" y="1238"/>
                  </a:lnTo>
                  <a:lnTo>
                    <a:pt x="2633" y="1246"/>
                  </a:lnTo>
                  <a:lnTo>
                    <a:pt x="2643" y="1226"/>
                  </a:lnTo>
                  <a:lnTo>
                    <a:pt x="2639" y="1226"/>
                  </a:lnTo>
                  <a:lnTo>
                    <a:pt x="2621" y="1224"/>
                  </a:lnTo>
                  <a:lnTo>
                    <a:pt x="2605" y="1214"/>
                  </a:lnTo>
                  <a:lnTo>
                    <a:pt x="2581" y="1230"/>
                  </a:lnTo>
                  <a:lnTo>
                    <a:pt x="2573" y="1228"/>
                  </a:lnTo>
                  <a:lnTo>
                    <a:pt x="2569" y="1216"/>
                  </a:lnTo>
                  <a:lnTo>
                    <a:pt x="2555" y="1208"/>
                  </a:lnTo>
                  <a:lnTo>
                    <a:pt x="2547" y="1200"/>
                  </a:lnTo>
                  <a:lnTo>
                    <a:pt x="2547" y="1196"/>
                  </a:lnTo>
                  <a:lnTo>
                    <a:pt x="2553" y="1186"/>
                  </a:lnTo>
                  <a:lnTo>
                    <a:pt x="2561" y="1188"/>
                  </a:lnTo>
                  <a:lnTo>
                    <a:pt x="2575" y="1184"/>
                  </a:lnTo>
                  <a:lnTo>
                    <a:pt x="2581" y="1172"/>
                  </a:lnTo>
                  <a:lnTo>
                    <a:pt x="2599" y="1162"/>
                  </a:lnTo>
                  <a:lnTo>
                    <a:pt x="2613" y="1144"/>
                  </a:lnTo>
                  <a:lnTo>
                    <a:pt x="2623" y="1142"/>
                  </a:lnTo>
                  <a:lnTo>
                    <a:pt x="2629" y="1152"/>
                  </a:lnTo>
                  <a:lnTo>
                    <a:pt x="2611" y="1176"/>
                  </a:lnTo>
                  <a:lnTo>
                    <a:pt x="2619" y="1182"/>
                  </a:lnTo>
                  <a:lnTo>
                    <a:pt x="2617" y="1186"/>
                  </a:lnTo>
                  <a:lnTo>
                    <a:pt x="2605" y="1194"/>
                  </a:lnTo>
                  <a:lnTo>
                    <a:pt x="2615" y="1198"/>
                  </a:lnTo>
                  <a:lnTo>
                    <a:pt x="2653" y="1172"/>
                  </a:lnTo>
                  <a:lnTo>
                    <a:pt x="2671" y="1168"/>
                  </a:lnTo>
                  <a:lnTo>
                    <a:pt x="2675" y="1176"/>
                  </a:lnTo>
                  <a:lnTo>
                    <a:pt x="2689" y="1178"/>
                  </a:lnTo>
                  <a:lnTo>
                    <a:pt x="2685" y="1194"/>
                  </a:lnTo>
                  <a:lnTo>
                    <a:pt x="2685" y="1196"/>
                  </a:lnTo>
                  <a:lnTo>
                    <a:pt x="2681" y="1198"/>
                  </a:lnTo>
                  <a:lnTo>
                    <a:pt x="2675" y="1214"/>
                  </a:lnTo>
                  <a:lnTo>
                    <a:pt x="2683" y="1212"/>
                  </a:lnTo>
                  <a:lnTo>
                    <a:pt x="2683" y="1214"/>
                  </a:lnTo>
                  <a:lnTo>
                    <a:pt x="2687" y="1222"/>
                  </a:lnTo>
                  <a:lnTo>
                    <a:pt x="2697" y="1220"/>
                  </a:lnTo>
                  <a:lnTo>
                    <a:pt x="2697" y="1216"/>
                  </a:lnTo>
                  <a:lnTo>
                    <a:pt x="2711" y="1220"/>
                  </a:lnTo>
                  <a:lnTo>
                    <a:pt x="2715" y="1234"/>
                  </a:lnTo>
                  <a:lnTo>
                    <a:pt x="2701" y="1240"/>
                  </a:lnTo>
                  <a:lnTo>
                    <a:pt x="2707" y="1252"/>
                  </a:lnTo>
                  <a:lnTo>
                    <a:pt x="2709" y="1248"/>
                  </a:lnTo>
                  <a:lnTo>
                    <a:pt x="2713" y="1262"/>
                  </a:lnTo>
                  <a:lnTo>
                    <a:pt x="2705" y="1286"/>
                  </a:lnTo>
                  <a:lnTo>
                    <a:pt x="2705" y="1286"/>
                  </a:lnTo>
                  <a:lnTo>
                    <a:pt x="2703" y="1298"/>
                  </a:lnTo>
                  <a:lnTo>
                    <a:pt x="2719" y="1296"/>
                  </a:lnTo>
                  <a:lnTo>
                    <a:pt x="2723" y="1294"/>
                  </a:lnTo>
                  <a:lnTo>
                    <a:pt x="2727" y="1298"/>
                  </a:lnTo>
                  <a:lnTo>
                    <a:pt x="2729" y="1292"/>
                  </a:lnTo>
                  <a:lnTo>
                    <a:pt x="2731" y="1294"/>
                  </a:lnTo>
                  <a:lnTo>
                    <a:pt x="2739" y="1284"/>
                  </a:lnTo>
                  <a:lnTo>
                    <a:pt x="2747" y="1288"/>
                  </a:lnTo>
                  <a:lnTo>
                    <a:pt x="2751" y="1280"/>
                  </a:lnTo>
                  <a:lnTo>
                    <a:pt x="2757" y="1282"/>
                  </a:lnTo>
                  <a:lnTo>
                    <a:pt x="2765" y="1276"/>
                  </a:lnTo>
                  <a:lnTo>
                    <a:pt x="2771" y="1258"/>
                  </a:lnTo>
                  <a:lnTo>
                    <a:pt x="2765" y="1222"/>
                  </a:lnTo>
                  <a:lnTo>
                    <a:pt x="2751" y="1200"/>
                  </a:lnTo>
                  <a:lnTo>
                    <a:pt x="2751" y="1200"/>
                  </a:lnTo>
                  <a:lnTo>
                    <a:pt x="2749" y="1198"/>
                  </a:lnTo>
                  <a:lnTo>
                    <a:pt x="2749" y="1196"/>
                  </a:lnTo>
                  <a:lnTo>
                    <a:pt x="2747" y="1196"/>
                  </a:lnTo>
                  <a:lnTo>
                    <a:pt x="2733" y="1182"/>
                  </a:lnTo>
                  <a:lnTo>
                    <a:pt x="2733" y="1170"/>
                  </a:lnTo>
                  <a:lnTo>
                    <a:pt x="2749" y="1164"/>
                  </a:lnTo>
                  <a:lnTo>
                    <a:pt x="2775" y="1142"/>
                  </a:lnTo>
                  <a:lnTo>
                    <a:pt x="2775" y="1124"/>
                  </a:lnTo>
                  <a:lnTo>
                    <a:pt x="2791" y="1106"/>
                  </a:lnTo>
                  <a:lnTo>
                    <a:pt x="2795" y="1104"/>
                  </a:lnTo>
                  <a:lnTo>
                    <a:pt x="2795" y="1100"/>
                  </a:lnTo>
                  <a:lnTo>
                    <a:pt x="2803" y="1100"/>
                  </a:lnTo>
                  <a:lnTo>
                    <a:pt x="2813" y="1082"/>
                  </a:lnTo>
                  <a:lnTo>
                    <a:pt x="2815" y="1090"/>
                  </a:lnTo>
                  <a:lnTo>
                    <a:pt x="2819" y="1086"/>
                  </a:lnTo>
                  <a:lnTo>
                    <a:pt x="2819" y="1094"/>
                  </a:lnTo>
                  <a:lnTo>
                    <a:pt x="2839" y="1098"/>
                  </a:lnTo>
                  <a:lnTo>
                    <a:pt x="2855" y="1094"/>
                  </a:lnTo>
                  <a:lnTo>
                    <a:pt x="2875" y="1078"/>
                  </a:lnTo>
                  <a:lnTo>
                    <a:pt x="2931" y="1006"/>
                  </a:lnTo>
                  <a:lnTo>
                    <a:pt x="2941" y="986"/>
                  </a:lnTo>
                  <a:lnTo>
                    <a:pt x="2957" y="962"/>
                  </a:lnTo>
                  <a:lnTo>
                    <a:pt x="2973" y="942"/>
                  </a:lnTo>
                  <a:lnTo>
                    <a:pt x="2981" y="896"/>
                  </a:lnTo>
                  <a:lnTo>
                    <a:pt x="2977" y="876"/>
                  </a:lnTo>
                  <a:lnTo>
                    <a:pt x="2983" y="856"/>
                  </a:lnTo>
                  <a:lnTo>
                    <a:pt x="2995" y="832"/>
                  </a:lnTo>
                  <a:lnTo>
                    <a:pt x="2995" y="846"/>
                  </a:lnTo>
                  <a:lnTo>
                    <a:pt x="3005" y="862"/>
                  </a:lnTo>
                  <a:lnTo>
                    <a:pt x="3003" y="876"/>
                  </a:lnTo>
                  <a:lnTo>
                    <a:pt x="3005" y="898"/>
                  </a:lnTo>
                  <a:lnTo>
                    <a:pt x="2999" y="934"/>
                  </a:lnTo>
                  <a:lnTo>
                    <a:pt x="2999" y="934"/>
                  </a:lnTo>
                  <a:lnTo>
                    <a:pt x="3005" y="954"/>
                  </a:lnTo>
                  <a:lnTo>
                    <a:pt x="2999" y="990"/>
                  </a:lnTo>
                  <a:lnTo>
                    <a:pt x="3001" y="1010"/>
                  </a:lnTo>
                  <a:lnTo>
                    <a:pt x="3009" y="1012"/>
                  </a:lnTo>
                  <a:lnTo>
                    <a:pt x="3017" y="994"/>
                  </a:lnTo>
                  <a:lnTo>
                    <a:pt x="3027" y="996"/>
                  </a:lnTo>
                  <a:lnTo>
                    <a:pt x="3031" y="1018"/>
                  </a:lnTo>
                  <a:lnTo>
                    <a:pt x="3037" y="1004"/>
                  </a:lnTo>
                  <a:lnTo>
                    <a:pt x="3035" y="986"/>
                  </a:lnTo>
                  <a:lnTo>
                    <a:pt x="3027" y="982"/>
                  </a:lnTo>
                  <a:lnTo>
                    <a:pt x="3019" y="964"/>
                  </a:lnTo>
                  <a:lnTo>
                    <a:pt x="3027" y="922"/>
                  </a:lnTo>
                  <a:lnTo>
                    <a:pt x="3037" y="920"/>
                  </a:lnTo>
                  <a:lnTo>
                    <a:pt x="3053" y="934"/>
                  </a:lnTo>
                  <a:lnTo>
                    <a:pt x="3057" y="932"/>
                  </a:lnTo>
                  <a:lnTo>
                    <a:pt x="3049" y="914"/>
                  </a:lnTo>
                  <a:lnTo>
                    <a:pt x="3029" y="850"/>
                  </a:lnTo>
                  <a:lnTo>
                    <a:pt x="3027" y="828"/>
                  </a:lnTo>
                  <a:lnTo>
                    <a:pt x="3031" y="812"/>
                  </a:lnTo>
                  <a:lnTo>
                    <a:pt x="3023" y="770"/>
                  </a:lnTo>
                  <a:lnTo>
                    <a:pt x="3017" y="762"/>
                  </a:lnTo>
                  <a:lnTo>
                    <a:pt x="3007" y="764"/>
                  </a:lnTo>
                  <a:lnTo>
                    <a:pt x="3015" y="784"/>
                  </a:lnTo>
                  <a:lnTo>
                    <a:pt x="3011" y="790"/>
                  </a:lnTo>
                  <a:lnTo>
                    <a:pt x="2999" y="788"/>
                  </a:lnTo>
                  <a:lnTo>
                    <a:pt x="2995" y="828"/>
                  </a:lnTo>
                  <a:lnTo>
                    <a:pt x="2995" y="830"/>
                  </a:lnTo>
                  <a:lnTo>
                    <a:pt x="2989" y="824"/>
                  </a:lnTo>
                  <a:lnTo>
                    <a:pt x="2991" y="818"/>
                  </a:lnTo>
                  <a:lnTo>
                    <a:pt x="2989" y="810"/>
                  </a:lnTo>
                  <a:lnTo>
                    <a:pt x="2995" y="796"/>
                  </a:lnTo>
                  <a:lnTo>
                    <a:pt x="2975" y="782"/>
                  </a:lnTo>
                  <a:lnTo>
                    <a:pt x="2963" y="764"/>
                  </a:lnTo>
                  <a:lnTo>
                    <a:pt x="2939" y="762"/>
                  </a:lnTo>
                  <a:lnTo>
                    <a:pt x="2939" y="776"/>
                  </a:lnTo>
                  <a:lnTo>
                    <a:pt x="2939" y="780"/>
                  </a:lnTo>
                  <a:lnTo>
                    <a:pt x="2937" y="782"/>
                  </a:lnTo>
                  <a:lnTo>
                    <a:pt x="2939" y="776"/>
                  </a:lnTo>
                  <a:lnTo>
                    <a:pt x="2933" y="780"/>
                  </a:lnTo>
                  <a:lnTo>
                    <a:pt x="2929" y="782"/>
                  </a:lnTo>
                  <a:lnTo>
                    <a:pt x="2921" y="786"/>
                  </a:lnTo>
                  <a:lnTo>
                    <a:pt x="2925" y="780"/>
                  </a:lnTo>
                  <a:lnTo>
                    <a:pt x="2919" y="772"/>
                  </a:lnTo>
                  <a:lnTo>
                    <a:pt x="2923" y="766"/>
                  </a:lnTo>
                  <a:lnTo>
                    <a:pt x="2921" y="762"/>
                  </a:lnTo>
                  <a:lnTo>
                    <a:pt x="2909" y="768"/>
                  </a:lnTo>
                  <a:lnTo>
                    <a:pt x="2909" y="776"/>
                  </a:lnTo>
                  <a:lnTo>
                    <a:pt x="2907" y="778"/>
                  </a:lnTo>
                  <a:lnTo>
                    <a:pt x="2907" y="754"/>
                  </a:lnTo>
                  <a:lnTo>
                    <a:pt x="2887" y="754"/>
                  </a:lnTo>
                  <a:lnTo>
                    <a:pt x="2879" y="750"/>
                  </a:lnTo>
                  <a:lnTo>
                    <a:pt x="2879" y="746"/>
                  </a:lnTo>
                  <a:lnTo>
                    <a:pt x="2925" y="706"/>
                  </a:lnTo>
                  <a:lnTo>
                    <a:pt x="2953" y="668"/>
                  </a:lnTo>
                  <a:lnTo>
                    <a:pt x="2975" y="650"/>
                  </a:lnTo>
                  <a:lnTo>
                    <a:pt x="2983" y="632"/>
                  </a:lnTo>
                  <a:lnTo>
                    <a:pt x="3009" y="604"/>
                  </a:lnTo>
                  <a:lnTo>
                    <a:pt x="3025" y="596"/>
                  </a:lnTo>
                  <a:lnTo>
                    <a:pt x="3067" y="592"/>
                  </a:lnTo>
                  <a:lnTo>
                    <a:pt x="3079" y="604"/>
                  </a:lnTo>
                  <a:lnTo>
                    <a:pt x="3087" y="592"/>
                  </a:lnTo>
                  <a:lnTo>
                    <a:pt x="3107" y="600"/>
                  </a:lnTo>
                  <a:lnTo>
                    <a:pt x="3121" y="594"/>
                  </a:lnTo>
                  <a:lnTo>
                    <a:pt x="3125" y="600"/>
                  </a:lnTo>
                  <a:lnTo>
                    <a:pt x="3135" y="598"/>
                  </a:lnTo>
                  <a:lnTo>
                    <a:pt x="3133" y="592"/>
                  </a:lnTo>
                  <a:lnTo>
                    <a:pt x="3139" y="590"/>
                  </a:lnTo>
                  <a:lnTo>
                    <a:pt x="3139" y="582"/>
                  </a:lnTo>
                  <a:lnTo>
                    <a:pt x="3139" y="582"/>
                  </a:lnTo>
                  <a:lnTo>
                    <a:pt x="3171" y="592"/>
                  </a:lnTo>
                  <a:lnTo>
                    <a:pt x="3179" y="586"/>
                  </a:lnTo>
                  <a:lnTo>
                    <a:pt x="3189" y="594"/>
                  </a:lnTo>
                  <a:lnTo>
                    <a:pt x="3171" y="600"/>
                  </a:lnTo>
                  <a:lnTo>
                    <a:pt x="3179" y="612"/>
                  </a:lnTo>
                  <a:lnTo>
                    <a:pt x="3201" y="606"/>
                  </a:lnTo>
                  <a:lnTo>
                    <a:pt x="3207" y="610"/>
                  </a:lnTo>
                  <a:lnTo>
                    <a:pt x="3223" y="600"/>
                  </a:lnTo>
                  <a:lnTo>
                    <a:pt x="3247" y="602"/>
                  </a:lnTo>
                  <a:lnTo>
                    <a:pt x="3253" y="600"/>
                  </a:lnTo>
                  <a:lnTo>
                    <a:pt x="3251" y="590"/>
                  </a:lnTo>
                  <a:lnTo>
                    <a:pt x="3235" y="586"/>
                  </a:lnTo>
                  <a:lnTo>
                    <a:pt x="3237" y="584"/>
                  </a:lnTo>
                  <a:lnTo>
                    <a:pt x="3235" y="578"/>
                  </a:lnTo>
                  <a:lnTo>
                    <a:pt x="3237" y="578"/>
                  </a:lnTo>
                  <a:lnTo>
                    <a:pt x="3245" y="558"/>
                  </a:lnTo>
                  <a:lnTo>
                    <a:pt x="3267" y="540"/>
                  </a:lnTo>
                  <a:lnTo>
                    <a:pt x="3290" y="506"/>
                  </a:lnTo>
                  <a:lnTo>
                    <a:pt x="3322" y="496"/>
                  </a:lnTo>
                  <a:lnTo>
                    <a:pt x="3338" y="506"/>
                  </a:lnTo>
                  <a:lnTo>
                    <a:pt x="3344" y="500"/>
                  </a:lnTo>
                  <a:lnTo>
                    <a:pt x="3342" y="506"/>
                  </a:lnTo>
                  <a:lnTo>
                    <a:pt x="3336" y="516"/>
                  </a:lnTo>
                  <a:lnTo>
                    <a:pt x="3338" y="524"/>
                  </a:lnTo>
                  <a:lnTo>
                    <a:pt x="3334" y="534"/>
                  </a:lnTo>
                  <a:lnTo>
                    <a:pt x="3344" y="532"/>
                  </a:lnTo>
                  <a:lnTo>
                    <a:pt x="3338" y="554"/>
                  </a:lnTo>
                  <a:lnTo>
                    <a:pt x="3386" y="508"/>
                  </a:lnTo>
                  <a:lnTo>
                    <a:pt x="3392" y="506"/>
                  </a:lnTo>
                  <a:lnTo>
                    <a:pt x="3398" y="514"/>
                  </a:lnTo>
                  <a:lnTo>
                    <a:pt x="3404" y="502"/>
                  </a:lnTo>
                  <a:lnTo>
                    <a:pt x="3400" y="498"/>
                  </a:lnTo>
                  <a:lnTo>
                    <a:pt x="3400" y="486"/>
                  </a:lnTo>
                  <a:lnTo>
                    <a:pt x="3410" y="470"/>
                  </a:lnTo>
                  <a:lnTo>
                    <a:pt x="3424" y="466"/>
                  </a:lnTo>
                  <a:lnTo>
                    <a:pt x="3432" y="470"/>
                  </a:lnTo>
                  <a:lnTo>
                    <a:pt x="3432" y="472"/>
                  </a:lnTo>
                  <a:lnTo>
                    <a:pt x="3416" y="480"/>
                  </a:lnTo>
                  <a:lnTo>
                    <a:pt x="3414" y="502"/>
                  </a:lnTo>
                  <a:lnTo>
                    <a:pt x="3410" y="508"/>
                  </a:lnTo>
                  <a:lnTo>
                    <a:pt x="3410" y="520"/>
                  </a:lnTo>
                  <a:lnTo>
                    <a:pt x="3404" y="526"/>
                  </a:lnTo>
                  <a:lnTo>
                    <a:pt x="3408" y="532"/>
                  </a:lnTo>
                  <a:lnTo>
                    <a:pt x="3374" y="548"/>
                  </a:lnTo>
                  <a:lnTo>
                    <a:pt x="3372" y="558"/>
                  </a:lnTo>
                  <a:lnTo>
                    <a:pt x="3348" y="584"/>
                  </a:lnTo>
                  <a:lnTo>
                    <a:pt x="3308" y="636"/>
                  </a:lnTo>
                  <a:lnTo>
                    <a:pt x="3292" y="646"/>
                  </a:lnTo>
                  <a:lnTo>
                    <a:pt x="3279" y="644"/>
                  </a:lnTo>
                  <a:lnTo>
                    <a:pt x="3283" y="658"/>
                  </a:lnTo>
                  <a:lnTo>
                    <a:pt x="3279" y="672"/>
                  </a:lnTo>
                  <a:lnTo>
                    <a:pt x="3263" y="684"/>
                  </a:lnTo>
                  <a:lnTo>
                    <a:pt x="3257" y="728"/>
                  </a:lnTo>
                  <a:lnTo>
                    <a:pt x="3257" y="756"/>
                  </a:lnTo>
                  <a:lnTo>
                    <a:pt x="3281" y="876"/>
                  </a:lnTo>
                  <a:lnTo>
                    <a:pt x="3310" y="842"/>
                  </a:lnTo>
                  <a:lnTo>
                    <a:pt x="3316" y="810"/>
                  </a:lnTo>
                  <a:lnTo>
                    <a:pt x="3334" y="802"/>
                  </a:lnTo>
                  <a:lnTo>
                    <a:pt x="3342" y="808"/>
                  </a:lnTo>
                  <a:lnTo>
                    <a:pt x="3342" y="776"/>
                  </a:lnTo>
                  <a:lnTo>
                    <a:pt x="3358" y="760"/>
                  </a:lnTo>
                  <a:lnTo>
                    <a:pt x="3370" y="762"/>
                  </a:lnTo>
                  <a:lnTo>
                    <a:pt x="3382" y="752"/>
                  </a:lnTo>
                  <a:lnTo>
                    <a:pt x="3374" y="726"/>
                  </a:lnTo>
                  <a:lnTo>
                    <a:pt x="3378" y="714"/>
                  </a:lnTo>
                  <a:lnTo>
                    <a:pt x="3388" y="704"/>
                  </a:lnTo>
                  <a:lnTo>
                    <a:pt x="3396" y="716"/>
                  </a:lnTo>
                  <a:lnTo>
                    <a:pt x="3404" y="702"/>
                  </a:lnTo>
                  <a:lnTo>
                    <a:pt x="3404" y="688"/>
                  </a:lnTo>
                  <a:lnTo>
                    <a:pt x="3394" y="684"/>
                  </a:lnTo>
                  <a:lnTo>
                    <a:pt x="3394" y="670"/>
                  </a:lnTo>
                  <a:lnTo>
                    <a:pt x="3404" y="646"/>
                  </a:lnTo>
                  <a:lnTo>
                    <a:pt x="3390" y="640"/>
                  </a:lnTo>
                  <a:lnTo>
                    <a:pt x="3382" y="646"/>
                  </a:lnTo>
                  <a:lnTo>
                    <a:pt x="3380" y="644"/>
                  </a:lnTo>
                  <a:lnTo>
                    <a:pt x="3382" y="634"/>
                  </a:lnTo>
                  <a:lnTo>
                    <a:pt x="3396" y="604"/>
                  </a:lnTo>
                  <a:lnTo>
                    <a:pt x="3402" y="604"/>
                  </a:lnTo>
                  <a:lnTo>
                    <a:pt x="3408" y="576"/>
                  </a:lnTo>
                  <a:lnTo>
                    <a:pt x="3414" y="572"/>
                  </a:lnTo>
                  <a:lnTo>
                    <a:pt x="3418" y="578"/>
                  </a:lnTo>
                  <a:lnTo>
                    <a:pt x="3426" y="570"/>
                  </a:lnTo>
                  <a:lnTo>
                    <a:pt x="3436" y="580"/>
                  </a:lnTo>
                  <a:lnTo>
                    <a:pt x="3442" y="562"/>
                  </a:lnTo>
                  <a:lnTo>
                    <a:pt x="3454" y="552"/>
                  </a:lnTo>
                  <a:lnTo>
                    <a:pt x="3456" y="552"/>
                  </a:lnTo>
                  <a:lnTo>
                    <a:pt x="3454" y="584"/>
                  </a:lnTo>
                  <a:lnTo>
                    <a:pt x="3474" y="554"/>
                  </a:lnTo>
                  <a:lnTo>
                    <a:pt x="3494" y="546"/>
                  </a:lnTo>
                  <a:lnTo>
                    <a:pt x="3514" y="550"/>
                  </a:lnTo>
                  <a:lnTo>
                    <a:pt x="3536" y="576"/>
                  </a:lnTo>
                  <a:lnTo>
                    <a:pt x="3540" y="552"/>
                  </a:lnTo>
                  <a:lnTo>
                    <a:pt x="3570" y="534"/>
                  </a:lnTo>
                  <a:lnTo>
                    <a:pt x="3570" y="530"/>
                  </a:lnTo>
                  <a:lnTo>
                    <a:pt x="3576" y="532"/>
                  </a:lnTo>
                  <a:lnTo>
                    <a:pt x="3576" y="524"/>
                  </a:lnTo>
                  <a:lnTo>
                    <a:pt x="3590" y="516"/>
                  </a:lnTo>
                  <a:lnTo>
                    <a:pt x="3594" y="504"/>
                  </a:lnTo>
                  <a:lnTo>
                    <a:pt x="3602" y="506"/>
                  </a:lnTo>
                  <a:lnTo>
                    <a:pt x="3624" y="494"/>
                  </a:lnTo>
                  <a:lnTo>
                    <a:pt x="3626" y="486"/>
                  </a:lnTo>
                  <a:lnTo>
                    <a:pt x="3666" y="470"/>
                  </a:lnTo>
                  <a:lnTo>
                    <a:pt x="3666" y="468"/>
                  </a:lnTo>
                  <a:lnTo>
                    <a:pt x="3668" y="470"/>
                  </a:lnTo>
                  <a:lnTo>
                    <a:pt x="3672" y="466"/>
                  </a:lnTo>
                  <a:lnTo>
                    <a:pt x="3692" y="476"/>
                  </a:lnTo>
                  <a:lnTo>
                    <a:pt x="3692" y="406"/>
                  </a:lnTo>
                  <a:lnTo>
                    <a:pt x="3690" y="406"/>
                  </a:lnTo>
                  <a:lnTo>
                    <a:pt x="3692" y="404"/>
                  </a:lnTo>
                  <a:lnTo>
                    <a:pt x="3684" y="386"/>
                  </a:lnTo>
                  <a:lnTo>
                    <a:pt x="3680" y="394"/>
                  </a:lnTo>
                  <a:lnTo>
                    <a:pt x="3672" y="388"/>
                  </a:lnTo>
                  <a:lnTo>
                    <a:pt x="3670" y="378"/>
                  </a:lnTo>
                  <a:lnTo>
                    <a:pt x="3682" y="378"/>
                  </a:lnTo>
                  <a:lnTo>
                    <a:pt x="3688" y="386"/>
                  </a:lnTo>
                  <a:close/>
                  <a:moveTo>
                    <a:pt x="823" y="66"/>
                  </a:moveTo>
                  <a:lnTo>
                    <a:pt x="809" y="70"/>
                  </a:lnTo>
                  <a:lnTo>
                    <a:pt x="805" y="62"/>
                  </a:lnTo>
                  <a:lnTo>
                    <a:pt x="823" y="66"/>
                  </a:lnTo>
                  <a:close/>
                  <a:moveTo>
                    <a:pt x="441" y="568"/>
                  </a:moveTo>
                  <a:lnTo>
                    <a:pt x="453" y="548"/>
                  </a:lnTo>
                  <a:lnTo>
                    <a:pt x="455" y="548"/>
                  </a:lnTo>
                  <a:lnTo>
                    <a:pt x="441" y="568"/>
                  </a:lnTo>
                  <a:close/>
                  <a:moveTo>
                    <a:pt x="993" y="1004"/>
                  </a:moveTo>
                  <a:lnTo>
                    <a:pt x="995" y="1000"/>
                  </a:lnTo>
                  <a:lnTo>
                    <a:pt x="999" y="1004"/>
                  </a:lnTo>
                  <a:lnTo>
                    <a:pt x="1009" y="994"/>
                  </a:lnTo>
                  <a:lnTo>
                    <a:pt x="1057" y="980"/>
                  </a:lnTo>
                  <a:lnTo>
                    <a:pt x="1069" y="976"/>
                  </a:lnTo>
                  <a:lnTo>
                    <a:pt x="1071" y="978"/>
                  </a:lnTo>
                  <a:lnTo>
                    <a:pt x="1055" y="982"/>
                  </a:lnTo>
                  <a:lnTo>
                    <a:pt x="1055" y="986"/>
                  </a:lnTo>
                  <a:lnTo>
                    <a:pt x="1045" y="986"/>
                  </a:lnTo>
                  <a:lnTo>
                    <a:pt x="1041" y="994"/>
                  </a:lnTo>
                  <a:lnTo>
                    <a:pt x="1053" y="1004"/>
                  </a:lnTo>
                  <a:lnTo>
                    <a:pt x="1047" y="1006"/>
                  </a:lnTo>
                  <a:lnTo>
                    <a:pt x="1037" y="1022"/>
                  </a:lnTo>
                  <a:lnTo>
                    <a:pt x="1027" y="1022"/>
                  </a:lnTo>
                  <a:lnTo>
                    <a:pt x="1025" y="1022"/>
                  </a:lnTo>
                  <a:lnTo>
                    <a:pt x="1027" y="1020"/>
                  </a:lnTo>
                  <a:lnTo>
                    <a:pt x="995" y="1024"/>
                  </a:lnTo>
                  <a:lnTo>
                    <a:pt x="993" y="1016"/>
                  </a:lnTo>
                  <a:lnTo>
                    <a:pt x="993" y="1004"/>
                  </a:lnTo>
                  <a:close/>
                  <a:moveTo>
                    <a:pt x="909" y="1008"/>
                  </a:moveTo>
                  <a:lnTo>
                    <a:pt x="915" y="996"/>
                  </a:lnTo>
                  <a:lnTo>
                    <a:pt x="933" y="990"/>
                  </a:lnTo>
                  <a:lnTo>
                    <a:pt x="935" y="992"/>
                  </a:lnTo>
                  <a:lnTo>
                    <a:pt x="929" y="992"/>
                  </a:lnTo>
                  <a:lnTo>
                    <a:pt x="929" y="998"/>
                  </a:lnTo>
                  <a:lnTo>
                    <a:pt x="933" y="1000"/>
                  </a:lnTo>
                  <a:lnTo>
                    <a:pt x="929" y="1004"/>
                  </a:lnTo>
                  <a:lnTo>
                    <a:pt x="967" y="1008"/>
                  </a:lnTo>
                  <a:lnTo>
                    <a:pt x="941" y="1024"/>
                  </a:lnTo>
                  <a:lnTo>
                    <a:pt x="961" y="1032"/>
                  </a:lnTo>
                  <a:lnTo>
                    <a:pt x="961" y="1048"/>
                  </a:lnTo>
                  <a:lnTo>
                    <a:pt x="973" y="1054"/>
                  </a:lnTo>
                  <a:lnTo>
                    <a:pt x="1003" y="1034"/>
                  </a:lnTo>
                  <a:lnTo>
                    <a:pt x="1021" y="1036"/>
                  </a:lnTo>
                  <a:lnTo>
                    <a:pt x="1023" y="1032"/>
                  </a:lnTo>
                  <a:lnTo>
                    <a:pt x="1037" y="1046"/>
                  </a:lnTo>
                  <a:lnTo>
                    <a:pt x="1041" y="1044"/>
                  </a:lnTo>
                  <a:lnTo>
                    <a:pt x="1061" y="1058"/>
                  </a:lnTo>
                  <a:lnTo>
                    <a:pt x="1077" y="1072"/>
                  </a:lnTo>
                  <a:lnTo>
                    <a:pt x="1077" y="1072"/>
                  </a:lnTo>
                  <a:lnTo>
                    <a:pt x="1081" y="1074"/>
                  </a:lnTo>
                  <a:lnTo>
                    <a:pt x="1083" y="1076"/>
                  </a:lnTo>
                  <a:lnTo>
                    <a:pt x="1083" y="1076"/>
                  </a:lnTo>
                  <a:lnTo>
                    <a:pt x="1091" y="1084"/>
                  </a:lnTo>
                  <a:lnTo>
                    <a:pt x="1109" y="1094"/>
                  </a:lnTo>
                  <a:lnTo>
                    <a:pt x="1115" y="1112"/>
                  </a:lnTo>
                  <a:lnTo>
                    <a:pt x="1115" y="1118"/>
                  </a:lnTo>
                  <a:lnTo>
                    <a:pt x="1113" y="1120"/>
                  </a:lnTo>
                  <a:lnTo>
                    <a:pt x="1093" y="1134"/>
                  </a:lnTo>
                  <a:lnTo>
                    <a:pt x="1073" y="1132"/>
                  </a:lnTo>
                  <a:lnTo>
                    <a:pt x="1049" y="1138"/>
                  </a:lnTo>
                  <a:lnTo>
                    <a:pt x="1021" y="1128"/>
                  </a:lnTo>
                  <a:lnTo>
                    <a:pt x="1015" y="1116"/>
                  </a:lnTo>
                  <a:lnTo>
                    <a:pt x="1005" y="1118"/>
                  </a:lnTo>
                  <a:lnTo>
                    <a:pt x="997" y="1108"/>
                  </a:lnTo>
                  <a:lnTo>
                    <a:pt x="961" y="1110"/>
                  </a:lnTo>
                  <a:lnTo>
                    <a:pt x="941" y="1118"/>
                  </a:lnTo>
                  <a:lnTo>
                    <a:pt x="919" y="1134"/>
                  </a:lnTo>
                  <a:lnTo>
                    <a:pt x="883" y="1128"/>
                  </a:lnTo>
                  <a:lnTo>
                    <a:pt x="883" y="1128"/>
                  </a:lnTo>
                  <a:lnTo>
                    <a:pt x="867" y="1122"/>
                  </a:lnTo>
                  <a:lnTo>
                    <a:pt x="865" y="1116"/>
                  </a:lnTo>
                  <a:lnTo>
                    <a:pt x="867" y="1116"/>
                  </a:lnTo>
                  <a:lnTo>
                    <a:pt x="865" y="1112"/>
                  </a:lnTo>
                  <a:lnTo>
                    <a:pt x="863" y="1112"/>
                  </a:lnTo>
                  <a:lnTo>
                    <a:pt x="863" y="1112"/>
                  </a:lnTo>
                  <a:lnTo>
                    <a:pt x="855" y="1100"/>
                  </a:lnTo>
                  <a:lnTo>
                    <a:pt x="861" y="1094"/>
                  </a:lnTo>
                  <a:lnTo>
                    <a:pt x="863" y="1084"/>
                  </a:lnTo>
                  <a:lnTo>
                    <a:pt x="873" y="1076"/>
                  </a:lnTo>
                  <a:lnTo>
                    <a:pt x="875" y="1068"/>
                  </a:lnTo>
                  <a:lnTo>
                    <a:pt x="877" y="1068"/>
                  </a:lnTo>
                  <a:lnTo>
                    <a:pt x="877" y="1066"/>
                  </a:lnTo>
                  <a:lnTo>
                    <a:pt x="877" y="1064"/>
                  </a:lnTo>
                  <a:lnTo>
                    <a:pt x="877" y="1064"/>
                  </a:lnTo>
                  <a:lnTo>
                    <a:pt x="879" y="1052"/>
                  </a:lnTo>
                  <a:lnTo>
                    <a:pt x="891" y="1040"/>
                  </a:lnTo>
                  <a:lnTo>
                    <a:pt x="893" y="1022"/>
                  </a:lnTo>
                  <a:lnTo>
                    <a:pt x="893" y="1022"/>
                  </a:lnTo>
                  <a:lnTo>
                    <a:pt x="893" y="1022"/>
                  </a:lnTo>
                  <a:lnTo>
                    <a:pt x="909" y="1008"/>
                  </a:lnTo>
                  <a:lnTo>
                    <a:pt x="907" y="1006"/>
                  </a:lnTo>
                  <a:lnTo>
                    <a:pt x="909" y="1008"/>
                  </a:lnTo>
                  <a:close/>
                  <a:moveTo>
                    <a:pt x="875" y="1148"/>
                  </a:moveTo>
                  <a:lnTo>
                    <a:pt x="853" y="1146"/>
                  </a:lnTo>
                  <a:lnTo>
                    <a:pt x="853" y="1152"/>
                  </a:lnTo>
                  <a:lnTo>
                    <a:pt x="839" y="1152"/>
                  </a:lnTo>
                  <a:lnTo>
                    <a:pt x="855" y="1140"/>
                  </a:lnTo>
                  <a:lnTo>
                    <a:pt x="879" y="1138"/>
                  </a:lnTo>
                  <a:lnTo>
                    <a:pt x="879" y="1138"/>
                  </a:lnTo>
                  <a:lnTo>
                    <a:pt x="883" y="1144"/>
                  </a:lnTo>
                  <a:lnTo>
                    <a:pt x="881" y="1144"/>
                  </a:lnTo>
                  <a:lnTo>
                    <a:pt x="873" y="1146"/>
                  </a:lnTo>
                  <a:lnTo>
                    <a:pt x="875" y="1148"/>
                  </a:lnTo>
                  <a:close/>
                  <a:moveTo>
                    <a:pt x="869" y="74"/>
                  </a:moveTo>
                  <a:lnTo>
                    <a:pt x="869" y="74"/>
                  </a:lnTo>
                  <a:lnTo>
                    <a:pt x="869" y="78"/>
                  </a:lnTo>
                  <a:lnTo>
                    <a:pt x="863" y="80"/>
                  </a:lnTo>
                  <a:lnTo>
                    <a:pt x="865" y="78"/>
                  </a:lnTo>
                  <a:lnTo>
                    <a:pt x="863" y="76"/>
                  </a:lnTo>
                  <a:lnTo>
                    <a:pt x="869" y="74"/>
                  </a:lnTo>
                  <a:close/>
                  <a:moveTo>
                    <a:pt x="769" y="102"/>
                  </a:moveTo>
                  <a:lnTo>
                    <a:pt x="773" y="100"/>
                  </a:lnTo>
                  <a:lnTo>
                    <a:pt x="769" y="104"/>
                  </a:lnTo>
                  <a:lnTo>
                    <a:pt x="769" y="112"/>
                  </a:lnTo>
                  <a:lnTo>
                    <a:pt x="767" y="110"/>
                  </a:lnTo>
                  <a:lnTo>
                    <a:pt x="769" y="102"/>
                  </a:lnTo>
                  <a:lnTo>
                    <a:pt x="769" y="102"/>
                  </a:lnTo>
                  <a:close/>
                  <a:moveTo>
                    <a:pt x="707" y="114"/>
                  </a:moveTo>
                  <a:lnTo>
                    <a:pt x="705" y="114"/>
                  </a:lnTo>
                  <a:lnTo>
                    <a:pt x="717" y="114"/>
                  </a:lnTo>
                  <a:lnTo>
                    <a:pt x="705" y="128"/>
                  </a:lnTo>
                  <a:lnTo>
                    <a:pt x="705" y="126"/>
                  </a:lnTo>
                  <a:lnTo>
                    <a:pt x="699" y="128"/>
                  </a:lnTo>
                  <a:lnTo>
                    <a:pt x="707" y="114"/>
                  </a:lnTo>
                  <a:close/>
                  <a:moveTo>
                    <a:pt x="685" y="138"/>
                  </a:moveTo>
                  <a:lnTo>
                    <a:pt x="693" y="132"/>
                  </a:lnTo>
                  <a:lnTo>
                    <a:pt x="691" y="142"/>
                  </a:lnTo>
                  <a:lnTo>
                    <a:pt x="687" y="138"/>
                  </a:lnTo>
                  <a:lnTo>
                    <a:pt x="685" y="138"/>
                  </a:lnTo>
                  <a:close/>
                  <a:moveTo>
                    <a:pt x="651" y="584"/>
                  </a:moveTo>
                  <a:lnTo>
                    <a:pt x="663" y="590"/>
                  </a:lnTo>
                  <a:lnTo>
                    <a:pt x="657" y="590"/>
                  </a:lnTo>
                  <a:lnTo>
                    <a:pt x="647" y="586"/>
                  </a:lnTo>
                  <a:lnTo>
                    <a:pt x="651" y="584"/>
                  </a:lnTo>
                  <a:close/>
                  <a:moveTo>
                    <a:pt x="573" y="722"/>
                  </a:moveTo>
                  <a:lnTo>
                    <a:pt x="569" y="728"/>
                  </a:lnTo>
                  <a:lnTo>
                    <a:pt x="569" y="726"/>
                  </a:lnTo>
                  <a:lnTo>
                    <a:pt x="573" y="722"/>
                  </a:lnTo>
                  <a:close/>
                  <a:moveTo>
                    <a:pt x="517" y="728"/>
                  </a:moveTo>
                  <a:lnTo>
                    <a:pt x="523" y="742"/>
                  </a:lnTo>
                  <a:lnTo>
                    <a:pt x="535" y="740"/>
                  </a:lnTo>
                  <a:lnTo>
                    <a:pt x="531" y="744"/>
                  </a:lnTo>
                  <a:lnTo>
                    <a:pt x="537" y="760"/>
                  </a:lnTo>
                  <a:lnTo>
                    <a:pt x="539" y="746"/>
                  </a:lnTo>
                  <a:lnTo>
                    <a:pt x="539" y="752"/>
                  </a:lnTo>
                  <a:lnTo>
                    <a:pt x="557" y="754"/>
                  </a:lnTo>
                  <a:lnTo>
                    <a:pt x="557" y="756"/>
                  </a:lnTo>
                  <a:lnTo>
                    <a:pt x="563" y="756"/>
                  </a:lnTo>
                  <a:lnTo>
                    <a:pt x="565" y="744"/>
                  </a:lnTo>
                  <a:lnTo>
                    <a:pt x="565" y="744"/>
                  </a:lnTo>
                  <a:lnTo>
                    <a:pt x="565" y="736"/>
                  </a:lnTo>
                  <a:lnTo>
                    <a:pt x="573" y="734"/>
                  </a:lnTo>
                  <a:lnTo>
                    <a:pt x="571" y="730"/>
                  </a:lnTo>
                  <a:lnTo>
                    <a:pt x="599" y="730"/>
                  </a:lnTo>
                  <a:lnTo>
                    <a:pt x="605" y="708"/>
                  </a:lnTo>
                  <a:lnTo>
                    <a:pt x="633" y="704"/>
                  </a:lnTo>
                  <a:lnTo>
                    <a:pt x="639" y="690"/>
                  </a:lnTo>
                  <a:lnTo>
                    <a:pt x="637" y="698"/>
                  </a:lnTo>
                  <a:lnTo>
                    <a:pt x="641" y="700"/>
                  </a:lnTo>
                  <a:lnTo>
                    <a:pt x="651" y="674"/>
                  </a:lnTo>
                  <a:lnTo>
                    <a:pt x="647" y="672"/>
                  </a:lnTo>
                  <a:lnTo>
                    <a:pt x="641" y="682"/>
                  </a:lnTo>
                  <a:lnTo>
                    <a:pt x="647" y="658"/>
                  </a:lnTo>
                  <a:lnTo>
                    <a:pt x="645" y="644"/>
                  </a:lnTo>
                  <a:lnTo>
                    <a:pt x="649" y="642"/>
                  </a:lnTo>
                  <a:lnTo>
                    <a:pt x="649" y="626"/>
                  </a:lnTo>
                  <a:lnTo>
                    <a:pt x="645" y="622"/>
                  </a:lnTo>
                  <a:lnTo>
                    <a:pt x="657" y="618"/>
                  </a:lnTo>
                  <a:lnTo>
                    <a:pt x="649" y="616"/>
                  </a:lnTo>
                  <a:lnTo>
                    <a:pt x="653" y="616"/>
                  </a:lnTo>
                  <a:lnTo>
                    <a:pt x="661" y="604"/>
                  </a:lnTo>
                  <a:lnTo>
                    <a:pt x="669" y="610"/>
                  </a:lnTo>
                  <a:lnTo>
                    <a:pt x="679" y="598"/>
                  </a:lnTo>
                  <a:lnTo>
                    <a:pt x="679" y="594"/>
                  </a:lnTo>
                  <a:lnTo>
                    <a:pt x="683" y="592"/>
                  </a:lnTo>
                  <a:lnTo>
                    <a:pt x="681" y="588"/>
                  </a:lnTo>
                  <a:lnTo>
                    <a:pt x="677" y="588"/>
                  </a:lnTo>
                  <a:lnTo>
                    <a:pt x="683" y="584"/>
                  </a:lnTo>
                  <a:lnTo>
                    <a:pt x="689" y="570"/>
                  </a:lnTo>
                  <a:lnTo>
                    <a:pt x="681" y="556"/>
                  </a:lnTo>
                  <a:lnTo>
                    <a:pt x="685" y="556"/>
                  </a:lnTo>
                  <a:lnTo>
                    <a:pt x="661" y="538"/>
                  </a:lnTo>
                  <a:lnTo>
                    <a:pt x="657" y="544"/>
                  </a:lnTo>
                  <a:lnTo>
                    <a:pt x="655" y="508"/>
                  </a:lnTo>
                  <a:lnTo>
                    <a:pt x="657" y="504"/>
                  </a:lnTo>
                  <a:lnTo>
                    <a:pt x="661" y="506"/>
                  </a:lnTo>
                  <a:lnTo>
                    <a:pt x="663" y="478"/>
                  </a:lnTo>
                  <a:lnTo>
                    <a:pt x="661" y="472"/>
                  </a:lnTo>
                  <a:lnTo>
                    <a:pt x="665" y="472"/>
                  </a:lnTo>
                  <a:lnTo>
                    <a:pt x="667" y="470"/>
                  </a:lnTo>
                  <a:lnTo>
                    <a:pt x="669" y="464"/>
                  </a:lnTo>
                  <a:lnTo>
                    <a:pt x="669" y="458"/>
                  </a:lnTo>
                  <a:lnTo>
                    <a:pt x="671" y="460"/>
                  </a:lnTo>
                  <a:lnTo>
                    <a:pt x="687" y="438"/>
                  </a:lnTo>
                  <a:lnTo>
                    <a:pt x="721" y="416"/>
                  </a:lnTo>
                  <a:lnTo>
                    <a:pt x="741" y="388"/>
                  </a:lnTo>
                  <a:lnTo>
                    <a:pt x="733" y="370"/>
                  </a:lnTo>
                  <a:lnTo>
                    <a:pt x="741" y="356"/>
                  </a:lnTo>
                  <a:lnTo>
                    <a:pt x="739" y="348"/>
                  </a:lnTo>
                  <a:lnTo>
                    <a:pt x="751" y="338"/>
                  </a:lnTo>
                  <a:lnTo>
                    <a:pt x="753" y="340"/>
                  </a:lnTo>
                  <a:lnTo>
                    <a:pt x="757" y="324"/>
                  </a:lnTo>
                  <a:lnTo>
                    <a:pt x="787" y="330"/>
                  </a:lnTo>
                  <a:lnTo>
                    <a:pt x="787" y="324"/>
                  </a:lnTo>
                  <a:lnTo>
                    <a:pt x="807" y="344"/>
                  </a:lnTo>
                  <a:lnTo>
                    <a:pt x="811" y="362"/>
                  </a:lnTo>
                  <a:lnTo>
                    <a:pt x="795" y="368"/>
                  </a:lnTo>
                  <a:lnTo>
                    <a:pt x="793" y="382"/>
                  </a:lnTo>
                  <a:lnTo>
                    <a:pt x="759" y="424"/>
                  </a:lnTo>
                  <a:lnTo>
                    <a:pt x="751" y="434"/>
                  </a:lnTo>
                  <a:lnTo>
                    <a:pt x="741" y="434"/>
                  </a:lnTo>
                  <a:lnTo>
                    <a:pt x="739" y="444"/>
                  </a:lnTo>
                  <a:lnTo>
                    <a:pt x="733" y="444"/>
                  </a:lnTo>
                  <a:lnTo>
                    <a:pt x="725" y="460"/>
                  </a:lnTo>
                  <a:lnTo>
                    <a:pt x="731" y="478"/>
                  </a:lnTo>
                  <a:lnTo>
                    <a:pt x="729" y="486"/>
                  </a:lnTo>
                  <a:lnTo>
                    <a:pt x="737" y="506"/>
                  </a:lnTo>
                  <a:lnTo>
                    <a:pt x="735" y="506"/>
                  </a:lnTo>
                  <a:lnTo>
                    <a:pt x="735" y="508"/>
                  </a:lnTo>
                  <a:lnTo>
                    <a:pt x="735" y="518"/>
                  </a:lnTo>
                  <a:lnTo>
                    <a:pt x="731" y="528"/>
                  </a:lnTo>
                  <a:lnTo>
                    <a:pt x="733" y="536"/>
                  </a:lnTo>
                  <a:lnTo>
                    <a:pt x="731" y="542"/>
                  </a:lnTo>
                  <a:lnTo>
                    <a:pt x="755" y="558"/>
                  </a:lnTo>
                  <a:lnTo>
                    <a:pt x="747" y="566"/>
                  </a:lnTo>
                  <a:lnTo>
                    <a:pt x="759" y="566"/>
                  </a:lnTo>
                  <a:lnTo>
                    <a:pt x="763" y="560"/>
                  </a:lnTo>
                  <a:lnTo>
                    <a:pt x="767" y="570"/>
                  </a:lnTo>
                  <a:lnTo>
                    <a:pt x="771" y="566"/>
                  </a:lnTo>
                  <a:lnTo>
                    <a:pt x="773" y="570"/>
                  </a:lnTo>
                  <a:lnTo>
                    <a:pt x="793" y="566"/>
                  </a:lnTo>
                  <a:lnTo>
                    <a:pt x="821" y="552"/>
                  </a:lnTo>
                  <a:lnTo>
                    <a:pt x="845" y="546"/>
                  </a:lnTo>
                  <a:lnTo>
                    <a:pt x="845" y="548"/>
                  </a:lnTo>
                  <a:lnTo>
                    <a:pt x="853" y="546"/>
                  </a:lnTo>
                  <a:lnTo>
                    <a:pt x="855" y="546"/>
                  </a:lnTo>
                  <a:lnTo>
                    <a:pt x="855" y="546"/>
                  </a:lnTo>
                  <a:lnTo>
                    <a:pt x="869" y="542"/>
                  </a:lnTo>
                  <a:lnTo>
                    <a:pt x="869" y="544"/>
                  </a:lnTo>
                  <a:lnTo>
                    <a:pt x="865" y="546"/>
                  </a:lnTo>
                  <a:lnTo>
                    <a:pt x="869" y="556"/>
                  </a:lnTo>
                  <a:lnTo>
                    <a:pt x="893" y="562"/>
                  </a:lnTo>
                  <a:lnTo>
                    <a:pt x="897" y="566"/>
                  </a:lnTo>
                  <a:lnTo>
                    <a:pt x="881" y="566"/>
                  </a:lnTo>
                  <a:lnTo>
                    <a:pt x="865" y="576"/>
                  </a:lnTo>
                  <a:lnTo>
                    <a:pt x="859" y="570"/>
                  </a:lnTo>
                  <a:lnTo>
                    <a:pt x="857" y="584"/>
                  </a:lnTo>
                  <a:lnTo>
                    <a:pt x="855" y="586"/>
                  </a:lnTo>
                  <a:lnTo>
                    <a:pt x="815" y="576"/>
                  </a:lnTo>
                  <a:lnTo>
                    <a:pt x="773" y="594"/>
                  </a:lnTo>
                  <a:lnTo>
                    <a:pt x="771" y="612"/>
                  </a:lnTo>
                  <a:lnTo>
                    <a:pt x="775" y="614"/>
                  </a:lnTo>
                  <a:lnTo>
                    <a:pt x="771" y="616"/>
                  </a:lnTo>
                  <a:lnTo>
                    <a:pt x="777" y="630"/>
                  </a:lnTo>
                  <a:lnTo>
                    <a:pt x="791" y="628"/>
                  </a:lnTo>
                  <a:lnTo>
                    <a:pt x="789" y="642"/>
                  </a:lnTo>
                  <a:lnTo>
                    <a:pt x="789" y="642"/>
                  </a:lnTo>
                  <a:lnTo>
                    <a:pt x="789" y="644"/>
                  </a:lnTo>
                  <a:lnTo>
                    <a:pt x="789" y="648"/>
                  </a:lnTo>
                  <a:lnTo>
                    <a:pt x="789" y="648"/>
                  </a:lnTo>
                  <a:lnTo>
                    <a:pt x="787" y="666"/>
                  </a:lnTo>
                  <a:lnTo>
                    <a:pt x="785" y="672"/>
                  </a:lnTo>
                  <a:lnTo>
                    <a:pt x="773" y="668"/>
                  </a:lnTo>
                  <a:lnTo>
                    <a:pt x="757" y="644"/>
                  </a:lnTo>
                  <a:lnTo>
                    <a:pt x="739" y="654"/>
                  </a:lnTo>
                  <a:lnTo>
                    <a:pt x="725" y="684"/>
                  </a:lnTo>
                  <a:lnTo>
                    <a:pt x="725" y="696"/>
                  </a:lnTo>
                  <a:lnTo>
                    <a:pt x="723" y="696"/>
                  </a:lnTo>
                  <a:lnTo>
                    <a:pt x="725" y="702"/>
                  </a:lnTo>
                  <a:lnTo>
                    <a:pt x="725" y="702"/>
                  </a:lnTo>
                  <a:lnTo>
                    <a:pt x="725" y="702"/>
                  </a:lnTo>
                  <a:lnTo>
                    <a:pt x="731" y="730"/>
                  </a:lnTo>
                  <a:lnTo>
                    <a:pt x="709" y="740"/>
                  </a:lnTo>
                  <a:lnTo>
                    <a:pt x="701" y="756"/>
                  </a:lnTo>
                  <a:lnTo>
                    <a:pt x="687" y="762"/>
                  </a:lnTo>
                  <a:lnTo>
                    <a:pt x="685" y="756"/>
                  </a:lnTo>
                  <a:lnTo>
                    <a:pt x="691" y="756"/>
                  </a:lnTo>
                  <a:lnTo>
                    <a:pt x="687" y="744"/>
                  </a:lnTo>
                  <a:lnTo>
                    <a:pt x="657" y="746"/>
                  </a:lnTo>
                  <a:lnTo>
                    <a:pt x="603" y="772"/>
                  </a:lnTo>
                  <a:lnTo>
                    <a:pt x="599" y="776"/>
                  </a:lnTo>
                  <a:lnTo>
                    <a:pt x="587" y="766"/>
                  </a:lnTo>
                  <a:lnTo>
                    <a:pt x="593" y="768"/>
                  </a:lnTo>
                  <a:lnTo>
                    <a:pt x="591" y="758"/>
                  </a:lnTo>
                  <a:lnTo>
                    <a:pt x="591" y="754"/>
                  </a:lnTo>
                  <a:lnTo>
                    <a:pt x="577" y="748"/>
                  </a:lnTo>
                  <a:lnTo>
                    <a:pt x="579" y="752"/>
                  </a:lnTo>
                  <a:lnTo>
                    <a:pt x="579" y="752"/>
                  </a:lnTo>
                  <a:lnTo>
                    <a:pt x="577" y="758"/>
                  </a:lnTo>
                  <a:lnTo>
                    <a:pt x="577" y="758"/>
                  </a:lnTo>
                  <a:lnTo>
                    <a:pt x="571" y="760"/>
                  </a:lnTo>
                  <a:lnTo>
                    <a:pt x="569" y="756"/>
                  </a:lnTo>
                  <a:lnTo>
                    <a:pt x="547" y="772"/>
                  </a:lnTo>
                  <a:lnTo>
                    <a:pt x="539" y="772"/>
                  </a:lnTo>
                  <a:lnTo>
                    <a:pt x="545" y="760"/>
                  </a:lnTo>
                  <a:lnTo>
                    <a:pt x="523" y="758"/>
                  </a:lnTo>
                  <a:lnTo>
                    <a:pt x="521" y="756"/>
                  </a:lnTo>
                  <a:lnTo>
                    <a:pt x="521" y="746"/>
                  </a:lnTo>
                  <a:lnTo>
                    <a:pt x="517" y="744"/>
                  </a:lnTo>
                  <a:lnTo>
                    <a:pt x="515" y="738"/>
                  </a:lnTo>
                  <a:lnTo>
                    <a:pt x="517" y="728"/>
                  </a:lnTo>
                  <a:close/>
                  <a:moveTo>
                    <a:pt x="835" y="1176"/>
                  </a:moveTo>
                  <a:lnTo>
                    <a:pt x="835" y="1182"/>
                  </a:lnTo>
                  <a:lnTo>
                    <a:pt x="831" y="1176"/>
                  </a:lnTo>
                  <a:lnTo>
                    <a:pt x="835" y="1176"/>
                  </a:lnTo>
                  <a:close/>
                  <a:moveTo>
                    <a:pt x="797" y="1140"/>
                  </a:moveTo>
                  <a:lnTo>
                    <a:pt x="791" y="1142"/>
                  </a:lnTo>
                  <a:lnTo>
                    <a:pt x="795" y="1140"/>
                  </a:lnTo>
                  <a:lnTo>
                    <a:pt x="797" y="1140"/>
                  </a:lnTo>
                  <a:close/>
                  <a:moveTo>
                    <a:pt x="765" y="1206"/>
                  </a:moveTo>
                  <a:lnTo>
                    <a:pt x="765" y="1206"/>
                  </a:lnTo>
                  <a:lnTo>
                    <a:pt x="755" y="1202"/>
                  </a:lnTo>
                  <a:lnTo>
                    <a:pt x="759" y="1202"/>
                  </a:lnTo>
                  <a:lnTo>
                    <a:pt x="765" y="1206"/>
                  </a:lnTo>
                  <a:close/>
                  <a:moveTo>
                    <a:pt x="765" y="1188"/>
                  </a:moveTo>
                  <a:lnTo>
                    <a:pt x="765" y="1188"/>
                  </a:lnTo>
                  <a:lnTo>
                    <a:pt x="765" y="1190"/>
                  </a:lnTo>
                  <a:lnTo>
                    <a:pt x="765" y="1188"/>
                  </a:lnTo>
                  <a:close/>
                  <a:moveTo>
                    <a:pt x="731" y="732"/>
                  </a:moveTo>
                  <a:lnTo>
                    <a:pt x="729" y="740"/>
                  </a:lnTo>
                  <a:lnTo>
                    <a:pt x="725" y="738"/>
                  </a:lnTo>
                  <a:lnTo>
                    <a:pt x="731" y="730"/>
                  </a:lnTo>
                  <a:lnTo>
                    <a:pt x="731" y="732"/>
                  </a:lnTo>
                  <a:lnTo>
                    <a:pt x="731" y="732"/>
                  </a:lnTo>
                  <a:close/>
                  <a:moveTo>
                    <a:pt x="435" y="800"/>
                  </a:moveTo>
                  <a:lnTo>
                    <a:pt x="433" y="810"/>
                  </a:lnTo>
                  <a:lnTo>
                    <a:pt x="437" y="810"/>
                  </a:lnTo>
                  <a:lnTo>
                    <a:pt x="435" y="814"/>
                  </a:lnTo>
                  <a:lnTo>
                    <a:pt x="429" y="806"/>
                  </a:lnTo>
                  <a:lnTo>
                    <a:pt x="435" y="800"/>
                  </a:lnTo>
                  <a:close/>
                  <a:moveTo>
                    <a:pt x="433" y="822"/>
                  </a:moveTo>
                  <a:lnTo>
                    <a:pt x="431" y="822"/>
                  </a:lnTo>
                  <a:lnTo>
                    <a:pt x="431" y="818"/>
                  </a:lnTo>
                  <a:lnTo>
                    <a:pt x="435" y="816"/>
                  </a:lnTo>
                  <a:lnTo>
                    <a:pt x="433" y="820"/>
                  </a:lnTo>
                  <a:lnTo>
                    <a:pt x="433" y="822"/>
                  </a:lnTo>
                  <a:close/>
                  <a:moveTo>
                    <a:pt x="611" y="1736"/>
                  </a:moveTo>
                  <a:lnTo>
                    <a:pt x="611" y="1736"/>
                  </a:lnTo>
                  <a:lnTo>
                    <a:pt x="607" y="1736"/>
                  </a:lnTo>
                  <a:lnTo>
                    <a:pt x="605" y="1738"/>
                  </a:lnTo>
                  <a:lnTo>
                    <a:pt x="607" y="1738"/>
                  </a:lnTo>
                  <a:lnTo>
                    <a:pt x="601" y="1742"/>
                  </a:lnTo>
                  <a:lnTo>
                    <a:pt x="583" y="1718"/>
                  </a:lnTo>
                  <a:lnTo>
                    <a:pt x="583" y="1714"/>
                  </a:lnTo>
                  <a:lnTo>
                    <a:pt x="583" y="1714"/>
                  </a:lnTo>
                  <a:lnTo>
                    <a:pt x="587" y="1714"/>
                  </a:lnTo>
                  <a:lnTo>
                    <a:pt x="593" y="1716"/>
                  </a:lnTo>
                  <a:lnTo>
                    <a:pt x="597" y="1728"/>
                  </a:lnTo>
                  <a:lnTo>
                    <a:pt x="615" y="1730"/>
                  </a:lnTo>
                  <a:lnTo>
                    <a:pt x="615" y="1734"/>
                  </a:lnTo>
                  <a:lnTo>
                    <a:pt x="611" y="1736"/>
                  </a:lnTo>
                  <a:close/>
                  <a:moveTo>
                    <a:pt x="897" y="2112"/>
                  </a:moveTo>
                  <a:lnTo>
                    <a:pt x="891" y="2102"/>
                  </a:lnTo>
                  <a:lnTo>
                    <a:pt x="889" y="2086"/>
                  </a:lnTo>
                  <a:lnTo>
                    <a:pt x="887" y="2078"/>
                  </a:lnTo>
                  <a:lnTo>
                    <a:pt x="887" y="2056"/>
                  </a:lnTo>
                  <a:lnTo>
                    <a:pt x="891" y="2064"/>
                  </a:lnTo>
                  <a:lnTo>
                    <a:pt x="897" y="2092"/>
                  </a:lnTo>
                  <a:lnTo>
                    <a:pt x="893" y="2102"/>
                  </a:lnTo>
                  <a:lnTo>
                    <a:pt x="907" y="2112"/>
                  </a:lnTo>
                  <a:lnTo>
                    <a:pt x="909" y="2120"/>
                  </a:lnTo>
                  <a:lnTo>
                    <a:pt x="897" y="2112"/>
                  </a:lnTo>
                  <a:close/>
                  <a:moveTo>
                    <a:pt x="917" y="2144"/>
                  </a:moveTo>
                  <a:lnTo>
                    <a:pt x="913" y="2140"/>
                  </a:lnTo>
                  <a:lnTo>
                    <a:pt x="913" y="2136"/>
                  </a:lnTo>
                  <a:lnTo>
                    <a:pt x="913" y="2136"/>
                  </a:lnTo>
                  <a:lnTo>
                    <a:pt x="911" y="2134"/>
                  </a:lnTo>
                  <a:lnTo>
                    <a:pt x="911" y="2130"/>
                  </a:lnTo>
                  <a:lnTo>
                    <a:pt x="911" y="2132"/>
                  </a:lnTo>
                  <a:lnTo>
                    <a:pt x="909" y="2124"/>
                  </a:lnTo>
                  <a:lnTo>
                    <a:pt x="917" y="2142"/>
                  </a:lnTo>
                  <a:lnTo>
                    <a:pt x="917" y="2144"/>
                  </a:lnTo>
                  <a:close/>
                  <a:moveTo>
                    <a:pt x="921" y="1950"/>
                  </a:moveTo>
                  <a:lnTo>
                    <a:pt x="913" y="1958"/>
                  </a:lnTo>
                  <a:lnTo>
                    <a:pt x="911" y="1958"/>
                  </a:lnTo>
                  <a:lnTo>
                    <a:pt x="911" y="1954"/>
                  </a:lnTo>
                  <a:lnTo>
                    <a:pt x="921" y="1946"/>
                  </a:lnTo>
                  <a:lnTo>
                    <a:pt x="921" y="1950"/>
                  </a:lnTo>
                  <a:close/>
                  <a:moveTo>
                    <a:pt x="917" y="1358"/>
                  </a:moveTo>
                  <a:lnTo>
                    <a:pt x="913" y="1360"/>
                  </a:lnTo>
                  <a:lnTo>
                    <a:pt x="911" y="1358"/>
                  </a:lnTo>
                  <a:lnTo>
                    <a:pt x="877" y="1372"/>
                  </a:lnTo>
                  <a:lnTo>
                    <a:pt x="839" y="1358"/>
                  </a:lnTo>
                  <a:lnTo>
                    <a:pt x="807" y="1356"/>
                  </a:lnTo>
                  <a:lnTo>
                    <a:pt x="803" y="1348"/>
                  </a:lnTo>
                  <a:lnTo>
                    <a:pt x="771" y="1342"/>
                  </a:lnTo>
                  <a:lnTo>
                    <a:pt x="765" y="1332"/>
                  </a:lnTo>
                  <a:lnTo>
                    <a:pt x="747" y="1326"/>
                  </a:lnTo>
                  <a:lnTo>
                    <a:pt x="727" y="1330"/>
                  </a:lnTo>
                  <a:lnTo>
                    <a:pt x="705" y="1346"/>
                  </a:lnTo>
                  <a:lnTo>
                    <a:pt x="703" y="1358"/>
                  </a:lnTo>
                  <a:lnTo>
                    <a:pt x="707" y="1368"/>
                  </a:lnTo>
                  <a:lnTo>
                    <a:pt x="703" y="1376"/>
                  </a:lnTo>
                  <a:lnTo>
                    <a:pt x="687" y="1384"/>
                  </a:lnTo>
                  <a:lnTo>
                    <a:pt x="665" y="1370"/>
                  </a:lnTo>
                  <a:lnTo>
                    <a:pt x="631" y="1362"/>
                  </a:lnTo>
                  <a:lnTo>
                    <a:pt x="619" y="1340"/>
                  </a:lnTo>
                  <a:lnTo>
                    <a:pt x="591" y="1330"/>
                  </a:lnTo>
                  <a:lnTo>
                    <a:pt x="567" y="1330"/>
                  </a:lnTo>
                  <a:lnTo>
                    <a:pt x="549" y="1322"/>
                  </a:lnTo>
                  <a:lnTo>
                    <a:pt x="549" y="1322"/>
                  </a:lnTo>
                  <a:lnTo>
                    <a:pt x="547" y="1320"/>
                  </a:lnTo>
                  <a:lnTo>
                    <a:pt x="545" y="1320"/>
                  </a:lnTo>
                  <a:lnTo>
                    <a:pt x="545" y="1320"/>
                  </a:lnTo>
                  <a:lnTo>
                    <a:pt x="545" y="1320"/>
                  </a:lnTo>
                  <a:lnTo>
                    <a:pt x="541" y="1314"/>
                  </a:lnTo>
                  <a:lnTo>
                    <a:pt x="541" y="1314"/>
                  </a:lnTo>
                  <a:lnTo>
                    <a:pt x="539" y="1304"/>
                  </a:lnTo>
                  <a:lnTo>
                    <a:pt x="531" y="1312"/>
                  </a:lnTo>
                  <a:lnTo>
                    <a:pt x="527" y="1310"/>
                  </a:lnTo>
                  <a:lnTo>
                    <a:pt x="523" y="1306"/>
                  </a:lnTo>
                  <a:lnTo>
                    <a:pt x="527" y="1306"/>
                  </a:lnTo>
                  <a:lnTo>
                    <a:pt x="527" y="1298"/>
                  </a:lnTo>
                  <a:lnTo>
                    <a:pt x="541" y="1288"/>
                  </a:lnTo>
                  <a:lnTo>
                    <a:pt x="545" y="1276"/>
                  </a:lnTo>
                  <a:lnTo>
                    <a:pt x="545" y="1266"/>
                  </a:lnTo>
                  <a:lnTo>
                    <a:pt x="537" y="1260"/>
                  </a:lnTo>
                  <a:lnTo>
                    <a:pt x="535" y="1256"/>
                  </a:lnTo>
                  <a:lnTo>
                    <a:pt x="545" y="1238"/>
                  </a:lnTo>
                  <a:lnTo>
                    <a:pt x="543" y="1230"/>
                  </a:lnTo>
                  <a:lnTo>
                    <a:pt x="531" y="1238"/>
                  </a:lnTo>
                  <a:lnTo>
                    <a:pt x="531" y="1238"/>
                  </a:lnTo>
                  <a:lnTo>
                    <a:pt x="529" y="1228"/>
                  </a:lnTo>
                  <a:lnTo>
                    <a:pt x="515" y="1226"/>
                  </a:lnTo>
                  <a:lnTo>
                    <a:pt x="499" y="1234"/>
                  </a:lnTo>
                  <a:lnTo>
                    <a:pt x="483" y="1236"/>
                  </a:lnTo>
                  <a:lnTo>
                    <a:pt x="471" y="1230"/>
                  </a:lnTo>
                  <a:lnTo>
                    <a:pt x="465" y="1234"/>
                  </a:lnTo>
                  <a:lnTo>
                    <a:pt x="455" y="1230"/>
                  </a:lnTo>
                  <a:lnTo>
                    <a:pt x="435" y="1240"/>
                  </a:lnTo>
                  <a:lnTo>
                    <a:pt x="429" y="1236"/>
                  </a:lnTo>
                  <a:lnTo>
                    <a:pt x="409" y="1234"/>
                  </a:lnTo>
                  <a:lnTo>
                    <a:pt x="360" y="1244"/>
                  </a:lnTo>
                  <a:lnTo>
                    <a:pt x="340" y="1254"/>
                  </a:lnTo>
                  <a:lnTo>
                    <a:pt x="336" y="1258"/>
                  </a:lnTo>
                  <a:lnTo>
                    <a:pt x="320" y="1262"/>
                  </a:lnTo>
                  <a:lnTo>
                    <a:pt x="312" y="1272"/>
                  </a:lnTo>
                  <a:lnTo>
                    <a:pt x="300" y="1276"/>
                  </a:lnTo>
                  <a:lnTo>
                    <a:pt x="280" y="1272"/>
                  </a:lnTo>
                  <a:lnTo>
                    <a:pt x="256" y="1274"/>
                  </a:lnTo>
                  <a:lnTo>
                    <a:pt x="246" y="1270"/>
                  </a:lnTo>
                  <a:lnTo>
                    <a:pt x="236" y="1258"/>
                  </a:lnTo>
                  <a:lnTo>
                    <a:pt x="236" y="1258"/>
                  </a:lnTo>
                  <a:lnTo>
                    <a:pt x="258" y="1242"/>
                  </a:lnTo>
                  <a:lnTo>
                    <a:pt x="302" y="1240"/>
                  </a:lnTo>
                  <a:lnTo>
                    <a:pt x="314" y="1222"/>
                  </a:lnTo>
                  <a:lnTo>
                    <a:pt x="326" y="1222"/>
                  </a:lnTo>
                  <a:lnTo>
                    <a:pt x="332" y="1204"/>
                  </a:lnTo>
                  <a:lnTo>
                    <a:pt x="342" y="1196"/>
                  </a:lnTo>
                  <a:lnTo>
                    <a:pt x="344" y="1190"/>
                  </a:lnTo>
                  <a:lnTo>
                    <a:pt x="336" y="1184"/>
                  </a:lnTo>
                  <a:lnTo>
                    <a:pt x="334" y="1176"/>
                  </a:lnTo>
                  <a:lnTo>
                    <a:pt x="354" y="1144"/>
                  </a:lnTo>
                  <a:lnTo>
                    <a:pt x="395" y="1118"/>
                  </a:lnTo>
                  <a:lnTo>
                    <a:pt x="401" y="1104"/>
                  </a:lnTo>
                  <a:lnTo>
                    <a:pt x="397" y="1100"/>
                  </a:lnTo>
                  <a:lnTo>
                    <a:pt x="395" y="1092"/>
                  </a:lnTo>
                  <a:lnTo>
                    <a:pt x="397" y="1084"/>
                  </a:lnTo>
                  <a:lnTo>
                    <a:pt x="411" y="1076"/>
                  </a:lnTo>
                  <a:lnTo>
                    <a:pt x="429" y="1078"/>
                  </a:lnTo>
                  <a:lnTo>
                    <a:pt x="451" y="1088"/>
                  </a:lnTo>
                  <a:lnTo>
                    <a:pt x="477" y="1068"/>
                  </a:lnTo>
                  <a:lnTo>
                    <a:pt x="489" y="1064"/>
                  </a:lnTo>
                  <a:lnTo>
                    <a:pt x="499" y="1054"/>
                  </a:lnTo>
                  <a:lnTo>
                    <a:pt x="523" y="1062"/>
                  </a:lnTo>
                  <a:lnTo>
                    <a:pt x="531" y="1086"/>
                  </a:lnTo>
                  <a:lnTo>
                    <a:pt x="543" y="1104"/>
                  </a:lnTo>
                  <a:lnTo>
                    <a:pt x="551" y="1106"/>
                  </a:lnTo>
                  <a:lnTo>
                    <a:pt x="579" y="1134"/>
                  </a:lnTo>
                  <a:lnTo>
                    <a:pt x="591" y="1134"/>
                  </a:lnTo>
                  <a:lnTo>
                    <a:pt x="603" y="1148"/>
                  </a:lnTo>
                  <a:lnTo>
                    <a:pt x="611" y="1148"/>
                  </a:lnTo>
                  <a:lnTo>
                    <a:pt x="615" y="1158"/>
                  </a:lnTo>
                  <a:lnTo>
                    <a:pt x="625" y="1166"/>
                  </a:lnTo>
                  <a:lnTo>
                    <a:pt x="627" y="1164"/>
                  </a:lnTo>
                  <a:lnTo>
                    <a:pt x="635" y="1188"/>
                  </a:lnTo>
                  <a:lnTo>
                    <a:pt x="629" y="1192"/>
                  </a:lnTo>
                  <a:lnTo>
                    <a:pt x="627" y="1200"/>
                  </a:lnTo>
                  <a:lnTo>
                    <a:pt x="593" y="1208"/>
                  </a:lnTo>
                  <a:lnTo>
                    <a:pt x="583" y="1202"/>
                  </a:lnTo>
                  <a:lnTo>
                    <a:pt x="569" y="1202"/>
                  </a:lnTo>
                  <a:lnTo>
                    <a:pt x="567" y="1210"/>
                  </a:lnTo>
                  <a:lnTo>
                    <a:pt x="569" y="1220"/>
                  </a:lnTo>
                  <a:lnTo>
                    <a:pt x="601" y="1234"/>
                  </a:lnTo>
                  <a:lnTo>
                    <a:pt x="609" y="1242"/>
                  </a:lnTo>
                  <a:lnTo>
                    <a:pt x="621" y="1242"/>
                  </a:lnTo>
                  <a:lnTo>
                    <a:pt x="621" y="1240"/>
                  </a:lnTo>
                  <a:lnTo>
                    <a:pt x="623" y="1232"/>
                  </a:lnTo>
                  <a:lnTo>
                    <a:pt x="621" y="1224"/>
                  </a:lnTo>
                  <a:lnTo>
                    <a:pt x="627" y="1210"/>
                  </a:lnTo>
                  <a:lnTo>
                    <a:pt x="627" y="1214"/>
                  </a:lnTo>
                  <a:lnTo>
                    <a:pt x="637" y="1214"/>
                  </a:lnTo>
                  <a:lnTo>
                    <a:pt x="647" y="1202"/>
                  </a:lnTo>
                  <a:lnTo>
                    <a:pt x="649" y="1190"/>
                  </a:lnTo>
                  <a:lnTo>
                    <a:pt x="659" y="1186"/>
                  </a:lnTo>
                  <a:lnTo>
                    <a:pt x="659" y="1174"/>
                  </a:lnTo>
                  <a:lnTo>
                    <a:pt x="649" y="1166"/>
                  </a:lnTo>
                  <a:lnTo>
                    <a:pt x="651" y="1154"/>
                  </a:lnTo>
                  <a:lnTo>
                    <a:pt x="657" y="1150"/>
                  </a:lnTo>
                  <a:lnTo>
                    <a:pt x="669" y="1158"/>
                  </a:lnTo>
                  <a:lnTo>
                    <a:pt x="681" y="1170"/>
                  </a:lnTo>
                  <a:lnTo>
                    <a:pt x="685" y="1158"/>
                  </a:lnTo>
                  <a:lnTo>
                    <a:pt x="673" y="1142"/>
                  </a:lnTo>
                  <a:lnTo>
                    <a:pt x="637" y="1124"/>
                  </a:lnTo>
                  <a:lnTo>
                    <a:pt x="641" y="1114"/>
                  </a:lnTo>
                  <a:lnTo>
                    <a:pt x="637" y="1110"/>
                  </a:lnTo>
                  <a:lnTo>
                    <a:pt x="621" y="1112"/>
                  </a:lnTo>
                  <a:lnTo>
                    <a:pt x="611" y="1106"/>
                  </a:lnTo>
                  <a:lnTo>
                    <a:pt x="601" y="1096"/>
                  </a:lnTo>
                  <a:lnTo>
                    <a:pt x="591" y="1068"/>
                  </a:lnTo>
                  <a:lnTo>
                    <a:pt x="571" y="1054"/>
                  </a:lnTo>
                  <a:lnTo>
                    <a:pt x="567" y="1044"/>
                  </a:lnTo>
                  <a:lnTo>
                    <a:pt x="571" y="1034"/>
                  </a:lnTo>
                  <a:lnTo>
                    <a:pt x="567" y="1030"/>
                  </a:lnTo>
                  <a:lnTo>
                    <a:pt x="567" y="1026"/>
                  </a:lnTo>
                  <a:lnTo>
                    <a:pt x="583" y="1016"/>
                  </a:lnTo>
                  <a:lnTo>
                    <a:pt x="587" y="1016"/>
                  </a:lnTo>
                  <a:lnTo>
                    <a:pt x="589" y="1020"/>
                  </a:lnTo>
                  <a:lnTo>
                    <a:pt x="587" y="1030"/>
                  </a:lnTo>
                  <a:lnTo>
                    <a:pt x="593" y="1040"/>
                  </a:lnTo>
                  <a:lnTo>
                    <a:pt x="599" y="1042"/>
                  </a:lnTo>
                  <a:lnTo>
                    <a:pt x="603" y="1034"/>
                  </a:lnTo>
                  <a:lnTo>
                    <a:pt x="613" y="1040"/>
                  </a:lnTo>
                  <a:lnTo>
                    <a:pt x="615" y="1048"/>
                  </a:lnTo>
                  <a:lnTo>
                    <a:pt x="621" y="1052"/>
                  </a:lnTo>
                  <a:lnTo>
                    <a:pt x="615" y="1056"/>
                  </a:lnTo>
                  <a:lnTo>
                    <a:pt x="635" y="1076"/>
                  </a:lnTo>
                  <a:lnTo>
                    <a:pt x="651" y="1078"/>
                  </a:lnTo>
                  <a:lnTo>
                    <a:pt x="657" y="1084"/>
                  </a:lnTo>
                  <a:lnTo>
                    <a:pt x="655" y="1084"/>
                  </a:lnTo>
                  <a:lnTo>
                    <a:pt x="655" y="1088"/>
                  </a:lnTo>
                  <a:lnTo>
                    <a:pt x="669" y="1092"/>
                  </a:lnTo>
                  <a:lnTo>
                    <a:pt x="675" y="1098"/>
                  </a:lnTo>
                  <a:lnTo>
                    <a:pt x="677" y="1100"/>
                  </a:lnTo>
                  <a:lnTo>
                    <a:pt x="677" y="1100"/>
                  </a:lnTo>
                  <a:lnTo>
                    <a:pt x="693" y="1116"/>
                  </a:lnTo>
                  <a:lnTo>
                    <a:pt x="693" y="1116"/>
                  </a:lnTo>
                  <a:lnTo>
                    <a:pt x="695" y="1116"/>
                  </a:lnTo>
                  <a:lnTo>
                    <a:pt x="699" y="1120"/>
                  </a:lnTo>
                  <a:lnTo>
                    <a:pt x="699" y="1118"/>
                  </a:lnTo>
                  <a:lnTo>
                    <a:pt x="699" y="1118"/>
                  </a:lnTo>
                  <a:lnTo>
                    <a:pt x="697" y="1128"/>
                  </a:lnTo>
                  <a:lnTo>
                    <a:pt x="697" y="1148"/>
                  </a:lnTo>
                  <a:lnTo>
                    <a:pt x="691" y="1148"/>
                  </a:lnTo>
                  <a:lnTo>
                    <a:pt x="707" y="1166"/>
                  </a:lnTo>
                  <a:lnTo>
                    <a:pt x="699" y="1166"/>
                  </a:lnTo>
                  <a:lnTo>
                    <a:pt x="711" y="1178"/>
                  </a:lnTo>
                  <a:lnTo>
                    <a:pt x="715" y="1176"/>
                  </a:lnTo>
                  <a:lnTo>
                    <a:pt x="713" y="1172"/>
                  </a:lnTo>
                  <a:lnTo>
                    <a:pt x="723" y="1186"/>
                  </a:lnTo>
                  <a:lnTo>
                    <a:pt x="723" y="1186"/>
                  </a:lnTo>
                  <a:lnTo>
                    <a:pt x="719" y="1186"/>
                  </a:lnTo>
                  <a:lnTo>
                    <a:pt x="731" y="1204"/>
                  </a:lnTo>
                  <a:lnTo>
                    <a:pt x="735" y="1204"/>
                  </a:lnTo>
                  <a:lnTo>
                    <a:pt x="729" y="1214"/>
                  </a:lnTo>
                  <a:lnTo>
                    <a:pt x="739" y="1228"/>
                  </a:lnTo>
                  <a:lnTo>
                    <a:pt x="739" y="1238"/>
                  </a:lnTo>
                  <a:lnTo>
                    <a:pt x="745" y="1244"/>
                  </a:lnTo>
                  <a:lnTo>
                    <a:pt x="747" y="1238"/>
                  </a:lnTo>
                  <a:lnTo>
                    <a:pt x="753" y="1252"/>
                  </a:lnTo>
                  <a:lnTo>
                    <a:pt x="761" y="1242"/>
                  </a:lnTo>
                  <a:lnTo>
                    <a:pt x="775" y="1256"/>
                  </a:lnTo>
                  <a:lnTo>
                    <a:pt x="767" y="1228"/>
                  </a:lnTo>
                  <a:lnTo>
                    <a:pt x="769" y="1230"/>
                  </a:lnTo>
                  <a:lnTo>
                    <a:pt x="779" y="1222"/>
                  </a:lnTo>
                  <a:lnTo>
                    <a:pt x="773" y="1212"/>
                  </a:lnTo>
                  <a:lnTo>
                    <a:pt x="777" y="1212"/>
                  </a:lnTo>
                  <a:lnTo>
                    <a:pt x="789" y="1224"/>
                  </a:lnTo>
                  <a:lnTo>
                    <a:pt x="789" y="1206"/>
                  </a:lnTo>
                  <a:lnTo>
                    <a:pt x="789" y="1206"/>
                  </a:lnTo>
                  <a:lnTo>
                    <a:pt x="793" y="1214"/>
                  </a:lnTo>
                  <a:lnTo>
                    <a:pt x="799" y="1214"/>
                  </a:lnTo>
                  <a:lnTo>
                    <a:pt x="809" y="1228"/>
                  </a:lnTo>
                  <a:lnTo>
                    <a:pt x="809" y="1210"/>
                  </a:lnTo>
                  <a:lnTo>
                    <a:pt x="801" y="1208"/>
                  </a:lnTo>
                  <a:lnTo>
                    <a:pt x="801" y="1208"/>
                  </a:lnTo>
                  <a:lnTo>
                    <a:pt x="791" y="1192"/>
                  </a:lnTo>
                  <a:lnTo>
                    <a:pt x="775" y="1182"/>
                  </a:lnTo>
                  <a:lnTo>
                    <a:pt x="763" y="1162"/>
                  </a:lnTo>
                  <a:lnTo>
                    <a:pt x="763" y="1154"/>
                  </a:lnTo>
                  <a:lnTo>
                    <a:pt x="781" y="1170"/>
                  </a:lnTo>
                  <a:lnTo>
                    <a:pt x="779" y="1160"/>
                  </a:lnTo>
                  <a:lnTo>
                    <a:pt x="791" y="1168"/>
                  </a:lnTo>
                  <a:lnTo>
                    <a:pt x="787" y="1158"/>
                  </a:lnTo>
                  <a:lnTo>
                    <a:pt x="791" y="1158"/>
                  </a:lnTo>
                  <a:lnTo>
                    <a:pt x="793" y="1154"/>
                  </a:lnTo>
                  <a:lnTo>
                    <a:pt x="785" y="1148"/>
                  </a:lnTo>
                  <a:lnTo>
                    <a:pt x="791" y="1144"/>
                  </a:lnTo>
                  <a:lnTo>
                    <a:pt x="801" y="1152"/>
                  </a:lnTo>
                  <a:lnTo>
                    <a:pt x="803" y="1140"/>
                  </a:lnTo>
                  <a:lnTo>
                    <a:pt x="803" y="1140"/>
                  </a:lnTo>
                  <a:lnTo>
                    <a:pt x="821" y="1144"/>
                  </a:lnTo>
                  <a:lnTo>
                    <a:pt x="821" y="1144"/>
                  </a:lnTo>
                  <a:lnTo>
                    <a:pt x="825" y="1146"/>
                  </a:lnTo>
                  <a:lnTo>
                    <a:pt x="825" y="1146"/>
                  </a:lnTo>
                  <a:lnTo>
                    <a:pt x="825" y="1146"/>
                  </a:lnTo>
                  <a:lnTo>
                    <a:pt x="829" y="1148"/>
                  </a:lnTo>
                  <a:lnTo>
                    <a:pt x="825" y="1150"/>
                  </a:lnTo>
                  <a:lnTo>
                    <a:pt x="825" y="1166"/>
                  </a:lnTo>
                  <a:lnTo>
                    <a:pt x="827" y="1162"/>
                  </a:lnTo>
                  <a:lnTo>
                    <a:pt x="823" y="1178"/>
                  </a:lnTo>
                  <a:lnTo>
                    <a:pt x="823" y="1178"/>
                  </a:lnTo>
                  <a:lnTo>
                    <a:pt x="813" y="1184"/>
                  </a:lnTo>
                  <a:lnTo>
                    <a:pt x="837" y="1188"/>
                  </a:lnTo>
                  <a:lnTo>
                    <a:pt x="839" y="1190"/>
                  </a:lnTo>
                  <a:lnTo>
                    <a:pt x="835" y="1194"/>
                  </a:lnTo>
                  <a:lnTo>
                    <a:pt x="831" y="1188"/>
                  </a:lnTo>
                  <a:lnTo>
                    <a:pt x="829" y="1196"/>
                  </a:lnTo>
                  <a:lnTo>
                    <a:pt x="817" y="1190"/>
                  </a:lnTo>
                  <a:lnTo>
                    <a:pt x="821" y="1212"/>
                  </a:lnTo>
                  <a:lnTo>
                    <a:pt x="827" y="1200"/>
                  </a:lnTo>
                  <a:lnTo>
                    <a:pt x="827" y="1206"/>
                  </a:lnTo>
                  <a:lnTo>
                    <a:pt x="843" y="1212"/>
                  </a:lnTo>
                  <a:lnTo>
                    <a:pt x="841" y="1220"/>
                  </a:lnTo>
                  <a:lnTo>
                    <a:pt x="847" y="1220"/>
                  </a:lnTo>
                  <a:lnTo>
                    <a:pt x="845" y="1224"/>
                  </a:lnTo>
                  <a:lnTo>
                    <a:pt x="849" y="1230"/>
                  </a:lnTo>
                  <a:lnTo>
                    <a:pt x="843" y="1236"/>
                  </a:lnTo>
                  <a:lnTo>
                    <a:pt x="857" y="1236"/>
                  </a:lnTo>
                  <a:lnTo>
                    <a:pt x="849" y="1240"/>
                  </a:lnTo>
                  <a:lnTo>
                    <a:pt x="851" y="1244"/>
                  </a:lnTo>
                  <a:lnTo>
                    <a:pt x="861" y="1242"/>
                  </a:lnTo>
                  <a:lnTo>
                    <a:pt x="861" y="1248"/>
                  </a:lnTo>
                  <a:lnTo>
                    <a:pt x="861" y="1246"/>
                  </a:lnTo>
                  <a:lnTo>
                    <a:pt x="855" y="1252"/>
                  </a:lnTo>
                  <a:lnTo>
                    <a:pt x="855" y="1262"/>
                  </a:lnTo>
                  <a:lnTo>
                    <a:pt x="865" y="1258"/>
                  </a:lnTo>
                  <a:lnTo>
                    <a:pt x="871" y="1242"/>
                  </a:lnTo>
                  <a:lnTo>
                    <a:pt x="871" y="1242"/>
                  </a:lnTo>
                  <a:lnTo>
                    <a:pt x="877" y="1246"/>
                  </a:lnTo>
                  <a:lnTo>
                    <a:pt x="881" y="1244"/>
                  </a:lnTo>
                  <a:lnTo>
                    <a:pt x="883" y="1252"/>
                  </a:lnTo>
                  <a:lnTo>
                    <a:pt x="897" y="1258"/>
                  </a:lnTo>
                  <a:lnTo>
                    <a:pt x="911" y="1252"/>
                  </a:lnTo>
                  <a:lnTo>
                    <a:pt x="913" y="1240"/>
                  </a:lnTo>
                  <a:lnTo>
                    <a:pt x="915" y="1240"/>
                  </a:lnTo>
                  <a:lnTo>
                    <a:pt x="953" y="1260"/>
                  </a:lnTo>
                  <a:lnTo>
                    <a:pt x="977" y="1252"/>
                  </a:lnTo>
                  <a:lnTo>
                    <a:pt x="985" y="1244"/>
                  </a:lnTo>
                  <a:lnTo>
                    <a:pt x="991" y="1242"/>
                  </a:lnTo>
                  <a:lnTo>
                    <a:pt x="1003" y="1248"/>
                  </a:lnTo>
                  <a:lnTo>
                    <a:pt x="1011" y="1240"/>
                  </a:lnTo>
                  <a:lnTo>
                    <a:pt x="1011" y="1242"/>
                  </a:lnTo>
                  <a:lnTo>
                    <a:pt x="1009" y="1244"/>
                  </a:lnTo>
                  <a:lnTo>
                    <a:pt x="1007" y="1252"/>
                  </a:lnTo>
                  <a:lnTo>
                    <a:pt x="1007" y="1252"/>
                  </a:lnTo>
                  <a:lnTo>
                    <a:pt x="1007" y="1258"/>
                  </a:lnTo>
                  <a:lnTo>
                    <a:pt x="1007" y="1258"/>
                  </a:lnTo>
                  <a:lnTo>
                    <a:pt x="1007" y="1258"/>
                  </a:lnTo>
                  <a:lnTo>
                    <a:pt x="1007" y="1262"/>
                  </a:lnTo>
                  <a:lnTo>
                    <a:pt x="1009" y="1286"/>
                  </a:lnTo>
                  <a:lnTo>
                    <a:pt x="991" y="1320"/>
                  </a:lnTo>
                  <a:lnTo>
                    <a:pt x="989" y="1320"/>
                  </a:lnTo>
                  <a:lnTo>
                    <a:pt x="989" y="1322"/>
                  </a:lnTo>
                  <a:lnTo>
                    <a:pt x="987" y="1326"/>
                  </a:lnTo>
                  <a:lnTo>
                    <a:pt x="989" y="1326"/>
                  </a:lnTo>
                  <a:lnTo>
                    <a:pt x="979" y="1354"/>
                  </a:lnTo>
                  <a:lnTo>
                    <a:pt x="973" y="1364"/>
                  </a:lnTo>
                  <a:lnTo>
                    <a:pt x="957" y="1368"/>
                  </a:lnTo>
                  <a:lnTo>
                    <a:pt x="947" y="1368"/>
                  </a:lnTo>
                  <a:lnTo>
                    <a:pt x="939" y="1362"/>
                  </a:lnTo>
                  <a:lnTo>
                    <a:pt x="935" y="1356"/>
                  </a:lnTo>
                  <a:lnTo>
                    <a:pt x="917" y="1358"/>
                  </a:lnTo>
                  <a:close/>
                  <a:moveTo>
                    <a:pt x="769" y="1182"/>
                  </a:moveTo>
                  <a:lnTo>
                    <a:pt x="773" y="1184"/>
                  </a:lnTo>
                  <a:lnTo>
                    <a:pt x="769" y="1186"/>
                  </a:lnTo>
                  <a:lnTo>
                    <a:pt x="769" y="1182"/>
                  </a:lnTo>
                  <a:close/>
                  <a:moveTo>
                    <a:pt x="955" y="2026"/>
                  </a:moveTo>
                  <a:lnTo>
                    <a:pt x="955" y="2028"/>
                  </a:lnTo>
                  <a:lnTo>
                    <a:pt x="955" y="2026"/>
                  </a:lnTo>
                  <a:lnTo>
                    <a:pt x="949" y="2028"/>
                  </a:lnTo>
                  <a:lnTo>
                    <a:pt x="941" y="2018"/>
                  </a:lnTo>
                  <a:lnTo>
                    <a:pt x="939" y="2028"/>
                  </a:lnTo>
                  <a:lnTo>
                    <a:pt x="937" y="2028"/>
                  </a:lnTo>
                  <a:lnTo>
                    <a:pt x="935" y="2020"/>
                  </a:lnTo>
                  <a:lnTo>
                    <a:pt x="935" y="2000"/>
                  </a:lnTo>
                  <a:lnTo>
                    <a:pt x="937" y="1986"/>
                  </a:lnTo>
                  <a:lnTo>
                    <a:pt x="949" y="1980"/>
                  </a:lnTo>
                  <a:lnTo>
                    <a:pt x="959" y="1984"/>
                  </a:lnTo>
                  <a:lnTo>
                    <a:pt x="963" y="1978"/>
                  </a:lnTo>
                  <a:lnTo>
                    <a:pt x="973" y="1978"/>
                  </a:lnTo>
                  <a:lnTo>
                    <a:pt x="975" y="1990"/>
                  </a:lnTo>
                  <a:lnTo>
                    <a:pt x="977" y="1990"/>
                  </a:lnTo>
                  <a:lnTo>
                    <a:pt x="973" y="1996"/>
                  </a:lnTo>
                  <a:lnTo>
                    <a:pt x="975" y="1998"/>
                  </a:lnTo>
                  <a:lnTo>
                    <a:pt x="975" y="2000"/>
                  </a:lnTo>
                  <a:lnTo>
                    <a:pt x="957" y="2020"/>
                  </a:lnTo>
                  <a:lnTo>
                    <a:pt x="963" y="2024"/>
                  </a:lnTo>
                  <a:lnTo>
                    <a:pt x="955" y="2026"/>
                  </a:lnTo>
                  <a:close/>
                  <a:moveTo>
                    <a:pt x="991" y="2244"/>
                  </a:moveTo>
                  <a:lnTo>
                    <a:pt x="987" y="2246"/>
                  </a:lnTo>
                  <a:lnTo>
                    <a:pt x="987" y="2240"/>
                  </a:lnTo>
                  <a:lnTo>
                    <a:pt x="977" y="2214"/>
                  </a:lnTo>
                  <a:lnTo>
                    <a:pt x="981" y="2202"/>
                  </a:lnTo>
                  <a:lnTo>
                    <a:pt x="981" y="2176"/>
                  </a:lnTo>
                  <a:lnTo>
                    <a:pt x="975" y="2168"/>
                  </a:lnTo>
                  <a:lnTo>
                    <a:pt x="975" y="2166"/>
                  </a:lnTo>
                  <a:lnTo>
                    <a:pt x="981" y="2170"/>
                  </a:lnTo>
                  <a:lnTo>
                    <a:pt x="985" y="2192"/>
                  </a:lnTo>
                  <a:lnTo>
                    <a:pt x="989" y="2200"/>
                  </a:lnTo>
                  <a:lnTo>
                    <a:pt x="985" y="2214"/>
                  </a:lnTo>
                  <a:lnTo>
                    <a:pt x="989" y="2238"/>
                  </a:lnTo>
                  <a:lnTo>
                    <a:pt x="989" y="2238"/>
                  </a:lnTo>
                  <a:lnTo>
                    <a:pt x="991" y="2246"/>
                  </a:lnTo>
                  <a:lnTo>
                    <a:pt x="991" y="2244"/>
                  </a:lnTo>
                  <a:close/>
                  <a:moveTo>
                    <a:pt x="1145" y="1740"/>
                  </a:moveTo>
                  <a:lnTo>
                    <a:pt x="1145" y="1738"/>
                  </a:lnTo>
                  <a:lnTo>
                    <a:pt x="1145" y="1738"/>
                  </a:lnTo>
                  <a:lnTo>
                    <a:pt x="1135" y="1730"/>
                  </a:lnTo>
                  <a:lnTo>
                    <a:pt x="1111" y="1704"/>
                  </a:lnTo>
                  <a:lnTo>
                    <a:pt x="1097" y="1696"/>
                  </a:lnTo>
                  <a:lnTo>
                    <a:pt x="1093" y="1696"/>
                  </a:lnTo>
                  <a:lnTo>
                    <a:pt x="1087" y="1690"/>
                  </a:lnTo>
                  <a:lnTo>
                    <a:pt x="1101" y="1690"/>
                  </a:lnTo>
                  <a:lnTo>
                    <a:pt x="1095" y="1684"/>
                  </a:lnTo>
                  <a:lnTo>
                    <a:pt x="1093" y="1682"/>
                  </a:lnTo>
                  <a:lnTo>
                    <a:pt x="1087" y="1678"/>
                  </a:lnTo>
                  <a:lnTo>
                    <a:pt x="1083" y="1680"/>
                  </a:lnTo>
                  <a:lnTo>
                    <a:pt x="1083" y="1686"/>
                  </a:lnTo>
                  <a:lnTo>
                    <a:pt x="1083" y="1692"/>
                  </a:lnTo>
                  <a:lnTo>
                    <a:pt x="1075" y="1678"/>
                  </a:lnTo>
                  <a:lnTo>
                    <a:pt x="1067" y="1648"/>
                  </a:lnTo>
                  <a:lnTo>
                    <a:pt x="1061" y="1638"/>
                  </a:lnTo>
                  <a:lnTo>
                    <a:pt x="1061" y="1638"/>
                  </a:lnTo>
                  <a:lnTo>
                    <a:pt x="1059" y="1636"/>
                  </a:lnTo>
                  <a:lnTo>
                    <a:pt x="1057" y="1632"/>
                  </a:lnTo>
                  <a:lnTo>
                    <a:pt x="1055" y="1634"/>
                  </a:lnTo>
                  <a:lnTo>
                    <a:pt x="1039" y="1620"/>
                  </a:lnTo>
                  <a:lnTo>
                    <a:pt x="1037" y="1576"/>
                  </a:lnTo>
                  <a:lnTo>
                    <a:pt x="1031" y="1570"/>
                  </a:lnTo>
                  <a:lnTo>
                    <a:pt x="1031" y="1558"/>
                  </a:lnTo>
                  <a:lnTo>
                    <a:pt x="1007" y="1536"/>
                  </a:lnTo>
                  <a:lnTo>
                    <a:pt x="1003" y="1524"/>
                  </a:lnTo>
                  <a:lnTo>
                    <a:pt x="1013" y="1520"/>
                  </a:lnTo>
                  <a:lnTo>
                    <a:pt x="1009" y="1518"/>
                  </a:lnTo>
                  <a:lnTo>
                    <a:pt x="997" y="1508"/>
                  </a:lnTo>
                  <a:lnTo>
                    <a:pt x="975" y="1466"/>
                  </a:lnTo>
                  <a:lnTo>
                    <a:pt x="965" y="1436"/>
                  </a:lnTo>
                  <a:lnTo>
                    <a:pt x="951" y="1416"/>
                  </a:lnTo>
                  <a:lnTo>
                    <a:pt x="945" y="1402"/>
                  </a:lnTo>
                  <a:lnTo>
                    <a:pt x="947" y="1398"/>
                  </a:lnTo>
                  <a:lnTo>
                    <a:pt x="959" y="1426"/>
                  </a:lnTo>
                  <a:lnTo>
                    <a:pt x="975" y="1442"/>
                  </a:lnTo>
                  <a:lnTo>
                    <a:pt x="983" y="1440"/>
                  </a:lnTo>
                  <a:lnTo>
                    <a:pt x="985" y="1436"/>
                  </a:lnTo>
                  <a:lnTo>
                    <a:pt x="993" y="1436"/>
                  </a:lnTo>
                  <a:lnTo>
                    <a:pt x="1027" y="1490"/>
                  </a:lnTo>
                  <a:lnTo>
                    <a:pt x="1035" y="1514"/>
                  </a:lnTo>
                  <a:lnTo>
                    <a:pt x="1043" y="1516"/>
                  </a:lnTo>
                  <a:lnTo>
                    <a:pt x="1053" y="1524"/>
                  </a:lnTo>
                  <a:lnTo>
                    <a:pt x="1065" y="1552"/>
                  </a:lnTo>
                  <a:lnTo>
                    <a:pt x="1065" y="1562"/>
                  </a:lnTo>
                  <a:lnTo>
                    <a:pt x="1071" y="1588"/>
                  </a:lnTo>
                  <a:lnTo>
                    <a:pt x="1089" y="1600"/>
                  </a:lnTo>
                  <a:lnTo>
                    <a:pt x="1101" y="1610"/>
                  </a:lnTo>
                  <a:lnTo>
                    <a:pt x="1105" y="1626"/>
                  </a:lnTo>
                  <a:lnTo>
                    <a:pt x="1115" y="1642"/>
                  </a:lnTo>
                  <a:lnTo>
                    <a:pt x="1125" y="1650"/>
                  </a:lnTo>
                  <a:lnTo>
                    <a:pt x="1133" y="1672"/>
                  </a:lnTo>
                  <a:lnTo>
                    <a:pt x="1135" y="1680"/>
                  </a:lnTo>
                  <a:lnTo>
                    <a:pt x="1131" y="1692"/>
                  </a:lnTo>
                  <a:lnTo>
                    <a:pt x="1137" y="1698"/>
                  </a:lnTo>
                  <a:lnTo>
                    <a:pt x="1145" y="1734"/>
                  </a:lnTo>
                  <a:lnTo>
                    <a:pt x="1149" y="1742"/>
                  </a:lnTo>
                  <a:lnTo>
                    <a:pt x="1145" y="1740"/>
                  </a:lnTo>
                  <a:close/>
                  <a:moveTo>
                    <a:pt x="1279" y="1474"/>
                  </a:moveTo>
                  <a:lnTo>
                    <a:pt x="1281" y="1484"/>
                  </a:lnTo>
                  <a:lnTo>
                    <a:pt x="1279" y="1480"/>
                  </a:lnTo>
                  <a:lnTo>
                    <a:pt x="1279" y="1474"/>
                  </a:lnTo>
                  <a:close/>
                  <a:moveTo>
                    <a:pt x="1352" y="1144"/>
                  </a:moveTo>
                  <a:lnTo>
                    <a:pt x="1333" y="1140"/>
                  </a:lnTo>
                  <a:lnTo>
                    <a:pt x="1329" y="1130"/>
                  </a:lnTo>
                  <a:lnTo>
                    <a:pt x="1327" y="1120"/>
                  </a:lnTo>
                  <a:lnTo>
                    <a:pt x="1341" y="1114"/>
                  </a:lnTo>
                  <a:lnTo>
                    <a:pt x="1343" y="1114"/>
                  </a:lnTo>
                  <a:lnTo>
                    <a:pt x="1349" y="1124"/>
                  </a:lnTo>
                  <a:lnTo>
                    <a:pt x="1358" y="1134"/>
                  </a:lnTo>
                  <a:lnTo>
                    <a:pt x="1349" y="1142"/>
                  </a:lnTo>
                  <a:lnTo>
                    <a:pt x="1352" y="1144"/>
                  </a:lnTo>
                  <a:close/>
                  <a:moveTo>
                    <a:pt x="1358" y="1024"/>
                  </a:moveTo>
                  <a:lnTo>
                    <a:pt x="1358" y="1030"/>
                  </a:lnTo>
                  <a:lnTo>
                    <a:pt x="1315" y="1020"/>
                  </a:lnTo>
                  <a:lnTo>
                    <a:pt x="1309" y="1026"/>
                  </a:lnTo>
                  <a:lnTo>
                    <a:pt x="1299" y="1026"/>
                  </a:lnTo>
                  <a:lnTo>
                    <a:pt x="1295" y="1036"/>
                  </a:lnTo>
                  <a:lnTo>
                    <a:pt x="1299" y="1044"/>
                  </a:lnTo>
                  <a:lnTo>
                    <a:pt x="1271" y="1044"/>
                  </a:lnTo>
                  <a:lnTo>
                    <a:pt x="1291" y="1064"/>
                  </a:lnTo>
                  <a:lnTo>
                    <a:pt x="1297" y="1084"/>
                  </a:lnTo>
                  <a:lnTo>
                    <a:pt x="1321" y="1094"/>
                  </a:lnTo>
                  <a:lnTo>
                    <a:pt x="1319" y="1114"/>
                  </a:lnTo>
                  <a:lnTo>
                    <a:pt x="1317" y="1114"/>
                  </a:lnTo>
                  <a:lnTo>
                    <a:pt x="1317" y="1116"/>
                  </a:lnTo>
                  <a:lnTo>
                    <a:pt x="1317" y="1120"/>
                  </a:lnTo>
                  <a:lnTo>
                    <a:pt x="1319" y="1120"/>
                  </a:lnTo>
                  <a:lnTo>
                    <a:pt x="1323" y="1134"/>
                  </a:lnTo>
                  <a:lnTo>
                    <a:pt x="1325" y="1132"/>
                  </a:lnTo>
                  <a:lnTo>
                    <a:pt x="1323" y="1154"/>
                  </a:lnTo>
                  <a:lnTo>
                    <a:pt x="1327" y="1166"/>
                  </a:lnTo>
                  <a:lnTo>
                    <a:pt x="1337" y="1162"/>
                  </a:lnTo>
                  <a:lnTo>
                    <a:pt x="1337" y="1164"/>
                  </a:lnTo>
                  <a:lnTo>
                    <a:pt x="1333" y="1168"/>
                  </a:lnTo>
                  <a:lnTo>
                    <a:pt x="1343" y="1172"/>
                  </a:lnTo>
                  <a:lnTo>
                    <a:pt x="1333" y="1178"/>
                  </a:lnTo>
                  <a:lnTo>
                    <a:pt x="1347" y="1186"/>
                  </a:lnTo>
                  <a:lnTo>
                    <a:pt x="1343" y="1198"/>
                  </a:lnTo>
                  <a:lnTo>
                    <a:pt x="1345" y="1222"/>
                  </a:lnTo>
                  <a:lnTo>
                    <a:pt x="1345" y="1222"/>
                  </a:lnTo>
                  <a:lnTo>
                    <a:pt x="1345" y="1224"/>
                  </a:lnTo>
                  <a:lnTo>
                    <a:pt x="1347" y="1226"/>
                  </a:lnTo>
                  <a:lnTo>
                    <a:pt x="1347" y="1226"/>
                  </a:lnTo>
                  <a:lnTo>
                    <a:pt x="1349" y="1234"/>
                  </a:lnTo>
                  <a:lnTo>
                    <a:pt x="1335" y="1234"/>
                  </a:lnTo>
                  <a:lnTo>
                    <a:pt x="1305" y="1240"/>
                  </a:lnTo>
                  <a:lnTo>
                    <a:pt x="1289" y="1234"/>
                  </a:lnTo>
                  <a:lnTo>
                    <a:pt x="1279" y="1222"/>
                  </a:lnTo>
                  <a:lnTo>
                    <a:pt x="1259" y="1218"/>
                  </a:lnTo>
                  <a:lnTo>
                    <a:pt x="1255" y="1198"/>
                  </a:lnTo>
                  <a:lnTo>
                    <a:pt x="1255" y="1186"/>
                  </a:lnTo>
                  <a:lnTo>
                    <a:pt x="1261" y="1188"/>
                  </a:lnTo>
                  <a:lnTo>
                    <a:pt x="1269" y="1158"/>
                  </a:lnTo>
                  <a:lnTo>
                    <a:pt x="1273" y="1154"/>
                  </a:lnTo>
                  <a:lnTo>
                    <a:pt x="1285" y="1158"/>
                  </a:lnTo>
                  <a:lnTo>
                    <a:pt x="1279" y="1146"/>
                  </a:lnTo>
                  <a:lnTo>
                    <a:pt x="1267" y="1144"/>
                  </a:lnTo>
                  <a:lnTo>
                    <a:pt x="1255" y="1124"/>
                  </a:lnTo>
                  <a:lnTo>
                    <a:pt x="1249" y="1116"/>
                  </a:lnTo>
                  <a:lnTo>
                    <a:pt x="1249" y="1116"/>
                  </a:lnTo>
                  <a:lnTo>
                    <a:pt x="1247" y="1114"/>
                  </a:lnTo>
                  <a:lnTo>
                    <a:pt x="1247" y="1114"/>
                  </a:lnTo>
                  <a:lnTo>
                    <a:pt x="1245" y="1112"/>
                  </a:lnTo>
                  <a:lnTo>
                    <a:pt x="1245" y="1112"/>
                  </a:lnTo>
                  <a:lnTo>
                    <a:pt x="1245" y="1112"/>
                  </a:lnTo>
                  <a:lnTo>
                    <a:pt x="1231" y="1084"/>
                  </a:lnTo>
                  <a:lnTo>
                    <a:pt x="1231" y="1064"/>
                  </a:lnTo>
                  <a:lnTo>
                    <a:pt x="1227" y="1064"/>
                  </a:lnTo>
                  <a:lnTo>
                    <a:pt x="1227" y="1064"/>
                  </a:lnTo>
                  <a:lnTo>
                    <a:pt x="1223" y="1054"/>
                  </a:lnTo>
                  <a:lnTo>
                    <a:pt x="1215" y="1046"/>
                  </a:lnTo>
                  <a:lnTo>
                    <a:pt x="1225" y="1026"/>
                  </a:lnTo>
                  <a:lnTo>
                    <a:pt x="1227" y="1018"/>
                  </a:lnTo>
                  <a:lnTo>
                    <a:pt x="1229" y="1020"/>
                  </a:lnTo>
                  <a:lnTo>
                    <a:pt x="1233" y="1004"/>
                  </a:lnTo>
                  <a:lnTo>
                    <a:pt x="1239" y="1018"/>
                  </a:lnTo>
                  <a:lnTo>
                    <a:pt x="1249" y="1004"/>
                  </a:lnTo>
                  <a:lnTo>
                    <a:pt x="1263" y="998"/>
                  </a:lnTo>
                  <a:lnTo>
                    <a:pt x="1255" y="994"/>
                  </a:lnTo>
                  <a:lnTo>
                    <a:pt x="1281" y="988"/>
                  </a:lnTo>
                  <a:lnTo>
                    <a:pt x="1293" y="978"/>
                  </a:lnTo>
                  <a:lnTo>
                    <a:pt x="1309" y="982"/>
                  </a:lnTo>
                  <a:lnTo>
                    <a:pt x="1323" y="978"/>
                  </a:lnTo>
                  <a:lnTo>
                    <a:pt x="1333" y="986"/>
                  </a:lnTo>
                  <a:lnTo>
                    <a:pt x="1347" y="1012"/>
                  </a:lnTo>
                  <a:lnTo>
                    <a:pt x="1360" y="1022"/>
                  </a:lnTo>
                  <a:lnTo>
                    <a:pt x="1360" y="1024"/>
                  </a:lnTo>
                  <a:lnTo>
                    <a:pt x="1358" y="1024"/>
                  </a:lnTo>
                  <a:close/>
                  <a:moveTo>
                    <a:pt x="1652" y="286"/>
                  </a:moveTo>
                  <a:lnTo>
                    <a:pt x="1656" y="286"/>
                  </a:lnTo>
                  <a:lnTo>
                    <a:pt x="1652" y="288"/>
                  </a:lnTo>
                  <a:lnTo>
                    <a:pt x="1652" y="286"/>
                  </a:lnTo>
                  <a:close/>
                  <a:moveTo>
                    <a:pt x="1778" y="186"/>
                  </a:moveTo>
                  <a:lnTo>
                    <a:pt x="1774" y="170"/>
                  </a:lnTo>
                  <a:lnTo>
                    <a:pt x="1790" y="180"/>
                  </a:lnTo>
                  <a:lnTo>
                    <a:pt x="1800" y="208"/>
                  </a:lnTo>
                  <a:lnTo>
                    <a:pt x="1792" y="212"/>
                  </a:lnTo>
                  <a:lnTo>
                    <a:pt x="1792" y="212"/>
                  </a:lnTo>
                  <a:lnTo>
                    <a:pt x="1788" y="208"/>
                  </a:lnTo>
                  <a:lnTo>
                    <a:pt x="1790" y="196"/>
                  </a:lnTo>
                  <a:lnTo>
                    <a:pt x="1778" y="186"/>
                  </a:lnTo>
                  <a:close/>
                  <a:moveTo>
                    <a:pt x="1796" y="242"/>
                  </a:moveTo>
                  <a:lnTo>
                    <a:pt x="1788" y="236"/>
                  </a:lnTo>
                  <a:lnTo>
                    <a:pt x="1804" y="242"/>
                  </a:lnTo>
                  <a:lnTo>
                    <a:pt x="1796" y="242"/>
                  </a:lnTo>
                  <a:close/>
                  <a:moveTo>
                    <a:pt x="1884" y="102"/>
                  </a:moveTo>
                  <a:lnTo>
                    <a:pt x="1884" y="100"/>
                  </a:lnTo>
                  <a:lnTo>
                    <a:pt x="1884" y="102"/>
                  </a:lnTo>
                  <a:lnTo>
                    <a:pt x="1884" y="102"/>
                  </a:lnTo>
                  <a:close/>
                  <a:moveTo>
                    <a:pt x="1890" y="106"/>
                  </a:moveTo>
                  <a:lnTo>
                    <a:pt x="1894" y="104"/>
                  </a:lnTo>
                  <a:lnTo>
                    <a:pt x="1894" y="108"/>
                  </a:lnTo>
                  <a:lnTo>
                    <a:pt x="1890" y="106"/>
                  </a:lnTo>
                  <a:close/>
                  <a:moveTo>
                    <a:pt x="1904" y="96"/>
                  </a:moveTo>
                  <a:lnTo>
                    <a:pt x="1896" y="100"/>
                  </a:lnTo>
                  <a:lnTo>
                    <a:pt x="1888" y="82"/>
                  </a:lnTo>
                  <a:lnTo>
                    <a:pt x="1884" y="90"/>
                  </a:lnTo>
                  <a:lnTo>
                    <a:pt x="1884" y="78"/>
                  </a:lnTo>
                  <a:lnTo>
                    <a:pt x="1884" y="52"/>
                  </a:lnTo>
                  <a:lnTo>
                    <a:pt x="1896" y="40"/>
                  </a:lnTo>
                  <a:lnTo>
                    <a:pt x="1902" y="20"/>
                  </a:lnTo>
                  <a:lnTo>
                    <a:pt x="1904" y="26"/>
                  </a:lnTo>
                  <a:lnTo>
                    <a:pt x="1896" y="46"/>
                  </a:lnTo>
                  <a:lnTo>
                    <a:pt x="1904" y="82"/>
                  </a:lnTo>
                  <a:lnTo>
                    <a:pt x="1904" y="96"/>
                  </a:lnTo>
                  <a:close/>
                  <a:moveTo>
                    <a:pt x="2190" y="1762"/>
                  </a:moveTo>
                  <a:lnTo>
                    <a:pt x="2188" y="1760"/>
                  </a:lnTo>
                  <a:lnTo>
                    <a:pt x="2190" y="1762"/>
                  </a:lnTo>
                  <a:lnTo>
                    <a:pt x="2190" y="17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70" name="Freeform 137"/>
            <p:cNvSpPr>
              <a:spLocks/>
            </p:cNvSpPr>
            <p:nvPr userDrawn="1"/>
          </p:nvSpPr>
          <p:spPr bwMode="black">
            <a:xfrm>
              <a:off x="5345113" y="0"/>
              <a:ext cx="195263" cy="149225"/>
            </a:xfrm>
            <a:custGeom>
              <a:avLst/>
              <a:gdLst>
                <a:gd name="T0" fmla="*/ 2 w 123"/>
                <a:gd name="T1" fmla="*/ 0 h 94"/>
                <a:gd name="T2" fmla="*/ 0 w 123"/>
                <a:gd name="T3" fmla="*/ 16 h 94"/>
                <a:gd name="T4" fmla="*/ 4 w 123"/>
                <a:gd name="T5" fmla="*/ 30 h 94"/>
                <a:gd name="T6" fmla="*/ 38 w 123"/>
                <a:gd name="T7" fmla="*/ 34 h 94"/>
                <a:gd name="T8" fmla="*/ 38 w 123"/>
                <a:gd name="T9" fmla="*/ 48 h 94"/>
                <a:gd name="T10" fmla="*/ 32 w 123"/>
                <a:gd name="T11" fmla="*/ 42 h 94"/>
                <a:gd name="T12" fmla="*/ 12 w 123"/>
                <a:gd name="T13" fmla="*/ 42 h 94"/>
                <a:gd name="T14" fmla="*/ 38 w 123"/>
                <a:gd name="T15" fmla="*/ 74 h 94"/>
                <a:gd name="T16" fmla="*/ 38 w 123"/>
                <a:gd name="T17" fmla="*/ 50 h 94"/>
                <a:gd name="T18" fmla="*/ 40 w 123"/>
                <a:gd name="T19" fmla="*/ 48 h 94"/>
                <a:gd name="T20" fmla="*/ 50 w 123"/>
                <a:gd name="T21" fmla="*/ 56 h 94"/>
                <a:gd name="T22" fmla="*/ 42 w 123"/>
                <a:gd name="T23" fmla="*/ 58 h 94"/>
                <a:gd name="T24" fmla="*/ 44 w 123"/>
                <a:gd name="T25" fmla="*/ 76 h 94"/>
                <a:gd name="T26" fmla="*/ 59 w 123"/>
                <a:gd name="T27" fmla="*/ 76 h 94"/>
                <a:gd name="T28" fmla="*/ 59 w 123"/>
                <a:gd name="T29" fmla="*/ 76 h 94"/>
                <a:gd name="T30" fmla="*/ 71 w 123"/>
                <a:gd name="T31" fmla="*/ 92 h 94"/>
                <a:gd name="T32" fmla="*/ 77 w 123"/>
                <a:gd name="T33" fmla="*/ 82 h 94"/>
                <a:gd name="T34" fmla="*/ 103 w 123"/>
                <a:gd name="T35" fmla="*/ 90 h 94"/>
                <a:gd name="T36" fmla="*/ 99 w 123"/>
                <a:gd name="T37" fmla="*/ 86 h 94"/>
                <a:gd name="T38" fmla="*/ 103 w 123"/>
                <a:gd name="T39" fmla="*/ 86 h 94"/>
                <a:gd name="T40" fmla="*/ 109 w 123"/>
                <a:gd name="T41" fmla="*/ 94 h 94"/>
                <a:gd name="T42" fmla="*/ 115 w 123"/>
                <a:gd name="T43" fmla="*/ 84 h 94"/>
                <a:gd name="T44" fmla="*/ 111 w 123"/>
                <a:gd name="T45" fmla="*/ 82 h 94"/>
                <a:gd name="T46" fmla="*/ 123 w 123"/>
                <a:gd name="T47" fmla="*/ 78 h 94"/>
                <a:gd name="T48" fmla="*/ 91 w 123"/>
                <a:gd name="T49" fmla="*/ 48 h 94"/>
                <a:gd name="T50" fmla="*/ 79 w 123"/>
                <a:gd name="T51" fmla="*/ 6 h 94"/>
                <a:gd name="T52" fmla="*/ 79 w 123"/>
                <a:gd name="T53" fmla="*/ 0 h 94"/>
                <a:gd name="T54" fmla="*/ 2 w 123"/>
                <a:gd name="T5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3" h="94">
                  <a:moveTo>
                    <a:pt x="2" y="0"/>
                  </a:moveTo>
                  <a:lnTo>
                    <a:pt x="0" y="16"/>
                  </a:lnTo>
                  <a:lnTo>
                    <a:pt x="4" y="30"/>
                  </a:lnTo>
                  <a:lnTo>
                    <a:pt x="38" y="34"/>
                  </a:lnTo>
                  <a:lnTo>
                    <a:pt x="38" y="48"/>
                  </a:lnTo>
                  <a:lnTo>
                    <a:pt x="32" y="42"/>
                  </a:lnTo>
                  <a:lnTo>
                    <a:pt x="12" y="42"/>
                  </a:lnTo>
                  <a:lnTo>
                    <a:pt x="38" y="74"/>
                  </a:lnTo>
                  <a:lnTo>
                    <a:pt x="38" y="50"/>
                  </a:lnTo>
                  <a:lnTo>
                    <a:pt x="40" y="48"/>
                  </a:lnTo>
                  <a:lnTo>
                    <a:pt x="50" y="56"/>
                  </a:lnTo>
                  <a:lnTo>
                    <a:pt x="42" y="58"/>
                  </a:lnTo>
                  <a:lnTo>
                    <a:pt x="44" y="76"/>
                  </a:lnTo>
                  <a:lnTo>
                    <a:pt x="59" y="76"/>
                  </a:lnTo>
                  <a:lnTo>
                    <a:pt x="59" y="76"/>
                  </a:lnTo>
                  <a:lnTo>
                    <a:pt x="71" y="92"/>
                  </a:lnTo>
                  <a:lnTo>
                    <a:pt x="77" y="82"/>
                  </a:lnTo>
                  <a:lnTo>
                    <a:pt x="103" y="90"/>
                  </a:lnTo>
                  <a:lnTo>
                    <a:pt x="99" y="86"/>
                  </a:lnTo>
                  <a:lnTo>
                    <a:pt x="103" y="86"/>
                  </a:lnTo>
                  <a:lnTo>
                    <a:pt x="109" y="94"/>
                  </a:lnTo>
                  <a:lnTo>
                    <a:pt x="115" y="84"/>
                  </a:lnTo>
                  <a:lnTo>
                    <a:pt x="111" y="82"/>
                  </a:lnTo>
                  <a:lnTo>
                    <a:pt x="123" y="78"/>
                  </a:lnTo>
                  <a:lnTo>
                    <a:pt x="91" y="48"/>
                  </a:lnTo>
                  <a:lnTo>
                    <a:pt x="79" y="6"/>
                  </a:lnTo>
                  <a:lnTo>
                    <a:pt x="79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</p:grpSp>
    </p:spTree>
    <p:extLst/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338835" y="129094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351833"/>
            <a:ext cx="25603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625391"/>
            <a:ext cx="2560320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078224" y="129094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/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291840" y="2351833"/>
            <a:ext cx="25603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3291840" y="2625391"/>
            <a:ext cx="2560320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809677" y="129094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023293" y="2351833"/>
            <a:ext cx="25603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023293" y="2625391"/>
            <a:ext cx="2560320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/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tem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-457201"/>
            <a:ext cx="9144000" cy="225829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rgbClr val="FFFFFF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338835" y="129094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351833"/>
            <a:ext cx="25603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625391"/>
            <a:ext cx="2560320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078224" y="129094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/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291840" y="2351833"/>
            <a:ext cx="25603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3291840" y="2625391"/>
            <a:ext cx="2560320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809677" y="129094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023293" y="2351833"/>
            <a:ext cx="25603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023293" y="2625391"/>
            <a:ext cx="2560320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-457201"/>
            <a:ext cx="9144000" cy="225829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12" dur="7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13" dur="7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</p:bldLst>
      </p:timing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22351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671571"/>
            <a:ext cx="1927352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058013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588113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588113" y="2671571"/>
            <a:ext cx="1927352" cy="1643634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093675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4623775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4623775" y="2671571"/>
            <a:ext cx="1927352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7129336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659436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659436" y="2671571"/>
            <a:ext cx="1927352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/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tem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-526471"/>
            <a:ext cx="9144000" cy="225829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rgbClr val="FFFFFF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22351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671571"/>
            <a:ext cx="1927352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058013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588113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588113" y="2671571"/>
            <a:ext cx="1927352" cy="1643634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093675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4623775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4623775" y="2671571"/>
            <a:ext cx="1927352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7129336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659436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659436" y="2671571"/>
            <a:ext cx="1927352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0" y="-526471"/>
            <a:ext cx="9144000" cy="225829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12" dur="7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13" dur="7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7" grpId="0" animBg="1"/>
        </p:bldLst>
      </p:timing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22199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448227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178480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178480" y="2544576"/>
            <a:ext cx="1527048" cy="1643634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074255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3804509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34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3804509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700283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5430538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37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5430537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38" name="Text Placeholder 10"/>
          <p:cNvSpPr>
            <a:spLocks noGrp="1"/>
          </p:cNvSpPr>
          <p:nvPr>
            <p:ph type="body" sz="quarter" idx="26" hasCustomPrompt="1"/>
          </p:nvPr>
        </p:nvSpPr>
        <p:spPr>
          <a:xfrm>
            <a:off x="7056565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39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7056565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40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7326313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Item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-457201"/>
            <a:ext cx="9144000" cy="225829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rgbClr val="FFFFFF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22199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448227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178480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178480" y="2544576"/>
            <a:ext cx="1527048" cy="1643634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074255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3804509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34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3804509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700283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5430538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37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5430537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38" name="Text Placeholder 10"/>
          <p:cNvSpPr>
            <a:spLocks noGrp="1"/>
          </p:cNvSpPr>
          <p:nvPr>
            <p:ph type="body" sz="quarter" idx="26" hasCustomPrompt="1"/>
          </p:nvPr>
        </p:nvSpPr>
        <p:spPr>
          <a:xfrm>
            <a:off x="7056565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39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7056565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40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7326313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0" y="-457201"/>
            <a:ext cx="9144000" cy="225829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12" dur="7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13" dur="7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animBg="1"/>
          <p:bldP spid="20" grpId="0" animBg="1"/>
        </p:bldLst>
      </p:timing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379222" y="1211264"/>
            <a:ext cx="906778" cy="90677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139414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346451"/>
            <a:ext cx="2560320" cy="4592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118611" y="1211264"/>
            <a:ext cx="906778" cy="90677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/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291840" y="2139414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3291840" y="2346451"/>
            <a:ext cx="2560320" cy="4592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850064" y="1211264"/>
            <a:ext cx="906778" cy="90677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023293" y="2139414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023293" y="2346451"/>
            <a:ext cx="2560320" cy="4592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1379222" y="2815908"/>
            <a:ext cx="906778" cy="90677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552451" y="3744058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552451" y="3951095"/>
            <a:ext cx="2560320" cy="4592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4118611" y="2815908"/>
            <a:ext cx="906778" cy="90677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/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30" hasCustomPrompt="1"/>
          </p:nvPr>
        </p:nvSpPr>
        <p:spPr>
          <a:xfrm>
            <a:off x="3291840" y="3744058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31" hasCustomPrompt="1"/>
          </p:nvPr>
        </p:nvSpPr>
        <p:spPr>
          <a:xfrm>
            <a:off x="3291840" y="3951095"/>
            <a:ext cx="2560320" cy="4592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6850064" y="2815908"/>
            <a:ext cx="906778" cy="90677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33" hasCustomPrompt="1"/>
          </p:nvPr>
        </p:nvSpPr>
        <p:spPr>
          <a:xfrm>
            <a:off x="6023293" y="3744058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6023293" y="3951095"/>
            <a:ext cx="2560320" cy="4592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/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62039" y="1180085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108935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305811"/>
            <a:ext cx="1927352" cy="5186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097701" y="1180085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588113" y="2108935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588113" y="2305811"/>
            <a:ext cx="1927352" cy="518669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133363" y="1180085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4623775" y="2108935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4623775" y="2305811"/>
            <a:ext cx="1927352" cy="5186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7169024" y="1180085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659436" y="2108935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659436" y="2305811"/>
            <a:ext cx="1927352" cy="5186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1062039" y="2907030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9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552451" y="3835880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0" name="Text Placehold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552451" y="4032756"/>
            <a:ext cx="1927352" cy="5186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3097701" y="2907030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2" name="Text Placeholder 10"/>
          <p:cNvSpPr>
            <a:spLocks noGrp="1"/>
          </p:cNvSpPr>
          <p:nvPr>
            <p:ph type="body" sz="quarter" idx="30" hasCustomPrompt="1"/>
          </p:nvPr>
        </p:nvSpPr>
        <p:spPr>
          <a:xfrm>
            <a:off x="2588113" y="3835880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3" name="Text Placeholder 10"/>
          <p:cNvSpPr>
            <a:spLocks noGrp="1"/>
          </p:cNvSpPr>
          <p:nvPr>
            <p:ph type="body" sz="quarter" idx="31" hasCustomPrompt="1"/>
          </p:nvPr>
        </p:nvSpPr>
        <p:spPr>
          <a:xfrm>
            <a:off x="2588113" y="4032756"/>
            <a:ext cx="1927352" cy="518669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44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5133363" y="2907030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33" hasCustomPrompt="1"/>
          </p:nvPr>
        </p:nvSpPr>
        <p:spPr>
          <a:xfrm>
            <a:off x="4623775" y="3835880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46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4623775" y="4032756"/>
            <a:ext cx="1927352" cy="5186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35"/>
          </p:nvPr>
        </p:nvSpPr>
        <p:spPr>
          <a:xfrm>
            <a:off x="7169024" y="2907030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8" name="Text Placeholder 10"/>
          <p:cNvSpPr>
            <a:spLocks noGrp="1"/>
          </p:cNvSpPr>
          <p:nvPr>
            <p:ph type="body" sz="quarter" idx="36" hasCustomPrompt="1"/>
          </p:nvPr>
        </p:nvSpPr>
        <p:spPr>
          <a:xfrm>
            <a:off x="6659436" y="3835880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49" name="Text Placeholder 10"/>
          <p:cNvSpPr>
            <a:spLocks noGrp="1"/>
          </p:cNvSpPr>
          <p:nvPr>
            <p:ph type="body" sz="quarter" idx="37" hasCustomPrompt="1"/>
          </p:nvPr>
        </p:nvSpPr>
        <p:spPr>
          <a:xfrm>
            <a:off x="6659436" y="4032756"/>
            <a:ext cx="1927352" cy="5186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 noChangeAspect="1"/>
          </p:cNvSpPr>
          <p:nvPr>
            <p:ph type="pic" sz="quarter" idx="14"/>
          </p:nvPr>
        </p:nvSpPr>
        <p:spPr>
          <a:xfrm>
            <a:off x="0" y="-1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666" y="2276322"/>
            <a:ext cx="8037576" cy="450123"/>
          </a:xfrm>
        </p:spPr>
        <p:txBody>
          <a:bodyPr>
            <a:spAutoFit/>
          </a:bodyPr>
          <a:lstStyle>
            <a:lvl1pPr algn="r"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922666" y="2638555"/>
            <a:ext cx="8037576" cy="420976"/>
          </a:xfrm>
        </p:spPr>
        <p:txBody>
          <a:bodyPr>
            <a:normAutofit/>
          </a:bodyPr>
          <a:lstStyle>
            <a:lvl1pPr marL="0" indent="0" algn="r">
              <a:buNone/>
              <a:defRPr sz="1400" b="0" i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4" name="Picture Placeholder 5"/>
          <p:cNvSpPr>
            <a:spLocks noGrp="1" noChangeAspect="1"/>
          </p:cNvSpPr>
          <p:nvPr>
            <p:ph type="pic" sz="quarter" idx="15"/>
          </p:nvPr>
        </p:nvSpPr>
        <p:spPr>
          <a:xfrm>
            <a:off x="0" y="3007583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5"/>
          <p:cNvSpPr>
            <a:spLocks noGrp="1" noChangeAspect="1"/>
          </p:cNvSpPr>
          <p:nvPr>
            <p:ph type="pic" sz="quarter" idx="16"/>
          </p:nvPr>
        </p:nvSpPr>
        <p:spPr>
          <a:xfrm>
            <a:off x="1826514" y="-1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5"/>
          <p:cNvSpPr>
            <a:spLocks noGrp="1" noChangeAspect="1"/>
          </p:cNvSpPr>
          <p:nvPr>
            <p:ph type="pic" sz="quarter" idx="17"/>
          </p:nvPr>
        </p:nvSpPr>
        <p:spPr>
          <a:xfrm>
            <a:off x="1828801" y="3007583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5"/>
          <p:cNvSpPr>
            <a:spLocks noGrp="1" noChangeAspect="1"/>
          </p:cNvSpPr>
          <p:nvPr>
            <p:ph type="pic" sz="quarter" idx="18"/>
          </p:nvPr>
        </p:nvSpPr>
        <p:spPr>
          <a:xfrm>
            <a:off x="3653028" y="-1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5"/>
          <p:cNvSpPr>
            <a:spLocks noGrp="1" noChangeAspect="1"/>
          </p:cNvSpPr>
          <p:nvPr>
            <p:ph type="pic" sz="quarter" idx="19"/>
          </p:nvPr>
        </p:nvSpPr>
        <p:spPr>
          <a:xfrm>
            <a:off x="3657602" y="3007583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5"/>
          <p:cNvSpPr>
            <a:spLocks noGrp="1" noChangeAspect="1"/>
          </p:cNvSpPr>
          <p:nvPr>
            <p:ph type="pic" sz="quarter" idx="20"/>
          </p:nvPr>
        </p:nvSpPr>
        <p:spPr>
          <a:xfrm>
            <a:off x="5479542" y="-1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5"/>
          <p:cNvSpPr>
            <a:spLocks noGrp="1" noChangeAspect="1"/>
          </p:cNvSpPr>
          <p:nvPr>
            <p:ph type="pic" sz="quarter" idx="21"/>
          </p:nvPr>
        </p:nvSpPr>
        <p:spPr>
          <a:xfrm>
            <a:off x="5486403" y="3007583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1" name="Picture Placeholder 5"/>
          <p:cNvSpPr>
            <a:spLocks noGrp="1" noChangeAspect="1"/>
          </p:cNvSpPr>
          <p:nvPr>
            <p:ph type="pic" sz="quarter" idx="22"/>
          </p:nvPr>
        </p:nvSpPr>
        <p:spPr>
          <a:xfrm>
            <a:off x="7306056" y="-1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2" name="Picture Placeholder 5"/>
          <p:cNvSpPr>
            <a:spLocks noGrp="1" noChangeAspect="1"/>
          </p:cNvSpPr>
          <p:nvPr>
            <p:ph type="pic" sz="quarter" idx="23"/>
          </p:nvPr>
        </p:nvSpPr>
        <p:spPr>
          <a:xfrm>
            <a:off x="7315202" y="3007583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49619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Item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52451" y="1465254"/>
            <a:ext cx="772160" cy="772160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1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402081" y="1465254"/>
            <a:ext cx="1764602" cy="215444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402081" y="1696617"/>
            <a:ext cx="1764602" cy="855093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276156" y="1465254"/>
            <a:ext cx="772160" cy="772160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lang="en-US" sz="11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/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125786" y="1465254"/>
            <a:ext cx="1764602" cy="215444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4125786" y="1696617"/>
            <a:ext cx="1764602" cy="855093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999861" y="1465254"/>
            <a:ext cx="772160" cy="772160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1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849492" y="1465254"/>
            <a:ext cx="1764602" cy="215444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849492" y="1696617"/>
            <a:ext cx="1764602" cy="855093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552451" y="2815908"/>
            <a:ext cx="772160" cy="772160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1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1402081" y="2815908"/>
            <a:ext cx="1764602" cy="215444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1402081" y="3047271"/>
            <a:ext cx="1764602" cy="855093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3276156" y="2815908"/>
            <a:ext cx="772160" cy="772160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lang="en-US" sz="11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/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30" hasCustomPrompt="1"/>
          </p:nvPr>
        </p:nvSpPr>
        <p:spPr>
          <a:xfrm>
            <a:off x="4125786" y="2815908"/>
            <a:ext cx="1764602" cy="215444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31" hasCustomPrompt="1"/>
          </p:nvPr>
        </p:nvSpPr>
        <p:spPr>
          <a:xfrm>
            <a:off x="4125786" y="3047271"/>
            <a:ext cx="1764602" cy="855093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5999861" y="2815908"/>
            <a:ext cx="772160" cy="772160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1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33" hasCustomPrompt="1"/>
          </p:nvPr>
        </p:nvSpPr>
        <p:spPr>
          <a:xfrm>
            <a:off x="6849492" y="2815908"/>
            <a:ext cx="1764602" cy="215444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6849492" y="3047271"/>
            <a:ext cx="1764602" cy="855093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/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2096" y="0"/>
            <a:ext cx="3406459" cy="5166360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3676953" y="38485"/>
            <a:ext cx="4906660" cy="726578"/>
          </a:xfrm>
        </p:spPr>
        <p:txBody>
          <a:bodyPr/>
          <a:lstStyle>
            <a:lvl1pPr algn="l"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3676953" y="1125460"/>
            <a:ext cx="4906660" cy="3435371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Arial" charset="0"/>
              </a:defRPr>
            </a:lvl1pPr>
            <a:lvl2pPr marL="346075" indent="-173038">
              <a:buFont typeface="Arial"/>
              <a:buChar char="•"/>
              <a:defRPr sz="1400" b="0" i="0">
                <a:latin typeface="Arial" charset="0"/>
              </a:defRPr>
            </a:lvl2pPr>
            <a:lvl3pPr>
              <a:defRPr sz="1400" b="0" i="0">
                <a:latin typeface="Arial" charset="0"/>
              </a:defRPr>
            </a:lvl3pPr>
            <a:lvl4pPr>
              <a:defRPr sz="1400" b="0" i="0">
                <a:latin typeface="Arial" charset="0"/>
              </a:defRPr>
            </a:lvl4pPr>
            <a:lvl5pPr>
              <a:defRPr sz="1400" b="0" i="0"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678188" y="734898"/>
            <a:ext cx="4908600" cy="338137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5"/>
          </p:nvPr>
        </p:nvSpPr>
        <p:spPr>
          <a:xfrm>
            <a:off x="-12700" y="3705048"/>
            <a:ext cx="2909888" cy="682802"/>
          </a:xfrm>
          <a:solidFill>
            <a:schemeClr val="accent1">
              <a:alpha val="65000"/>
            </a:schemeClr>
          </a:solidFill>
          <a:ln>
            <a:solidFill>
              <a:schemeClr val="accent2"/>
            </a:solidFill>
          </a:ln>
        </p:spPr>
        <p:txBody>
          <a:bodyPr lIns="274320" tIns="91440" rIns="91440" bIns="91440" anchor="b" anchorCtr="0">
            <a:spAutoFit/>
          </a:bodyPr>
          <a:lstStyle>
            <a:lvl1pPr marL="0" indent="0" algn="r">
              <a:spcBef>
                <a:spcPts val="400"/>
              </a:spcBef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  <a:lvl2pPr marL="173037" indent="0" algn="r">
              <a:buNone/>
              <a:defRPr>
                <a:solidFill>
                  <a:srgbClr val="FFFFFF"/>
                </a:solidFill>
              </a:defRPr>
            </a:lvl2pPr>
            <a:lvl3pPr marL="346075" indent="0" algn="r">
              <a:buNone/>
              <a:defRPr>
                <a:solidFill>
                  <a:srgbClr val="FFFFFF"/>
                </a:solidFill>
              </a:defRPr>
            </a:lvl3pPr>
            <a:lvl4pPr marL="517525" indent="0" algn="r">
              <a:buNone/>
              <a:defRPr>
                <a:solidFill>
                  <a:srgbClr val="FFFFFF"/>
                </a:solidFill>
              </a:defRPr>
            </a:lvl4pPr>
            <a:lvl5pPr marL="690562" indent="0" algn="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607977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igh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1975" y="1483894"/>
            <a:ext cx="8020050" cy="1102519"/>
          </a:xfrm>
        </p:spPr>
        <p:txBody>
          <a:bodyPr anchor="b">
            <a:normAutofit/>
          </a:bodyPr>
          <a:lstStyle>
            <a:lvl1pPr algn="ctr">
              <a:defRPr sz="2800" b="0" i="0">
                <a:ln w="6350" cmpd="sng">
                  <a:noFill/>
                </a:ln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1975" y="2590015"/>
            <a:ext cx="8020050" cy="1314450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re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483176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3563" y="1483894"/>
            <a:ext cx="8020050" cy="1102519"/>
          </a:xfrm>
        </p:spPr>
        <p:txBody>
          <a:bodyPr anchor="b">
            <a:normAutofit/>
          </a:bodyPr>
          <a:lstStyle>
            <a:lvl1pPr algn="ctr">
              <a:defRPr sz="2800" b="0" i="0">
                <a:ln w="6350" cmpd="sng">
                  <a:noFill/>
                </a:ln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3563" y="2590015"/>
            <a:ext cx="8020050" cy="1314450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pecia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1975" y="927409"/>
            <a:ext cx="8020050" cy="1102519"/>
          </a:xfrm>
        </p:spPr>
        <p:txBody>
          <a:bodyPr anchor="b">
            <a:normAutofit/>
          </a:bodyPr>
          <a:lstStyle>
            <a:lvl1pPr algn="ctr">
              <a:defRPr sz="2800" b="0" i="0">
                <a:ln w="6350" cmpd="sng">
                  <a:noFill/>
                </a:ln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1975" y="2553055"/>
            <a:ext cx="8020050" cy="1314450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586582" y="2305406"/>
            <a:ext cx="7970837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4396581" y="2135121"/>
            <a:ext cx="350838" cy="350838"/>
            <a:chOff x="4413750" y="2433065"/>
            <a:chExt cx="547410" cy="547410"/>
          </a:xfrm>
        </p:grpSpPr>
        <p:sp>
          <p:nvSpPr>
            <p:cNvPr id="14" name="Oval 13"/>
            <p:cNvSpPr/>
            <p:nvPr/>
          </p:nvSpPr>
          <p:spPr>
            <a:xfrm>
              <a:off x="4413750" y="2433065"/>
              <a:ext cx="547410" cy="547410"/>
            </a:xfrm>
            <a:prstGeom prst="ellipse">
              <a:avLst/>
            </a:prstGeom>
            <a:solidFill>
              <a:schemeClr val="tx2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4517676" y="2536991"/>
              <a:ext cx="339558" cy="339558"/>
            </a:xfrm>
            <a:prstGeom prst="ellipse">
              <a:avLst/>
            </a:prstGeom>
            <a:solidFill>
              <a:schemeClr val="tx2"/>
            </a:solidFill>
            <a:ln w="38100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charset="0"/>
              </a:endParaRPr>
            </a:p>
          </p:txBody>
        </p:sp>
        <p:sp>
          <p:nvSpPr>
            <p:cNvPr id="16" name="Arc 15"/>
            <p:cNvSpPr/>
            <p:nvPr/>
          </p:nvSpPr>
          <p:spPr>
            <a:xfrm rot="2700000">
              <a:off x="4415560" y="2434875"/>
              <a:ext cx="543790" cy="543790"/>
            </a:xfrm>
            <a:prstGeom prst="arc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charset="0"/>
              </a:endParaRPr>
            </a:p>
          </p:txBody>
        </p:sp>
        <p:sp>
          <p:nvSpPr>
            <p:cNvPr id="17" name="Arc 16"/>
            <p:cNvSpPr/>
            <p:nvPr/>
          </p:nvSpPr>
          <p:spPr>
            <a:xfrm rot="18900000" flipH="1">
              <a:off x="4415560" y="2434875"/>
              <a:ext cx="543790" cy="543790"/>
            </a:xfrm>
            <a:prstGeom prst="arc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charset="0"/>
              </a:endParaRPr>
            </a:p>
          </p:txBody>
        </p:sp>
      </p:grpSp>
    </p:spTree>
    <p:extLst/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nif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230905"/>
            <a:ext cx="9144000" cy="268375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1975" y="1343829"/>
            <a:ext cx="8020050" cy="1102519"/>
          </a:xfrm>
        </p:spPr>
        <p:txBody>
          <a:bodyPr anchor="b">
            <a:normAutofit/>
          </a:bodyPr>
          <a:lstStyle>
            <a:lvl1pPr algn="l">
              <a:defRPr sz="2800" b="0" i="0">
                <a:ln w="6350" cmpd="sng">
                  <a:noFill/>
                </a:ln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r>
              <a:rPr lang="en-US" dirty="0"/>
              <a:t>Heading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1975" y="2487485"/>
            <a:ext cx="8020050" cy="2003700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400" b="0" i="0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Paragraph text goes here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63563" y="-230905"/>
            <a:ext cx="2415164" cy="1269996"/>
          </a:xfrm>
          <a:solidFill>
            <a:schemeClr val="accent2"/>
          </a:solidFill>
        </p:spPr>
        <p:txBody>
          <a:bodyPr wrap="none" lIns="91440" tIns="73152" rIns="91440" bIns="73152" anchor="b" anchorCtr="0"/>
          <a:lstStyle>
            <a:lvl1pPr marL="0" indent="0">
              <a:buNone/>
              <a:defRPr b="0" i="0" baseline="0">
                <a:solidFill>
                  <a:srgbClr val="FFFFFF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Category Text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75" y="2794398"/>
            <a:ext cx="8020050" cy="1021556"/>
          </a:xfrm>
        </p:spPr>
        <p:txBody>
          <a:bodyPr anchor="t">
            <a:normAutofit/>
          </a:bodyPr>
          <a:lstStyle>
            <a:lvl1pPr algn="ctr">
              <a:defRPr sz="2800" b="0" i="0" cap="none">
                <a:ln w="6350" cmpd="sng">
                  <a:noFill/>
                </a:ln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975" y="1669257"/>
            <a:ext cx="8020050" cy="1125140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75" y="2667398"/>
            <a:ext cx="8020050" cy="1021556"/>
          </a:xfrm>
        </p:spPr>
        <p:txBody>
          <a:bodyPr anchor="b" anchorCtr="0">
            <a:normAutofit/>
          </a:bodyPr>
          <a:lstStyle>
            <a:lvl1pPr algn="l">
              <a:defRPr sz="4000" b="0" i="0" cap="all" baseline="0">
                <a:ln w="6350" cmpd="sng">
                  <a:noFill/>
                </a:ln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975" y="3638154"/>
            <a:ext cx="8020050" cy="112514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181" y="1125460"/>
            <a:ext cx="5108431" cy="3435371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Arial" charset="0"/>
              </a:defRPr>
            </a:lvl1pPr>
            <a:lvl2pPr marL="346075" indent="-173038">
              <a:buFont typeface="Arial"/>
              <a:buChar char="•"/>
              <a:defRPr sz="1400" b="0" i="0">
                <a:latin typeface="Arial" charset="0"/>
              </a:defRPr>
            </a:lvl2pPr>
            <a:lvl3pPr>
              <a:defRPr sz="1400" b="0" i="0">
                <a:latin typeface="Arial" charset="0"/>
              </a:defRPr>
            </a:lvl3pPr>
            <a:lvl4pPr>
              <a:defRPr sz="1400" b="0" i="0">
                <a:latin typeface="Arial" charset="0"/>
              </a:defRPr>
            </a:lvl4pPr>
            <a:lvl5pPr>
              <a:defRPr sz="1400" b="0" i="0"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2096" y="1202750"/>
            <a:ext cx="3188371" cy="1510431"/>
          </a:xfrm>
          <a:ln>
            <a:solidFill>
              <a:schemeClr val="tx1"/>
            </a:solidFill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5"/>
          </p:nvPr>
        </p:nvSpPr>
        <p:spPr>
          <a:xfrm>
            <a:off x="533400" y="3001818"/>
            <a:ext cx="2642875" cy="1559013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Arial" charset="0"/>
              </a:defRPr>
            </a:lvl1pPr>
            <a:lvl2pPr marL="346075" indent="-173038">
              <a:buFont typeface="Arial"/>
              <a:buChar char="•"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16882509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1804737"/>
            <a:ext cx="5838825" cy="2060603"/>
          </a:xfrm>
        </p:spPr>
        <p:txBody>
          <a:bodyPr anchor="b" anchorCtr="0">
            <a:normAutofit/>
          </a:bodyPr>
          <a:lstStyle>
            <a:lvl1pPr algn="l">
              <a:defRPr sz="4000" b="0" i="0" cap="all" baseline="0">
                <a:ln w="6350" cmpd="sng">
                  <a:noFill/>
                </a:ln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0" y="3867283"/>
            <a:ext cx="5838825" cy="6858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400" b="0" i="0">
                <a:solidFill>
                  <a:srgbClr val="FFFFFF"/>
                </a:solidFill>
                <a:latin typeface="Arial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38485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419" y="1125460"/>
            <a:ext cx="8031162" cy="3435371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  <a:lvl2pPr>
              <a:defRPr b="0" i="0">
                <a:latin typeface="Arial" charset="0"/>
              </a:defRPr>
            </a:lvl2pPr>
            <a:lvl3pPr>
              <a:defRPr b="0" i="0">
                <a:latin typeface="Arial" charset="0"/>
              </a:defRPr>
            </a:lvl3pPr>
            <a:lvl4pPr>
              <a:defRPr b="0" i="0">
                <a:latin typeface="Arial" charset="0"/>
              </a:defRPr>
            </a:lvl4pPr>
            <a:lvl5pPr>
              <a:defRPr b="0" i="0"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/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hart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38485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08013" y="1126331"/>
            <a:ext cx="1879600" cy="1779429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7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2623609" y="1126331"/>
            <a:ext cx="1879600" cy="1779429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8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4639205" y="1126331"/>
            <a:ext cx="1879600" cy="1779429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6654800" y="1126331"/>
            <a:ext cx="1879600" cy="1779429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608013" y="2957513"/>
            <a:ext cx="1878014" cy="1624647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0" i="0" spc="-40">
                <a:latin typeface="Arial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 b="0" i="0">
                <a:latin typeface="Arial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2624138" y="2957513"/>
            <a:ext cx="1878014" cy="1624647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0" i="0" spc="-40">
                <a:latin typeface="Arial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 b="0" i="0">
                <a:latin typeface="Arial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4640263" y="2957513"/>
            <a:ext cx="1878014" cy="1624647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0" i="0" spc="-40">
                <a:latin typeface="Arial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 b="0" i="0">
                <a:latin typeface="Arial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6656387" y="2957513"/>
            <a:ext cx="1878014" cy="1624647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0" i="0" spc="-40">
                <a:latin typeface="Arial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 b="0" i="0">
                <a:latin typeface="Arial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/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hart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38485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08012" y="1126331"/>
            <a:ext cx="2561908" cy="1779429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7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3290252" y="1126331"/>
            <a:ext cx="2561908" cy="1779429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8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972492" y="1126331"/>
            <a:ext cx="2561908" cy="1779429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655321" y="2957513"/>
            <a:ext cx="2467292" cy="1624647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0" i="0" spc="-40">
                <a:latin typeface="Arial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 b="0" i="0">
                <a:latin typeface="Arial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3337560" y="2957513"/>
            <a:ext cx="2467292" cy="1624647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0" i="0" spc="-40">
                <a:latin typeface="Arial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 b="0" i="0">
                <a:latin typeface="Arial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6019801" y="2957513"/>
            <a:ext cx="2467292" cy="1624647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0" i="0" spc="-40">
                <a:latin typeface="Arial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 b="0" i="0">
                <a:latin typeface="Arial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/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rt ar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1" y="3475873"/>
            <a:ext cx="8031162" cy="911252"/>
          </a:xfrm>
        </p:spPr>
        <p:txBody>
          <a:bodyPr/>
          <a:lstStyle>
            <a:lvl1pPr marL="0" indent="0">
              <a:buNone/>
              <a:defRPr b="0" i="0">
                <a:latin typeface="Arial" charset="0"/>
              </a:defRPr>
            </a:lvl1pPr>
            <a:lvl2pPr marL="173038" indent="-173038">
              <a:buFont typeface="Arial"/>
              <a:buChar char="•"/>
              <a:defRPr b="0" i="0">
                <a:latin typeface="Arial" charset="0"/>
              </a:defRPr>
            </a:lvl2pPr>
            <a:lvl3pPr marL="347663" indent="-174625">
              <a:defRPr b="0" i="0">
                <a:latin typeface="Arial" charset="0"/>
              </a:defRPr>
            </a:lvl3pPr>
            <a:lvl4pPr>
              <a:defRPr b="0" i="0">
                <a:latin typeface="Arial" charset="0"/>
              </a:defRPr>
            </a:lvl4pPr>
            <a:lvl5pPr>
              <a:defRPr b="0" i="0"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martArt Placeholder 4"/>
          <p:cNvSpPr>
            <a:spLocks noGrp="1"/>
          </p:cNvSpPr>
          <p:nvPr>
            <p:ph type="dgm" sz="quarter" idx="14"/>
          </p:nvPr>
        </p:nvSpPr>
        <p:spPr>
          <a:xfrm>
            <a:off x="552450" y="1269248"/>
            <a:ext cx="8031163" cy="2206625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Click icon to add SmartArt graphic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/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6953" y="1125460"/>
            <a:ext cx="4906660" cy="3435371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Arial" charset="0"/>
              </a:defRPr>
            </a:lvl1pPr>
            <a:lvl2pPr marL="346075" indent="-173038">
              <a:buFont typeface="Arial"/>
              <a:buChar char="•"/>
              <a:defRPr sz="1400" b="0" i="0">
                <a:latin typeface="Arial" charset="0"/>
              </a:defRPr>
            </a:lvl2pPr>
            <a:lvl3pPr>
              <a:defRPr sz="1400" b="0" i="0">
                <a:latin typeface="Arial" charset="0"/>
              </a:defRPr>
            </a:lvl3pPr>
            <a:lvl4pPr>
              <a:defRPr sz="1400" b="0" i="0">
                <a:latin typeface="Arial" charset="0"/>
              </a:defRPr>
            </a:lvl4pPr>
            <a:lvl5pPr>
              <a:defRPr sz="1400" b="0" i="0"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2095" y="1202750"/>
            <a:ext cx="3505200" cy="1997303"/>
          </a:xfrm>
          <a:ln>
            <a:solidFill>
              <a:schemeClr val="tx1"/>
            </a:solidFill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/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i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6625" y="1125460"/>
            <a:ext cx="3836987" cy="3435371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Arial" charset="0"/>
              </a:defRPr>
            </a:lvl1pPr>
            <a:lvl2pPr marL="346075" indent="-173038">
              <a:buFont typeface="Arial"/>
              <a:buChar char="•"/>
              <a:defRPr sz="1400" b="0" i="0">
                <a:latin typeface="Arial" charset="0"/>
              </a:defRPr>
            </a:lvl2pPr>
            <a:lvl3pPr>
              <a:defRPr sz="1400" b="0" i="0">
                <a:latin typeface="Arial" charset="0"/>
              </a:defRPr>
            </a:lvl3pPr>
            <a:lvl4pPr>
              <a:defRPr sz="1400" b="0" i="0">
                <a:latin typeface="Arial" charset="0"/>
              </a:defRPr>
            </a:lvl4pPr>
            <a:lvl5pPr>
              <a:defRPr sz="1400" b="0" i="0"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2096" y="1202750"/>
            <a:ext cx="4520595" cy="2575887"/>
          </a:xfrm>
          <a:ln>
            <a:solidFill>
              <a:schemeClr val="tx1"/>
            </a:solidFill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/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2096" y="0"/>
            <a:ext cx="3406459" cy="5166360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3676953" y="38485"/>
            <a:ext cx="4906660" cy="726578"/>
          </a:xfrm>
        </p:spPr>
        <p:txBody>
          <a:bodyPr/>
          <a:lstStyle>
            <a:lvl1pPr algn="l"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3676953" y="1125460"/>
            <a:ext cx="4906660" cy="3435371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Arial" charset="0"/>
              </a:defRPr>
            </a:lvl1pPr>
            <a:lvl2pPr marL="346075" indent="-173038">
              <a:buFont typeface="Arial"/>
              <a:buChar char="•"/>
              <a:defRPr sz="1400" b="0" i="0">
                <a:latin typeface="Arial" charset="0"/>
              </a:defRPr>
            </a:lvl2pPr>
            <a:lvl3pPr>
              <a:defRPr sz="1400" b="0" i="0">
                <a:latin typeface="Arial" charset="0"/>
              </a:defRPr>
            </a:lvl3pPr>
            <a:lvl4pPr>
              <a:defRPr sz="1400" b="0" i="0">
                <a:latin typeface="Arial" charset="0"/>
              </a:defRPr>
            </a:lvl4pPr>
            <a:lvl5pPr>
              <a:defRPr sz="1400" b="0" i="0"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678188" y="734898"/>
            <a:ext cx="4908600" cy="338137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5"/>
          </p:nvPr>
        </p:nvSpPr>
        <p:spPr>
          <a:xfrm>
            <a:off x="-12700" y="3705048"/>
            <a:ext cx="2909888" cy="682802"/>
          </a:xfrm>
          <a:solidFill>
            <a:schemeClr val="accent1">
              <a:alpha val="65000"/>
            </a:schemeClr>
          </a:solidFill>
          <a:ln>
            <a:solidFill>
              <a:schemeClr val="accent2"/>
            </a:solidFill>
          </a:ln>
        </p:spPr>
        <p:txBody>
          <a:bodyPr lIns="274320" tIns="91440" rIns="91440" bIns="91440" anchor="b" anchorCtr="0">
            <a:spAutoFit/>
          </a:bodyPr>
          <a:lstStyle>
            <a:lvl1pPr marL="0" indent="0" algn="r">
              <a:spcBef>
                <a:spcPts val="400"/>
              </a:spcBef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  <a:lvl2pPr marL="173037" indent="0" algn="r">
              <a:buNone/>
              <a:defRPr>
                <a:solidFill>
                  <a:srgbClr val="FFFFFF"/>
                </a:solidFill>
              </a:defRPr>
            </a:lvl2pPr>
            <a:lvl3pPr marL="346075" indent="0" algn="r">
              <a:buNone/>
              <a:defRPr>
                <a:solidFill>
                  <a:srgbClr val="FFFFFF"/>
                </a:solidFill>
              </a:defRPr>
            </a:lvl3pPr>
            <a:lvl4pPr marL="517525" indent="0" algn="r">
              <a:buNone/>
              <a:defRPr>
                <a:solidFill>
                  <a:srgbClr val="FFFFFF"/>
                </a:solidFill>
              </a:defRPr>
            </a:lvl4pPr>
            <a:lvl5pPr marL="690562" indent="0" algn="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Slide Number Placeholder 3"/>
          <p:cNvSpPr txBox="1">
            <a:spLocks/>
          </p:cNvSpPr>
          <p:nvPr/>
        </p:nvSpPr>
        <p:spPr>
          <a:xfrm>
            <a:off x="552451" y="4823460"/>
            <a:ext cx="365760" cy="3200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93D61182-44B0-D747-8108-FDA0C13481D9}" type="slidenum">
              <a:rPr lang="en-US" b="0" i="0" smtClean="0">
                <a:latin typeface="Arial" charset="0"/>
                <a:cs typeface="Gotham Book"/>
              </a:rPr>
              <a:pPr lvl="0"/>
              <a:t>‹#›</a:t>
            </a:fld>
            <a:endParaRPr lang="en-US" b="0" i="0" dirty="0">
              <a:latin typeface="Arial" charset="0"/>
              <a:cs typeface="Gotham Book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481" y="4897913"/>
            <a:ext cx="1073865" cy="185262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 noChangeAspect="1"/>
          </p:cNvSpPr>
          <p:nvPr>
            <p:ph type="pic" sz="quarter" idx="14"/>
          </p:nvPr>
        </p:nvSpPr>
        <p:spPr>
          <a:xfrm>
            <a:off x="0" y="-1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666" y="2276322"/>
            <a:ext cx="8037576" cy="450123"/>
          </a:xfrm>
        </p:spPr>
        <p:txBody>
          <a:bodyPr>
            <a:spAutoFit/>
          </a:bodyPr>
          <a:lstStyle>
            <a:lvl1pPr algn="r"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922666" y="2638555"/>
            <a:ext cx="8037576" cy="420976"/>
          </a:xfrm>
        </p:spPr>
        <p:txBody>
          <a:bodyPr>
            <a:normAutofit/>
          </a:bodyPr>
          <a:lstStyle>
            <a:lvl1pPr marL="0" indent="0" algn="r">
              <a:buNone/>
              <a:defRPr sz="1400" b="0" i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4" name="Picture Placeholder 5"/>
          <p:cNvSpPr>
            <a:spLocks noGrp="1" noChangeAspect="1"/>
          </p:cNvSpPr>
          <p:nvPr>
            <p:ph type="pic" sz="quarter" idx="15"/>
          </p:nvPr>
        </p:nvSpPr>
        <p:spPr>
          <a:xfrm>
            <a:off x="0" y="3007583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5" name="Picture Placeholder 5"/>
          <p:cNvSpPr>
            <a:spLocks noGrp="1" noChangeAspect="1"/>
          </p:cNvSpPr>
          <p:nvPr>
            <p:ph type="pic" sz="quarter" idx="16"/>
          </p:nvPr>
        </p:nvSpPr>
        <p:spPr>
          <a:xfrm>
            <a:off x="1826514" y="-1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6" name="Picture Placeholder 5"/>
          <p:cNvSpPr>
            <a:spLocks noGrp="1" noChangeAspect="1"/>
          </p:cNvSpPr>
          <p:nvPr>
            <p:ph type="pic" sz="quarter" idx="17"/>
          </p:nvPr>
        </p:nvSpPr>
        <p:spPr>
          <a:xfrm>
            <a:off x="1828801" y="3007583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7" name="Picture Placeholder 5"/>
          <p:cNvSpPr>
            <a:spLocks noGrp="1" noChangeAspect="1"/>
          </p:cNvSpPr>
          <p:nvPr>
            <p:ph type="pic" sz="quarter" idx="18"/>
          </p:nvPr>
        </p:nvSpPr>
        <p:spPr>
          <a:xfrm>
            <a:off x="3653028" y="-1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8" name="Picture Placeholder 5"/>
          <p:cNvSpPr>
            <a:spLocks noGrp="1" noChangeAspect="1"/>
          </p:cNvSpPr>
          <p:nvPr>
            <p:ph type="pic" sz="quarter" idx="19"/>
          </p:nvPr>
        </p:nvSpPr>
        <p:spPr>
          <a:xfrm>
            <a:off x="3657602" y="3007583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9" name="Picture Placeholder 5"/>
          <p:cNvSpPr>
            <a:spLocks noGrp="1" noChangeAspect="1"/>
          </p:cNvSpPr>
          <p:nvPr>
            <p:ph type="pic" sz="quarter" idx="20"/>
          </p:nvPr>
        </p:nvSpPr>
        <p:spPr>
          <a:xfrm>
            <a:off x="5479542" y="-1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0" name="Picture Placeholder 5"/>
          <p:cNvSpPr>
            <a:spLocks noGrp="1" noChangeAspect="1"/>
          </p:cNvSpPr>
          <p:nvPr>
            <p:ph type="pic" sz="quarter" idx="21"/>
          </p:nvPr>
        </p:nvSpPr>
        <p:spPr>
          <a:xfrm>
            <a:off x="5486403" y="3007583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1" name="Picture Placeholder 5"/>
          <p:cNvSpPr>
            <a:spLocks noGrp="1" noChangeAspect="1"/>
          </p:cNvSpPr>
          <p:nvPr>
            <p:ph type="pic" sz="quarter" idx="22"/>
          </p:nvPr>
        </p:nvSpPr>
        <p:spPr>
          <a:xfrm>
            <a:off x="7306056" y="-1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2" name="Picture Placeholder 5"/>
          <p:cNvSpPr>
            <a:spLocks noGrp="1" noChangeAspect="1"/>
          </p:cNvSpPr>
          <p:nvPr>
            <p:ph type="pic" sz="quarter" idx="23"/>
          </p:nvPr>
        </p:nvSpPr>
        <p:spPr>
          <a:xfrm>
            <a:off x="7315202" y="3007583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181" y="1125460"/>
            <a:ext cx="5108431" cy="3435371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Arial" charset="0"/>
              </a:defRPr>
            </a:lvl1pPr>
            <a:lvl2pPr marL="346075" indent="-173038">
              <a:buFont typeface="Arial"/>
              <a:buChar char="•"/>
              <a:defRPr sz="1400" b="0" i="0">
                <a:latin typeface="Arial" charset="0"/>
              </a:defRPr>
            </a:lvl2pPr>
            <a:lvl3pPr>
              <a:defRPr sz="1400" b="0" i="0">
                <a:latin typeface="Arial" charset="0"/>
              </a:defRPr>
            </a:lvl3pPr>
            <a:lvl4pPr>
              <a:defRPr sz="1400" b="0" i="0">
                <a:latin typeface="Arial" charset="0"/>
              </a:defRPr>
            </a:lvl4pPr>
            <a:lvl5pPr>
              <a:defRPr sz="1400" b="0" i="0"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2096" y="1202750"/>
            <a:ext cx="3188371" cy="1510431"/>
          </a:xfrm>
          <a:ln>
            <a:solidFill>
              <a:schemeClr val="tx1"/>
            </a:solidFill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5"/>
          </p:nvPr>
        </p:nvSpPr>
        <p:spPr>
          <a:xfrm>
            <a:off x="533400" y="3001818"/>
            <a:ext cx="2642875" cy="1559013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Arial" charset="0"/>
              </a:defRPr>
            </a:lvl1pPr>
            <a:lvl2pPr marL="346075" indent="-173038">
              <a:buFont typeface="Arial"/>
              <a:buChar char="•"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962" y="1127581"/>
            <a:ext cx="3860619" cy="3394472"/>
          </a:xfrm>
        </p:spPr>
        <p:txBody>
          <a:bodyPr>
            <a:normAutofit/>
          </a:bodyPr>
          <a:lstStyle>
            <a:lvl1pPr>
              <a:defRPr sz="1800" b="0" i="0">
                <a:latin typeface="Arial" charset="0"/>
              </a:defRPr>
            </a:lvl1pPr>
            <a:lvl2pPr>
              <a:defRPr sz="1800" b="0" i="0">
                <a:latin typeface="Arial" charset="0"/>
              </a:defRPr>
            </a:lvl2pPr>
            <a:lvl3pPr>
              <a:defRPr sz="1600" b="0" i="0">
                <a:latin typeface="Arial" charset="0"/>
              </a:defRPr>
            </a:lvl3pPr>
            <a:lvl4pPr>
              <a:defRPr sz="1400" b="0" i="0">
                <a:latin typeface="Arial" charset="0"/>
              </a:defRPr>
            </a:lvl4pPr>
            <a:lvl5pPr>
              <a:defRPr sz="1400" b="0" i="0">
                <a:latin typeface="Arial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7100" y="1127581"/>
            <a:ext cx="3860619" cy="3394472"/>
          </a:xfrm>
        </p:spPr>
        <p:txBody>
          <a:bodyPr>
            <a:normAutofit/>
          </a:bodyPr>
          <a:lstStyle>
            <a:lvl1pPr>
              <a:defRPr sz="1800" b="0" i="0">
                <a:latin typeface="Arial" charset="0"/>
              </a:defRPr>
            </a:lvl1pPr>
            <a:lvl2pPr>
              <a:defRPr sz="1800" b="0" i="0">
                <a:latin typeface="Arial" charset="0"/>
              </a:defRPr>
            </a:lvl2pPr>
            <a:lvl3pPr>
              <a:defRPr sz="1600" b="0" i="0">
                <a:latin typeface="Arial" charset="0"/>
              </a:defRPr>
            </a:lvl3pPr>
            <a:lvl4pPr>
              <a:defRPr sz="1400" b="0" i="0">
                <a:latin typeface="Arial" charset="0"/>
              </a:defRPr>
            </a:lvl4pPr>
            <a:lvl5pPr>
              <a:defRPr sz="1400" b="0" i="0">
                <a:latin typeface="Arial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40090304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962" y="1127581"/>
            <a:ext cx="3860619" cy="3394472"/>
          </a:xfrm>
        </p:spPr>
        <p:txBody>
          <a:bodyPr>
            <a:normAutofit/>
          </a:bodyPr>
          <a:lstStyle>
            <a:lvl1pPr>
              <a:defRPr sz="1800" b="0" i="0">
                <a:latin typeface="Arial" charset="0"/>
              </a:defRPr>
            </a:lvl1pPr>
            <a:lvl2pPr>
              <a:defRPr sz="1800" b="0" i="0">
                <a:latin typeface="Arial" charset="0"/>
              </a:defRPr>
            </a:lvl2pPr>
            <a:lvl3pPr>
              <a:defRPr sz="1600" b="0" i="0">
                <a:latin typeface="Arial" charset="0"/>
              </a:defRPr>
            </a:lvl3pPr>
            <a:lvl4pPr>
              <a:defRPr sz="1400" b="0" i="0">
                <a:latin typeface="Arial" charset="0"/>
              </a:defRPr>
            </a:lvl4pPr>
            <a:lvl5pPr>
              <a:defRPr sz="1400" b="0" i="0">
                <a:latin typeface="Arial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7100" y="1127581"/>
            <a:ext cx="3860619" cy="3394472"/>
          </a:xfrm>
        </p:spPr>
        <p:txBody>
          <a:bodyPr>
            <a:normAutofit/>
          </a:bodyPr>
          <a:lstStyle>
            <a:lvl1pPr>
              <a:defRPr sz="1800" b="0" i="0">
                <a:latin typeface="Arial" charset="0"/>
              </a:defRPr>
            </a:lvl1pPr>
            <a:lvl2pPr>
              <a:defRPr sz="1800" b="0" i="0">
                <a:latin typeface="Arial" charset="0"/>
              </a:defRPr>
            </a:lvl2pPr>
            <a:lvl3pPr>
              <a:defRPr sz="1600" b="0" i="0">
                <a:latin typeface="Arial" charset="0"/>
              </a:defRPr>
            </a:lvl3pPr>
            <a:lvl4pPr>
              <a:defRPr sz="1400" b="0" i="0">
                <a:latin typeface="Arial" charset="0"/>
              </a:defRPr>
            </a:lvl4pPr>
            <a:lvl5pPr>
              <a:defRPr sz="1400" b="0" i="0">
                <a:latin typeface="Arial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/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38485"/>
            <a:ext cx="8031162" cy="726578"/>
          </a:xfrm>
        </p:spPr>
        <p:txBody>
          <a:bodyPr/>
          <a:lstStyle>
            <a:lvl1pPr algn="l"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962" y="1127581"/>
            <a:ext cx="2954397" cy="3138974"/>
          </a:xfrm>
        </p:spPr>
        <p:txBody>
          <a:bodyPr>
            <a:normAutofit/>
          </a:bodyPr>
          <a:lstStyle>
            <a:lvl1pPr>
              <a:defRPr sz="1400" b="0" i="0">
                <a:latin typeface="Arial" charset="0"/>
              </a:defRPr>
            </a:lvl1pPr>
            <a:lvl2pPr>
              <a:defRPr sz="1400" b="0" i="0">
                <a:latin typeface="Arial" charset="0"/>
              </a:defRPr>
            </a:lvl2pPr>
            <a:lvl3pPr>
              <a:defRPr sz="1200" b="0" i="0">
                <a:latin typeface="Arial" charset="0"/>
              </a:defRPr>
            </a:lvl3pPr>
            <a:lvl4pPr>
              <a:defRPr sz="1100" b="0" i="0">
                <a:latin typeface="Arial" charset="0"/>
              </a:defRPr>
            </a:lvl4pPr>
            <a:lvl5pPr>
              <a:defRPr sz="1100" b="0" i="0">
                <a:latin typeface="Arial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3759200" y="1178560"/>
            <a:ext cx="5384800" cy="3068320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36576"/>
            <a:ext cx="8031162" cy="726578"/>
          </a:xfrm>
        </p:spPr>
        <p:txBody>
          <a:bodyPr/>
          <a:lstStyle>
            <a:lvl1pPr algn="l"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5629216" y="1127581"/>
            <a:ext cx="2954397" cy="3138974"/>
          </a:xfrm>
        </p:spPr>
        <p:txBody>
          <a:bodyPr>
            <a:normAutofit/>
          </a:bodyPr>
          <a:lstStyle>
            <a:lvl1pPr>
              <a:defRPr sz="1400" b="0" i="0">
                <a:latin typeface="Arial" charset="0"/>
              </a:defRPr>
            </a:lvl1pPr>
            <a:lvl2pPr>
              <a:defRPr sz="1400" b="0" i="0">
                <a:latin typeface="Arial" charset="0"/>
              </a:defRPr>
            </a:lvl2pPr>
            <a:lvl3pPr>
              <a:defRPr sz="1200" b="0" i="0">
                <a:latin typeface="Arial" charset="0"/>
              </a:defRPr>
            </a:lvl3pPr>
            <a:lvl4pPr>
              <a:defRPr sz="1100" b="0" i="0">
                <a:latin typeface="Arial" charset="0"/>
              </a:defRPr>
            </a:lvl4pPr>
            <a:lvl5pPr>
              <a:defRPr sz="1100" b="0" i="0">
                <a:latin typeface="Arial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0" y="1178560"/>
            <a:ext cx="5384800" cy="3068320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/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07360"/>
            <a:ext cx="9144000" cy="1123835"/>
          </a:xfrm>
          <a:solidFill>
            <a:schemeClr val="bg1">
              <a:alpha val="35000"/>
            </a:schemeClr>
          </a:solidFill>
        </p:spPr>
        <p:txBody>
          <a:bodyPr lIns="548640" tIns="137160" rIns="548640" bIns="502920" anchor="t" anchorCtr="0"/>
          <a:lstStyle>
            <a:lvl1pPr algn="l"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72771" y="3498939"/>
            <a:ext cx="8034337" cy="241861"/>
          </a:xfrm>
        </p:spPr>
        <p:txBody>
          <a:bodyPr>
            <a:spAutoFit/>
          </a:bodyPr>
          <a:lstStyle>
            <a:lvl1pPr marL="0" indent="0" algn="l">
              <a:buNone/>
              <a:defRPr sz="1400" b="0" i="0">
                <a:solidFill>
                  <a:srgbClr val="FFFFFF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552451" y="4823460"/>
            <a:ext cx="365760" cy="3200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93D61182-44B0-D747-8108-FDA0C13481D9}" type="slidenum">
              <a:rPr lang="en-US" b="0" i="0" smtClean="0">
                <a:latin typeface="Arial" charset="0"/>
                <a:cs typeface="Gotham Book"/>
              </a:rPr>
              <a:pPr lvl="0"/>
              <a:t>‹#›</a:t>
            </a:fld>
            <a:endParaRPr lang="en-US" b="0" i="0" dirty="0">
              <a:latin typeface="Arial" charset="0"/>
              <a:cs typeface="Gotham Boo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481" y="4897913"/>
            <a:ext cx="1073865" cy="185262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rizon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 algn="ctr"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6356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563562" y="3684809"/>
            <a:ext cx="8016876" cy="172355"/>
          </a:xfrm>
        </p:spPr>
        <p:txBody>
          <a:bodyPr wrap="square" tIns="0">
            <a:spAutoFit/>
          </a:bodyPr>
          <a:lstStyle>
            <a:lvl1pPr marL="0" indent="0" algn="ctr">
              <a:lnSpc>
                <a:spcPct val="92000"/>
              </a:lnSpc>
              <a:buNone/>
              <a:defRPr sz="1200" b="0" i="0">
                <a:latin typeface="Arial" charset="0"/>
              </a:defRPr>
            </a:lvl1pPr>
            <a:lvl2pPr marL="173037" indent="0">
              <a:buNone/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0" y="1178560"/>
            <a:ext cx="9144000" cy="2428240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3562" y="1151335"/>
            <a:ext cx="3830679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ln>
                  <a:noFill/>
                </a:ln>
                <a:latin typeface="Arial" charset="0"/>
                <a:cs typeface="Gotham Boo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562" y="1631156"/>
            <a:ext cx="3830679" cy="2963466"/>
          </a:xfrm>
        </p:spPr>
        <p:txBody>
          <a:bodyPr>
            <a:normAutofit/>
          </a:bodyPr>
          <a:lstStyle>
            <a:lvl1pPr>
              <a:defRPr sz="1800" b="0" i="0">
                <a:latin typeface="Arial" charset="0"/>
              </a:defRPr>
            </a:lvl1pPr>
            <a:lvl2pPr>
              <a:defRPr sz="1600" b="0" i="0">
                <a:latin typeface="Arial" charset="0"/>
              </a:defRPr>
            </a:lvl2pPr>
            <a:lvl3pPr>
              <a:defRPr sz="1400" b="0" i="0">
                <a:latin typeface="Arial" charset="0"/>
              </a:defRPr>
            </a:lvl3pPr>
            <a:lvl4pPr>
              <a:defRPr sz="1200" b="0" i="0">
                <a:latin typeface="Arial" charset="0"/>
              </a:defRPr>
            </a:lvl4pPr>
            <a:lvl5pPr>
              <a:defRPr sz="1200" b="0" i="0">
                <a:latin typeface="Arial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3938587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ln>
                  <a:noFill/>
                </a:ln>
                <a:latin typeface="Arial" charset="0"/>
                <a:cs typeface="Gotham Boo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3938587" cy="2963466"/>
          </a:xfrm>
        </p:spPr>
        <p:txBody>
          <a:bodyPr>
            <a:normAutofit/>
          </a:bodyPr>
          <a:lstStyle>
            <a:lvl1pPr>
              <a:defRPr sz="1800" b="0" i="0">
                <a:latin typeface="Arial" charset="0"/>
              </a:defRPr>
            </a:lvl1pPr>
            <a:lvl2pPr>
              <a:defRPr sz="1600" b="0" i="0">
                <a:latin typeface="Arial" charset="0"/>
              </a:defRPr>
            </a:lvl2pPr>
            <a:lvl3pPr>
              <a:defRPr sz="1400" b="0" i="0">
                <a:latin typeface="Arial" charset="0"/>
              </a:defRPr>
            </a:lvl3pPr>
            <a:lvl4pPr>
              <a:defRPr sz="1200" b="0" i="0">
                <a:latin typeface="Arial" charset="0"/>
              </a:defRPr>
            </a:lvl4pPr>
            <a:lvl5pPr>
              <a:defRPr sz="1200" b="0" i="0">
                <a:latin typeface="Arial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6356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/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6356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/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 bwMode="black">
          <a:xfrm>
            <a:off x="-3175" y="-53153"/>
            <a:ext cx="9147175" cy="4879975"/>
            <a:chOff x="-3175" y="0"/>
            <a:chExt cx="9147175" cy="4956175"/>
          </a:xfrm>
          <a:solidFill>
            <a:srgbClr val="000000">
              <a:alpha val="14902"/>
            </a:srgbClr>
          </a:solidFill>
        </p:grpSpPr>
        <p:sp>
          <p:nvSpPr>
            <p:cNvPr id="6" name="Freeform 6"/>
            <p:cNvSpPr>
              <a:spLocks/>
            </p:cNvSpPr>
            <p:nvPr/>
          </p:nvSpPr>
          <p:spPr bwMode="black">
            <a:xfrm>
              <a:off x="1601788" y="4940300"/>
              <a:ext cx="9525" cy="15875"/>
            </a:xfrm>
            <a:custGeom>
              <a:avLst/>
              <a:gdLst>
                <a:gd name="T0" fmla="*/ 0 w 6"/>
                <a:gd name="T1" fmla="*/ 0 h 10"/>
                <a:gd name="T2" fmla="*/ 0 w 6"/>
                <a:gd name="T3" fmla="*/ 6 h 10"/>
                <a:gd name="T4" fmla="*/ 6 w 6"/>
                <a:gd name="T5" fmla="*/ 10 h 10"/>
                <a:gd name="T6" fmla="*/ 2 w 6"/>
                <a:gd name="T7" fmla="*/ 4 h 10"/>
                <a:gd name="T8" fmla="*/ 0 w 6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0" y="0"/>
                  </a:moveTo>
                  <a:lnTo>
                    <a:pt x="0" y="6"/>
                  </a:lnTo>
                  <a:lnTo>
                    <a:pt x="6" y="10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black">
            <a:xfrm>
              <a:off x="1579563" y="4921250"/>
              <a:ext cx="9525" cy="12700"/>
            </a:xfrm>
            <a:custGeom>
              <a:avLst/>
              <a:gdLst>
                <a:gd name="T0" fmla="*/ 6 w 6"/>
                <a:gd name="T1" fmla="*/ 6 h 8"/>
                <a:gd name="T2" fmla="*/ 6 w 6"/>
                <a:gd name="T3" fmla="*/ 0 h 8"/>
                <a:gd name="T4" fmla="*/ 0 w 6"/>
                <a:gd name="T5" fmla="*/ 8 h 8"/>
                <a:gd name="T6" fmla="*/ 6 w 6"/>
                <a:gd name="T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6" y="6"/>
                  </a:moveTo>
                  <a:lnTo>
                    <a:pt x="6" y="0"/>
                  </a:lnTo>
                  <a:lnTo>
                    <a:pt x="0" y="8"/>
                  </a:lnTo>
                  <a:lnTo>
                    <a:pt x="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black">
            <a:xfrm>
              <a:off x="1582738" y="4895850"/>
              <a:ext cx="12700" cy="25400"/>
            </a:xfrm>
            <a:custGeom>
              <a:avLst/>
              <a:gdLst>
                <a:gd name="T0" fmla="*/ 8 w 8"/>
                <a:gd name="T1" fmla="*/ 10 h 16"/>
                <a:gd name="T2" fmla="*/ 0 w 8"/>
                <a:gd name="T3" fmla="*/ 0 h 16"/>
                <a:gd name="T4" fmla="*/ 4 w 8"/>
                <a:gd name="T5" fmla="*/ 16 h 16"/>
                <a:gd name="T6" fmla="*/ 6 w 8"/>
                <a:gd name="T7" fmla="*/ 16 h 16"/>
                <a:gd name="T8" fmla="*/ 8 w 8"/>
                <a:gd name="T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8" y="10"/>
                  </a:moveTo>
                  <a:lnTo>
                    <a:pt x="0" y="0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8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black">
            <a:xfrm>
              <a:off x="1563688" y="4876800"/>
              <a:ext cx="19050" cy="12700"/>
            </a:xfrm>
            <a:custGeom>
              <a:avLst/>
              <a:gdLst>
                <a:gd name="T0" fmla="*/ 0 w 12"/>
                <a:gd name="T1" fmla="*/ 2 h 8"/>
                <a:gd name="T2" fmla="*/ 10 w 12"/>
                <a:gd name="T3" fmla="*/ 8 h 8"/>
                <a:gd name="T4" fmla="*/ 12 w 12"/>
                <a:gd name="T5" fmla="*/ 0 h 8"/>
                <a:gd name="T6" fmla="*/ 0 w 12"/>
                <a:gd name="T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8">
                  <a:moveTo>
                    <a:pt x="0" y="2"/>
                  </a:moveTo>
                  <a:lnTo>
                    <a:pt x="10" y="8"/>
                  </a:lnTo>
                  <a:lnTo>
                    <a:pt x="12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black">
            <a:xfrm>
              <a:off x="1563688" y="4848225"/>
              <a:ext cx="6350" cy="9525"/>
            </a:xfrm>
            <a:custGeom>
              <a:avLst/>
              <a:gdLst>
                <a:gd name="T0" fmla="*/ 4 w 4"/>
                <a:gd name="T1" fmla="*/ 6 h 6"/>
                <a:gd name="T2" fmla="*/ 0 w 4"/>
                <a:gd name="T3" fmla="*/ 0 h 6"/>
                <a:gd name="T4" fmla="*/ 0 w 4"/>
                <a:gd name="T5" fmla="*/ 4 h 6"/>
                <a:gd name="T6" fmla="*/ 4 w 4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4" y="6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4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black">
            <a:xfrm>
              <a:off x="1563688" y="4797425"/>
              <a:ext cx="6350" cy="12700"/>
            </a:xfrm>
            <a:custGeom>
              <a:avLst/>
              <a:gdLst>
                <a:gd name="T0" fmla="*/ 0 w 4"/>
                <a:gd name="T1" fmla="*/ 8 h 8"/>
                <a:gd name="T2" fmla="*/ 4 w 4"/>
                <a:gd name="T3" fmla="*/ 4 h 8"/>
                <a:gd name="T4" fmla="*/ 0 w 4"/>
                <a:gd name="T5" fmla="*/ 0 h 8"/>
                <a:gd name="T6" fmla="*/ 0 w 4"/>
                <a:gd name="T7" fmla="*/ 2 h 8"/>
                <a:gd name="T8" fmla="*/ 0 w 4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8">
                  <a:moveTo>
                    <a:pt x="0" y="8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black">
            <a:xfrm>
              <a:off x="1563688" y="4778375"/>
              <a:ext cx="9525" cy="22225"/>
            </a:xfrm>
            <a:custGeom>
              <a:avLst/>
              <a:gdLst>
                <a:gd name="T0" fmla="*/ 2 w 6"/>
                <a:gd name="T1" fmla="*/ 0 h 14"/>
                <a:gd name="T2" fmla="*/ 0 w 6"/>
                <a:gd name="T3" fmla="*/ 2 h 14"/>
                <a:gd name="T4" fmla="*/ 6 w 6"/>
                <a:gd name="T5" fmla="*/ 14 h 14"/>
                <a:gd name="T6" fmla="*/ 2 w 6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4">
                  <a:moveTo>
                    <a:pt x="2" y="0"/>
                  </a:moveTo>
                  <a:lnTo>
                    <a:pt x="0" y="2"/>
                  </a:lnTo>
                  <a:lnTo>
                    <a:pt x="6" y="14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black">
            <a:xfrm>
              <a:off x="1589088" y="4756150"/>
              <a:ext cx="6350" cy="9525"/>
            </a:xfrm>
            <a:custGeom>
              <a:avLst/>
              <a:gdLst>
                <a:gd name="T0" fmla="*/ 2 w 4"/>
                <a:gd name="T1" fmla="*/ 0 h 6"/>
                <a:gd name="T2" fmla="*/ 0 w 4"/>
                <a:gd name="T3" fmla="*/ 2 h 6"/>
                <a:gd name="T4" fmla="*/ 4 w 4"/>
                <a:gd name="T5" fmla="*/ 6 h 6"/>
                <a:gd name="T6" fmla="*/ 2 w 4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lnTo>
                    <a:pt x="0" y="2"/>
                  </a:lnTo>
                  <a:lnTo>
                    <a:pt x="4" y="6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black">
            <a:xfrm>
              <a:off x="8956675" y="4232275"/>
              <a:ext cx="184150" cy="279400"/>
            </a:xfrm>
            <a:custGeom>
              <a:avLst/>
              <a:gdLst>
                <a:gd name="T0" fmla="*/ 86 w 116"/>
                <a:gd name="T1" fmla="*/ 82 h 176"/>
                <a:gd name="T2" fmla="*/ 68 w 116"/>
                <a:gd name="T3" fmla="*/ 74 h 176"/>
                <a:gd name="T4" fmla="*/ 64 w 116"/>
                <a:gd name="T5" fmla="*/ 54 h 176"/>
                <a:gd name="T6" fmla="*/ 54 w 116"/>
                <a:gd name="T7" fmla="*/ 46 h 176"/>
                <a:gd name="T8" fmla="*/ 54 w 116"/>
                <a:gd name="T9" fmla="*/ 58 h 176"/>
                <a:gd name="T10" fmla="*/ 46 w 116"/>
                <a:gd name="T11" fmla="*/ 58 h 176"/>
                <a:gd name="T12" fmla="*/ 48 w 116"/>
                <a:gd name="T13" fmla="*/ 48 h 176"/>
                <a:gd name="T14" fmla="*/ 40 w 116"/>
                <a:gd name="T15" fmla="*/ 38 h 176"/>
                <a:gd name="T16" fmla="*/ 42 w 116"/>
                <a:gd name="T17" fmla="*/ 38 h 176"/>
                <a:gd name="T18" fmla="*/ 36 w 116"/>
                <a:gd name="T19" fmla="*/ 20 h 176"/>
                <a:gd name="T20" fmla="*/ 16 w 116"/>
                <a:gd name="T21" fmla="*/ 8 h 176"/>
                <a:gd name="T22" fmla="*/ 14 w 116"/>
                <a:gd name="T23" fmla="*/ 10 h 176"/>
                <a:gd name="T24" fmla="*/ 10 w 116"/>
                <a:gd name="T25" fmla="*/ 0 h 176"/>
                <a:gd name="T26" fmla="*/ 0 w 116"/>
                <a:gd name="T27" fmla="*/ 2 h 176"/>
                <a:gd name="T28" fmla="*/ 12 w 116"/>
                <a:gd name="T29" fmla="*/ 24 h 176"/>
                <a:gd name="T30" fmla="*/ 16 w 116"/>
                <a:gd name="T31" fmla="*/ 28 h 176"/>
                <a:gd name="T32" fmla="*/ 18 w 116"/>
                <a:gd name="T33" fmla="*/ 34 h 176"/>
                <a:gd name="T34" fmla="*/ 28 w 116"/>
                <a:gd name="T35" fmla="*/ 48 h 176"/>
                <a:gd name="T36" fmla="*/ 32 w 116"/>
                <a:gd name="T37" fmla="*/ 46 h 176"/>
                <a:gd name="T38" fmla="*/ 32 w 116"/>
                <a:gd name="T39" fmla="*/ 56 h 176"/>
                <a:gd name="T40" fmla="*/ 36 w 116"/>
                <a:gd name="T41" fmla="*/ 64 h 176"/>
                <a:gd name="T42" fmla="*/ 38 w 116"/>
                <a:gd name="T43" fmla="*/ 64 h 176"/>
                <a:gd name="T44" fmla="*/ 38 w 116"/>
                <a:gd name="T45" fmla="*/ 66 h 176"/>
                <a:gd name="T46" fmla="*/ 42 w 116"/>
                <a:gd name="T47" fmla="*/ 70 h 176"/>
                <a:gd name="T48" fmla="*/ 42 w 116"/>
                <a:gd name="T49" fmla="*/ 86 h 176"/>
                <a:gd name="T50" fmla="*/ 40 w 116"/>
                <a:gd name="T51" fmla="*/ 86 h 176"/>
                <a:gd name="T52" fmla="*/ 36 w 116"/>
                <a:gd name="T53" fmla="*/ 104 h 176"/>
                <a:gd name="T54" fmla="*/ 26 w 116"/>
                <a:gd name="T55" fmla="*/ 110 h 176"/>
                <a:gd name="T56" fmla="*/ 20 w 116"/>
                <a:gd name="T57" fmla="*/ 118 h 176"/>
                <a:gd name="T58" fmla="*/ 48 w 116"/>
                <a:gd name="T59" fmla="*/ 138 h 176"/>
                <a:gd name="T60" fmla="*/ 48 w 116"/>
                <a:gd name="T61" fmla="*/ 150 h 176"/>
                <a:gd name="T62" fmla="*/ 38 w 116"/>
                <a:gd name="T63" fmla="*/ 166 h 176"/>
                <a:gd name="T64" fmla="*/ 58 w 116"/>
                <a:gd name="T65" fmla="*/ 176 h 176"/>
                <a:gd name="T66" fmla="*/ 80 w 116"/>
                <a:gd name="T67" fmla="*/ 146 h 176"/>
                <a:gd name="T68" fmla="*/ 88 w 116"/>
                <a:gd name="T69" fmla="*/ 128 h 176"/>
                <a:gd name="T70" fmla="*/ 84 w 116"/>
                <a:gd name="T71" fmla="*/ 120 h 176"/>
                <a:gd name="T72" fmla="*/ 90 w 116"/>
                <a:gd name="T73" fmla="*/ 116 h 176"/>
                <a:gd name="T74" fmla="*/ 106 w 116"/>
                <a:gd name="T75" fmla="*/ 114 h 176"/>
                <a:gd name="T76" fmla="*/ 106 w 116"/>
                <a:gd name="T77" fmla="*/ 102 h 176"/>
                <a:gd name="T78" fmla="*/ 112 w 116"/>
                <a:gd name="T79" fmla="*/ 100 h 176"/>
                <a:gd name="T80" fmla="*/ 116 w 116"/>
                <a:gd name="T81" fmla="*/ 76 h 176"/>
                <a:gd name="T82" fmla="*/ 104 w 116"/>
                <a:gd name="T83" fmla="*/ 70 h 176"/>
                <a:gd name="T84" fmla="*/ 86 w 116"/>
                <a:gd name="T85" fmla="*/ 8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6" h="176">
                  <a:moveTo>
                    <a:pt x="86" y="82"/>
                  </a:moveTo>
                  <a:lnTo>
                    <a:pt x="68" y="74"/>
                  </a:lnTo>
                  <a:lnTo>
                    <a:pt x="64" y="54"/>
                  </a:lnTo>
                  <a:lnTo>
                    <a:pt x="54" y="46"/>
                  </a:lnTo>
                  <a:lnTo>
                    <a:pt x="54" y="58"/>
                  </a:lnTo>
                  <a:lnTo>
                    <a:pt x="46" y="58"/>
                  </a:lnTo>
                  <a:lnTo>
                    <a:pt x="48" y="48"/>
                  </a:lnTo>
                  <a:lnTo>
                    <a:pt x="40" y="38"/>
                  </a:lnTo>
                  <a:lnTo>
                    <a:pt x="42" y="38"/>
                  </a:lnTo>
                  <a:lnTo>
                    <a:pt x="36" y="20"/>
                  </a:lnTo>
                  <a:lnTo>
                    <a:pt x="16" y="8"/>
                  </a:lnTo>
                  <a:lnTo>
                    <a:pt x="14" y="10"/>
                  </a:lnTo>
                  <a:lnTo>
                    <a:pt x="10" y="0"/>
                  </a:lnTo>
                  <a:lnTo>
                    <a:pt x="0" y="2"/>
                  </a:lnTo>
                  <a:lnTo>
                    <a:pt x="12" y="24"/>
                  </a:lnTo>
                  <a:lnTo>
                    <a:pt x="16" y="28"/>
                  </a:lnTo>
                  <a:lnTo>
                    <a:pt x="18" y="34"/>
                  </a:lnTo>
                  <a:lnTo>
                    <a:pt x="28" y="48"/>
                  </a:lnTo>
                  <a:lnTo>
                    <a:pt x="32" y="46"/>
                  </a:lnTo>
                  <a:lnTo>
                    <a:pt x="32" y="56"/>
                  </a:lnTo>
                  <a:lnTo>
                    <a:pt x="36" y="64"/>
                  </a:lnTo>
                  <a:lnTo>
                    <a:pt x="38" y="64"/>
                  </a:lnTo>
                  <a:lnTo>
                    <a:pt x="38" y="66"/>
                  </a:lnTo>
                  <a:lnTo>
                    <a:pt x="42" y="70"/>
                  </a:lnTo>
                  <a:lnTo>
                    <a:pt x="42" y="86"/>
                  </a:lnTo>
                  <a:lnTo>
                    <a:pt x="40" y="86"/>
                  </a:lnTo>
                  <a:lnTo>
                    <a:pt x="36" y="104"/>
                  </a:lnTo>
                  <a:lnTo>
                    <a:pt x="26" y="110"/>
                  </a:lnTo>
                  <a:lnTo>
                    <a:pt x="20" y="118"/>
                  </a:lnTo>
                  <a:lnTo>
                    <a:pt x="48" y="138"/>
                  </a:lnTo>
                  <a:lnTo>
                    <a:pt x="48" y="150"/>
                  </a:lnTo>
                  <a:lnTo>
                    <a:pt x="38" y="166"/>
                  </a:lnTo>
                  <a:lnTo>
                    <a:pt x="58" y="176"/>
                  </a:lnTo>
                  <a:lnTo>
                    <a:pt x="80" y="146"/>
                  </a:lnTo>
                  <a:lnTo>
                    <a:pt x="88" y="128"/>
                  </a:lnTo>
                  <a:lnTo>
                    <a:pt x="84" y="120"/>
                  </a:lnTo>
                  <a:lnTo>
                    <a:pt x="90" y="116"/>
                  </a:lnTo>
                  <a:lnTo>
                    <a:pt x="106" y="114"/>
                  </a:lnTo>
                  <a:lnTo>
                    <a:pt x="106" y="102"/>
                  </a:lnTo>
                  <a:lnTo>
                    <a:pt x="112" y="100"/>
                  </a:lnTo>
                  <a:lnTo>
                    <a:pt x="116" y="76"/>
                  </a:lnTo>
                  <a:lnTo>
                    <a:pt x="104" y="70"/>
                  </a:lnTo>
                  <a:lnTo>
                    <a:pt x="86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black">
            <a:xfrm>
              <a:off x="8766175" y="4457700"/>
              <a:ext cx="247650" cy="266700"/>
            </a:xfrm>
            <a:custGeom>
              <a:avLst/>
              <a:gdLst>
                <a:gd name="T0" fmla="*/ 150 w 156"/>
                <a:gd name="T1" fmla="*/ 14 h 168"/>
                <a:gd name="T2" fmla="*/ 148 w 156"/>
                <a:gd name="T3" fmla="*/ 12 h 168"/>
                <a:gd name="T4" fmla="*/ 146 w 156"/>
                <a:gd name="T5" fmla="*/ 12 h 168"/>
                <a:gd name="T6" fmla="*/ 134 w 156"/>
                <a:gd name="T7" fmla="*/ 20 h 168"/>
                <a:gd name="T8" fmla="*/ 124 w 156"/>
                <a:gd name="T9" fmla="*/ 0 h 168"/>
                <a:gd name="T10" fmla="*/ 112 w 156"/>
                <a:gd name="T11" fmla="*/ 16 h 168"/>
                <a:gd name="T12" fmla="*/ 108 w 156"/>
                <a:gd name="T13" fmla="*/ 28 h 168"/>
                <a:gd name="T14" fmla="*/ 98 w 156"/>
                <a:gd name="T15" fmla="*/ 36 h 168"/>
                <a:gd name="T16" fmla="*/ 88 w 156"/>
                <a:gd name="T17" fmla="*/ 60 h 168"/>
                <a:gd name="T18" fmla="*/ 56 w 156"/>
                <a:gd name="T19" fmla="*/ 86 h 168"/>
                <a:gd name="T20" fmla="*/ 38 w 156"/>
                <a:gd name="T21" fmla="*/ 92 h 168"/>
                <a:gd name="T22" fmla="*/ 24 w 156"/>
                <a:gd name="T23" fmla="*/ 112 h 168"/>
                <a:gd name="T24" fmla="*/ 24 w 156"/>
                <a:gd name="T25" fmla="*/ 114 h 168"/>
                <a:gd name="T26" fmla="*/ 24 w 156"/>
                <a:gd name="T27" fmla="*/ 112 h 168"/>
                <a:gd name="T28" fmla="*/ 16 w 156"/>
                <a:gd name="T29" fmla="*/ 116 h 168"/>
                <a:gd name="T30" fmla="*/ 16 w 156"/>
                <a:gd name="T31" fmla="*/ 124 h 168"/>
                <a:gd name="T32" fmla="*/ 14 w 156"/>
                <a:gd name="T33" fmla="*/ 124 h 168"/>
                <a:gd name="T34" fmla="*/ 10 w 156"/>
                <a:gd name="T35" fmla="*/ 132 h 168"/>
                <a:gd name="T36" fmla="*/ 14 w 156"/>
                <a:gd name="T37" fmla="*/ 134 h 168"/>
                <a:gd name="T38" fmla="*/ 14 w 156"/>
                <a:gd name="T39" fmla="*/ 136 h 168"/>
                <a:gd name="T40" fmla="*/ 0 w 156"/>
                <a:gd name="T41" fmla="*/ 146 h 168"/>
                <a:gd name="T42" fmla="*/ 8 w 156"/>
                <a:gd name="T43" fmla="*/ 146 h 168"/>
                <a:gd name="T44" fmla="*/ 8 w 156"/>
                <a:gd name="T45" fmla="*/ 146 h 168"/>
                <a:gd name="T46" fmla="*/ 10 w 156"/>
                <a:gd name="T47" fmla="*/ 148 h 168"/>
                <a:gd name="T48" fmla="*/ 8 w 156"/>
                <a:gd name="T49" fmla="*/ 152 h 168"/>
                <a:gd name="T50" fmla="*/ 28 w 156"/>
                <a:gd name="T51" fmla="*/ 152 h 168"/>
                <a:gd name="T52" fmla="*/ 30 w 156"/>
                <a:gd name="T53" fmla="*/ 158 h 168"/>
                <a:gd name="T54" fmla="*/ 56 w 156"/>
                <a:gd name="T55" fmla="*/ 168 h 168"/>
                <a:gd name="T56" fmla="*/ 68 w 156"/>
                <a:gd name="T57" fmla="*/ 162 h 168"/>
                <a:gd name="T58" fmla="*/ 90 w 156"/>
                <a:gd name="T59" fmla="*/ 146 h 168"/>
                <a:gd name="T60" fmla="*/ 102 w 156"/>
                <a:gd name="T61" fmla="*/ 96 h 168"/>
                <a:gd name="T62" fmla="*/ 106 w 156"/>
                <a:gd name="T63" fmla="*/ 98 h 168"/>
                <a:gd name="T64" fmla="*/ 120 w 156"/>
                <a:gd name="T65" fmla="*/ 88 h 168"/>
                <a:gd name="T66" fmla="*/ 130 w 156"/>
                <a:gd name="T67" fmla="*/ 92 h 168"/>
                <a:gd name="T68" fmla="*/ 134 w 156"/>
                <a:gd name="T69" fmla="*/ 88 h 168"/>
                <a:gd name="T70" fmla="*/ 128 w 156"/>
                <a:gd name="T71" fmla="*/ 82 h 168"/>
                <a:gd name="T72" fmla="*/ 130 w 156"/>
                <a:gd name="T73" fmla="*/ 72 h 168"/>
                <a:gd name="T74" fmla="*/ 138 w 156"/>
                <a:gd name="T75" fmla="*/ 64 h 168"/>
                <a:gd name="T76" fmla="*/ 156 w 156"/>
                <a:gd name="T77" fmla="*/ 38 h 168"/>
                <a:gd name="T78" fmla="*/ 154 w 156"/>
                <a:gd name="T79" fmla="*/ 22 h 168"/>
                <a:gd name="T80" fmla="*/ 156 w 156"/>
                <a:gd name="T81" fmla="*/ 18 h 168"/>
                <a:gd name="T82" fmla="*/ 150 w 156"/>
                <a:gd name="T83" fmla="*/ 1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6" h="168">
                  <a:moveTo>
                    <a:pt x="150" y="14"/>
                  </a:moveTo>
                  <a:lnTo>
                    <a:pt x="148" y="12"/>
                  </a:lnTo>
                  <a:lnTo>
                    <a:pt x="146" y="12"/>
                  </a:lnTo>
                  <a:lnTo>
                    <a:pt x="134" y="20"/>
                  </a:lnTo>
                  <a:lnTo>
                    <a:pt x="124" y="0"/>
                  </a:lnTo>
                  <a:lnTo>
                    <a:pt x="112" y="16"/>
                  </a:lnTo>
                  <a:lnTo>
                    <a:pt x="108" y="28"/>
                  </a:lnTo>
                  <a:lnTo>
                    <a:pt x="98" y="36"/>
                  </a:lnTo>
                  <a:lnTo>
                    <a:pt x="88" y="60"/>
                  </a:lnTo>
                  <a:lnTo>
                    <a:pt x="56" y="86"/>
                  </a:lnTo>
                  <a:lnTo>
                    <a:pt x="38" y="92"/>
                  </a:lnTo>
                  <a:lnTo>
                    <a:pt x="24" y="112"/>
                  </a:lnTo>
                  <a:lnTo>
                    <a:pt x="24" y="114"/>
                  </a:lnTo>
                  <a:lnTo>
                    <a:pt x="24" y="112"/>
                  </a:lnTo>
                  <a:lnTo>
                    <a:pt x="16" y="116"/>
                  </a:lnTo>
                  <a:lnTo>
                    <a:pt x="16" y="124"/>
                  </a:lnTo>
                  <a:lnTo>
                    <a:pt x="14" y="124"/>
                  </a:lnTo>
                  <a:lnTo>
                    <a:pt x="10" y="132"/>
                  </a:lnTo>
                  <a:lnTo>
                    <a:pt x="14" y="134"/>
                  </a:lnTo>
                  <a:lnTo>
                    <a:pt x="14" y="136"/>
                  </a:lnTo>
                  <a:lnTo>
                    <a:pt x="0" y="146"/>
                  </a:lnTo>
                  <a:lnTo>
                    <a:pt x="8" y="146"/>
                  </a:lnTo>
                  <a:lnTo>
                    <a:pt x="8" y="146"/>
                  </a:lnTo>
                  <a:lnTo>
                    <a:pt x="10" y="148"/>
                  </a:lnTo>
                  <a:lnTo>
                    <a:pt x="8" y="152"/>
                  </a:lnTo>
                  <a:lnTo>
                    <a:pt x="28" y="152"/>
                  </a:lnTo>
                  <a:lnTo>
                    <a:pt x="30" y="158"/>
                  </a:lnTo>
                  <a:lnTo>
                    <a:pt x="56" y="168"/>
                  </a:lnTo>
                  <a:lnTo>
                    <a:pt x="68" y="162"/>
                  </a:lnTo>
                  <a:lnTo>
                    <a:pt x="90" y="146"/>
                  </a:lnTo>
                  <a:lnTo>
                    <a:pt x="102" y="96"/>
                  </a:lnTo>
                  <a:lnTo>
                    <a:pt x="106" y="98"/>
                  </a:lnTo>
                  <a:lnTo>
                    <a:pt x="120" y="88"/>
                  </a:lnTo>
                  <a:lnTo>
                    <a:pt x="130" y="92"/>
                  </a:lnTo>
                  <a:lnTo>
                    <a:pt x="134" y="88"/>
                  </a:lnTo>
                  <a:lnTo>
                    <a:pt x="128" y="82"/>
                  </a:lnTo>
                  <a:lnTo>
                    <a:pt x="130" y="72"/>
                  </a:lnTo>
                  <a:lnTo>
                    <a:pt x="138" y="64"/>
                  </a:lnTo>
                  <a:lnTo>
                    <a:pt x="156" y="38"/>
                  </a:lnTo>
                  <a:lnTo>
                    <a:pt x="154" y="22"/>
                  </a:lnTo>
                  <a:lnTo>
                    <a:pt x="156" y="18"/>
                  </a:lnTo>
                  <a:lnTo>
                    <a:pt x="15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black">
            <a:xfrm>
              <a:off x="8804275" y="4714875"/>
              <a:ext cx="28575" cy="34925"/>
            </a:xfrm>
            <a:custGeom>
              <a:avLst/>
              <a:gdLst>
                <a:gd name="T0" fmla="*/ 6 w 18"/>
                <a:gd name="T1" fmla="*/ 0 h 22"/>
                <a:gd name="T2" fmla="*/ 0 w 18"/>
                <a:gd name="T3" fmla="*/ 22 h 22"/>
                <a:gd name="T4" fmla="*/ 18 w 18"/>
                <a:gd name="T5" fmla="*/ 14 h 22"/>
                <a:gd name="T6" fmla="*/ 12 w 18"/>
                <a:gd name="T7" fmla="*/ 2 h 22"/>
                <a:gd name="T8" fmla="*/ 6 w 18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2">
                  <a:moveTo>
                    <a:pt x="6" y="0"/>
                  </a:moveTo>
                  <a:lnTo>
                    <a:pt x="0" y="22"/>
                  </a:lnTo>
                  <a:lnTo>
                    <a:pt x="18" y="14"/>
                  </a:lnTo>
                  <a:lnTo>
                    <a:pt x="12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black">
            <a:xfrm>
              <a:off x="6184900" y="2847975"/>
              <a:ext cx="73025" cy="123825"/>
            </a:xfrm>
            <a:custGeom>
              <a:avLst/>
              <a:gdLst>
                <a:gd name="T0" fmla="*/ 16 w 46"/>
                <a:gd name="T1" fmla="*/ 2 h 78"/>
                <a:gd name="T2" fmla="*/ 10 w 46"/>
                <a:gd name="T3" fmla="*/ 0 h 78"/>
                <a:gd name="T4" fmla="*/ 4 w 46"/>
                <a:gd name="T5" fmla="*/ 4 h 78"/>
                <a:gd name="T6" fmla="*/ 10 w 46"/>
                <a:gd name="T7" fmla="*/ 8 h 78"/>
                <a:gd name="T8" fmla="*/ 8 w 46"/>
                <a:gd name="T9" fmla="*/ 10 h 78"/>
                <a:gd name="T10" fmla="*/ 4 w 46"/>
                <a:gd name="T11" fmla="*/ 32 h 78"/>
                <a:gd name="T12" fmla="*/ 0 w 46"/>
                <a:gd name="T13" fmla="*/ 32 h 78"/>
                <a:gd name="T14" fmla="*/ 4 w 46"/>
                <a:gd name="T15" fmla="*/ 60 h 78"/>
                <a:gd name="T16" fmla="*/ 10 w 46"/>
                <a:gd name="T17" fmla="*/ 76 h 78"/>
                <a:gd name="T18" fmla="*/ 24 w 46"/>
                <a:gd name="T19" fmla="*/ 78 h 78"/>
                <a:gd name="T20" fmla="*/ 46 w 46"/>
                <a:gd name="T21" fmla="*/ 62 h 78"/>
                <a:gd name="T22" fmla="*/ 46 w 46"/>
                <a:gd name="T23" fmla="*/ 44 h 78"/>
                <a:gd name="T24" fmla="*/ 28 w 46"/>
                <a:gd name="T25" fmla="*/ 12 h 78"/>
                <a:gd name="T26" fmla="*/ 16 w 46"/>
                <a:gd name="T27" fmla="*/ 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78">
                  <a:moveTo>
                    <a:pt x="16" y="2"/>
                  </a:moveTo>
                  <a:lnTo>
                    <a:pt x="10" y="0"/>
                  </a:lnTo>
                  <a:lnTo>
                    <a:pt x="4" y="4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4" y="60"/>
                  </a:lnTo>
                  <a:lnTo>
                    <a:pt x="10" y="76"/>
                  </a:lnTo>
                  <a:lnTo>
                    <a:pt x="24" y="78"/>
                  </a:lnTo>
                  <a:lnTo>
                    <a:pt x="46" y="62"/>
                  </a:lnTo>
                  <a:lnTo>
                    <a:pt x="46" y="44"/>
                  </a:lnTo>
                  <a:lnTo>
                    <a:pt x="28" y="12"/>
                  </a:lnTo>
                  <a:lnTo>
                    <a:pt x="1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black">
            <a:xfrm>
              <a:off x="1801813" y="2581275"/>
              <a:ext cx="57150" cy="25400"/>
            </a:xfrm>
            <a:custGeom>
              <a:avLst/>
              <a:gdLst>
                <a:gd name="T0" fmla="*/ 0 w 36"/>
                <a:gd name="T1" fmla="*/ 8 h 16"/>
                <a:gd name="T2" fmla="*/ 6 w 36"/>
                <a:gd name="T3" fmla="*/ 16 h 16"/>
                <a:gd name="T4" fmla="*/ 22 w 36"/>
                <a:gd name="T5" fmla="*/ 16 h 16"/>
                <a:gd name="T6" fmla="*/ 36 w 36"/>
                <a:gd name="T7" fmla="*/ 10 h 16"/>
                <a:gd name="T8" fmla="*/ 32 w 36"/>
                <a:gd name="T9" fmla="*/ 0 h 16"/>
                <a:gd name="T10" fmla="*/ 4 w 36"/>
                <a:gd name="T11" fmla="*/ 0 h 16"/>
                <a:gd name="T12" fmla="*/ 0 w 36"/>
                <a:gd name="T1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6">
                  <a:moveTo>
                    <a:pt x="0" y="8"/>
                  </a:moveTo>
                  <a:lnTo>
                    <a:pt x="6" y="16"/>
                  </a:lnTo>
                  <a:lnTo>
                    <a:pt x="22" y="16"/>
                  </a:lnTo>
                  <a:lnTo>
                    <a:pt x="36" y="10"/>
                  </a:lnTo>
                  <a:lnTo>
                    <a:pt x="32" y="0"/>
                  </a:lnTo>
                  <a:lnTo>
                    <a:pt x="4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black">
            <a:xfrm>
              <a:off x="9086850" y="1311275"/>
              <a:ext cx="25400" cy="38100"/>
            </a:xfrm>
            <a:custGeom>
              <a:avLst/>
              <a:gdLst>
                <a:gd name="T0" fmla="*/ 14 w 16"/>
                <a:gd name="T1" fmla="*/ 0 h 24"/>
                <a:gd name="T2" fmla="*/ 0 w 16"/>
                <a:gd name="T3" fmla="*/ 24 h 24"/>
                <a:gd name="T4" fmla="*/ 16 w 16"/>
                <a:gd name="T5" fmla="*/ 14 h 24"/>
                <a:gd name="T6" fmla="*/ 14 w 16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24">
                  <a:moveTo>
                    <a:pt x="14" y="0"/>
                  </a:moveTo>
                  <a:lnTo>
                    <a:pt x="0" y="24"/>
                  </a:lnTo>
                  <a:lnTo>
                    <a:pt x="16" y="14"/>
                  </a:lnTo>
                  <a:lnTo>
                    <a:pt x="1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black">
            <a:xfrm>
              <a:off x="8953500" y="1279525"/>
              <a:ext cx="38100" cy="15875"/>
            </a:xfrm>
            <a:custGeom>
              <a:avLst/>
              <a:gdLst>
                <a:gd name="T0" fmla="*/ 24 w 24"/>
                <a:gd name="T1" fmla="*/ 2 h 10"/>
                <a:gd name="T2" fmla="*/ 0 w 24"/>
                <a:gd name="T3" fmla="*/ 0 h 10"/>
                <a:gd name="T4" fmla="*/ 0 w 24"/>
                <a:gd name="T5" fmla="*/ 6 h 10"/>
                <a:gd name="T6" fmla="*/ 10 w 24"/>
                <a:gd name="T7" fmla="*/ 10 h 10"/>
                <a:gd name="T8" fmla="*/ 24 w 24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0">
                  <a:moveTo>
                    <a:pt x="24" y="2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0" y="10"/>
                  </a:lnTo>
                  <a:lnTo>
                    <a:pt x="24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black">
            <a:xfrm>
              <a:off x="234950" y="2063750"/>
              <a:ext cx="31750" cy="12700"/>
            </a:xfrm>
            <a:custGeom>
              <a:avLst/>
              <a:gdLst>
                <a:gd name="T0" fmla="*/ 4 w 20"/>
                <a:gd name="T1" fmla="*/ 8 h 8"/>
                <a:gd name="T2" fmla="*/ 20 w 20"/>
                <a:gd name="T3" fmla="*/ 6 h 8"/>
                <a:gd name="T4" fmla="*/ 0 w 20"/>
                <a:gd name="T5" fmla="*/ 0 h 8"/>
                <a:gd name="T6" fmla="*/ 4 w 20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8">
                  <a:moveTo>
                    <a:pt x="4" y="8"/>
                  </a:moveTo>
                  <a:lnTo>
                    <a:pt x="20" y="6"/>
                  </a:ln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black">
            <a:xfrm>
              <a:off x="1268413" y="2432050"/>
              <a:ext cx="339725" cy="114300"/>
            </a:xfrm>
            <a:custGeom>
              <a:avLst/>
              <a:gdLst>
                <a:gd name="T0" fmla="*/ 214 w 214"/>
                <a:gd name="T1" fmla="*/ 64 h 72"/>
                <a:gd name="T2" fmla="*/ 196 w 214"/>
                <a:gd name="T3" fmla="*/ 52 h 72"/>
                <a:gd name="T4" fmla="*/ 182 w 214"/>
                <a:gd name="T5" fmla="*/ 50 h 72"/>
                <a:gd name="T6" fmla="*/ 182 w 214"/>
                <a:gd name="T7" fmla="*/ 44 h 72"/>
                <a:gd name="T8" fmla="*/ 162 w 214"/>
                <a:gd name="T9" fmla="*/ 38 h 72"/>
                <a:gd name="T10" fmla="*/ 152 w 214"/>
                <a:gd name="T11" fmla="*/ 32 h 72"/>
                <a:gd name="T12" fmla="*/ 146 w 214"/>
                <a:gd name="T13" fmla="*/ 30 h 72"/>
                <a:gd name="T14" fmla="*/ 146 w 214"/>
                <a:gd name="T15" fmla="*/ 24 h 72"/>
                <a:gd name="T16" fmla="*/ 138 w 214"/>
                <a:gd name="T17" fmla="*/ 18 h 72"/>
                <a:gd name="T18" fmla="*/ 124 w 214"/>
                <a:gd name="T19" fmla="*/ 14 h 72"/>
                <a:gd name="T20" fmla="*/ 122 w 214"/>
                <a:gd name="T21" fmla="*/ 18 h 72"/>
                <a:gd name="T22" fmla="*/ 110 w 214"/>
                <a:gd name="T23" fmla="*/ 16 h 72"/>
                <a:gd name="T24" fmla="*/ 98 w 214"/>
                <a:gd name="T25" fmla="*/ 4 h 72"/>
                <a:gd name="T26" fmla="*/ 68 w 214"/>
                <a:gd name="T27" fmla="*/ 0 h 72"/>
                <a:gd name="T28" fmla="*/ 52 w 214"/>
                <a:gd name="T29" fmla="*/ 0 h 72"/>
                <a:gd name="T30" fmla="*/ 26 w 214"/>
                <a:gd name="T31" fmla="*/ 8 h 72"/>
                <a:gd name="T32" fmla="*/ 16 w 214"/>
                <a:gd name="T33" fmla="*/ 14 h 72"/>
                <a:gd name="T34" fmla="*/ 14 w 214"/>
                <a:gd name="T35" fmla="*/ 26 h 72"/>
                <a:gd name="T36" fmla="*/ 0 w 214"/>
                <a:gd name="T37" fmla="*/ 30 h 72"/>
                <a:gd name="T38" fmla="*/ 16 w 214"/>
                <a:gd name="T39" fmla="*/ 34 h 72"/>
                <a:gd name="T40" fmla="*/ 28 w 214"/>
                <a:gd name="T41" fmla="*/ 26 h 72"/>
                <a:gd name="T42" fmla="*/ 40 w 214"/>
                <a:gd name="T43" fmla="*/ 24 h 72"/>
                <a:gd name="T44" fmla="*/ 48 w 214"/>
                <a:gd name="T45" fmla="*/ 16 h 72"/>
                <a:gd name="T46" fmla="*/ 60 w 214"/>
                <a:gd name="T47" fmla="*/ 16 h 72"/>
                <a:gd name="T48" fmla="*/ 56 w 214"/>
                <a:gd name="T49" fmla="*/ 20 h 72"/>
                <a:gd name="T50" fmla="*/ 60 w 214"/>
                <a:gd name="T51" fmla="*/ 26 h 72"/>
                <a:gd name="T52" fmla="*/ 88 w 214"/>
                <a:gd name="T53" fmla="*/ 28 h 72"/>
                <a:gd name="T54" fmla="*/ 100 w 214"/>
                <a:gd name="T55" fmla="*/ 38 h 72"/>
                <a:gd name="T56" fmla="*/ 122 w 214"/>
                <a:gd name="T57" fmla="*/ 40 h 72"/>
                <a:gd name="T58" fmla="*/ 134 w 214"/>
                <a:gd name="T59" fmla="*/ 56 h 72"/>
                <a:gd name="T60" fmla="*/ 150 w 214"/>
                <a:gd name="T61" fmla="*/ 58 h 72"/>
                <a:gd name="T62" fmla="*/ 138 w 214"/>
                <a:gd name="T63" fmla="*/ 70 h 72"/>
                <a:gd name="T64" fmla="*/ 140 w 214"/>
                <a:gd name="T65" fmla="*/ 72 h 72"/>
                <a:gd name="T66" fmla="*/ 144 w 214"/>
                <a:gd name="T67" fmla="*/ 72 h 72"/>
                <a:gd name="T68" fmla="*/ 188 w 214"/>
                <a:gd name="T69" fmla="*/ 72 h 72"/>
                <a:gd name="T70" fmla="*/ 214 w 214"/>
                <a:gd name="T71" fmla="*/ 6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72">
                  <a:moveTo>
                    <a:pt x="214" y="64"/>
                  </a:moveTo>
                  <a:lnTo>
                    <a:pt x="196" y="52"/>
                  </a:lnTo>
                  <a:lnTo>
                    <a:pt x="182" y="50"/>
                  </a:lnTo>
                  <a:lnTo>
                    <a:pt x="182" y="44"/>
                  </a:lnTo>
                  <a:lnTo>
                    <a:pt x="162" y="38"/>
                  </a:lnTo>
                  <a:lnTo>
                    <a:pt x="152" y="32"/>
                  </a:lnTo>
                  <a:lnTo>
                    <a:pt x="146" y="30"/>
                  </a:lnTo>
                  <a:lnTo>
                    <a:pt x="146" y="24"/>
                  </a:lnTo>
                  <a:lnTo>
                    <a:pt x="138" y="18"/>
                  </a:lnTo>
                  <a:lnTo>
                    <a:pt x="124" y="14"/>
                  </a:lnTo>
                  <a:lnTo>
                    <a:pt x="122" y="18"/>
                  </a:lnTo>
                  <a:lnTo>
                    <a:pt x="110" y="16"/>
                  </a:lnTo>
                  <a:lnTo>
                    <a:pt x="98" y="4"/>
                  </a:lnTo>
                  <a:lnTo>
                    <a:pt x="68" y="0"/>
                  </a:lnTo>
                  <a:lnTo>
                    <a:pt x="52" y="0"/>
                  </a:lnTo>
                  <a:lnTo>
                    <a:pt x="26" y="8"/>
                  </a:lnTo>
                  <a:lnTo>
                    <a:pt x="16" y="14"/>
                  </a:lnTo>
                  <a:lnTo>
                    <a:pt x="14" y="26"/>
                  </a:lnTo>
                  <a:lnTo>
                    <a:pt x="0" y="30"/>
                  </a:lnTo>
                  <a:lnTo>
                    <a:pt x="16" y="34"/>
                  </a:lnTo>
                  <a:lnTo>
                    <a:pt x="28" y="26"/>
                  </a:lnTo>
                  <a:lnTo>
                    <a:pt x="40" y="24"/>
                  </a:lnTo>
                  <a:lnTo>
                    <a:pt x="48" y="16"/>
                  </a:lnTo>
                  <a:lnTo>
                    <a:pt x="60" y="16"/>
                  </a:lnTo>
                  <a:lnTo>
                    <a:pt x="56" y="20"/>
                  </a:lnTo>
                  <a:lnTo>
                    <a:pt x="60" y="26"/>
                  </a:lnTo>
                  <a:lnTo>
                    <a:pt x="88" y="28"/>
                  </a:lnTo>
                  <a:lnTo>
                    <a:pt x="100" y="38"/>
                  </a:lnTo>
                  <a:lnTo>
                    <a:pt x="122" y="40"/>
                  </a:lnTo>
                  <a:lnTo>
                    <a:pt x="134" y="56"/>
                  </a:lnTo>
                  <a:lnTo>
                    <a:pt x="150" y="58"/>
                  </a:lnTo>
                  <a:lnTo>
                    <a:pt x="138" y="70"/>
                  </a:lnTo>
                  <a:lnTo>
                    <a:pt x="140" y="72"/>
                  </a:lnTo>
                  <a:lnTo>
                    <a:pt x="144" y="72"/>
                  </a:lnTo>
                  <a:lnTo>
                    <a:pt x="188" y="72"/>
                  </a:lnTo>
                  <a:lnTo>
                    <a:pt x="214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black">
            <a:xfrm>
              <a:off x="1325563" y="2476500"/>
              <a:ext cx="25400" cy="22225"/>
            </a:xfrm>
            <a:custGeom>
              <a:avLst/>
              <a:gdLst>
                <a:gd name="T0" fmla="*/ 0 w 16"/>
                <a:gd name="T1" fmla="*/ 14 h 14"/>
                <a:gd name="T2" fmla="*/ 16 w 16"/>
                <a:gd name="T3" fmla="*/ 12 h 14"/>
                <a:gd name="T4" fmla="*/ 12 w 16"/>
                <a:gd name="T5" fmla="*/ 0 h 14"/>
                <a:gd name="T6" fmla="*/ 6 w 16"/>
                <a:gd name="T7" fmla="*/ 0 h 14"/>
                <a:gd name="T8" fmla="*/ 0 w 1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0" y="14"/>
                  </a:moveTo>
                  <a:lnTo>
                    <a:pt x="16" y="12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4" name="Freeform 24"/>
            <p:cNvSpPr>
              <a:spLocks noEditPoints="1"/>
            </p:cNvSpPr>
            <p:nvPr/>
          </p:nvSpPr>
          <p:spPr bwMode="black">
            <a:xfrm>
              <a:off x="1592263" y="2530475"/>
              <a:ext cx="187325" cy="88900"/>
            </a:xfrm>
            <a:custGeom>
              <a:avLst/>
              <a:gdLst>
                <a:gd name="T0" fmla="*/ 18 w 118"/>
                <a:gd name="T1" fmla="*/ 42 h 56"/>
                <a:gd name="T2" fmla="*/ 32 w 118"/>
                <a:gd name="T3" fmla="*/ 46 h 56"/>
                <a:gd name="T4" fmla="*/ 42 w 118"/>
                <a:gd name="T5" fmla="*/ 42 h 56"/>
                <a:gd name="T6" fmla="*/ 48 w 118"/>
                <a:gd name="T7" fmla="*/ 46 h 56"/>
                <a:gd name="T8" fmla="*/ 56 w 118"/>
                <a:gd name="T9" fmla="*/ 56 h 56"/>
                <a:gd name="T10" fmla="*/ 68 w 118"/>
                <a:gd name="T11" fmla="*/ 40 h 56"/>
                <a:gd name="T12" fmla="*/ 72 w 118"/>
                <a:gd name="T13" fmla="*/ 46 h 56"/>
                <a:gd name="T14" fmla="*/ 92 w 118"/>
                <a:gd name="T15" fmla="*/ 38 h 56"/>
                <a:gd name="T16" fmla="*/ 112 w 118"/>
                <a:gd name="T17" fmla="*/ 42 h 56"/>
                <a:gd name="T18" fmla="*/ 118 w 118"/>
                <a:gd name="T19" fmla="*/ 32 h 56"/>
                <a:gd name="T20" fmla="*/ 108 w 118"/>
                <a:gd name="T21" fmla="*/ 22 h 56"/>
                <a:gd name="T22" fmla="*/ 100 w 118"/>
                <a:gd name="T23" fmla="*/ 22 h 56"/>
                <a:gd name="T24" fmla="*/ 104 w 118"/>
                <a:gd name="T25" fmla="*/ 18 h 56"/>
                <a:gd name="T26" fmla="*/ 90 w 118"/>
                <a:gd name="T27" fmla="*/ 16 h 56"/>
                <a:gd name="T28" fmla="*/ 86 w 118"/>
                <a:gd name="T29" fmla="*/ 10 h 56"/>
                <a:gd name="T30" fmla="*/ 70 w 118"/>
                <a:gd name="T31" fmla="*/ 4 h 56"/>
                <a:gd name="T32" fmla="*/ 52 w 118"/>
                <a:gd name="T33" fmla="*/ 6 h 56"/>
                <a:gd name="T34" fmla="*/ 52 w 118"/>
                <a:gd name="T35" fmla="*/ 4 h 56"/>
                <a:gd name="T36" fmla="*/ 50 w 118"/>
                <a:gd name="T37" fmla="*/ 6 h 56"/>
                <a:gd name="T38" fmla="*/ 46 w 118"/>
                <a:gd name="T39" fmla="*/ 6 h 56"/>
                <a:gd name="T40" fmla="*/ 46 w 118"/>
                <a:gd name="T41" fmla="*/ 6 h 56"/>
                <a:gd name="T42" fmla="*/ 40 w 118"/>
                <a:gd name="T43" fmla="*/ 8 h 56"/>
                <a:gd name="T44" fmla="*/ 34 w 118"/>
                <a:gd name="T45" fmla="*/ 6 h 56"/>
                <a:gd name="T46" fmla="*/ 34 w 118"/>
                <a:gd name="T47" fmla="*/ 4 h 56"/>
                <a:gd name="T48" fmla="*/ 30 w 118"/>
                <a:gd name="T49" fmla="*/ 0 h 56"/>
                <a:gd name="T50" fmla="*/ 28 w 118"/>
                <a:gd name="T51" fmla="*/ 4 h 56"/>
                <a:gd name="T52" fmla="*/ 12 w 118"/>
                <a:gd name="T53" fmla="*/ 12 h 56"/>
                <a:gd name="T54" fmla="*/ 28 w 118"/>
                <a:gd name="T55" fmla="*/ 16 h 56"/>
                <a:gd name="T56" fmla="*/ 28 w 118"/>
                <a:gd name="T57" fmla="*/ 24 h 56"/>
                <a:gd name="T58" fmla="*/ 28 w 118"/>
                <a:gd name="T59" fmla="*/ 24 h 56"/>
                <a:gd name="T60" fmla="*/ 18 w 118"/>
                <a:gd name="T61" fmla="*/ 24 h 56"/>
                <a:gd name="T62" fmla="*/ 22 w 118"/>
                <a:gd name="T63" fmla="*/ 30 h 56"/>
                <a:gd name="T64" fmla="*/ 24 w 118"/>
                <a:gd name="T65" fmla="*/ 32 h 56"/>
                <a:gd name="T66" fmla="*/ 0 w 118"/>
                <a:gd name="T67" fmla="*/ 30 h 56"/>
                <a:gd name="T68" fmla="*/ 0 w 118"/>
                <a:gd name="T69" fmla="*/ 36 h 56"/>
                <a:gd name="T70" fmla="*/ 12 w 118"/>
                <a:gd name="T71" fmla="*/ 48 h 56"/>
                <a:gd name="T72" fmla="*/ 18 w 118"/>
                <a:gd name="T73" fmla="*/ 42 h 56"/>
                <a:gd name="T74" fmla="*/ 36 w 118"/>
                <a:gd name="T75" fmla="*/ 32 h 56"/>
                <a:gd name="T76" fmla="*/ 36 w 118"/>
                <a:gd name="T77" fmla="*/ 32 h 56"/>
                <a:gd name="T78" fmla="*/ 34 w 118"/>
                <a:gd name="T79" fmla="*/ 32 h 56"/>
                <a:gd name="T80" fmla="*/ 34 w 118"/>
                <a:gd name="T81" fmla="*/ 30 h 56"/>
                <a:gd name="T82" fmla="*/ 36 w 118"/>
                <a:gd name="T83" fmla="*/ 3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8" h="56">
                  <a:moveTo>
                    <a:pt x="18" y="42"/>
                  </a:moveTo>
                  <a:lnTo>
                    <a:pt x="32" y="46"/>
                  </a:lnTo>
                  <a:lnTo>
                    <a:pt x="42" y="42"/>
                  </a:lnTo>
                  <a:lnTo>
                    <a:pt x="48" y="46"/>
                  </a:lnTo>
                  <a:lnTo>
                    <a:pt x="56" y="56"/>
                  </a:lnTo>
                  <a:lnTo>
                    <a:pt x="68" y="40"/>
                  </a:lnTo>
                  <a:lnTo>
                    <a:pt x="72" y="46"/>
                  </a:lnTo>
                  <a:lnTo>
                    <a:pt x="92" y="38"/>
                  </a:lnTo>
                  <a:lnTo>
                    <a:pt x="112" y="42"/>
                  </a:lnTo>
                  <a:lnTo>
                    <a:pt x="118" y="32"/>
                  </a:lnTo>
                  <a:lnTo>
                    <a:pt x="108" y="22"/>
                  </a:lnTo>
                  <a:lnTo>
                    <a:pt x="100" y="22"/>
                  </a:lnTo>
                  <a:lnTo>
                    <a:pt x="104" y="18"/>
                  </a:lnTo>
                  <a:lnTo>
                    <a:pt x="90" y="16"/>
                  </a:lnTo>
                  <a:lnTo>
                    <a:pt x="86" y="10"/>
                  </a:lnTo>
                  <a:lnTo>
                    <a:pt x="70" y="4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0" y="6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40" y="8"/>
                  </a:lnTo>
                  <a:lnTo>
                    <a:pt x="34" y="6"/>
                  </a:lnTo>
                  <a:lnTo>
                    <a:pt x="34" y="4"/>
                  </a:lnTo>
                  <a:lnTo>
                    <a:pt x="30" y="0"/>
                  </a:lnTo>
                  <a:lnTo>
                    <a:pt x="28" y="4"/>
                  </a:lnTo>
                  <a:lnTo>
                    <a:pt x="12" y="12"/>
                  </a:lnTo>
                  <a:lnTo>
                    <a:pt x="28" y="16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18" y="24"/>
                  </a:lnTo>
                  <a:lnTo>
                    <a:pt x="22" y="30"/>
                  </a:lnTo>
                  <a:lnTo>
                    <a:pt x="24" y="32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12" y="48"/>
                  </a:lnTo>
                  <a:lnTo>
                    <a:pt x="18" y="42"/>
                  </a:lnTo>
                  <a:close/>
                  <a:moveTo>
                    <a:pt x="36" y="32"/>
                  </a:moveTo>
                  <a:lnTo>
                    <a:pt x="36" y="32"/>
                  </a:lnTo>
                  <a:lnTo>
                    <a:pt x="34" y="32"/>
                  </a:lnTo>
                  <a:lnTo>
                    <a:pt x="34" y="30"/>
                  </a:lnTo>
                  <a:lnTo>
                    <a:pt x="36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5" name="Freeform 25"/>
            <p:cNvSpPr>
              <a:spLocks/>
            </p:cNvSpPr>
            <p:nvPr/>
          </p:nvSpPr>
          <p:spPr bwMode="black">
            <a:xfrm>
              <a:off x="1468438" y="2578100"/>
              <a:ext cx="79375" cy="34925"/>
            </a:xfrm>
            <a:custGeom>
              <a:avLst/>
              <a:gdLst>
                <a:gd name="T0" fmla="*/ 12 w 50"/>
                <a:gd name="T1" fmla="*/ 0 h 22"/>
                <a:gd name="T2" fmla="*/ 0 w 50"/>
                <a:gd name="T3" fmla="*/ 8 h 22"/>
                <a:gd name="T4" fmla="*/ 16 w 50"/>
                <a:gd name="T5" fmla="*/ 20 h 22"/>
                <a:gd name="T6" fmla="*/ 28 w 50"/>
                <a:gd name="T7" fmla="*/ 22 h 22"/>
                <a:gd name="T8" fmla="*/ 36 w 50"/>
                <a:gd name="T9" fmla="*/ 18 h 22"/>
                <a:gd name="T10" fmla="*/ 50 w 50"/>
                <a:gd name="T11" fmla="*/ 18 h 22"/>
                <a:gd name="T12" fmla="*/ 44 w 50"/>
                <a:gd name="T13" fmla="*/ 8 h 22"/>
                <a:gd name="T14" fmla="*/ 28 w 50"/>
                <a:gd name="T15" fmla="*/ 2 h 22"/>
                <a:gd name="T16" fmla="*/ 12 w 50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22">
                  <a:moveTo>
                    <a:pt x="12" y="0"/>
                  </a:moveTo>
                  <a:lnTo>
                    <a:pt x="0" y="8"/>
                  </a:lnTo>
                  <a:lnTo>
                    <a:pt x="16" y="20"/>
                  </a:lnTo>
                  <a:lnTo>
                    <a:pt x="28" y="22"/>
                  </a:lnTo>
                  <a:lnTo>
                    <a:pt x="36" y="18"/>
                  </a:lnTo>
                  <a:lnTo>
                    <a:pt x="50" y="18"/>
                  </a:lnTo>
                  <a:lnTo>
                    <a:pt x="44" y="8"/>
                  </a:lnTo>
                  <a:lnTo>
                    <a:pt x="28" y="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6" name="Freeform 26"/>
            <p:cNvSpPr>
              <a:spLocks/>
            </p:cNvSpPr>
            <p:nvPr/>
          </p:nvSpPr>
          <p:spPr bwMode="black">
            <a:xfrm>
              <a:off x="282575" y="2241550"/>
              <a:ext cx="9525" cy="12700"/>
            </a:xfrm>
            <a:custGeom>
              <a:avLst/>
              <a:gdLst>
                <a:gd name="T0" fmla="*/ 0 w 6"/>
                <a:gd name="T1" fmla="*/ 2 h 8"/>
                <a:gd name="T2" fmla="*/ 2 w 6"/>
                <a:gd name="T3" fmla="*/ 8 h 8"/>
                <a:gd name="T4" fmla="*/ 6 w 6"/>
                <a:gd name="T5" fmla="*/ 6 h 8"/>
                <a:gd name="T6" fmla="*/ 6 w 6"/>
                <a:gd name="T7" fmla="*/ 0 h 8"/>
                <a:gd name="T8" fmla="*/ 2 w 6"/>
                <a:gd name="T9" fmla="*/ 0 h 8"/>
                <a:gd name="T10" fmla="*/ 0 w 6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8">
                  <a:moveTo>
                    <a:pt x="0" y="2"/>
                  </a:moveTo>
                  <a:lnTo>
                    <a:pt x="2" y="8"/>
                  </a:lnTo>
                  <a:lnTo>
                    <a:pt x="6" y="6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black">
            <a:xfrm>
              <a:off x="1455738" y="2314575"/>
              <a:ext cx="41275" cy="15875"/>
            </a:xfrm>
            <a:custGeom>
              <a:avLst/>
              <a:gdLst>
                <a:gd name="T0" fmla="*/ 0 w 26"/>
                <a:gd name="T1" fmla="*/ 2 h 10"/>
                <a:gd name="T2" fmla="*/ 0 w 26"/>
                <a:gd name="T3" fmla="*/ 8 h 10"/>
                <a:gd name="T4" fmla="*/ 26 w 26"/>
                <a:gd name="T5" fmla="*/ 10 h 10"/>
                <a:gd name="T6" fmla="*/ 20 w 26"/>
                <a:gd name="T7" fmla="*/ 0 h 10"/>
                <a:gd name="T8" fmla="*/ 0 w 26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0">
                  <a:moveTo>
                    <a:pt x="0" y="2"/>
                  </a:moveTo>
                  <a:lnTo>
                    <a:pt x="0" y="8"/>
                  </a:lnTo>
                  <a:lnTo>
                    <a:pt x="26" y="10"/>
                  </a:lnTo>
                  <a:lnTo>
                    <a:pt x="20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black">
            <a:xfrm>
              <a:off x="1611313" y="2489200"/>
              <a:ext cx="28575" cy="25400"/>
            </a:xfrm>
            <a:custGeom>
              <a:avLst/>
              <a:gdLst>
                <a:gd name="T0" fmla="*/ 16 w 18"/>
                <a:gd name="T1" fmla="*/ 10 h 16"/>
                <a:gd name="T2" fmla="*/ 18 w 18"/>
                <a:gd name="T3" fmla="*/ 0 h 16"/>
                <a:gd name="T4" fmla="*/ 0 w 18"/>
                <a:gd name="T5" fmla="*/ 6 h 16"/>
                <a:gd name="T6" fmla="*/ 0 w 18"/>
                <a:gd name="T7" fmla="*/ 16 h 16"/>
                <a:gd name="T8" fmla="*/ 16 w 18"/>
                <a:gd name="T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16" y="10"/>
                  </a:moveTo>
                  <a:lnTo>
                    <a:pt x="18" y="0"/>
                  </a:lnTo>
                  <a:lnTo>
                    <a:pt x="0" y="6"/>
                  </a:lnTo>
                  <a:lnTo>
                    <a:pt x="0" y="16"/>
                  </a:lnTo>
                  <a:lnTo>
                    <a:pt x="16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9" name="Freeform 29"/>
            <p:cNvSpPr>
              <a:spLocks/>
            </p:cNvSpPr>
            <p:nvPr/>
          </p:nvSpPr>
          <p:spPr bwMode="black">
            <a:xfrm>
              <a:off x="1547813" y="2384425"/>
              <a:ext cx="25400" cy="25400"/>
            </a:xfrm>
            <a:custGeom>
              <a:avLst/>
              <a:gdLst>
                <a:gd name="T0" fmla="*/ 16 w 16"/>
                <a:gd name="T1" fmla="*/ 16 h 16"/>
                <a:gd name="T2" fmla="*/ 12 w 16"/>
                <a:gd name="T3" fmla="*/ 8 h 16"/>
                <a:gd name="T4" fmla="*/ 4 w 16"/>
                <a:gd name="T5" fmla="*/ 0 h 16"/>
                <a:gd name="T6" fmla="*/ 0 w 16"/>
                <a:gd name="T7" fmla="*/ 2 h 16"/>
                <a:gd name="T8" fmla="*/ 8 w 16"/>
                <a:gd name="T9" fmla="*/ 16 h 16"/>
                <a:gd name="T10" fmla="*/ 16 w 16"/>
                <a:gd name="T1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6">
                  <a:moveTo>
                    <a:pt x="16" y="16"/>
                  </a:moveTo>
                  <a:lnTo>
                    <a:pt x="12" y="8"/>
                  </a:lnTo>
                  <a:lnTo>
                    <a:pt x="4" y="0"/>
                  </a:lnTo>
                  <a:lnTo>
                    <a:pt x="0" y="2"/>
                  </a:lnTo>
                  <a:lnTo>
                    <a:pt x="8" y="16"/>
                  </a:lnTo>
                  <a:lnTo>
                    <a:pt x="1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0" name="Freeform 30"/>
            <p:cNvSpPr>
              <a:spLocks/>
            </p:cNvSpPr>
            <p:nvPr/>
          </p:nvSpPr>
          <p:spPr bwMode="black">
            <a:xfrm>
              <a:off x="1528763" y="2355850"/>
              <a:ext cx="15875" cy="44450"/>
            </a:xfrm>
            <a:custGeom>
              <a:avLst/>
              <a:gdLst>
                <a:gd name="T0" fmla="*/ 0 w 10"/>
                <a:gd name="T1" fmla="*/ 16 h 28"/>
                <a:gd name="T2" fmla="*/ 10 w 10"/>
                <a:gd name="T3" fmla="*/ 28 h 28"/>
                <a:gd name="T4" fmla="*/ 8 w 10"/>
                <a:gd name="T5" fmla="*/ 0 h 28"/>
                <a:gd name="T6" fmla="*/ 0 w 10"/>
                <a:gd name="T7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8">
                  <a:moveTo>
                    <a:pt x="0" y="16"/>
                  </a:moveTo>
                  <a:lnTo>
                    <a:pt x="10" y="28"/>
                  </a:lnTo>
                  <a:lnTo>
                    <a:pt x="8" y="0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black">
            <a:xfrm>
              <a:off x="1484313" y="2390775"/>
              <a:ext cx="15875" cy="38100"/>
            </a:xfrm>
            <a:custGeom>
              <a:avLst/>
              <a:gdLst>
                <a:gd name="T0" fmla="*/ 10 w 10"/>
                <a:gd name="T1" fmla="*/ 0 h 24"/>
                <a:gd name="T2" fmla="*/ 0 w 10"/>
                <a:gd name="T3" fmla="*/ 12 h 24"/>
                <a:gd name="T4" fmla="*/ 10 w 10"/>
                <a:gd name="T5" fmla="*/ 24 h 24"/>
                <a:gd name="T6" fmla="*/ 10 w 10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4">
                  <a:moveTo>
                    <a:pt x="10" y="0"/>
                  </a:moveTo>
                  <a:lnTo>
                    <a:pt x="0" y="12"/>
                  </a:lnTo>
                  <a:lnTo>
                    <a:pt x="10" y="24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black">
            <a:xfrm>
              <a:off x="1468438" y="2365375"/>
              <a:ext cx="25400" cy="38100"/>
            </a:xfrm>
            <a:custGeom>
              <a:avLst/>
              <a:gdLst>
                <a:gd name="T0" fmla="*/ 10 w 16"/>
                <a:gd name="T1" fmla="*/ 4 h 24"/>
                <a:gd name="T2" fmla="*/ 6 w 16"/>
                <a:gd name="T3" fmla="*/ 0 h 24"/>
                <a:gd name="T4" fmla="*/ 0 w 16"/>
                <a:gd name="T5" fmla="*/ 14 h 24"/>
                <a:gd name="T6" fmla="*/ 14 w 16"/>
                <a:gd name="T7" fmla="*/ 24 h 24"/>
                <a:gd name="T8" fmla="*/ 16 w 16"/>
                <a:gd name="T9" fmla="*/ 14 h 24"/>
                <a:gd name="T10" fmla="*/ 10 w 16"/>
                <a:gd name="T11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24">
                  <a:moveTo>
                    <a:pt x="10" y="4"/>
                  </a:moveTo>
                  <a:lnTo>
                    <a:pt x="6" y="0"/>
                  </a:lnTo>
                  <a:lnTo>
                    <a:pt x="0" y="14"/>
                  </a:lnTo>
                  <a:lnTo>
                    <a:pt x="14" y="24"/>
                  </a:lnTo>
                  <a:lnTo>
                    <a:pt x="16" y="14"/>
                  </a:lnTo>
                  <a:lnTo>
                    <a:pt x="1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3" name="Freeform 33"/>
            <p:cNvSpPr>
              <a:spLocks/>
            </p:cNvSpPr>
            <p:nvPr/>
          </p:nvSpPr>
          <p:spPr bwMode="black">
            <a:xfrm>
              <a:off x="1500188" y="2314575"/>
              <a:ext cx="15875" cy="34925"/>
            </a:xfrm>
            <a:custGeom>
              <a:avLst/>
              <a:gdLst>
                <a:gd name="T0" fmla="*/ 10 w 10"/>
                <a:gd name="T1" fmla="*/ 12 h 22"/>
                <a:gd name="T2" fmla="*/ 8 w 10"/>
                <a:gd name="T3" fmla="*/ 0 h 22"/>
                <a:gd name="T4" fmla="*/ 0 w 10"/>
                <a:gd name="T5" fmla="*/ 12 h 22"/>
                <a:gd name="T6" fmla="*/ 4 w 10"/>
                <a:gd name="T7" fmla="*/ 22 h 22"/>
                <a:gd name="T8" fmla="*/ 10 w 10"/>
                <a:gd name="T9" fmla="*/ 22 h 22"/>
                <a:gd name="T10" fmla="*/ 10 w 10"/>
                <a:gd name="T11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2">
                  <a:moveTo>
                    <a:pt x="10" y="12"/>
                  </a:moveTo>
                  <a:lnTo>
                    <a:pt x="8" y="0"/>
                  </a:lnTo>
                  <a:lnTo>
                    <a:pt x="0" y="12"/>
                  </a:lnTo>
                  <a:lnTo>
                    <a:pt x="4" y="22"/>
                  </a:lnTo>
                  <a:lnTo>
                    <a:pt x="10" y="22"/>
                  </a:lnTo>
                  <a:lnTo>
                    <a:pt x="1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4" name="Freeform 34"/>
            <p:cNvSpPr>
              <a:spLocks/>
            </p:cNvSpPr>
            <p:nvPr/>
          </p:nvSpPr>
          <p:spPr bwMode="black">
            <a:xfrm>
              <a:off x="1592263" y="2444750"/>
              <a:ext cx="22225" cy="22225"/>
            </a:xfrm>
            <a:custGeom>
              <a:avLst/>
              <a:gdLst>
                <a:gd name="T0" fmla="*/ 0 w 14"/>
                <a:gd name="T1" fmla="*/ 4 h 14"/>
                <a:gd name="T2" fmla="*/ 4 w 14"/>
                <a:gd name="T3" fmla="*/ 8 h 14"/>
                <a:gd name="T4" fmla="*/ 4 w 14"/>
                <a:gd name="T5" fmla="*/ 14 h 14"/>
                <a:gd name="T6" fmla="*/ 10 w 14"/>
                <a:gd name="T7" fmla="*/ 14 h 14"/>
                <a:gd name="T8" fmla="*/ 14 w 14"/>
                <a:gd name="T9" fmla="*/ 2 h 14"/>
                <a:gd name="T10" fmla="*/ 2 w 14"/>
                <a:gd name="T11" fmla="*/ 0 h 14"/>
                <a:gd name="T12" fmla="*/ 0 w 14"/>
                <a:gd name="T13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4">
                  <a:moveTo>
                    <a:pt x="0" y="4"/>
                  </a:moveTo>
                  <a:lnTo>
                    <a:pt x="4" y="8"/>
                  </a:lnTo>
                  <a:lnTo>
                    <a:pt x="4" y="14"/>
                  </a:lnTo>
                  <a:lnTo>
                    <a:pt x="10" y="14"/>
                  </a:lnTo>
                  <a:lnTo>
                    <a:pt x="14" y="2"/>
                  </a:lnTo>
                  <a:lnTo>
                    <a:pt x="2" y="0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black">
            <a:xfrm>
              <a:off x="1773238" y="860425"/>
              <a:ext cx="22225" cy="31750"/>
            </a:xfrm>
            <a:custGeom>
              <a:avLst/>
              <a:gdLst>
                <a:gd name="T0" fmla="*/ 14 w 14"/>
                <a:gd name="T1" fmla="*/ 10 h 20"/>
                <a:gd name="T2" fmla="*/ 14 w 14"/>
                <a:gd name="T3" fmla="*/ 0 h 20"/>
                <a:gd name="T4" fmla="*/ 2 w 14"/>
                <a:gd name="T5" fmla="*/ 6 h 20"/>
                <a:gd name="T6" fmla="*/ 0 w 14"/>
                <a:gd name="T7" fmla="*/ 20 h 20"/>
                <a:gd name="T8" fmla="*/ 14 w 14"/>
                <a:gd name="T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0">
                  <a:moveTo>
                    <a:pt x="14" y="10"/>
                  </a:moveTo>
                  <a:lnTo>
                    <a:pt x="14" y="0"/>
                  </a:lnTo>
                  <a:lnTo>
                    <a:pt x="2" y="6"/>
                  </a:lnTo>
                  <a:lnTo>
                    <a:pt x="0" y="20"/>
                  </a:lnTo>
                  <a:lnTo>
                    <a:pt x="1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6" name="Freeform 36"/>
            <p:cNvSpPr>
              <a:spLocks/>
            </p:cNvSpPr>
            <p:nvPr/>
          </p:nvSpPr>
          <p:spPr bwMode="black">
            <a:xfrm>
              <a:off x="1414463" y="749300"/>
              <a:ext cx="34925" cy="63500"/>
            </a:xfrm>
            <a:custGeom>
              <a:avLst/>
              <a:gdLst>
                <a:gd name="T0" fmla="*/ 22 w 22"/>
                <a:gd name="T1" fmla="*/ 6 h 40"/>
                <a:gd name="T2" fmla="*/ 6 w 22"/>
                <a:gd name="T3" fmla="*/ 0 h 40"/>
                <a:gd name="T4" fmla="*/ 4 w 22"/>
                <a:gd name="T5" fmla="*/ 2 h 40"/>
                <a:gd name="T6" fmla="*/ 0 w 22"/>
                <a:gd name="T7" fmla="*/ 8 h 40"/>
                <a:gd name="T8" fmla="*/ 0 w 22"/>
                <a:gd name="T9" fmla="*/ 28 h 40"/>
                <a:gd name="T10" fmla="*/ 12 w 22"/>
                <a:gd name="T11" fmla="*/ 40 h 40"/>
                <a:gd name="T12" fmla="*/ 22 w 22"/>
                <a:gd name="T13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40">
                  <a:moveTo>
                    <a:pt x="22" y="6"/>
                  </a:moveTo>
                  <a:lnTo>
                    <a:pt x="6" y="0"/>
                  </a:lnTo>
                  <a:lnTo>
                    <a:pt x="4" y="2"/>
                  </a:lnTo>
                  <a:lnTo>
                    <a:pt x="0" y="8"/>
                  </a:lnTo>
                  <a:lnTo>
                    <a:pt x="0" y="28"/>
                  </a:lnTo>
                  <a:lnTo>
                    <a:pt x="12" y="40"/>
                  </a:lnTo>
                  <a:lnTo>
                    <a:pt x="22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7" name="Freeform 37"/>
            <p:cNvSpPr>
              <a:spLocks/>
            </p:cNvSpPr>
            <p:nvPr/>
          </p:nvSpPr>
          <p:spPr bwMode="black">
            <a:xfrm>
              <a:off x="1306513" y="714375"/>
              <a:ext cx="66675" cy="63500"/>
            </a:xfrm>
            <a:custGeom>
              <a:avLst/>
              <a:gdLst>
                <a:gd name="T0" fmla="*/ 0 w 42"/>
                <a:gd name="T1" fmla="*/ 40 h 40"/>
                <a:gd name="T2" fmla="*/ 16 w 42"/>
                <a:gd name="T3" fmla="*/ 36 h 40"/>
                <a:gd name="T4" fmla="*/ 38 w 42"/>
                <a:gd name="T5" fmla="*/ 14 h 40"/>
                <a:gd name="T6" fmla="*/ 42 w 42"/>
                <a:gd name="T7" fmla="*/ 2 h 40"/>
                <a:gd name="T8" fmla="*/ 28 w 42"/>
                <a:gd name="T9" fmla="*/ 0 h 40"/>
                <a:gd name="T10" fmla="*/ 12 w 42"/>
                <a:gd name="T11" fmla="*/ 10 h 40"/>
                <a:gd name="T12" fmla="*/ 0 w 42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40">
                  <a:moveTo>
                    <a:pt x="0" y="40"/>
                  </a:moveTo>
                  <a:lnTo>
                    <a:pt x="16" y="36"/>
                  </a:lnTo>
                  <a:lnTo>
                    <a:pt x="38" y="14"/>
                  </a:lnTo>
                  <a:lnTo>
                    <a:pt x="42" y="2"/>
                  </a:lnTo>
                  <a:lnTo>
                    <a:pt x="28" y="0"/>
                  </a:lnTo>
                  <a:lnTo>
                    <a:pt x="12" y="10"/>
                  </a:ln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8" name="Freeform 38"/>
            <p:cNvSpPr>
              <a:spLocks/>
            </p:cNvSpPr>
            <p:nvPr/>
          </p:nvSpPr>
          <p:spPr bwMode="black">
            <a:xfrm>
              <a:off x="1852613" y="790575"/>
              <a:ext cx="34925" cy="31750"/>
            </a:xfrm>
            <a:custGeom>
              <a:avLst/>
              <a:gdLst>
                <a:gd name="T0" fmla="*/ 0 w 22"/>
                <a:gd name="T1" fmla="*/ 10 h 20"/>
                <a:gd name="T2" fmla="*/ 20 w 22"/>
                <a:gd name="T3" fmla="*/ 20 h 20"/>
                <a:gd name="T4" fmla="*/ 22 w 22"/>
                <a:gd name="T5" fmla="*/ 8 h 20"/>
                <a:gd name="T6" fmla="*/ 14 w 22"/>
                <a:gd name="T7" fmla="*/ 0 h 20"/>
                <a:gd name="T8" fmla="*/ 0 w 22"/>
                <a:gd name="T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0">
                  <a:moveTo>
                    <a:pt x="0" y="10"/>
                  </a:moveTo>
                  <a:lnTo>
                    <a:pt x="20" y="20"/>
                  </a:lnTo>
                  <a:lnTo>
                    <a:pt x="22" y="8"/>
                  </a:lnTo>
                  <a:lnTo>
                    <a:pt x="14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9" name="Freeform 39"/>
            <p:cNvSpPr>
              <a:spLocks/>
            </p:cNvSpPr>
            <p:nvPr/>
          </p:nvSpPr>
          <p:spPr bwMode="black">
            <a:xfrm>
              <a:off x="1881188" y="1422400"/>
              <a:ext cx="98425" cy="47625"/>
            </a:xfrm>
            <a:custGeom>
              <a:avLst/>
              <a:gdLst>
                <a:gd name="T0" fmla="*/ 56 w 62"/>
                <a:gd name="T1" fmla="*/ 16 h 30"/>
                <a:gd name="T2" fmla="*/ 44 w 62"/>
                <a:gd name="T3" fmla="*/ 10 h 30"/>
                <a:gd name="T4" fmla="*/ 16 w 62"/>
                <a:gd name="T5" fmla="*/ 0 h 30"/>
                <a:gd name="T6" fmla="*/ 0 w 62"/>
                <a:gd name="T7" fmla="*/ 6 h 30"/>
                <a:gd name="T8" fmla="*/ 22 w 62"/>
                <a:gd name="T9" fmla="*/ 16 h 30"/>
                <a:gd name="T10" fmla="*/ 24 w 62"/>
                <a:gd name="T11" fmla="*/ 22 h 30"/>
                <a:gd name="T12" fmla="*/ 48 w 62"/>
                <a:gd name="T13" fmla="*/ 30 h 30"/>
                <a:gd name="T14" fmla="*/ 62 w 62"/>
                <a:gd name="T15" fmla="*/ 28 h 30"/>
                <a:gd name="T16" fmla="*/ 56 w 62"/>
                <a:gd name="T17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30">
                  <a:moveTo>
                    <a:pt x="56" y="16"/>
                  </a:moveTo>
                  <a:lnTo>
                    <a:pt x="44" y="10"/>
                  </a:lnTo>
                  <a:lnTo>
                    <a:pt x="16" y="0"/>
                  </a:lnTo>
                  <a:lnTo>
                    <a:pt x="0" y="6"/>
                  </a:lnTo>
                  <a:lnTo>
                    <a:pt x="22" y="16"/>
                  </a:lnTo>
                  <a:lnTo>
                    <a:pt x="24" y="22"/>
                  </a:lnTo>
                  <a:lnTo>
                    <a:pt x="48" y="30"/>
                  </a:lnTo>
                  <a:lnTo>
                    <a:pt x="62" y="28"/>
                  </a:lnTo>
                  <a:lnTo>
                    <a:pt x="5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40" name="Freeform 40"/>
            <p:cNvSpPr>
              <a:spLocks/>
            </p:cNvSpPr>
            <p:nvPr/>
          </p:nvSpPr>
          <p:spPr bwMode="black">
            <a:xfrm>
              <a:off x="1576388" y="336550"/>
              <a:ext cx="50800" cy="38100"/>
            </a:xfrm>
            <a:custGeom>
              <a:avLst/>
              <a:gdLst>
                <a:gd name="T0" fmla="*/ 32 w 32"/>
                <a:gd name="T1" fmla="*/ 22 h 24"/>
                <a:gd name="T2" fmla="*/ 12 w 32"/>
                <a:gd name="T3" fmla="*/ 0 h 24"/>
                <a:gd name="T4" fmla="*/ 0 w 32"/>
                <a:gd name="T5" fmla="*/ 10 h 24"/>
                <a:gd name="T6" fmla="*/ 8 w 32"/>
                <a:gd name="T7" fmla="*/ 24 h 24"/>
                <a:gd name="T8" fmla="*/ 32 w 32"/>
                <a:gd name="T9" fmla="*/ 2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4">
                  <a:moveTo>
                    <a:pt x="32" y="22"/>
                  </a:moveTo>
                  <a:lnTo>
                    <a:pt x="12" y="0"/>
                  </a:lnTo>
                  <a:lnTo>
                    <a:pt x="0" y="10"/>
                  </a:lnTo>
                  <a:lnTo>
                    <a:pt x="8" y="24"/>
                  </a:lnTo>
                  <a:lnTo>
                    <a:pt x="32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41" name="Freeform 41"/>
            <p:cNvSpPr>
              <a:spLocks/>
            </p:cNvSpPr>
            <p:nvPr/>
          </p:nvSpPr>
          <p:spPr bwMode="black">
            <a:xfrm>
              <a:off x="1503363" y="323850"/>
              <a:ext cx="73025" cy="92075"/>
            </a:xfrm>
            <a:custGeom>
              <a:avLst/>
              <a:gdLst>
                <a:gd name="T0" fmla="*/ 46 w 46"/>
                <a:gd name="T1" fmla="*/ 44 h 58"/>
                <a:gd name="T2" fmla="*/ 46 w 46"/>
                <a:gd name="T3" fmla="*/ 18 h 58"/>
                <a:gd name="T4" fmla="*/ 42 w 46"/>
                <a:gd name="T5" fmla="*/ 6 h 58"/>
                <a:gd name="T6" fmla="*/ 18 w 46"/>
                <a:gd name="T7" fmla="*/ 0 h 58"/>
                <a:gd name="T8" fmla="*/ 2 w 46"/>
                <a:gd name="T9" fmla="*/ 26 h 58"/>
                <a:gd name="T10" fmla="*/ 0 w 46"/>
                <a:gd name="T11" fmla="*/ 40 h 58"/>
                <a:gd name="T12" fmla="*/ 6 w 46"/>
                <a:gd name="T13" fmla="*/ 58 h 58"/>
                <a:gd name="T14" fmla="*/ 34 w 46"/>
                <a:gd name="T15" fmla="*/ 58 h 58"/>
                <a:gd name="T16" fmla="*/ 46 w 46"/>
                <a:gd name="T17" fmla="*/ 4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58">
                  <a:moveTo>
                    <a:pt x="46" y="44"/>
                  </a:moveTo>
                  <a:lnTo>
                    <a:pt x="46" y="18"/>
                  </a:lnTo>
                  <a:lnTo>
                    <a:pt x="42" y="6"/>
                  </a:lnTo>
                  <a:lnTo>
                    <a:pt x="18" y="0"/>
                  </a:lnTo>
                  <a:lnTo>
                    <a:pt x="2" y="26"/>
                  </a:lnTo>
                  <a:lnTo>
                    <a:pt x="0" y="40"/>
                  </a:lnTo>
                  <a:lnTo>
                    <a:pt x="6" y="58"/>
                  </a:lnTo>
                  <a:lnTo>
                    <a:pt x="34" y="58"/>
                  </a:lnTo>
                  <a:lnTo>
                    <a:pt x="46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42" name="Freeform 42"/>
            <p:cNvSpPr>
              <a:spLocks/>
            </p:cNvSpPr>
            <p:nvPr/>
          </p:nvSpPr>
          <p:spPr bwMode="black">
            <a:xfrm>
              <a:off x="1204913" y="514350"/>
              <a:ext cx="222250" cy="196850"/>
            </a:xfrm>
            <a:custGeom>
              <a:avLst/>
              <a:gdLst>
                <a:gd name="T0" fmla="*/ 140 w 140"/>
                <a:gd name="T1" fmla="*/ 94 h 124"/>
                <a:gd name="T2" fmla="*/ 122 w 140"/>
                <a:gd name="T3" fmla="*/ 76 h 124"/>
                <a:gd name="T4" fmla="*/ 110 w 140"/>
                <a:gd name="T5" fmla="*/ 76 h 124"/>
                <a:gd name="T6" fmla="*/ 104 w 140"/>
                <a:gd name="T7" fmla="*/ 54 h 124"/>
                <a:gd name="T8" fmla="*/ 64 w 140"/>
                <a:gd name="T9" fmla="*/ 28 h 124"/>
                <a:gd name="T10" fmla="*/ 64 w 140"/>
                <a:gd name="T11" fmla="*/ 24 h 124"/>
                <a:gd name="T12" fmla="*/ 56 w 140"/>
                <a:gd name="T13" fmla="*/ 16 h 124"/>
                <a:gd name="T14" fmla="*/ 48 w 140"/>
                <a:gd name="T15" fmla="*/ 22 h 124"/>
                <a:gd name="T16" fmla="*/ 46 w 140"/>
                <a:gd name="T17" fmla="*/ 10 h 124"/>
                <a:gd name="T18" fmla="*/ 42 w 140"/>
                <a:gd name="T19" fmla="*/ 0 h 124"/>
                <a:gd name="T20" fmla="*/ 28 w 140"/>
                <a:gd name="T21" fmla="*/ 4 h 124"/>
                <a:gd name="T22" fmla="*/ 22 w 140"/>
                <a:gd name="T23" fmla="*/ 20 h 124"/>
                <a:gd name="T24" fmla="*/ 18 w 140"/>
                <a:gd name="T25" fmla="*/ 60 h 124"/>
                <a:gd name="T26" fmla="*/ 20 w 140"/>
                <a:gd name="T27" fmla="*/ 74 h 124"/>
                <a:gd name="T28" fmla="*/ 6 w 140"/>
                <a:gd name="T29" fmla="*/ 86 h 124"/>
                <a:gd name="T30" fmla="*/ 0 w 140"/>
                <a:gd name="T31" fmla="*/ 98 h 124"/>
                <a:gd name="T32" fmla="*/ 6 w 140"/>
                <a:gd name="T33" fmla="*/ 106 h 124"/>
                <a:gd name="T34" fmla="*/ 30 w 140"/>
                <a:gd name="T35" fmla="*/ 98 h 124"/>
                <a:gd name="T36" fmla="*/ 30 w 140"/>
                <a:gd name="T37" fmla="*/ 114 h 124"/>
                <a:gd name="T38" fmla="*/ 40 w 140"/>
                <a:gd name="T39" fmla="*/ 124 h 124"/>
                <a:gd name="T40" fmla="*/ 72 w 140"/>
                <a:gd name="T41" fmla="*/ 94 h 124"/>
                <a:gd name="T42" fmla="*/ 74 w 140"/>
                <a:gd name="T43" fmla="*/ 82 h 124"/>
                <a:gd name="T44" fmla="*/ 80 w 140"/>
                <a:gd name="T45" fmla="*/ 80 h 124"/>
                <a:gd name="T46" fmla="*/ 78 w 140"/>
                <a:gd name="T47" fmla="*/ 86 h 124"/>
                <a:gd name="T48" fmla="*/ 92 w 140"/>
                <a:gd name="T49" fmla="*/ 88 h 124"/>
                <a:gd name="T50" fmla="*/ 92 w 140"/>
                <a:gd name="T51" fmla="*/ 98 h 124"/>
                <a:gd name="T52" fmla="*/ 118 w 140"/>
                <a:gd name="T53" fmla="*/ 110 h 124"/>
                <a:gd name="T54" fmla="*/ 140 w 140"/>
                <a:gd name="T55" fmla="*/ 9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0" h="124">
                  <a:moveTo>
                    <a:pt x="140" y="94"/>
                  </a:moveTo>
                  <a:lnTo>
                    <a:pt x="122" y="76"/>
                  </a:lnTo>
                  <a:lnTo>
                    <a:pt x="110" y="76"/>
                  </a:lnTo>
                  <a:lnTo>
                    <a:pt x="104" y="54"/>
                  </a:lnTo>
                  <a:lnTo>
                    <a:pt x="64" y="28"/>
                  </a:lnTo>
                  <a:lnTo>
                    <a:pt x="64" y="24"/>
                  </a:lnTo>
                  <a:lnTo>
                    <a:pt x="56" y="16"/>
                  </a:lnTo>
                  <a:lnTo>
                    <a:pt x="48" y="22"/>
                  </a:lnTo>
                  <a:lnTo>
                    <a:pt x="46" y="10"/>
                  </a:lnTo>
                  <a:lnTo>
                    <a:pt x="42" y="0"/>
                  </a:lnTo>
                  <a:lnTo>
                    <a:pt x="28" y="4"/>
                  </a:lnTo>
                  <a:lnTo>
                    <a:pt x="22" y="20"/>
                  </a:lnTo>
                  <a:lnTo>
                    <a:pt x="18" y="60"/>
                  </a:lnTo>
                  <a:lnTo>
                    <a:pt x="20" y="74"/>
                  </a:lnTo>
                  <a:lnTo>
                    <a:pt x="6" y="86"/>
                  </a:lnTo>
                  <a:lnTo>
                    <a:pt x="0" y="98"/>
                  </a:lnTo>
                  <a:lnTo>
                    <a:pt x="6" y="106"/>
                  </a:lnTo>
                  <a:lnTo>
                    <a:pt x="30" y="98"/>
                  </a:lnTo>
                  <a:lnTo>
                    <a:pt x="30" y="114"/>
                  </a:lnTo>
                  <a:lnTo>
                    <a:pt x="40" y="124"/>
                  </a:lnTo>
                  <a:lnTo>
                    <a:pt x="72" y="94"/>
                  </a:lnTo>
                  <a:lnTo>
                    <a:pt x="74" y="82"/>
                  </a:lnTo>
                  <a:lnTo>
                    <a:pt x="80" y="80"/>
                  </a:lnTo>
                  <a:lnTo>
                    <a:pt x="78" y="86"/>
                  </a:lnTo>
                  <a:lnTo>
                    <a:pt x="92" y="88"/>
                  </a:lnTo>
                  <a:lnTo>
                    <a:pt x="92" y="98"/>
                  </a:lnTo>
                  <a:lnTo>
                    <a:pt x="118" y="110"/>
                  </a:lnTo>
                  <a:lnTo>
                    <a:pt x="140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43" name="Freeform 43"/>
            <p:cNvSpPr>
              <a:spLocks/>
            </p:cNvSpPr>
            <p:nvPr/>
          </p:nvSpPr>
          <p:spPr bwMode="black">
            <a:xfrm>
              <a:off x="1890713" y="1555750"/>
              <a:ext cx="82550" cy="53975"/>
            </a:xfrm>
            <a:custGeom>
              <a:avLst/>
              <a:gdLst>
                <a:gd name="T0" fmla="*/ 8 w 52"/>
                <a:gd name="T1" fmla="*/ 0 h 34"/>
                <a:gd name="T2" fmla="*/ 0 w 52"/>
                <a:gd name="T3" fmla="*/ 10 h 34"/>
                <a:gd name="T4" fmla="*/ 18 w 52"/>
                <a:gd name="T5" fmla="*/ 26 h 34"/>
                <a:gd name="T6" fmla="*/ 26 w 52"/>
                <a:gd name="T7" fmla="*/ 24 h 34"/>
                <a:gd name="T8" fmla="*/ 36 w 52"/>
                <a:gd name="T9" fmla="*/ 34 h 34"/>
                <a:gd name="T10" fmla="*/ 52 w 52"/>
                <a:gd name="T11" fmla="*/ 16 h 34"/>
                <a:gd name="T12" fmla="*/ 16 w 52"/>
                <a:gd name="T13" fmla="*/ 12 h 34"/>
                <a:gd name="T14" fmla="*/ 12 w 52"/>
                <a:gd name="T15" fmla="*/ 6 h 34"/>
                <a:gd name="T16" fmla="*/ 12 w 52"/>
                <a:gd name="T17" fmla="*/ 2 h 34"/>
                <a:gd name="T18" fmla="*/ 8 w 5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34">
                  <a:moveTo>
                    <a:pt x="8" y="0"/>
                  </a:moveTo>
                  <a:lnTo>
                    <a:pt x="0" y="10"/>
                  </a:lnTo>
                  <a:lnTo>
                    <a:pt x="18" y="26"/>
                  </a:lnTo>
                  <a:lnTo>
                    <a:pt x="26" y="24"/>
                  </a:lnTo>
                  <a:lnTo>
                    <a:pt x="36" y="34"/>
                  </a:lnTo>
                  <a:lnTo>
                    <a:pt x="52" y="16"/>
                  </a:lnTo>
                  <a:lnTo>
                    <a:pt x="16" y="12"/>
                  </a:lnTo>
                  <a:lnTo>
                    <a:pt x="12" y="6"/>
                  </a:lnTo>
                  <a:lnTo>
                    <a:pt x="12" y="2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44" name="Freeform 44"/>
            <p:cNvSpPr>
              <a:spLocks/>
            </p:cNvSpPr>
            <p:nvPr/>
          </p:nvSpPr>
          <p:spPr bwMode="black">
            <a:xfrm>
              <a:off x="1465263" y="682625"/>
              <a:ext cx="38100" cy="31750"/>
            </a:xfrm>
            <a:custGeom>
              <a:avLst/>
              <a:gdLst>
                <a:gd name="T0" fmla="*/ 24 w 24"/>
                <a:gd name="T1" fmla="*/ 12 h 20"/>
                <a:gd name="T2" fmla="*/ 20 w 24"/>
                <a:gd name="T3" fmla="*/ 0 h 20"/>
                <a:gd name="T4" fmla="*/ 0 w 24"/>
                <a:gd name="T5" fmla="*/ 0 h 20"/>
                <a:gd name="T6" fmla="*/ 16 w 24"/>
                <a:gd name="T7" fmla="*/ 20 h 20"/>
                <a:gd name="T8" fmla="*/ 24 w 24"/>
                <a:gd name="T9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0">
                  <a:moveTo>
                    <a:pt x="24" y="12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16" y="20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45" name="Freeform 45"/>
            <p:cNvSpPr>
              <a:spLocks/>
            </p:cNvSpPr>
            <p:nvPr/>
          </p:nvSpPr>
          <p:spPr bwMode="black">
            <a:xfrm>
              <a:off x="1433513" y="238125"/>
              <a:ext cx="47625" cy="53975"/>
            </a:xfrm>
            <a:custGeom>
              <a:avLst/>
              <a:gdLst>
                <a:gd name="T0" fmla="*/ 26 w 30"/>
                <a:gd name="T1" fmla="*/ 14 h 34"/>
                <a:gd name="T2" fmla="*/ 26 w 30"/>
                <a:gd name="T3" fmla="*/ 12 h 34"/>
                <a:gd name="T4" fmla="*/ 28 w 30"/>
                <a:gd name="T5" fmla="*/ 12 h 34"/>
                <a:gd name="T6" fmla="*/ 30 w 30"/>
                <a:gd name="T7" fmla="*/ 0 h 34"/>
                <a:gd name="T8" fmla="*/ 18 w 30"/>
                <a:gd name="T9" fmla="*/ 0 h 34"/>
                <a:gd name="T10" fmla="*/ 18 w 30"/>
                <a:gd name="T11" fmla="*/ 4 h 34"/>
                <a:gd name="T12" fmla="*/ 0 w 30"/>
                <a:gd name="T13" fmla="*/ 34 h 34"/>
                <a:gd name="T14" fmla="*/ 18 w 30"/>
                <a:gd name="T15" fmla="*/ 24 h 34"/>
                <a:gd name="T16" fmla="*/ 26 w 30"/>
                <a:gd name="T17" fmla="*/ 1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34">
                  <a:moveTo>
                    <a:pt x="26" y="14"/>
                  </a:moveTo>
                  <a:lnTo>
                    <a:pt x="26" y="12"/>
                  </a:lnTo>
                  <a:lnTo>
                    <a:pt x="28" y="12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18" y="4"/>
                  </a:lnTo>
                  <a:lnTo>
                    <a:pt x="0" y="34"/>
                  </a:lnTo>
                  <a:lnTo>
                    <a:pt x="18" y="24"/>
                  </a:lnTo>
                  <a:lnTo>
                    <a:pt x="26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46" name="Freeform 46"/>
            <p:cNvSpPr>
              <a:spLocks/>
            </p:cNvSpPr>
            <p:nvPr/>
          </p:nvSpPr>
          <p:spPr bwMode="black">
            <a:xfrm>
              <a:off x="5097463" y="3502025"/>
              <a:ext cx="222250" cy="434975"/>
            </a:xfrm>
            <a:custGeom>
              <a:avLst/>
              <a:gdLst>
                <a:gd name="T0" fmla="*/ 114 w 140"/>
                <a:gd name="T1" fmla="*/ 0 h 274"/>
                <a:gd name="T2" fmla="*/ 104 w 140"/>
                <a:gd name="T3" fmla="*/ 8 h 274"/>
                <a:gd name="T4" fmla="*/ 104 w 140"/>
                <a:gd name="T5" fmla="*/ 24 h 274"/>
                <a:gd name="T6" fmla="*/ 98 w 140"/>
                <a:gd name="T7" fmla="*/ 24 h 274"/>
                <a:gd name="T8" fmla="*/ 96 w 140"/>
                <a:gd name="T9" fmla="*/ 30 h 274"/>
                <a:gd name="T10" fmla="*/ 86 w 140"/>
                <a:gd name="T11" fmla="*/ 30 h 274"/>
                <a:gd name="T12" fmla="*/ 88 w 140"/>
                <a:gd name="T13" fmla="*/ 40 h 274"/>
                <a:gd name="T14" fmla="*/ 82 w 140"/>
                <a:gd name="T15" fmla="*/ 48 h 274"/>
                <a:gd name="T16" fmla="*/ 82 w 140"/>
                <a:gd name="T17" fmla="*/ 48 h 274"/>
                <a:gd name="T18" fmla="*/ 76 w 140"/>
                <a:gd name="T19" fmla="*/ 54 h 274"/>
                <a:gd name="T20" fmla="*/ 72 w 140"/>
                <a:gd name="T21" fmla="*/ 60 h 274"/>
                <a:gd name="T22" fmla="*/ 72 w 140"/>
                <a:gd name="T23" fmla="*/ 60 h 274"/>
                <a:gd name="T24" fmla="*/ 60 w 140"/>
                <a:gd name="T25" fmla="*/ 70 h 274"/>
                <a:gd name="T26" fmla="*/ 62 w 140"/>
                <a:gd name="T27" fmla="*/ 78 h 274"/>
                <a:gd name="T28" fmla="*/ 56 w 140"/>
                <a:gd name="T29" fmla="*/ 70 h 274"/>
                <a:gd name="T30" fmla="*/ 42 w 140"/>
                <a:gd name="T31" fmla="*/ 78 h 274"/>
                <a:gd name="T32" fmla="*/ 40 w 140"/>
                <a:gd name="T33" fmla="*/ 76 h 274"/>
                <a:gd name="T34" fmla="*/ 22 w 140"/>
                <a:gd name="T35" fmla="*/ 82 h 274"/>
                <a:gd name="T36" fmla="*/ 22 w 140"/>
                <a:gd name="T37" fmla="*/ 84 h 274"/>
                <a:gd name="T38" fmla="*/ 22 w 140"/>
                <a:gd name="T39" fmla="*/ 88 h 274"/>
                <a:gd name="T40" fmla="*/ 12 w 140"/>
                <a:gd name="T41" fmla="*/ 108 h 274"/>
                <a:gd name="T42" fmla="*/ 24 w 140"/>
                <a:gd name="T43" fmla="*/ 152 h 274"/>
                <a:gd name="T44" fmla="*/ 0 w 140"/>
                <a:gd name="T45" fmla="*/ 194 h 274"/>
                <a:gd name="T46" fmla="*/ 2 w 140"/>
                <a:gd name="T47" fmla="*/ 212 h 274"/>
                <a:gd name="T48" fmla="*/ 10 w 140"/>
                <a:gd name="T49" fmla="*/ 228 h 274"/>
                <a:gd name="T50" fmla="*/ 12 w 140"/>
                <a:gd name="T51" fmla="*/ 252 h 274"/>
                <a:gd name="T52" fmla="*/ 18 w 140"/>
                <a:gd name="T53" fmla="*/ 260 h 274"/>
                <a:gd name="T54" fmla="*/ 40 w 140"/>
                <a:gd name="T55" fmla="*/ 274 h 274"/>
                <a:gd name="T56" fmla="*/ 56 w 140"/>
                <a:gd name="T57" fmla="*/ 266 h 274"/>
                <a:gd name="T58" fmla="*/ 70 w 140"/>
                <a:gd name="T59" fmla="*/ 264 h 274"/>
                <a:gd name="T60" fmla="*/ 80 w 140"/>
                <a:gd name="T61" fmla="*/ 252 h 274"/>
                <a:gd name="T62" fmla="*/ 118 w 140"/>
                <a:gd name="T63" fmla="*/ 132 h 274"/>
                <a:gd name="T64" fmla="*/ 122 w 140"/>
                <a:gd name="T65" fmla="*/ 102 h 274"/>
                <a:gd name="T66" fmla="*/ 128 w 140"/>
                <a:gd name="T67" fmla="*/ 90 h 274"/>
                <a:gd name="T68" fmla="*/ 128 w 140"/>
                <a:gd name="T69" fmla="*/ 72 h 274"/>
                <a:gd name="T70" fmla="*/ 132 w 140"/>
                <a:gd name="T71" fmla="*/ 80 h 274"/>
                <a:gd name="T72" fmla="*/ 136 w 140"/>
                <a:gd name="T73" fmla="*/ 80 h 274"/>
                <a:gd name="T74" fmla="*/ 140 w 140"/>
                <a:gd name="T75" fmla="*/ 68 h 274"/>
                <a:gd name="T76" fmla="*/ 128 w 140"/>
                <a:gd name="T77" fmla="*/ 20 h 274"/>
                <a:gd name="T78" fmla="*/ 114 w 140"/>
                <a:gd name="T79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0" h="274">
                  <a:moveTo>
                    <a:pt x="114" y="0"/>
                  </a:moveTo>
                  <a:lnTo>
                    <a:pt x="104" y="8"/>
                  </a:lnTo>
                  <a:lnTo>
                    <a:pt x="104" y="24"/>
                  </a:lnTo>
                  <a:lnTo>
                    <a:pt x="98" y="24"/>
                  </a:lnTo>
                  <a:lnTo>
                    <a:pt x="96" y="30"/>
                  </a:lnTo>
                  <a:lnTo>
                    <a:pt x="86" y="30"/>
                  </a:lnTo>
                  <a:lnTo>
                    <a:pt x="88" y="40"/>
                  </a:lnTo>
                  <a:lnTo>
                    <a:pt x="82" y="48"/>
                  </a:lnTo>
                  <a:lnTo>
                    <a:pt x="82" y="48"/>
                  </a:lnTo>
                  <a:lnTo>
                    <a:pt x="76" y="54"/>
                  </a:lnTo>
                  <a:lnTo>
                    <a:pt x="72" y="60"/>
                  </a:lnTo>
                  <a:lnTo>
                    <a:pt x="72" y="60"/>
                  </a:lnTo>
                  <a:lnTo>
                    <a:pt x="60" y="70"/>
                  </a:lnTo>
                  <a:lnTo>
                    <a:pt x="62" y="78"/>
                  </a:lnTo>
                  <a:lnTo>
                    <a:pt x="56" y="70"/>
                  </a:lnTo>
                  <a:lnTo>
                    <a:pt x="42" y="78"/>
                  </a:lnTo>
                  <a:lnTo>
                    <a:pt x="40" y="76"/>
                  </a:lnTo>
                  <a:lnTo>
                    <a:pt x="22" y="82"/>
                  </a:lnTo>
                  <a:lnTo>
                    <a:pt x="22" y="84"/>
                  </a:lnTo>
                  <a:lnTo>
                    <a:pt x="22" y="88"/>
                  </a:lnTo>
                  <a:lnTo>
                    <a:pt x="12" y="108"/>
                  </a:lnTo>
                  <a:lnTo>
                    <a:pt x="24" y="152"/>
                  </a:lnTo>
                  <a:lnTo>
                    <a:pt x="0" y="194"/>
                  </a:lnTo>
                  <a:lnTo>
                    <a:pt x="2" y="212"/>
                  </a:lnTo>
                  <a:lnTo>
                    <a:pt x="10" y="228"/>
                  </a:lnTo>
                  <a:lnTo>
                    <a:pt x="12" y="252"/>
                  </a:lnTo>
                  <a:lnTo>
                    <a:pt x="18" y="260"/>
                  </a:lnTo>
                  <a:lnTo>
                    <a:pt x="40" y="274"/>
                  </a:lnTo>
                  <a:lnTo>
                    <a:pt x="56" y="266"/>
                  </a:lnTo>
                  <a:lnTo>
                    <a:pt x="70" y="264"/>
                  </a:lnTo>
                  <a:lnTo>
                    <a:pt x="80" y="252"/>
                  </a:lnTo>
                  <a:lnTo>
                    <a:pt x="118" y="132"/>
                  </a:lnTo>
                  <a:lnTo>
                    <a:pt x="122" y="102"/>
                  </a:lnTo>
                  <a:lnTo>
                    <a:pt x="128" y="90"/>
                  </a:lnTo>
                  <a:lnTo>
                    <a:pt x="128" y="72"/>
                  </a:lnTo>
                  <a:lnTo>
                    <a:pt x="132" y="80"/>
                  </a:lnTo>
                  <a:lnTo>
                    <a:pt x="136" y="80"/>
                  </a:lnTo>
                  <a:lnTo>
                    <a:pt x="140" y="68"/>
                  </a:lnTo>
                  <a:lnTo>
                    <a:pt x="128" y="20"/>
                  </a:lnTo>
                  <a:lnTo>
                    <a:pt x="11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47" name="Freeform 47"/>
            <p:cNvSpPr>
              <a:spLocks/>
            </p:cNvSpPr>
            <p:nvPr/>
          </p:nvSpPr>
          <p:spPr bwMode="black">
            <a:xfrm>
              <a:off x="4773613" y="1997075"/>
              <a:ext cx="85725" cy="53975"/>
            </a:xfrm>
            <a:custGeom>
              <a:avLst/>
              <a:gdLst>
                <a:gd name="T0" fmla="*/ 18 w 54"/>
                <a:gd name="T1" fmla="*/ 34 h 34"/>
                <a:gd name="T2" fmla="*/ 38 w 54"/>
                <a:gd name="T3" fmla="*/ 26 h 34"/>
                <a:gd name="T4" fmla="*/ 54 w 54"/>
                <a:gd name="T5" fmla="*/ 0 h 34"/>
                <a:gd name="T6" fmla="*/ 46 w 54"/>
                <a:gd name="T7" fmla="*/ 4 h 34"/>
                <a:gd name="T8" fmla="*/ 36 w 54"/>
                <a:gd name="T9" fmla="*/ 10 h 34"/>
                <a:gd name="T10" fmla="*/ 16 w 54"/>
                <a:gd name="T11" fmla="*/ 12 h 34"/>
                <a:gd name="T12" fmla="*/ 0 w 54"/>
                <a:gd name="T13" fmla="*/ 20 h 34"/>
                <a:gd name="T14" fmla="*/ 8 w 54"/>
                <a:gd name="T15" fmla="*/ 30 h 34"/>
                <a:gd name="T16" fmla="*/ 18 w 54"/>
                <a:gd name="T1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34">
                  <a:moveTo>
                    <a:pt x="18" y="34"/>
                  </a:moveTo>
                  <a:lnTo>
                    <a:pt x="38" y="26"/>
                  </a:lnTo>
                  <a:lnTo>
                    <a:pt x="54" y="0"/>
                  </a:lnTo>
                  <a:lnTo>
                    <a:pt x="46" y="4"/>
                  </a:lnTo>
                  <a:lnTo>
                    <a:pt x="36" y="10"/>
                  </a:lnTo>
                  <a:lnTo>
                    <a:pt x="16" y="12"/>
                  </a:lnTo>
                  <a:lnTo>
                    <a:pt x="0" y="20"/>
                  </a:lnTo>
                  <a:lnTo>
                    <a:pt x="8" y="30"/>
                  </a:lnTo>
                  <a:lnTo>
                    <a:pt x="18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48" name="Freeform 48"/>
            <p:cNvSpPr>
              <a:spLocks/>
            </p:cNvSpPr>
            <p:nvPr/>
          </p:nvSpPr>
          <p:spPr bwMode="black">
            <a:xfrm>
              <a:off x="4246563" y="1152525"/>
              <a:ext cx="19050" cy="25400"/>
            </a:xfrm>
            <a:custGeom>
              <a:avLst/>
              <a:gdLst>
                <a:gd name="T0" fmla="*/ 12 w 12"/>
                <a:gd name="T1" fmla="*/ 12 h 16"/>
                <a:gd name="T2" fmla="*/ 0 w 12"/>
                <a:gd name="T3" fmla="*/ 0 h 16"/>
                <a:gd name="T4" fmla="*/ 0 w 12"/>
                <a:gd name="T5" fmla="*/ 14 h 16"/>
                <a:gd name="T6" fmla="*/ 8 w 12"/>
                <a:gd name="T7" fmla="*/ 16 h 16"/>
                <a:gd name="T8" fmla="*/ 12 w 12"/>
                <a:gd name="T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2" y="12"/>
                  </a:moveTo>
                  <a:lnTo>
                    <a:pt x="0" y="0"/>
                  </a:lnTo>
                  <a:lnTo>
                    <a:pt x="0" y="14"/>
                  </a:lnTo>
                  <a:lnTo>
                    <a:pt x="8" y="16"/>
                  </a:lnTo>
                  <a:lnTo>
                    <a:pt x="12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49" name="Freeform 49"/>
            <p:cNvSpPr>
              <a:spLocks/>
            </p:cNvSpPr>
            <p:nvPr/>
          </p:nvSpPr>
          <p:spPr bwMode="black">
            <a:xfrm>
              <a:off x="4414838" y="1898650"/>
              <a:ext cx="25400" cy="28575"/>
            </a:xfrm>
            <a:custGeom>
              <a:avLst/>
              <a:gdLst>
                <a:gd name="T0" fmla="*/ 12 w 16"/>
                <a:gd name="T1" fmla="*/ 0 h 18"/>
                <a:gd name="T2" fmla="*/ 0 w 16"/>
                <a:gd name="T3" fmla="*/ 8 h 18"/>
                <a:gd name="T4" fmla="*/ 16 w 16"/>
                <a:gd name="T5" fmla="*/ 18 h 18"/>
                <a:gd name="T6" fmla="*/ 12 w 16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8">
                  <a:moveTo>
                    <a:pt x="12" y="0"/>
                  </a:moveTo>
                  <a:lnTo>
                    <a:pt x="0" y="8"/>
                  </a:lnTo>
                  <a:lnTo>
                    <a:pt x="16" y="18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50" name="Freeform 50"/>
            <p:cNvSpPr>
              <a:spLocks/>
            </p:cNvSpPr>
            <p:nvPr/>
          </p:nvSpPr>
          <p:spPr bwMode="black">
            <a:xfrm>
              <a:off x="4510088" y="2006600"/>
              <a:ext cx="95250" cy="34925"/>
            </a:xfrm>
            <a:custGeom>
              <a:avLst/>
              <a:gdLst>
                <a:gd name="T0" fmla="*/ 26 w 60"/>
                <a:gd name="T1" fmla="*/ 22 h 22"/>
                <a:gd name="T2" fmla="*/ 56 w 60"/>
                <a:gd name="T3" fmla="*/ 18 h 22"/>
                <a:gd name="T4" fmla="*/ 60 w 60"/>
                <a:gd name="T5" fmla="*/ 6 h 22"/>
                <a:gd name="T6" fmla="*/ 50 w 60"/>
                <a:gd name="T7" fmla="*/ 10 h 22"/>
                <a:gd name="T8" fmla="*/ 32 w 60"/>
                <a:gd name="T9" fmla="*/ 4 h 22"/>
                <a:gd name="T10" fmla="*/ 20 w 60"/>
                <a:gd name="T11" fmla="*/ 6 h 22"/>
                <a:gd name="T12" fmla="*/ 16 w 60"/>
                <a:gd name="T13" fmla="*/ 0 h 22"/>
                <a:gd name="T14" fmla="*/ 6 w 60"/>
                <a:gd name="T15" fmla="*/ 0 h 22"/>
                <a:gd name="T16" fmla="*/ 0 w 60"/>
                <a:gd name="T17" fmla="*/ 14 h 22"/>
                <a:gd name="T18" fmla="*/ 20 w 60"/>
                <a:gd name="T19" fmla="*/ 14 h 22"/>
                <a:gd name="T20" fmla="*/ 26 w 60"/>
                <a:gd name="T2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22">
                  <a:moveTo>
                    <a:pt x="26" y="22"/>
                  </a:moveTo>
                  <a:lnTo>
                    <a:pt x="56" y="18"/>
                  </a:lnTo>
                  <a:lnTo>
                    <a:pt x="60" y="6"/>
                  </a:lnTo>
                  <a:lnTo>
                    <a:pt x="50" y="10"/>
                  </a:lnTo>
                  <a:lnTo>
                    <a:pt x="32" y="4"/>
                  </a:lnTo>
                  <a:lnTo>
                    <a:pt x="20" y="6"/>
                  </a:lnTo>
                  <a:lnTo>
                    <a:pt x="16" y="0"/>
                  </a:lnTo>
                  <a:lnTo>
                    <a:pt x="6" y="0"/>
                  </a:lnTo>
                  <a:lnTo>
                    <a:pt x="0" y="14"/>
                  </a:lnTo>
                  <a:lnTo>
                    <a:pt x="20" y="14"/>
                  </a:lnTo>
                  <a:lnTo>
                    <a:pt x="26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51" name="Freeform 51"/>
            <p:cNvSpPr>
              <a:spLocks/>
            </p:cNvSpPr>
            <p:nvPr/>
          </p:nvSpPr>
          <p:spPr bwMode="black">
            <a:xfrm>
              <a:off x="4554538" y="1841500"/>
              <a:ext cx="22225" cy="15875"/>
            </a:xfrm>
            <a:custGeom>
              <a:avLst/>
              <a:gdLst>
                <a:gd name="T0" fmla="*/ 10 w 14"/>
                <a:gd name="T1" fmla="*/ 0 h 10"/>
                <a:gd name="T2" fmla="*/ 2 w 14"/>
                <a:gd name="T3" fmla="*/ 0 h 10"/>
                <a:gd name="T4" fmla="*/ 0 w 14"/>
                <a:gd name="T5" fmla="*/ 10 h 10"/>
                <a:gd name="T6" fmla="*/ 14 w 14"/>
                <a:gd name="T7" fmla="*/ 4 h 10"/>
                <a:gd name="T8" fmla="*/ 10 w 14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0" y="0"/>
                  </a:moveTo>
                  <a:lnTo>
                    <a:pt x="2" y="0"/>
                  </a:lnTo>
                  <a:lnTo>
                    <a:pt x="0" y="10"/>
                  </a:lnTo>
                  <a:lnTo>
                    <a:pt x="14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52" name="Freeform 52"/>
            <p:cNvSpPr>
              <a:spLocks noEditPoints="1"/>
            </p:cNvSpPr>
            <p:nvPr/>
          </p:nvSpPr>
          <p:spPr bwMode="black">
            <a:xfrm>
              <a:off x="3076575" y="460375"/>
              <a:ext cx="339725" cy="231775"/>
            </a:xfrm>
            <a:custGeom>
              <a:avLst/>
              <a:gdLst>
                <a:gd name="T0" fmla="*/ 176 w 214"/>
                <a:gd name="T1" fmla="*/ 100 h 146"/>
                <a:gd name="T2" fmla="*/ 202 w 214"/>
                <a:gd name="T3" fmla="*/ 86 h 146"/>
                <a:gd name="T4" fmla="*/ 208 w 214"/>
                <a:gd name="T5" fmla="*/ 78 h 146"/>
                <a:gd name="T6" fmla="*/ 208 w 214"/>
                <a:gd name="T7" fmla="*/ 58 h 146"/>
                <a:gd name="T8" fmla="*/ 202 w 214"/>
                <a:gd name="T9" fmla="*/ 38 h 146"/>
                <a:gd name="T10" fmla="*/ 190 w 214"/>
                <a:gd name="T11" fmla="*/ 20 h 146"/>
                <a:gd name="T12" fmla="*/ 194 w 214"/>
                <a:gd name="T13" fmla="*/ 0 h 146"/>
                <a:gd name="T14" fmla="*/ 160 w 214"/>
                <a:gd name="T15" fmla="*/ 0 h 146"/>
                <a:gd name="T16" fmla="*/ 154 w 214"/>
                <a:gd name="T17" fmla="*/ 16 h 146"/>
                <a:gd name="T18" fmla="*/ 132 w 214"/>
                <a:gd name="T19" fmla="*/ 24 h 146"/>
                <a:gd name="T20" fmla="*/ 120 w 214"/>
                <a:gd name="T21" fmla="*/ 26 h 146"/>
                <a:gd name="T22" fmla="*/ 98 w 214"/>
                <a:gd name="T23" fmla="*/ 22 h 146"/>
                <a:gd name="T24" fmla="*/ 80 w 214"/>
                <a:gd name="T25" fmla="*/ 14 h 146"/>
                <a:gd name="T26" fmla="*/ 72 w 214"/>
                <a:gd name="T27" fmla="*/ 38 h 146"/>
                <a:gd name="T28" fmla="*/ 70 w 214"/>
                <a:gd name="T29" fmla="*/ 52 h 146"/>
                <a:gd name="T30" fmla="*/ 66 w 214"/>
                <a:gd name="T31" fmla="*/ 44 h 146"/>
                <a:gd name="T32" fmla="*/ 68 w 214"/>
                <a:gd name="T33" fmla="*/ 38 h 146"/>
                <a:gd name="T34" fmla="*/ 66 w 214"/>
                <a:gd name="T35" fmla="*/ 26 h 146"/>
                <a:gd name="T36" fmla="*/ 28 w 214"/>
                <a:gd name="T37" fmla="*/ 2 h 146"/>
                <a:gd name="T38" fmla="*/ 34 w 214"/>
                <a:gd name="T39" fmla="*/ 16 h 146"/>
                <a:gd name="T40" fmla="*/ 40 w 214"/>
                <a:gd name="T41" fmla="*/ 24 h 146"/>
                <a:gd name="T42" fmla="*/ 22 w 214"/>
                <a:gd name="T43" fmla="*/ 18 h 146"/>
                <a:gd name="T44" fmla="*/ 12 w 214"/>
                <a:gd name="T45" fmla="*/ 22 h 146"/>
                <a:gd name="T46" fmla="*/ 12 w 214"/>
                <a:gd name="T47" fmla="*/ 32 h 146"/>
                <a:gd name="T48" fmla="*/ 4 w 214"/>
                <a:gd name="T49" fmla="*/ 30 h 146"/>
                <a:gd name="T50" fmla="*/ 4 w 214"/>
                <a:gd name="T51" fmla="*/ 40 h 146"/>
                <a:gd name="T52" fmla="*/ 42 w 214"/>
                <a:gd name="T53" fmla="*/ 48 h 146"/>
                <a:gd name="T54" fmla="*/ 36 w 214"/>
                <a:gd name="T55" fmla="*/ 68 h 146"/>
                <a:gd name="T56" fmla="*/ 14 w 214"/>
                <a:gd name="T57" fmla="*/ 80 h 146"/>
                <a:gd name="T58" fmla="*/ 38 w 214"/>
                <a:gd name="T59" fmla="*/ 82 h 146"/>
                <a:gd name="T60" fmla="*/ 44 w 214"/>
                <a:gd name="T61" fmla="*/ 106 h 146"/>
                <a:gd name="T62" fmla="*/ 52 w 214"/>
                <a:gd name="T63" fmla="*/ 106 h 146"/>
                <a:gd name="T64" fmla="*/ 36 w 214"/>
                <a:gd name="T65" fmla="*/ 126 h 146"/>
                <a:gd name="T66" fmla="*/ 88 w 214"/>
                <a:gd name="T67" fmla="*/ 138 h 146"/>
                <a:gd name="T68" fmla="*/ 144 w 214"/>
                <a:gd name="T69" fmla="*/ 120 h 146"/>
                <a:gd name="T70" fmla="*/ 52 w 214"/>
                <a:gd name="T71" fmla="*/ 66 h 146"/>
                <a:gd name="T72" fmla="*/ 42 w 214"/>
                <a:gd name="T73" fmla="*/ 6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4" h="146">
                  <a:moveTo>
                    <a:pt x="160" y="120"/>
                  </a:moveTo>
                  <a:lnTo>
                    <a:pt x="176" y="100"/>
                  </a:lnTo>
                  <a:lnTo>
                    <a:pt x="186" y="108"/>
                  </a:lnTo>
                  <a:lnTo>
                    <a:pt x="202" y="86"/>
                  </a:lnTo>
                  <a:lnTo>
                    <a:pt x="198" y="84"/>
                  </a:lnTo>
                  <a:lnTo>
                    <a:pt x="208" y="78"/>
                  </a:lnTo>
                  <a:lnTo>
                    <a:pt x="214" y="60"/>
                  </a:lnTo>
                  <a:lnTo>
                    <a:pt x="208" y="58"/>
                  </a:lnTo>
                  <a:lnTo>
                    <a:pt x="210" y="52"/>
                  </a:lnTo>
                  <a:lnTo>
                    <a:pt x="202" y="38"/>
                  </a:lnTo>
                  <a:lnTo>
                    <a:pt x="190" y="38"/>
                  </a:lnTo>
                  <a:lnTo>
                    <a:pt x="190" y="20"/>
                  </a:lnTo>
                  <a:lnTo>
                    <a:pt x="186" y="20"/>
                  </a:lnTo>
                  <a:lnTo>
                    <a:pt x="194" y="0"/>
                  </a:lnTo>
                  <a:lnTo>
                    <a:pt x="174" y="16"/>
                  </a:lnTo>
                  <a:lnTo>
                    <a:pt x="160" y="0"/>
                  </a:lnTo>
                  <a:lnTo>
                    <a:pt x="150" y="2"/>
                  </a:lnTo>
                  <a:lnTo>
                    <a:pt x="154" y="16"/>
                  </a:lnTo>
                  <a:lnTo>
                    <a:pt x="138" y="16"/>
                  </a:lnTo>
                  <a:lnTo>
                    <a:pt x="132" y="24"/>
                  </a:lnTo>
                  <a:lnTo>
                    <a:pt x="118" y="12"/>
                  </a:lnTo>
                  <a:lnTo>
                    <a:pt x="120" y="26"/>
                  </a:lnTo>
                  <a:lnTo>
                    <a:pt x="114" y="14"/>
                  </a:lnTo>
                  <a:lnTo>
                    <a:pt x="98" y="22"/>
                  </a:lnTo>
                  <a:lnTo>
                    <a:pt x="96" y="34"/>
                  </a:lnTo>
                  <a:lnTo>
                    <a:pt x="80" y="14"/>
                  </a:lnTo>
                  <a:lnTo>
                    <a:pt x="80" y="42"/>
                  </a:lnTo>
                  <a:lnTo>
                    <a:pt x="72" y="38"/>
                  </a:lnTo>
                  <a:lnTo>
                    <a:pt x="70" y="42"/>
                  </a:lnTo>
                  <a:lnTo>
                    <a:pt x="70" y="52"/>
                  </a:lnTo>
                  <a:lnTo>
                    <a:pt x="68" y="56"/>
                  </a:lnTo>
                  <a:lnTo>
                    <a:pt x="66" y="44"/>
                  </a:lnTo>
                  <a:lnTo>
                    <a:pt x="60" y="40"/>
                  </a:lnTo>
                  <a:lnTo>
                    <a:pt x="68" y="38"/>
                  </a:lnTo>
                  <a:lnTo>
                    <a:pt x="62" y="30"/>
                  </a:lnTo>
                  <a:lnTo>
                    <a:pt x="66" y="26"/>
                  </a:lnTo>
                  <a:lnTo>
                    <a:pt x="44" y="4"/>
                  </a:lnTo>
                  <a:lnTo>
                    <a:pt x="28" y="2"/>
                  </a:lnTo>
                  <a:lnTo>
                    <a:pt x="26" y="14"/>
                  </a:lnTo>
                  <a:lnTo>
                    <a:pt x="34" y="16"/>
                  </a:lnTo>
                  <a:lnTo>
                    <a:pt x="28" y="16"/>
                  </a:lnTo>
                  <a:lnTo>
                    <a:pt x="40" y="24"/>
                  </a:lnTo>
                  <a:lnTo>
                    <a:pt x="40" y="30"/>
                  </a:lnTo>
                  <a:lnTo>
                    <a:pt x="22" y="18"/>
                  </a:lnTo>
                  <a:lnTo>
                    <a:pt x="20" y="22"/>
                  </a:lnTo>
                  <a:lnTo>
                    <a:pt x="12" y="22"/>
                  </a:lnTo>
                  <a:lnTo>
                    <a:pt x="16" y="30"/>
                  </a:lnTo>
                  <a:lnTo>
                    <a:pt x="12" y="32"/>
                  </a:lnTo>
                  <a:lnTo>
                    <a:pt x="16" y="36"/>
                  </a:lnTo>
                  <a:lnTo>
                    <a:pt x="4" y="30"/>
                  </a:lnTo>
                  <a:lnTo>
                    <a:pt x="12" y="42"/>
                  </a:lnTo>
                  <a:lnTo>
                    <a:pt x="4" y="40"/>
                  </a:lnTo>
                  <a:lnTo>
                    <a:pt x="0" y="54"/>
                  </a:lnTo>
                  <a:lnTo>
                    <a:pt x="42" y="48"/>
                  </a:lnTo>
                  <a:lnTo>
                    <a:pt x="50" y="52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14" y="80"/>
                  </a:lnTo>
                  <a:lnTo>
                    <a:pt x="16" y="84"/>
                  </a:lnTo>
                  <a:lnTo>
                    <a:pt x="38" y="82"/>
                  </a:lnTo>
                  <a:lnTo>
                    <a:pt x="48" y="98"/>
                  </a:lnTo>
                  <a:lnTo>
                    <a:pt x="44" y="106"/>
                  </a:lnTo>
                  <a:lnTo>
                    <a:pt x="52" y="104"/>
                  </a:lnTo>
                  <a:lnTo>
                    <a:pt x="52" y="106"/>
                  </a:lnTo>
                  <a:lnTo>
                    <a:pt x="36" y="110"/>
                  </a:lnTo>
                  <a:lnTo>
                    <a:pt x="36" y="126"/>
                  </a:lnTo>
                  <a:lnTo>
                    <a:pt x="66" y="124"/>
                  </a:lnTo>
                  <a:lnTo>
                    <a:pt x="88" y="138"/>
                  </a:lnTo>
                  <a:lnTo>
                    <a:pt x="114" y="146"/>
                  </a:lnTo>
                  <a:lnTo>
                    <a:pt x="144" y="120"/>
                  </a:lnTo>
                  <a:lnTo>
                    <a:pt x="160" y="120"/>
                  </a:lnTo>
                  <a:close/>
                  <a:moveTo>
                    <a:pt x="52" y="66"/>
                  </a:moveTo>
                  <a:lnTo>
                    <a:pt x="52" y="68"/>
                  </a:lnTo>
                  <a:lnTo>
                    <a:pt x="42" y="68"/>
                  </a:lnTo>
                  <a:lnTo>
                    <a:pt x="52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53" name="Freeform 53"/>
            <p:cNvSpPr>
              <a:spLocks/>
            </p:cNvSpPr>
            <p:nvPr/>
          </p:nvSpPr>
          <p:spPr bwMode="black">
            <a:xfrm>
              <a:off x="4052888" y="1724025"/>
              <a:ext cx="53975" cy="168275"/>
            </a:xfrm>
            <a:custGeom>
              <a:avLst/>
              <a:gdLst>
                <a:gd name="T0" fmla="*/ 6 w 34"/>
                <a:gd name="T1" fmla="*/ 94 h 106"/>
                <a:gd name="T2" fmla="*/ 14 w 34"/>
                <a:gd name="T3" fmla="*/ 106 h 106"/>
                <a:gd name="T4" fmla="*/ 24 w 34"/>
                <a:gd name="T5" fmla="*/ 96 h 106"/>
                <a:gd name="T6" fmla="*/ 28 w 34"/>
                <a:gd name="T7" fmla="*/ 98 h 106"/>
                <a:gd name="T8" fmla="*/ 34 w 34"/>
                <a:gd name="T9" fmla="*/ 92 h 106"/>
                <a:gd name="T10" fmla="*/ 32 w 34"/>
                <a:gd name="T11" fmla="*/ 58 h 106"/>
                <a:gd name="T12" fmla="*/ 30 w 34"/>
                <a:gd name="T13" fmla="*/ 46 h 106"/>
                <a:gd name="T14" fmla="*/ 26 w 34"/>
                <a:gd name="T15" fmla="*/ 42 h 106"/>
                <a:gd name="T16" fmla="*/ 32 w 34"/>
                <a:gd name="T17" fmla="*/ 20 h 106"/>
                <a:gd name="T18" fmla="*/ 28 w 34"/>
                <a:gd name="T19" fmla="*/ 0 h 106"/>
                <a:gd name="T20" fmla="*/ 22 w 34"/>
                <a:gd name="T21" fmla="*/ 0 h 106"/>
                <a:gd name="T22" fmla="*/ 22 w 34"/>
                <a:gd name="T23" fmla="*/ 4 h 106"/>
                <a:gd name="T24" fmla="*/ 12 w 34"/>
                <a:gd name="T25" fmla="*/ 8 h 106"/>
                <a:gd name="T26" fmla="*/ 8 w 34"/>
                <a:gd name="T27" fmla="*/ 14 h 106"/>
                <a:gd name="T28" fmla="*/ 10 w 34"/>
                <a:gd name="T29" fmla="*/ 32 h 106"/>
                <a:gd name="T30" fmla="*/ 18 w 34"/>
                <a:gd name="T31" fmla="*/ 42 h 106"/>
                <a:gd name="T32" fmla="*/ 10 w 34"/>
                <a:gd name="T33" fmla="*/ 52 h 106"/>
                <a:gd name="T34" fmla="*/ 0 w 34"/>
                <a:gd name="T35" fmla="*/ 48 h 106"/>
                <a:gd name="T36" fmla="*/ 8 w 34"/>
                <a:gd name="T37" fmla="*/ 76 h 106"/>
                <a:gd name="T38" fmla="*/ 6 w 34"/>
                <a:gd name="T39" fmla="*/ 9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106">
                  <a:moveTo>
                    <a:pt x="6" y="94"/>
                  </a:moveTo>
                  <a:lnTo>
                    <a:pt x="14" y="106"/>
                  </a:lnTo>
                  <a:lnTo>
                    <a:pt x="24" y="96"/>
                  </a:lnTo>
                  <a:lnTo>
                    <a:pt x="28" y="98"/>
                  </a:lnTo>
                  <a:lnTo>
                    <a:pt x="34" y="92"/>
                  </a:lnTo>
                  <a:lnTo>
                    <a:pt x="32" y="58"/>
                  </a:lnTo>
                  <a:lnTo>
                    <a:pt x="30" y="46"/>
                  </a:lnTo>
                  <a:lnTo>
                    <a:pt x="26" y="42"/>
                  </a:lnTo>
                  <a:lnTo>
                    <a:pt x="32" y="20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22" y="4"/>
                  </a:lnTo>
                  <a:lnTo>
                    <a:pt x="12" y="8"/>
                  </a:lnTo>
                  <a:lnTo>
                    <a:pt x="8" y="14"/>
                  </a:lnTo>
                  <a:lnTo>
                    <a:pt x="10" y="32"/>
                  </a:lnTo>
                  <a:lnTo>
                    <a:pt x="18" y="42"/>
                  </a:lnTo>
                  <a:lnTo>
                    <a:pt x="10" y="52"/>
                  </a:lnTo>
                  <a:lnTo>
                    <a:pt x="0" y="48"/>
                  </a:lnTo>
                  <a:lnTo>
                    <a:pt x="8" y="76"/>
                  </a:lnTo>
                  <a:lnTo>
                    <a:pt x="6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black">
            <a:xfrm>
              <a:off x="3848100" y="1866900"/>
              <a:ext cx="25400" cy="25400"/>
            </a:xfrm>
            <a:custGeom>
              <a:avLst/>
              <a:gdLst>
                <a:gd name="T0" fmla="*/ 16 w 16"/>
                <a:gd name="T1" fmla="*/ 0 h 16"/>
                <a:gd name="T2" fmla="*/ 0 w 16"/>
                <a:gd name="T3" fmla="*/ 12 h 16"/>
                <a:gd name="T4" fmla="*/ 10 w 16"/>
                <a:gd name="T5" fmla="*/ 16 h 16"/>
                <a:gd name="T6" fmla="*/ 16 w 16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6">
                  <a:moveTo>
                    <a:pt x="16" y="0"/>
                  </a:moveTo>
                  <a:lnTo>
                    <a:pt x="0" y="12"/>
                  </a:lnTo>
                  <a:lnTo>
                    <a:pt x="10" y="16"/>
                  </a:lnTo>
                  <a:lnTo>
                    <a:pt x="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black">
            <a:xfrm>
              <a:off x="3929063" y="1838325"/>
              <a:ext cx="22225" cy="19050"/>
            </a:xfrm>
            <a:custGeom>
              <a:avLst/>
              <a:gdLst>
                <a:gd name="T0" fmla="*/ 8 w 14"/>
                <a:gd name="T1" fmla="*/ 0 h 12"/>
                <a:gd name="T2" fmla="*/ 2 w 14"/>
                <a:gd name="T3" fmla="*/ 0 h 12"/>
                <a:gd name="T4" fmla="*/ 0 w 14"/>
                <a:gd name="T5" fmla="*/ 6 h 12"/>
                <a:gd name="T6" fmla="*/ 14 w 14"/>
                <a:gd name="T7" fmla="*/ 12 h 12"/>
                <a:gd name="T8" fmla="*/ 8 w 14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8" y="0"/>
                  </a:moveTo>
                  <a:lnTo>
                    <a:pt x="2" y="0"/>
                  </a:lnTo>
                  <a:lnTo>
                    <a:pt x="0" y="6"/>
                  </a:lnTo>
                  <a:lnTo>
                    <a:pt x="14" y="12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black">
            <a:xfrm>
              <a:off x="3883025" y="1838325"/>
              <a:ext cx="39688" cy="38100"/>
            </a:xfrm>
            <a:custGeom>
              <a:avLst/>
              <a:gdLst>
                <a:gd name="T0" fmla="*/ 25 w 25"/>
                <a:gd name="T1" fmla="*/ 10 h 24"/>
                <a:gd name="T2" fmla="*/ 19 w 25"/>
                <a:gd name="T3" fmla="*/ 8 h 24"/>
                <a:gd name="T4" fmla="*/ 19 w 25"/>
                <a:gd name="T5" fmla="*/ 0 h 24"/>
                <a:gd name="T6" fmla="*/ 0 w 25"/>
                <a:gd name="T7" fmla="*/ 14 h 24"/>
                <a:gd name="T8" fmla="*/ 17 w 25"/>
                <a:gd name="T9" fmla="*/ 24 h 24"/>
                <a:gd name="T10" fmla="*/ 25 w 25"/>
                <a:gd name="T11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5" y="10"/>
                  </a:moveTo>
                  <a:lnTo>
                    <a:pt x="19" y="8"/>
                  </a:lnTo>
                  <a:lnTo>
                    <a:pt x="19" y="0"/>
                  </a:lnTo>
                  <a:lnTo>
                    <a:pt x="0" y="14"/>
                  </a:lnTo>
                  <a:lnTo>
                    <a:pt x="17" y="24"/>
                  </a:lnTo>
                  <a:lnTo>
                    <a:pt x="2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black">
            <a:xfrm>
              <a:off x="4465638" y="120650"/>
              <a:ext cx="50800" cy="28575"/>
            </a:xfrm>
            <a:custGeom>
              <a:avLst/>
              <a:gdLst>
                <a:gd name="T0" fmla="*/ 32 w 32"/>
                <a:gd name="T1" fmla="*/ 4 h 18"/>
                <a:gd name="T2" fmla="*/ 8 w 32"/>
                <a:gd name="T3" fmla="*/ 0 h 18"/>
                <a:gd name="T4" fmla="*/ 0 w 32"/>
                <a:gd name="T5" fmla="*/ 6 h 18"/>
                <a:gd name="T6" fmla="*/ 8 w 32"/>
                <a:gd name="T7" fmla="*/ 18 h 18"/>
                <a:gd name="T8" fmla="*/ 32 w 32"/>
                <a:gd name="T9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8">
                  <a:moveTo>
                    <a:pt x="32" y="4"/>
                  </a:moveTo>
                  <a:lnTo>
                    <a:pt x="8" y="0"/>
                  </a:lnTo>
                  <a:lnTo>
                    <a:pt x="0" y="6"/>
                  </a:lnTo>
                  <a:lnTo>
                    <a:pt x="8" y="18"/>
                  </a:lnTo>
                  <a:lnTo>
                    <a:pt x="3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black">
            <a:xfrm>
              <a:off x="4348163" y="1016000"/>
              <a:ext cx="34925" cy="66675"/>
            </a:xfrm>
            <a:custGeom>
              <a:avLst/>
              <a:gdLst>
                <a:gd name="T0" fmla="*/ 18 w 22"/>
                <a:gd name="T1" fmla="*/ 8 h 42"/>
                <a:gd name="T2" fmla="*/ 22 w 22"/>
                <a:gd name="T3" fmla="*/ 0 h 42"/>
                <a:gd name="T4" fmla="*/ 12 w 22"/>
                <a:gd name="T5" fmla="*/ 0 h 42"/>
                <a:gd name="T6" fmla="*/ 2 w 22"/>
                <a:gd name="T7" fmla="*/ 14 h 42"/>
                <a:gd name="T8" fmla="*/ 0 w 22"/>
                <a:gd name="T9" fmla="*/ 42 h 42"/>
                <a:gd name="T10" fmla="*/ 18 w 22"/>
                <a:gd name="T11" fmla="*/ 20 h 42"/>
                <a:gd name="T12" fmla="*/ 18 w 22"/>
                <a:gd name="T13" fmla="*/ 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42">
                  <a:moveTo>
                    <a:pt x="18" y="8"/>
                  </a:moveTo>
                  <a:lnTo>
                    <a:pt x="22" y="0"/>
                  </a:lnTo>
                  <a:lnTo>
                    <a:pt x="12" y="0"/>
                  </a:lnTo>
                  <a:lnTo>
                    <a:pt x="2" y="14"/>
                  </a:lnTo>
                  <a:lnTo>
                    <a:pt x="0" y="42"/>
                  </a:lnTo>
                  <a:lnTo>
                    <a:pt x="18" y="20"/>
                  </a:lnTo>
                  <a:lnTo>
                    <a:pt x="1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black">
            <a:xfrm>
              <a:off x="1966913" y="2644775"/>
              <a:ext cx="28575" cy="25400"/>
            </a:xfrm>
            <a:custGeom>
              <a:avLst/>
              <a:gdLst>
                <a:gd name="T0" fmla="*/ 10 w 18"/>
                <a:gd name="T1" fmla="*/ 0 h 16"/>
                <a:gd name="T2" fmla="*/ 0 w 18"/>
                <a:gd name="T3" fmla="*/ 4 h 16"/>
                <a:gd name="T4" fmla="*/ 0 w 18"/>
                <a:gd name="T5" fmla="*/ 16 h 16"/>
                <a:gd name="T6" fmla="*/ 18 w 18"/>
                <a:gd name="T7" fmla="*/ 6 h 16"/>
                <a:gd name="T8" fmla="*/ 10 w 18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10" y="0"/>
                  </a:moveTo>
                  <a:lnTo>
                    <a:pt x="0" y="4"/>
                  </a:lnTo>
                  <a:lnTo>
                    <a:pt x="0" y="16"/>
                  </a:lnTo>
                  <a:lnTo>
                    <a:pt x="18" y="6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black">
            <a:xfrm>
              <a:off x="1985963" y="2695575"/>
              <a:ext cx="19050" cy="22225"/>
            </a:xfrm>
            <a:custGeom>
              <a:avLst/>
              <a:gdLst>
                <a:gd name="T0" fmla="*/ 12 w 12"/>
                <a:gd name="T1" fmla="*/ 14 h 14"/>
                <a:gd name="T2" fmla="*/ 4 w 12"/>
                <a:gd name="T3" fmla="*/ 0 h 14"/>
                <a:gd name="T4" fmla="*/ 0 w 12"/>
                <a:gd name="T5" fmla="*/ 2 h 14"/>
                <a:gd name="T6" fmla="*/ 4 w 12"/>
                <a:gd name="T7" fmla="*/ 14 h 14"/>
                <a:gd name="T8" fmla="*/ 12 w 1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12" y="14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4" y="14"/>
                  </a:lnTo>
                  <a:lnTo>
                    <a:pt x="1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61" name="Freeform 61"/>
            <p:cNvSpPr>
              <a:spLocks/>
            </p:cNvSpPr>
            <p:nvPr/>
          </p:nvSpPr>
          <p:spPr bwMode="black">
            <a:xfrm>
              <a:off x="4395788" y="873125"/>
              <a:ext cx="19050" cy="31750"/>
            </a:xfrm>
            <a:custGeom>
              <a:avLst/>
              <a:gdLst>
                <a:gd name="T0" fmla="*/ 10 w 12"/>
                <a:gd name="T1" fmla="*/ 0 h 20"/>
                <a:gd name="T2" fmla="*/ 2 w 12"/>
                <a:gd name="T3" fmla="*/ 0 h 20"/>
                <a:gd name="T4" fmla="*/ 0 w 12"/>
                <a:gd name="T5" fmla="*/ 12 h 20"/>
                <a:gd name="T6" fmla="*/ 12 w 12"/>
                <a:gd name="T7" fmla="*/ 20 h 20"/>
                <a:gd name="T8" fmla="*/ 10 w 12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0">
                  <a:moveTo>
                    <a:pt x="10" y="0"/>
                  </a:moveTo>
                  <a:lnTo>
                    <a:pt x="2" y="0"/>
                  </a:lnTo>
                  <a:lnTo>
                    <a:pt x="0" y="12"/>
                  </a:lnTo>
                  <a:lnTo>
                    <a:pt x="12" y="20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62" name="Freeform 62"/>
            <p:cNvSpPr>
              <a:spLocks/>
            </p:cNvSpPr>
            <p:nvPr/>
          </p:nvSpPr>
          <p:spPr bwMode="black">
            <a:xfrm>
              <a:off x="3495675" y="1155700"/>
              <a:ext cx="161925" cy="203200"/>
            </a:xfrm>
            <a:custGeom>
              <a:avLst/>
              <a:gdLst>
                <a:gd name="T0" fmla="*/ 0 w 102"/>
                <a:gd name="T1" fmla="*/ 102 h 128"/>
                <a:gd name="T2" fmla="*/ 12 w 102"/>
                <a:gd name="T3" fmla="*/ 108 h 128"/>
                <a:gd name="T4" fmla="*/ 2 w 102"/>
                <a:gd name="T5" fmla="*/ 116 h 128"/>
                <a:gd name="T6" fmla="*/ 14 w 102"/>
                <a:gd name="T7" fmla="*/ 116 h 128"/>
                <a:gd name="T8" fmla="*/ 12 w 102"/>
                <a:gd name="T9" fmla="*/ 118 h 128"/>
                <a:gd name="T10" fmla="*/ 14 w 102"/>
                <a:gd name="T11" fmla="*/ 122 h 128"/>
                <a:gd name="T12" fmla="*/ 18 w 102"/>
                <a:gd name="T13" fmla="*/ 122 h 128"/>
                <a:gd name="T14" fmla="*/ 16 w 102"/>
                <a:gd name="T15" fmla="*/ 128 h 128"/>
                <a:gd name="T16" fmla="*/ 20 w 102"/>
                <a:gd name="T17" fmla="*/ 126 h 128"/>
                <a:gd name="T18" fmla="*/ 30 w 102"/>
                <a:gd name="T19" fmla="*/ 126 h 128"/>
                <a:gd name="T20" fmla="*/ 62 w 102"/>
                <a:gd name="T21" fmla="*/ 108 h 128"/>
                <a:gd name="T22" fmla="*/ 86 w 102"/>
                <a:gd name="T23" fmla="*/ 106 h 128"/>
                <a:gd name="T24" fmla="*/ 92 w 102"/>
                <a:gd name="T25" fmla="*/ 80 h 128"/>
                <a:gd name="T26" fmla="*/ 92 w 102"/>
                <a:gd name="T27" fmla="*/ 60 h 128"/>
                <a:gd name="T28" fmla="*/ 86 w 102"/>
                <a:gd name="T29" fmla="*/ 50 h 128"/>
                <a:gd name="T30" fmla="*/ 88 w 102"/>
                <a:gd name="T31" fmla="*/ 48 h 128"/>
                <a:gd name="T32" fmla="*/ 98 w 102"/>
                <a:gd name="T33" fmla="*/ 40 h 128"/>
                <a:gd name="T34" fmla="*/ 98 w 102"/>
                <a:gd name="T35" fmla="*/ 40 h 128"/>
                <a:gd name="T36" fmla="*/ 100 w 102"/>
                <a:gd name="T37" fmla="*/ 38 h 128"/>
                <a:gd name="T38" fmla="*/ 102 w 102"/>
                <a:gd name="T39" fmla="*/ 38 h 128"/>
                <a:gd name="T40" fmla="*/ 100 w 102"/>
                <a:gd name="T41" fmla="*/ 34 h 128"/>
                <a:gd name="T42" fmla="*/ 102 w 102"/>
                <a:gd name="T43" fmla="*/ 30 h 128"/>
                <a:gd name="T44" fmla="*/ 94 w 102"/>
                <a:gd name="T45" fmla="*/ 24 h 128"/>
                <a:gd name="T46" fmla="*/ 96 w 102"/>
                <a:gd name="T47" fmla="*/ 14 h 128"/>
                <a:gd name="T48" fmla="*/ 88 w 102"/>
                <a:gd name="T49" fmla="*/ 4 h 128"/>
                <a:gd name="T50" fmla="*/ 72 w 102"/>
                <a:gd name="T51" fmla="*/ 8 h 128"/>
                <a:gd name="T52" fmla="*/ 76 w 102"/>
                <a:gd name="T53" fmla="*/ 4 h 128"/>
                <a:gd name="T54" fmla="*/ 64 w 102"/>
                <a:gd name="T55" fmla="*/ 0 h 128"/>
                <a:gd name="T56" fmla="*/ 62 w 102"/>
                <a:gd name="T57" fmla="*/ 2 h 128"/>
                <a:gd name="T58" fmla="*/ 62 w 102"/>
                <a:gd name="T59" fmla="*/ 2 h 128"/>
                <a:gd name="T60" fmla="*/ 60 w 102"/>
                <a:gd name="T61" fmla="*/ 4 h 128"/>
                <a:gd name="T62" fmla="*/ 48 w 102"/>
                <a:gd name="T63" fmla="*/ 8 h 128"/>
                <a:gd name="T64" fmla="*/ 34 w 102"/>
                <a:gd name="T65" fmla="*/ 26 h 128"/>
                <a:gd name="T66" fmla="*/ 44 w 102"/>
                <a:gd name="T67" fmla="*/ 28 h 128"/>
                <a:gd name="T68" fmla="*/ 40 w 102"/>
                <a:gd name="T69" fmla="*/ 36 h 128"/>
                <a:gd name="T70" fmla="*/ 18 w 102"/>
                <a:gd name="T71" fmla="*/ 34 h 128"/>
                <a:gd name="T72" fmla="*/ 14 w 102"/>
                <a:gd name="T73" fmla="*/ 42 h 128"/>
                <a:gd name="T74" fmla="*/ 16 w 102"/>
                <a:gd name="T75" fmla="*/ 44 h 128"/>
                <a:gd name="T76" fmla="*/ 4 w 102"/>
                <a:gd name="T77" fmla="*/ 44 h 128"/>
                <a:gd name="T78" fmla="*/ 18 w 102"/>
                <a:gd name="T79" fmla="*/ 52 h 128"/>
                <a:gd name="T80" fmla="*/ 12 w 102"/>
                <a:gd name="T81" fmla="*/ 60 h 128"/>
                <a:gd name="T82" fmla="*/ 16 w 102"/>
                <a:gd name="T83" fmla="*/ 68 h 128"/>
                <a:gd name="T84" fmla="*/ 30 w 102"/>
                <a:gd name="T85" fmla="*/ 72 h 128"/>
                <a:gd name="T86" fmla="*/ 18 w 102"/>
                <a:gd name="T87" fmla="*/ 90 h 128"/>
                <a:gd name="T88" fmla="*/ 20 w 102"/>
                <a:gd name="T89" fmla="*/ 92 h 128"/>
                <a:gd name="T90" fmla="*/ 16 w 102"/>
                <a:gd name="T91" fmla="*/ 98 h 128"/>
                <a:gd name="T92" fmla="*/ 0 w 102"/>
                <a:gd name="T93" fmla="*/ 10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2" h="128">
                  <a:moveTo>
                    <a:pt x="0" y="102"/>
                  </a:moveTo>
                  <a:lnTo>
                    <a:pt x="12" y="108"/>
                  </a:lnTo>
                  <a:lnTo>
                    <a:pt x="2" y="116"/>
                  </a:lnTo>
                  <a:lnTo>
                    <a:pt x="14" y="116"/>
                  </a:lnTo>
                  <a:lnTo>
                    <a:pt x="12" y="118"/>
                  </a:lnTo>
                  <a:lnTo>
                    <a:pt x="14" y="122"/>
                  </a:lnTo>
                  <a:lnTo>
                    <a:pt x="18" y="122"/>
                  </a:lnTo>
                  <a:lnTo>
                    <a:pt x="16" y="128"/>
                  </a:lnTo>
                  <a:lnTo>
                    <a:pt x="20" y="126"/>
                  </a:lnTo>
                  <a:lnTo>
                    <a:pt x="30" y="126"/>
                  </a:lnTo>
                  <a:lnTo>
                    <a:pt x="62" y="108"/>
                  </a:lnTo>
                  <a:lnTo>
                    <a:pt x="86" y="106"/>
                  </a:lnTo>
                  <a:lnTo>
                    <a:pt x="92" y="80"/>
                  </a:lnTo>
                  <a:lnTo>
                    <a:pt x="92" y="60"/>
                  </a:lnTo>
                  <a:lnTo>
                    <a:pt x="86" y="50"/>
                  </a:lnTo>
                  <a:lnTo>
                    <a:pt x="88" y="48"/>
                  </a:lnTo>
                  <a:lnTo>
                    <a:pt x="98" y="40"/>
                  </a:lnTo>
                  <a:lnTo>
                    <a:pt x="98" y="40"/>
                  </a:lnTo>
                  <a:lnTo>
                    <a:pt x="100" y="38"/>
                  </a:lnTo>
                  <a:lnTo>
                    <a:pt x="102" y="38"/>
                  </a:lnTo>
                  <a:lnTo>
                    <a:pt x="100" y="34"/>
                  </a:lnTo>
                  <a:lnTo>
                    <a:pt x="102" y="30"/>
                  </a:lnTo>
                  <a:lnTo>
                    <a:pt x="94" y="24"/>
                  </a:lnTo>
                  <a:lnTo>
                    <a:pt x="96" y="14"/>
                  </a:lnTo>
                  <a:lnTo>
                    <a:pt x="88" y="4"/>
                  </a:lnTo>
                  <a:lnTo>
                    <a:pt x="72" y="8"/>
                  </a:lnTo>
                  <a:lnTo>
                    <a:pt x="76" y="4"/>
                  </a:lnTo>
                  <a:lnTo>
                    <a:pt x="64" y="0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0" y="4"/>
                  </a:lnTo>
                  <a:lnTo>
                    <a:pt x="48" y="8"/>
                  </a:lnTo>
                  <a:lnTo>
                    <a:pt x="34" y="26"/>
                  </a:lnTo>
                  <a:lnTo>
                    <a:pt x="44" y="28"/>
                  </a:lnTo>
                  <a:lnTo>
                    <a:pt x="40" y="36"/>
                  </a:lnTo>
                  <a:lnTo>
                    <a:pt x="18" y="34"/>
                  </a:lnTo>
                  <a:lnTo>
                    <a:pt x="14" y="42"/>
                  </a:lnTo>
                  <a:lnTo>
                    <a:pt x="16" y="44"/>
                  </a:lnTo>
                  <a:lnTo>
                    <a:pt x="4" y="44"/>
                  </a:lnTo>
                  <a:lnTo>
                    <a:pt x="18" y="52"/>
                  </a:lnTo>
                  <a:lnTo>
                    <a:pt x="12" y="60"/>
                  </a:lnTo>
                  <a:lnTo>
                    <a:pt x="16" y="68"/>
                  </a:lnTo>
                  <a:lnTo>
                    <a:pt x="30" y="72"/>
                  </a:lnTo>
                  <a:lnTo>
                    <a:pt x="18" y="90"/>
                  </a:lnTo>
                  <a:lnTo>
                    <a:pt x="20" y="92"/>
                  </a:lnTo>
                  <a:lnTo>
                    <a:pt x="16" y="98"/>
                  </a:lnTo>
                  <a:lnTo>
                    <a:pt x="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63" name="Freeform 63"/>
            <p:cNvSpPr>
              <a:spLocks noEditPoints="1"/>
            </p:cNvSpPr>
            <p:nvPr/>
          </p:nvSpPr>
          <p:spPr bwMode="black">
            <a:xfrm>
              <a:off x="3609975" y="974725"/>
              <a:ext cx="260350" cy="450850"/>
            </a:xfrm>
            <a:custGeom>
              <a:avLst/>
              <a:gdLst>
                <a:gd name="T0" fmla="*/ 0 w 164"/>
                <a:gd name="T1" fmla="*/ 46 h 284"/>
                <a:gd name="T2" fmla="*/ 20 w 164"/>
                <a:gd name="T3" fmla="*/ 66 h 284"/>
                <a:gd name="T4" fmla="*/ 14 w 164"/>
                <a:gd name="T5" fmla="*/ 72 h 284"/>
                <a:gd name="T6" fmla="*/ 16 w 164"/>
                <a:gd name="T7" fmla="*/ 84 h 284"/>
                <a:gd name="T8" fmla="*/ 26 w 164"/>
                <a:gd name="T9" fmla="*/ 88 h 284"/>
                <a:gd name="T10" fmla="*/ 16 w 164"/>
                <a:gd name="T11" fmla="*/ 98 h 284"/>
                <a:gd name="T12" fmla="*/ 4 w 164"/>
                <a:gd name="T13" fmla="*/ 106 h 284"/>
                <a:gd name="T14" fmla="*/ 18 w 164"/>
                <a:gd name="T15" fmla="*/ 100 h 284"/>
                <a:gd name="T16" fmla="*/ 24 w 164"/>
                <a:gd name="T17" fmla="*/ 98 h 284"/>
                <a:gd name="T18" fmla="*/ 24 w 164"/>
                <a:gd name="T19" fmla="*/ 118 h 284"/>
                <a:gd name="T20" fmla="*/ 30 w 164"/>
                <a:gd name="T21" fmla="*/ 114 h 284"/>
                <a:gd name="T22" fmla="*/ 36 w 164"/>
                <a:gd name="T23" fmla="*/ 102 h 284"/>
                <a:gd name="T24" fmla="*/ 34 w 164"/>
                <a:gd name="T25" fmla="*/ 102 h 284"/>
                <a:gd name="T26" fmla="*/ 40 w 164"/>
                <a:gd name="T27" fmla="*/ 98 h 284"/>
                <a:gd name="T28" fmla="*/ 40 w 164"/>
                <a:gd name="T29" fmla="*/ 112 h 284"/>
                <a:gd name="T30" fmla="*/ 30 w 164"/>
                <a:gd name="T31" fmla="*/ 126 h 284"/>
                <a:gd name="T32" fmla="*/ 40 w 164"/>
                <a:gd name="T33" fmla="*/ 136 h 284"/>
                <a:gd name="T34" fmla="*/ 50 w 164"/>
                <a:gd name="T35" fmla="*/ 136 h 284"/>
                <a:gd name="T36" fmla="*/ 58 w 164"/>
                <a:gd name="T37" fmla="*/ 144 h 284"/>
                <a:gd name="T38" fmla="*/ 74 w 164"/>
                <a:gd name="T39" fmla="*/ 158 h 284"/>
                <a:gd name="T40" fmla="*/ 74 w 164"/>
                <a:gd name="T41" fmla="*/ 170 h 284"/>
                <a:gd name="T42" fmla="*/ 72 w 164"/>
                <a:gd name="T43" fmla="*/ 176 h 284"/>
                <a:gd name="T44" fmla="*/ 56 w 164"/>
                <a:gd name="T45" fmla="*/ 182 h 284"/>
                <a:gd name="T46" fmla="*/ 44 w 164"/>
                <a:gd name="T47" fmla="*/ 178 h 284"/>
                <a:gd name="T48" fmla="*/ 50 w 164"/>
                <a:gd name="T49" fmla="*/ 186 h 284"/>
                <a:gd name="T50" fmla="*/ 44 w 164"/>
                <a:gd name="T51" fmla="*/ 198 h 284"/>
                <a:gd name="T52" fmla="*/ 54 w 164"/>
                <a:gd name="T53" fmla="*/ 206 h 284"/>
                <a:gd name="T54" fmla="*/ 28 w 164"/>
                <a:gd name="T55" fmla="*/ 226 h 284"/>
                <a:gd name="T56" fmla="*/ 46 w 164"/>
                <a:gd name="T57" fmla="*/ 232 h 284"/>
                <a:gd name="T58" fmla="*/ 58 w 164"/>
                <a:gd name="T59" fmla="*/ 236 h 284"/>
                <a:gd name="T60" fmla="*/ 52 w 164"/>
                <a:gd name="T61" fmla="*/ 246 h 284"/>
                <a:gd name="T62" fmla="*/ 36 w 164"/>
                <a:gd name="T63" fmla="*/ 284 h 284"/>
                <a:gd name="T64" fmla="*/ 64 w 164"/>
                <a:gd name="T65" fmla="*/ 278 h 284"/>
                <a:gd name="T66" fmla="*/ 78 w 164"/>
                <a:gd name="T67" fmla="*/ 262 h 284"/>
                <a:gd name="T68" fmla="*/ 102 w 164"/>
                <a:gd name="T69" fmla="*/ 264 h 284"/>
                <a:gd name="T70" fmla="*/ 116 w 164"/>
                <a:gd name="T71" fmla="*/ 262 h 284"/>
                <a:gd name="T72" fmla="*/ 162 w 164"/>
                <a:gd name="T73" fmla="*/ 240 h 284"/>
                <a:gd name="T74" fmla="*/ 144 w 164"/>
                <a:gd name="T75" fmla="*/ 238 h 284"/>
                <a:gd name="T76" fmla="*/ 164 w 164"/>
                <a:gd name="T77" fmla="*/ 198 h 284"/>
                <a:gd name="T78" fmla="*/ 136 w 164"/>
                <a:gd name="T79" fmla="*/ 194 h 284"/>
                <a:gd name="T80" fmla="*/ 134 w 164"/>
                <a:gd name="T81" fmla="*/ 176 h 284"/>
                <a:gd name="T82" fmla="*/ 136 w 164"/>
                <a:gd name="T83" fmla="*/ 166 h 284"/>
                <a:gd name="T84" fmla="*/ 112 w 164"/>
                <a:gd name="T85" fmla="*/ 136 h 284"/>
                <a:gd name="T86" fmla="*/ 82 w 164"/>
                <a:gd name="T87" fmla="*/ 92 h 284"/>
                <a:gd name="T88" fmla="*/ 84 w 164"/>
                <a:gd name="T89" fmla="*/ 88 h 284"/>
                <a:gd name="T90" fmla="*/ 82 w 164"/>
                <a:gd name="T91" fmla="*/ 80 h 284"/>
                <a:gd name="T92" fmla="*/ 100 w 164"/>
                <a:gd name="T93" fmla="*/ 46 h 284"/>
                <a:gd name="T94" fmla="*/ 54 w 164"/>
                <a:gd name="T95" fmla="*/ 38 h 284"/>
                <a:gd name="T96" fmla="*/ 64 w 164"/>
                <a:gd name="T97" fmla="*/ 32 h 284"/>
                <a:gd name="T98" fmla="*/ 74 w 164"/>
                <a:gd name="T99" fmla="*/ 14 h 284"/>
                <a:gd name="T100" fmla="*/ 72 w 164"/>
                <a:gd name="T101" fmla="*/ 2 h 284"/>
                <a:gd name="T102" fmla="*/ 36 w 164"/>
                <a:gd name="T103" fmla="*/ 2 h 284"/>
                <a:gd name="T104" fmla="*/ 28 w 164"/>
                <a:gd name="T105" fmla="*/ 16 h 284"/>
                <a:gd name="T106" fmla="*/ 28 w 164"/>
                <a:gd name="T107" fmla="*/ 26 h 284"/>
                <a:gd name="T108" fmla="*/ 22 w 164"/>
                <a:gd name="T109" fmla="*/ 40 h 284"/>
                <a:gd name="T110" fmla="*/ 18 w 164"/>
                <a:gd name="T111" fmla="*/ 48 h 284"/>
                <a:gd name="T112" fmla="*/ 18 w 164"/>
                <a:gd name="T113" fmla="*/ 48 h 284"/>
                <a:gd name="T114" fmla="*/ 24 w 164"/>
                <a:gd name="T115" fmla="*/ 80 h 284"/>
                <a:gd name="T116" fmla="*/ 28 w 164"/>
                <a:gd name="T117" fmla="*/ 84 h 284"/>
                <a:gd name="T118" fmla="*/ 66 w 164"/>
                <a:gd name="T119" fmla="*/ 244 h 284"/>
                <a:gd name="T120" fmla="*/ 72 w 164"/>
                <a:gd name="T121" fmla="*/ 24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4" h="284">
                  <a:moveTo>
                    <a:pt x="12" y="32"/>
                  </a:moveTo>
                  <a:lnTo>
                    <a:pt x="0" y="46"/>
                  </a:lnTo>
                  <a:lnTo>
                    <a:pt x="22" y="60"/>
                  </a:lnTo>
                  <a:lnTo>
                    <a:pt x="20" y="66"/>
                  </a:lnTo>
                  <a:lnTo>
                    <a:pt x="10" y="68"/>
                  </a:lnTo>
                  <a:lnTo>
                    <a:pt x="14" y="72"/>
                  </a:lnTo>
                  <a:lnTo>
                    <a:pt x="10" y="74"/>
                  </a:lnTo>
                  <a:lnTo>
                    <a:pt x="16" y="84"/>
                  </a:lnTo>
                  <a:lnTo>
                    <a:pt x="28" y="84"/>
                  </a:lnTo>
                  <a:lnTo>
                    <a:pt x="26" y="88"/>
                  </a:lnTo>
                  <a:lnTo>
                    <a:pt x="20" y="88"/>
                  </a:lnTo>
                  <a:lnTo>
                    <a:pt x="16" y="98"/>
                  </a:lnTo>
                  <a:lnTo>
                    <a:pt x="14" y="94"/>
                  </a:lnTo>
                  <a:lnTo>
                    <a:pt x="4" y="106"/>
                  </a:lnTo>
                  <a:lnTo>
                    <a:pt x="20" y="110"/>
                  </a:lnTo>
                  <a:lnTo>
                    <a:pt x="18" y="100"/>
                  </a:lnTo>
                  <a:lnTo>
                    <a:pt x="20" y="102"/>
                  </a:lnTo>
                  <a:lnTo>
                    <a:pt x="24" y="98"/>
                  </a:lnTo>
                  <a:lnTo>
                    <a:pt x="20" y="116"/>
                  </a:lnTo>
                  <a:lnTo>
                    <a:pt x="24" y="118"/>
                  </a:lnTo>
                  <a:lnTo>
                    <a:pt x="30" y="110"/>
                  </a:lnTo>
                  <a:lnTo>
                    <a:pt x="30" y="114"/>
                  </a:lnTo>
                  <a:lnTo>
                    <a:pt x="36" y="114"/>
                  </a:lnTo>
                  <a:lnTo>
                    <a:pt x="36" y="102"/>
                  </a:lnTo>
                  <a:lnTo>
                    <a:pt x="34" y="102"/>
                  </a:lnTo>
                  <a:lnTo>
                    <a:pt x="34" y="102"/>
                  </a:lnTo>
                  <a:lnTo>
                    <a:pt x="38" y="96"/>
                  </a:lnTo>
                  <a:lnTo>
                    <a:pt x="40" y="98"/>
                  </a:lnTo>
                  <a:lnTo>
                    <a:pt x="36" y="104"/>
                  </a:lnTo>
                  <a:lnTo>
                    <a:pt x="40" y="112"/>
                  </a:lnTo>
                  <a:lnTo>
                    <a:pt x="34" y="126"/>
                  </a:lnTo>
                  <a:lnTo>
                    <a:pt x="30" y="126"/>
                  </a:lnTo>
                  <a:lnTo>
                    <a:pt x="36" y="144"/>
                  </a:lnTo>
                  <a:lnTo>
                    <a:pt x="40" y="136"/>
                  </a:lnTo>
                  <a:lnTo>
                    <a:pt x="48" y="142"/>
                  </a:lnTo>
                  <a:lnTo>
                    <a:pt x="50" y="136"/>
                  </a:lnTo>
                  <a:lnTo>
                    <a:pt x="66" y="132"/>
                  </a:lnTo>
                  <a:lnTo>
                    <a:pt x="58" y="144"/>
                  </a:lnTo>
                  <a:lnTo>
                    <a:pt x="70" y="160"/>
                  </a:lnTo>
                  <a:lnTo>
                    <a:pt x="74" y="158"/>
                  </a:lnTo>
                  <a:lnTo>
                    <a:pt x="70" y="168"/>
                  </a:lnTo>
                  <a:lnTo>
                    <a:pt x="74" y="170"/>
                  </a:lnTo>
                  <a:lnTo>
                    <a:pt x="72" y="176"/>
                  </a:lnTo>
                  <a:lnTo>
                    <a:pt x="72" y="176"/>
                  </a:lnTo>
                  <a:lnTo>
                    <a:pt x="58" y="178"/>
                  </a:lnTo>
                  <a:lnTo>
                    <a:pt x="56" y="182"/>
                  </a:lnTo>
                  <a:lnTo>
                    <a:pt x="48" y="176"/>
                  </a:lnTo>
                  <a:lnTo>
                    <a:pt x="44" y="178"/>
                  </a:lnTo>
                  <a:lnTo>
                    <a:pt x="50" y="186"/>
                  </a:lnTo>
                  <a:lnTo>
                    <a:pt x="50" y="186"/>
                  </a:lnTo>
                  <a:lnTo>
                    <a:pt x="40" y="194"/>
                  </a:lnTo>
                  <a:lnTo>
                    <a:pt x="44" y="198"/>
                  </a:lnTo>
                  <a:lnTo>
                    <a:pt x="52" y="196"/>
                  </a:lnTo>
                  <a:lnTo>
                    <a:pt x="54" y="206"/>
                  </a:lnTo>
                  <a:lnTo>
                    <a:pt x="52" y="212"/>
                  </a:lnTo>
                  <a:lnTo>
                    <a:pt x="28" y="226"/>
                  </a:lnTo>
                  <a:lnTo>
                    <a:pt x="36" y="236"/>
                  </a:lnTo>
                  <a:lnTo>
                    <a:pt x="46" y="232"/>
                  </a:lnTo>
                  <a:lnTo>
                    <a:pt x="48" y="238"/>
                  </a:lnTo>
                  <a:lnTo>
                    <a:pt x="58" y="236"/>
                  </a:lnTo>
                  <a:lnTo>
                    <a:pt x="66" y="244"/>
                  </a:lnTo>
                  <a:lnTo>
                    <a:pt x="52" y="246"/>
                  </a:lnTo>
                  <a:lnTo>
                    <a:pt x="22" y="284"/>
                  </a:lnTo>
                  <a:lnTo>
                    <a:pt x="36" y="284"/>
                  </a:lnTo>
                  <a:lnTo>
                    <a:pt x="44" y="274"/>
                  </a:lnTo>
                  <a:lnTo>
                    <a:pt x="64" y="278"/>
                  </a:lnTo>
                  <a:lnTo>
                    <a:pt x="68" y="266"/>
                  </a:lnTo>
                  <a:lnTo>
                    <a:pt x="78" y="262"/>
                  </a:lnTo>
                  <a:lnTo>
                    <a:pt x="84" y="268"/>
                  </a:lnTo>
                  <a:lnTo>
                    <a:pt x="102" y="264"/>
                  </a:lnTo>
                  <a:lnTo>
                    <a:pt x="106" y="258"/>
                  </a:lnTo>
                  <a:lnTo>
                    <a:pt x="116" y="262"/>
                  </a:lnTo>
                  <a:lnTo>
                    <a:pt x="150" y="256"/>
                  </a:lnTo>
                  <a:lnTo>
                    <a:pt x="162" y="240"/>
                  </a:lnTo>
                  <a:lnTo>
                    <a:pt x="146" y="240"/>
                  </a:lnTo>
                  <a:lnTo>
                    <a:pt x="144" y="238"/>
                  </a:lnTo>
                  <a:lnTo>
                    <a:pt x="164" y="220"/>
                  </a:lnTo>
                  <a:lnTo>
                    <a:pt x="164" y="198"/>
                  </a:lnTo>
                  <a:lnTo>
                    <a:pt x="154" y="190"/>
                  </a:lnTo>
                  <a:lnTo>
                    <a:pt x="136" y="194"/>
                  </a:lnTo>
                  <a:lnTo>
                    <a:pt x="140" y="182"/>
                  </a:lnTo>
                  <a:lnTo>
                    <a:pt x="134" y="176"/>
                  </a:lnTo>
                  <a:lnTo>
                    <a:pt x="136" y="176"/>
                  </a:lnTo>
                  <a:lnTo>
                    <a:pt x="136" y="166"/>
                  </a:lnTo>
                  <a:lnTo>
                    <a:pt x="120" y="140"/>
                  </a:lnTo>
                  <a:lnTo>
                    <a:pt x="112" y="136"/>
                  </a:lnTo>
                  <a:lnTo>
                    <a:pt x="102" y="108"/>
                  </a:lnTo>
                  <a:lnTo>
                    <a:pt x="82" y="92"/>
                  </a:lnTo>
                  <a:lnTo>
                    <a:pt x="78" y="92"/>
                  </a:lnTo>
                  <a:lnTo>
                    <a:pt x="84" y="88"/>
                  </a:lnTo>
                  <a:lnTo>
                    <a:pt x="80" y="80"/>
                  </a:lnTo>
                  <a:lnTo>
                    <a:pt x="82" y="80"/>
                  </a:lnTo>
                  <a:lnTo>
                    <a:pt x="90" y="66"/>
                  </a:lnTo>
                  <a:lnTo>
                    <a:pt x="100" y="46"/>
                  </a:lnTo>
                  <a:lnTo>
                    <a:pt x="96" y="34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64" y="32"/>
                  </a:lnTo>
                  <a:lnTo>
                    <a:pt x="58" y="28"/>
                  </a:lnTo>
                  <a:lnTo>
                    <a:pt x="74" y="14"/>
                  </a:lnTo>
                  <a:lnTo>
                    <a:pt x="74" y="2"/>
                  </a:lnTo>
                  <a:lnTo>
                    <a:pt x="72" y="2"/>
                  </a:lnTo>
                  <a:lnTo>
                    <a:pt x="68" y="0"/>
                  </a:lnTo>
                  <a:lnTo>
                    <a:pt x="36" y="2"/>
                  </a:lnTo>
                  <a:lnTo>
                    <a:pt x="32" y="14"/>
                  </a:lnTo>
                  <a:lnTo>
                    <a:pt x="28" y="16"/>
                  </a:lnTo>
                  <a:lnTo>
                    <a:pt x="26" y="22"/>
                  </a:lnTo>
                  <a:lnTo>
                    <a:pt x="28" y="26"/>
                  </a:lnTo>
                  <a:lnTo>
                    <a:pt x="20" y="30"/>
                  </a:lnTo>
                  <a:lnTo>
                    <a:pt x="22" y="40"/>
                  </a:lnTo>
                  <a:lnTo>
                    <a:pt x="18" y="40"/>
                  </a:lnTo>
                  <a:lnTo>
                    <a:pt x="18" y="48"/>
                  </a:lnTo>
                  <a:lnTo>
                    <a:pt x="20" y="48"/>
                  </a:lnTo>
                  <a:lnTo>
                    <a:pt x="18" y="48"/>
                  </a:lnTo>
                  <a:lnTo>
                    <a:pt x="12" y="32"/>
                  </a:lnTo>
                  <a:close/>
                  <a:moveTo>
                    <a:pt x="24" y="80"/>
                  </a:moveTo>
                  <a:lnTo>
                    <a:pt x="28" y="78"/>
                  </a:lnTo>
                  <a:lnTo>
                    <a:pt x="28" y="84"/>
                  </a:lnTo>
                  <a:lnTo>
                    <a:pt x="24" y="80"/>
                  </a:lnTo>
                  <a:close/>
                  <a:moveTo>
                    <a:pt x="66" y="244"/>
                  </a:moveTo>
                  <a:lnTo>
                    <a:pt x="76" y="240"/>
                  </a:lnTo>
                  <a:lnTo>
                    <a:pt x="72" y="244"/>
                  </a:lnTo>
                  <a:lnTo>
                    <a:pt x="66" y="2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64" name="Freeform 64"/>
            <p:cNvSpPr>
              <a:spLocks/>
            </p:cNvSpPr>
            <p:nvPr/>
          </p:nvSpPr>
          <p:spPr bwMode="black">
            <a:xfrm>
              <a:off x="3667125" y="1206500"/>
              <a:ext cx="22225" cy="28575"/>
            </a:xfrm>
            <a:custGeom>
              <a:avLst/>
              <a:gdLst>
                <a:gd name="T0" fmla="*/ 14 w 14"/>
                <a:gd name="T1" fmla="*/ 2 h 18"/>
                <a:gd name="T2" fmla="*/ 10 w 14"/>
                <a:gd name="T3" fmla="*/ 0 h 18"/>
                <a:gd name="T4" fmla="*/ 0 w 14"/>
                <a:gd name="T5" fmla="*/ 18 h 18"/>
                <a:gd name="T6" fmla="*/ 14 w 14"/>
                <a:gd name="T7" fmla="*/ 10 h 18"/>
                <a:gd name="T8" fmla="*/ 14 w 14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8">
                  <a:moveTo>
                    <a:pt x="14" y="2"/>
                  </a:moveTo>
                  <a:lnTo>
                    <a:pt x="10" y="0"/>
                  </a:lnTo>
                  <a:lnTo>
                    <a:pt x="0" y="18"/>
                  </a:lnTo>
                  <a:lnTo>
                    <a:pt x="14" y="10"/>
                  </a:lnTo>
                  <a:lnTo>
                    <a:pt x="14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black">
            <a:xfrm>
              <a:off x="3603625" y="981075"/>
              <a:ext cx="31750" cy="53975"/>
            </a:xfrm>
            <a:custGeom>
              <a:avLst/>
              <a:gdLst>
                <a:gd name="T0" fmla="*/ 16 w 20"/>
                <a:gd name="T1" fmla="*/ 18 h 34"/>
                <a:gd name="T2" fmla="*/ 20 w 20"/>
                <a:gd name="T3" fmla="*/ 14 h 34"/>
                <a:gd name="T4" fmla="*/ 18 w 20"/>
                <a:gd name="T5" fmla="*/ 0 h 34"/>
                <a:gd name="T6" fmla="*/ 0 w 20"/>
                <a:gd name="T7" fmla="*/ 12 h 34"/>
                <a:gd name="T8" fmla="*/ 0 w 20"/>
                <a:gd name="T9" fmla="*/ 34 h 34"/>
                <a:gd name="T10" fmla="*/ 18 w 20"/>
                <a:gd name="T11" fmla="*/ 22 h 34"/>
                <a:gd name="T12" fmla="*/ 16 w 20"/>
                <a:gd name="T13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34">
                  <a:moveTo>
                    <a:pt x="16" y="18"/>
                  </a:moveTo>
                  <a:lnTo>
                    <a:pt x="20" y="14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0" y="34"/>
                  </a:lnTo>
                  <a:lnTo>
                    <a:pt x="18" y="22"/>
                  </a:lnTo>
                  <a:lnTo>
                    <a:pt x="16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66" name="Freeform 66"/>
            <p:cNvSpPr>
              <a:spLocks/>
            </p:cNvSpPr>
            <p:nvPr/>
          </p:nvSpPr>
          <p:spPr bwMode="black">
            <a:xfrm>
              <a:off x="8753475" y="1158875"/>
              <a:ext cx="38100" cy="44450"/>
            </a:xfrm>
            <a:custGeom>
              <a:avLst/>
              <a:gdLst>
                <a:gd name="T0" fmla="*/ 24 w 24"/>
                <a:gd name="T1" fmla="*/ 28 h 28"/>
                <a:gd name="T2" fmla="*/ 12 w 24"/>
                <a:gd name="T3" fmla="*/ 0 h 28"/>
                <a:gd name="T4" fmla="*/ 6 w 24"/>
                <a:gd name="T5" fmla="*/ 0 h 28"/>
                <a:gd name="T6" fmla="*/ 0 w 24"/>
                <a:gd name="T7" fmla="*/ 2 h 28"/>
                <a:gd name="T8" fmla="*/ 8 w 24"/>
                <a:gd name="T9" fmla="*/ 18 h 28"/>
                <a:gd name="T10" fmla="*/ 24 w 24"/>
                <a:gd name="T1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8">
                  <a:moveTo>
                    <a:pt x="24" y="28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24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67" name="Freeform 67"/>
            <p:cNvSpPr>
              <a:spLocks/>
            </p:cNvSpPr>
            <p:nvPr/>
          </p:nvSpPr>
          <p:spPr bwMode="black">
            <a:xfrm>
              <a:off x="8196263" y="1616075"/>
              <a:ext cx="66675" cy="53975"/>
            </a:xfrm>
            <a:custGeom>
              <a:avLst/>
              <a:gdLst>
                <a:gd name="T0" fmla="*/ 26 w 42"/>
                <a:gd name="T1" fmla="*/ 8 h 34"/>
                <a:gd name="T2" fmla="*/ 18 w 42"/>
                <a:gd name="T3" fmla="*/ 6 h 34"/>
                <a:gd name="T4" fmla="*/ 0 w 42"/>
                <a:gd name="T5" fmla="*/ 30 h 34"/>
                <a:gd name="T6" fmla="*/ 4 w 42"/>
                <a:gd name="T7" fmla="*/ 34 h 34"/>
                <a:gd name="T8" fmla="*/ 42 w 42"/>
                <a:gd name="T9" fmla="*/ 8 h 34"/>
                <a:gd name="T10" fmla="*/ 38 w 42"/>
                <a:gd name="T11" fmla="*/ 0 h 34"/>
                <a:gd name="T12" fmla="*/ 26 w 42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34">
                  <a:moveTo>
                    <a:pt x="26" y="8"/>
                  </a:moveTo>
                  <a:lnTo>
                    <a:pt x="18" y="6"/>
                  </a:lnTo>
                  <a:lnTo>
                    <a:pt x="0" y="30"/>
                  </a:lnTo>
                  <a:lnTo>
                    <a:pt x="4" y="34"/>
                  </a:lnTo>
                  <a:lnTo>
                    <a:pt x="42" y="8"/>
                  </a:lnTo>
                  <a:lnTo>
                    <a:pt x="38" y="0"/>
                  </a:lnTo>
                  <a:lnTo>
                    <a:pt x="26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68" name="Freeform 68"/>
            <p:cNvSpPr>
              <a:spLocks/>
            </p:cNvSpPr>
            <p:nvPr/>
          </p:nvSpPr>
          <p:spPr bwMode="black">
            <a:xfrm>
              <a:off x="5246688" y="225425"/>
              <a:ext cx="76200" cy="76200"/>
            </a:xfrm>
            <a:custGeom>
              <a:avLst/>
              <a:gdLst>
                <a:gd name="T0" fmla="*/ 8 w 48"/>
                <a:gd name="T1" fmla="*/ 46 h 48"/>
                <a:gd name="T2" fmla="*/ 8 w 48"/>
                <a:gd name="T3" fmla="*/ 42 h 48"/>
                <a:gd name="T4" fmla="*/ 18 w 48"/>
                <a:gd name="T5" fmla="*/ 48 h 48"/>
                <a:gd name="T6" fmla="*/ 48 w 48"/>
                <a:gd name="T7" fmla="*/ 26 h 48"/>
                <a:gd name="T8" fmla="*/ 22 w 48"/>
                <a:gd name="T9" fmla="*/ 0 h 48"/>
                <a:gd name="T10" fmla="*/ 10 w 48"/>
                <a:gd name="T11" fmla="*/ 4 h 48"/>
                <a:gd name="T12" fmla="*/ 2 w 48"/>
                <a:gd name="T13" fmla="*/ 20 h 48"/>
                <a:gd name="T14" fmla="*/ 0 w 48"/>
                <a:gd name="T15" fmla="*/ 38 h 48"/>
                <a:gd name="T16" fmla="*/ 2 w 48"/>
                <a:gd name="T17" fmla="*/ 46 h 48"/>
                <a:gd name="T18" fmla="*/ 8 w 48"/>
                <a:gd name="T19" fmla="*/ 4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8" y="46"/>
                  </a:moveTo>
                  <a:lnTo>
                    <a:pt x="8" y="42"/>
                  </a:lnTo>
                  <a:lnTo>
                    <a:pt x="18" y="48"/>
                  </a:lnTo>
                  <a:lnTo>
                    <a:pt x="48" y="26"/>
                  </a:lnTo>
                  <a:lnTo>
                    <a:pt x="22" y="0"/>
                  </a:lnTo>
                  <a:lnTo>
                    <a:pt x="10" y="4"/>
                  </a:lnTo>
                  <a:lnTo>
                    <a:pt x="2" y="20"/>
                  </a:lnTo>
                  <a:lnTo>
                    <a:pt x="0" y="38"/>
                  </a:lnTo>
                  <a:lnTo>
                    <a:pt x="2" y="46"/>
                  </a:lnTo>
                  <a:lnTo>
                    <a:pt x="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69" name="Freeform 69"/>
            <p:cNvSpPr>
              <a:spLocks/>
            </p:cNvSpPr>
            <p:nvPr/>
          </p:nvSpPr>
          <p:spPr bwMode="black">
            <a:xfrm>
              <a:off x="8275638" y="1590675"/>
              <a:ext cx="31750" cy="31750"/>
            </a:xfrm>
            <a:custGeom>
              <a:avLst/>
              <a:gdLst>
                <a:gd name="T0" fmla="*/ 18 w 20"/>
                <a:gd name="T1" fmla="*/ 0 h 20"/>
                <a:gd name="T2" fmla="*/ 8 w 20"/>
                <a:gd name="T3" fmla="*/ 4 h 20"/>
                <a:gd name="T4" fmla="*/ 0 w 20"/>
                <a:gd name="T5" fmla="*/ 16 h 20"/>
                <a:gd name="T6" fmla="*/ 2 w 20"/>
                <a:gd name="T7" fmla="*/ 20 h 20"/>
                <a:gd name="T8" fmla="*/ 20 w 20"/>
                <a:gd name="T9" fmla="*/ 4 h 20"/>
                <a:gd name="T10" fmla="*/ 18 w 20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0">
                  <a:moveTo>
                    <a:pt x="18" y="0"/>
                  </a:moveTo>
                  <a:lnTo>
                    <a:pt x="8" y="4"/>
                  </a:lnTo>
                  <a:lnTo>
                    <a:pt x="0" y="16"/>
                  </a:lnTo>
                  <a:lnTo>
                    <a:pt x="2" y="20"/>
                  </a:lnTo>
                  <a:lnTo>
                    <a:pt x="20" y="4"/>
                  </a:ln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70" name="Freeform 70"/>
            <p:cNvSpPr>
              <a:spLocks/>
            </p:cNvSpPr>
            <p:nvPr/>
          </p:nvSpPr>
          <p:spPr bwMode="black">
            <a:xfrm>
              <a:off x="8813800" y="180975"/>
              <a:ext cx="53975" cy="47625"/>
            </a:xfrm>
            <a:custGeom>
              <a:avLst/>
              <a:gdLst>
                <a:gd name="T0" fmla="*/ 32 w 34"/>
                <a:gd name="T1" fmla="*/ 30 h 30"/>
                <a:gd name="T2" fmla="*/ 34 w 34"/>
                <a:gd name="T3" fmla="*/ 14 h 30"/>
                <a:gd name="T4" fmla="*/ 8 w 34"/>
                <a:gd name="T5" fmla="*/ 0 h 30"/>
                <a:gd name="T6" fmla="*/ 0 w 34"/>
                <a:gd name="T7" fmla="*/ 8 h 30"/>
                <a:gd name="T8" fmla="*/ 16 w 34"/>
                <a:gd name="T9" fmla="*/ 28 h 30"/>
                <a:gd name="T10" fmla="*/ 32 w 34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0">
                  <a:moveTo>
                    <a:pt x="32" y="30"/>
                  </a:moveTo>
                  <a:lnTo>
                    <a:pt x="34" y="14"/>
                  </a:lnTo>
                  <a:lnTo>
                    <a:pt x="8" y="0"/>
                  </a:lnTo>
                  <a:lnTo>
                    <a:pt x="0" y="8"/>
                  </a:lnTo>
                  <a:lnTo>
                    <a:pt x="16" y="28"/>
                  </a:lnTo>
                  <a:lnTo>
                    <a:pt x="32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71" name="Freeform 71"/>
            <p:cNvSpPr>
              <a:spLocks/>
            </p:cNvSpPr>
            <p:nvPr/>
          </p:nvSpPr>
          <p:spPr bwMode="black">
            <a:xfrm>
              <a:off x="8440738" y="1381125"/>
              <a:ext cx="34925" cy="47625"/>
            </a:xfrm>
            <a:custGeom>
              <a:avLst/>
              <a:gdLst>
                <a:gd name="T0" fmla="*/ 2 w 22"/>
                <a:gd name="T1" fmla="*/ 18 h 30"/>
                <a:gd name="T2" fmla="*/ 0 w 22"/>
                <a:gd name="T3" fmla="*/ 30 h 30"/>
                <a:gd name="T4" fmla="*/ 20 w 22"/>
                <a:gd name="T5" fmla="*/ 18 h 30"/>
                <a:gd name="T6" fmla="*/ 22 w 22"/>
                <a:gd name="T7" fmla="*/ 14 h 30"/>
                <a:gd name="T8" fmla="*/ 22 w 22"/>
                <a:gd name="T9" fmla="*/ 0 h 30"/>
                <a:gd name="T10" fmla="*/ 2 w 22"/>
                <a:gd name="T11" fmla="*/ 1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30">
                  <a:moveTo>
                    <a:pt x="2" y="18"/>
                  </a:moveTo>
                  <a:lnTo>
                    <a:pt x="0" y="30"/>
                  </a:lnTo>
                  <a:lnTo>
                    <a:pt x="20" y="18"/>
                  </a:lnTo>
                  <a:lnTo>
                    <a:pt x="22" y="14"/>
                  </a:lnTo>
                  <a:lnTo>
                    <a:pt x="22" y="0"/>
                  </a:lnTo>
                  <a:lnTo>
                    <a:pt x="2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72" name="Freeform 72"/>
            <p:cNvSpPr>
              <a:spLocks/>
            </p:cNvSpPr>
            <p:nvPr/>
          </p:nvSpPr>
          <p:spPr bwMode="black">
            <a:xfrm>
              <a:off x="8680450" y="942975"/>
              <a:ext cx="47625" cy="53975"/>
            </a:xfrm>
            <a:custGeom>
              <a:avLst/>
              <a:gdLst>
                <a:gd name="T0" fmla="*/ 4 w 30"/>
                <a:gd name="T1" fmla="*/ 34 h 34"/>
                <a:gd name="T2" fmla="*/ 30 w 30"/>
                <a:gd name="T3" fmla="*/ 14 h 34"/>
                <a:gd name="T4" fmla="*/ 22 w 30"/>
                <a:gd name="T5" fmla="*/ 0 h 34"/>
                <a:gd name="T6" fmla="*/ 4 w 30"/>
                <a:gd name="T7" fmla="*/ 12 h 34"/>
                <a:gd name="T8" fmla="*/ 8 w 30"/>
                <a:gd name="T9" fmla="*/ 14 h 34"/>
                <a:gd name="T10" fmla="*/ 0 w 30"/>
                <a:gd name="T11" fmla="*/ 30 h 34"/>
                <a:gd name="T12" fmla="*/ 4 w 30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4">
                  <a:moveTo>
                    <a:pt x="4" y="34"/>
                  </a:moveTo>
                  <a:lnTo>
                    <a:pt x="30" y="14"/>
                  </a:lnTo>
                  <a:lnTo>
                    <a:pt x="22" y="0"/>
                  </a:lnTo>
                  <a:lnTo>
                    <a:pt x="4" y="12"/>
                  </a:lnTo>
                  <a:lnTo>
                    <a:pt x="8" y="14"/>
                  </a:lnTo>
                  <a:lnTo>
                    <a:pt x="0" y="30"/>
                  </a:lnTo>
                  <a:lnTo>
                    <a:pt x="4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black">
            <a:xfrm>
              <a:off x="7904163" y="1165225"/>
              <a:ext cx="38100" cy="38100"/>
            </a:xfrm>
            <a:custGeom>
              <a:avLst/>
              <a:gdLst>
                <a:gd name="T0" fmla="*/ 2 w 24"/>
                <a:gd name="T1" fmla="*/ 14 h 24"/>
                <a:gd name="T2" fmla="*/ 0 w 24"/>
                <a:gd name="T3" fmla="*/ 20 h 24"/>
                <a:gd name="T4" fmla="*/ 12 w 24"/>
                <a:gd name="T5" fmla="*/ 24 h 24"/>
                <a:gd name="T6" fmla="*/ 24 w 24"/>
                <a:gd name="T7" fmla="*/ 6 h 24"/>
                <a:gd name="T8" fmla="*/ 8 w 24"/>
                <a:gd name="T9" fmla="*/ 0 h 24"/>
                <a:gd name="T10" fmla="*/ 2 w 24"/>
                <a:gd name="T11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4">
                  <a:moveTo>
                    <a:pt x="2" y="14"/>
                  </a:moveTo>
                  <a:lnTo>
                    <a:pt x="0" y="20"/>
                  </a:lnTo>
                  <a:lnTo>
                    <a:pt x="12" y="24"/>
                  </a:lnTo>
                  <a:lnTo>
                    <a:pt x="24" y="6"/>
                  </a:lnTo>
                  <a:lnTo>
                    <a:pt x="8" y="0"/>
                  </a:lnTo>
                  <a:lnTo>
                    <a:pt x="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74" name="Freeform 74"/>
            <p:cNvSpPr>
              <a:spLocks/>
            </p:cNvSpPr>
            <p:nvPr/>
          </p:nvSpPr>
          <p:spPr bwMode="black">
            <a:xfrm>
              <a:off x="4462463" y="952500"/>
              <a:ext cx="38100" cy="25400"/>
            </a:xfrm>
            <a:custGeom>
              <a:avLst/>
              <a:gdLst>
                <a:gd name="T0" fmla="*/ 24 w 24"/>
                <a:gd name="T1" fmla="*/ 10 h 16"/>
                <a:gd name="T2" fmla="*/ 18 w 24"/>
                <a:gd name="T3" fmla="*/ 0 h 16"/>
                <a:gd name="T4" fmla="*/ 0 w 24"/>
                <a:gd name="T5" fmla="*/ 6 h 16"/>
                <a:gd name="T6" fmla="*/ 10 w 24"/>
                <a:gd name="T7" fmla="*/ 16 h 16"/>
                <a:gd name="T8" fmla="*/ 24 w 24"/>
                <a:gd name="T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6">
                  <a:moveTo>
                    <a:pt x="24" y="10"/>
                  </a:moveTo>
                  <a:lnTo>
                    <a:pt x="18" y="0"/>
                  </a:lnTo>
                  <a:lnTo>
                    <a:pt x="0" y="6"/>
                  </a:lnTo>
                  <a:lnTo>
                    <a:pt x="10" y="16"/>
                  </a:lnTo>
                  <a:lnTo>
                    <a:pt x="2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75" name="Freeform 75"/>
            <p:cNvSpPr>
              <a:spLocks/>
            </p:cNvSpPr>
            <p:nvPr/>
          </p:nvSpPr>
          <p:spPr bwMode="black">
            <a:xfrm>
              <a:off x="4459288" y="974725"/>
              <a:ext cx="53975" cy="44450"/>
            </a:xfrm>
            <a:custGeom>
              <a:avLst/>
              <a:gdLst>
                <a:gd name="T0" fmla="*/ 4 w 34"/>
                <a:gd name="T1" fmla="*/ 26 h 28"/>
                <a:gd name="T2" fmla="*/ 10 w 34"/>
                <a:gd name="T3" fmla="*/ 28 h 28"/>
                <a:gd name="T4" fmla="*/ 14 w 34"/>
                <a:gd name="T5" fmla="*/ 16 h 28"/>
                <a:gd name="T6" fmla="*/ 34 w 34"/>
                <a:gd name="T7" fmla="*/ 10 h 28"/>
                <a:gd name="T8" fmla="*/ 26 w 34"/>
                <a:gd name="T9" fmla="*/ 0 h 28"/>
                <a:gd name="T10" fmla="*/ 0 w 34"/>
                <a:gd name="T11" fmla="*/ 6 h 28"/>
                <a:gd name="T12" fmla="*/ 0 w 34"/>
                <a:gd name="T13" fmla="*/ 16 h 28"/>
                <a:gd name="T14" fmla="*/ 4 w 34"/>
                <a:gd name="T15" fmla="*/ 20 h 28"/>
                <a:gd name="T16" fmla="*/ 4 w 34"/>
                <a:gd name="T17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28">
                  <a:moveTo>
                    <a:pt x="4" y="26"/>
                  </a:moveTo>
                  <a:lnTo>
                    <a:pt x="10" y="28"/>
                  </a:lnTo>
                  <a:lnTo>
                    <a:pt x="14" y="16"/>
                  </a:lnTo>
                  <a:lnTo>
                    <a:pt x="34" y="10"/>
                  </a:lnTo>
                  <a:lnTo>
                    <a:pt x="26" y="0"/>
                  </a:lnTo>
                  <a:lnTo>
                    <a:pt x="0" y="6"/>
                  </a:lnTo>
                  <a:lnTo>
                    <a:pt x="0" y="16"/>
                  </a:lnTo>
                  <a:lnTo>
                    <a:pt x="4" y="20"/>
                  </a:lnTo>
                  <a:lnTo>
                    <a:pt x="4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76" name="Freeform 76"/>
            <p:cNvSpPr>
              <a:spLocks/>
            </p:cNvSpPr>
            <p:nvPr/>
          </p:nvSpPr>
          <p:spPr bwMode="black">
            <a:xfrm>
              <a:off x="7189788" y="3457575"/>
              <a:ext cx="1212850" cy="958850"/>
            </a:xfrm>
            <a:custGeom>
              <a:avLst/>
              <a:gdLst>
                <a:gd name="T0" fmla="*/ 762 w 764"/>
                <a:gd name="T1" fmla="*/ 288 h 604"/>
                <a:gd name="T2" fmla="*/ 742 w 764"/>
                <a:gd name="T3" fmla="*/ 278 h 604"/>
                <a:gd name="T4" fmla="*/ 696 w 764"/>
                <a:gd name="T5" fmla="*/ 222 h 604"/>
                <a:gd name="T6" fmla="*/ 678 w 764"/>
                <a:gd name="T7" fmla="*/ 200 h 604"/>
                <a:gd name="T8" fmla="*/ 652 w 764"/>
                <a:gd name="T9" fmla="*/ 178 h 604"/>
                <a:gd name="T10" fmla="*/ 630 w 764"/>
                <a:gd name="T11" fmla="*/ 164 h 604"/>
                <a:gd name="T12" fmla="*/ 614 w 764"/>
                <a:gd name="T13" fmla="*/ 116 h 604"/>
                <a:gd name="T14" fmla="*/ 580 w 764"/>
                <a:gd name="T15" fmla="*/ 72 h 604"/>
                <a:gd name="T16" fmla="*/ 562 w 764"/>
                <a:gd name="T17" fmla="*/ 22 h 604"/>
                <a:gd name="T18" fmla="*/ 534 w 764"/>
                <a:gd name="T19" fmla="*/ 38 h 604"/>
                <a:gd name="T20" fmla="*/ 528 w 764"/>
                <a:gd name="T21" fmla="*/ 118 h 604"/>
                <a:gd name="T22" fmla="*/ 488 w 764"/>
                <a:gd name="T23" fmla="*/ 120 h 604"/>
                <a:gd name="T24" fmla="*/ 440 w 764"/>
                <a:gd name="T25" fmla="*/ 92 h 604"/>
                <a:gd name="T26" fmla="*/ 438 w 764"/>
                <a:gd name="T27" fmla="*/ 54 h 604"/>
                <a:gd name="T28" fmla="*/ 452 w 764"/>
                <a:gd name="T29" fmla="*/ 34 h 604"/>
                <a:gd name="T30" fmla="*/ 432 w 764"/>
                <a:gd name="T31" fmla="*/ 30 h 604"/>
                <a:gd name="T32" fmla="*/ 408 w 764"/>
                <a:gd name="T33" fmla="*/ 28 h 604"/>
                <a:gd name="T34" fmla="*/ 370 w 764"/>
                <a:gd name="T35" fmla="*/ 14 h 604"/>
                <a:gd name="T36" fmla="*/ 356 w 764"/>
                <a:gd name="T37" fmla="*/ 10 h 604"/>
                <a:gd name="T38" fmla="*/ 320 w 764"/>
                <a:gd name="T39" fmla="*/ 8 h 604"/>
                <a:gd name="T40" fmla="*/ 318 w 764"/>
                <a:gd name="T41" fmla="*/ 30 h 604"/>
                <a:gd name="T42" fmla="*/ 346 w 764"/>
                <a:gd name="T43" fmla="*/ 18 h 604"/>
                <a:gd name="T44" fmla="*/ 356 w 764"/>
                <a:gd name="T45" fmla="*/ 34 h 604"/>
                <a:gd name="T46" fmla="*/ 330 w 764"/>
                <a:gd name="T47" fmla="*/ 36 h 604"/>
                <a:gd name="T48" fmla="*/ 320 w 764"/>
                <a:gd name="T49" fmla="*/ 56 h 604"/>
                <a:gd name="T50" fmla="*/ 308 w 764"/>
                <a:gd name="T51" fmla="*/ 84 h 604"/>
                <a:gd name="T52" fmla="*/ 286 w 764"/>
                <a:gd name="T53" fmla="*/ 80 h 604"/>
                <a:gd name="T54" fmla="*/ 240 w 764"/>
                <a:gd name="T55" fmla="*/ 58 h 604"/>
                <a:gd name="T56" fmla="*/ 218 w 764"/>
                <a:gd name="T57" fmla="*/ 84 h 604"/>
                <a:gd name="T58" fmla="*/ 208 w 764"/>
                <a:gd name="T59" fmla="*/ 112 h 604"/>
                <a:gd name="T60" fmla="*/ 194 w 764"/>
                <a:gd name="T61" fmla="*/ 110 h 604"/>
                <a:gd name="T62" fmla="*/ 194 w 764"/>
                <a:gd name="T63" fmla="*/ 126 h 604"/>
                <a:gd name="T64" fmla="*/ 170 w 764"/>
                <a:gd name="T65" fmla="*/ 126 h 604"/>
                <a:gd name="T66" fmla="*/ 156 w 764"/>
                <a:gd name="T67" fmla="*/ 168 h 604"/>
                <a:gd name="T68" fmla="*/ 104 w 764"/>
                <a:gd name="T69" fmla="*/ 188 h 604"/>
                <a:gd name="T70" fmla="*/ 42 w 764"/>
                <a:gd name="T71" fmla="*/ 214 h 604"/>
                <a:gd name="T72" fmla="*/ 16 w 764"/>
                <a:gd name="T73" fmla="*/ 218 h 604"/>
                <a:gd name="T74" fmla="*/ 2 w 764"/>
                <a:gd name="T75" fmla="*/ 266 h 604"/>
                <a:gd name="T76" fmla="*/ 14 w 764"/>
                <a:gd name="T77" fmla="*/ 306 h 604"/>
                <a:gd name="T78" fmla="*/ 8 w 764"/>
                <a:gd name="T79" fmla="*/ 310 h 604"/>
                <a:gd name="T80" fmla="*/ 18 w 764"/>
                <a:gd name="T81" fmla="*/ 350 h 604"/>
                <a:gd name="T82" fmla="*/ 48 w 764"/>
                <a:gd name="T83" fmla="*/ 460 h 604"/>
                <a:gd name="T84" fmla="*/ 44 w 764"/>
                <a:gd name="T85" fmla="*/ 488 h 604"/>
                <a:gd name="T86" fmla="*/ 98 w 764"/>
                <a:gd name="T87" fmla="*/ 504 h 604"/>
                <a:gd name="T88" fmla="*/ 200 w 764"/>
                <a:gd name="T89" fmla="*/ 478 h 604"/>
                <a:gd name="T90" fmla="*/ 304 w 764"/>
                <a:gd name="T91" fmla="*/ 428 h 604"/>
                <a:gd name="T92" fmla="*/ 368 w 764"/>
                <a:gd name="T93" fmla="*/ 436 h 604"/>
                <a:gd name="T94" fmla="*/ 394 w 764"/>
                <a:gd name="T95" fmla="*/ 458 h 604"/>
                <a:gd name="T96" fmla="*/ 412 w 764"/>
                <a:gd name="T97" fmla="*/ 486 h 604"/>
                <a:gd name="T98" fmla="*/ 440 w 764"/>
                <a:gd name="T99" fmla="*/ 484 h 604"/>
                <a:gd name="T100" fmla="*/ 466 w 764"/>
                <a:gd name="T101" fmla="*/ 468 h 604"/>
                <a:gd name="T102" fmla="*/ 446 w 764"/>
                <a:gd name="T103" fmla="*/ 510 h 604"/>
                <a:gd name="T104" fmla="*/ 476 w 764"/>
                <a:gd name="T105" fmla="*/ 508 h 604"/>
                <a:gd name="T106" fmla="*/ 442 w 764"/>
                <a:gd name="T107" fmla="*/ 528 h 604"/>
                <a:gd name="T108" fmla="*/ 490 w 764"/>
                <a:gd name="T109" fmla="*/ 514 h 604"/>
                <a:gd name="T110" fmla="*/ 500 w 764"/>
                <a:gd name="T111" fmla="*/ 548 h 604"/>
                <a:gd name="T112" fmla="*/ 542 w 764"/>
                <a:gd name="T113" fmla="*/ 580 h 604"/>
                <a:gd name="T114" fmla="*/ 592 w 764"/>
                <a:gd name="T115" fmla="*/ 584 h 604"/>
                <a:gd name="T116" fmla="*/ 634 w 764"/>
                <a:gd name="T117" fmla="*/ 592 h 604"/>
                <a:gd name="T118" fmla="*/ 698 w 764"/>
                <a:gd name="T119" fmla="*/ 562 h 604"/>
                <a:gd name="T120" fmla="*/ 724 w 764"/>
                <a:gd name="T121" fmla="*/ 476 h 604"/>
                <a:gd name="T122" fmla="*/ 764 w 764"/>
                <a:gd name="T123" fmla="*/ 364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64" h="604">
                  <a:moveTo>
                    <a:pt x="756" y="302"/>
                  </a:moveTo>
                  <a:lnTo>
                    <a:pt x="754" y="300"/>
                  </a:lnTo>
                  <a:lnTo>
                    <a:pt x="756" y="300"/>
                  </a:lnTo>
                  <a:lnTo>
                    <a:pt x="762" y="288"/>
                  </a:lnTo>
                  <a:lnTo>
                    <a:pt x="758" y="280"/>
                  </a:lnTo>
                  <a:lnTo>
                    <a:pt x="752" y="280"/>
                  </a:lnTo>
                  <a:lnTo>
                    <a:pt x="752" y="294"/>
                  </a:lnTo>
                  <a:lnTo>
                    <a:pt x="742" y="278"/>
                  </a:lnTo>
                  <a:lnTo>
                    <a:pt x="714" y="254"/>
                  </a:lnTo>
                  <a:lnTo>
                    <a:pt x="710" y="224"/>
                  </a:lnTo>
                  <a:lnTo>
                    <a:pt x="706" y="232"/>
                  </a:lnTo>
                  <a:lnTo>
                    <a:pt x="696" y="222"/>
                  </a:lnTo>
                  <a:lnTo>
                    <a:pt x="692" y="232"/>
                  </a:lnTo>
                  <a:lnTo>
                    <a:pt x="690" y="232"/>
                  </a:lnTo>
                  <a:lnTo>
                    <a:pt x="688" y="214"/>
                  </a:lnTo>
                  <a:lnTo>
                    <a:pt x="678" y="200"/>
                  </a:lnTo>
                  <a:lnTo>
                    <a:pt x="674" y="198"/>
                  </a:lnTo>
                  <a:lnTo>
                    <a:pt x="676" y="190"/>
                  </a:lnTo>
                  <a:lnTo>
                    <a:pt x="660" y="180"/>
                  </a:lnTo>
                  <a:lnTo>
                    <a:pt x="652" y="178"/>
                  </a:lnTo>
                  <a:lnTo>
                    <a:pt x="648" y="168"/>
                  </a:lnTo>
                  <a:lnTo>
                    <a:pt x="646" y="168"/>
                  </a:lnTo>
                  <a:lnTo>
                    <a:pt x="638" y="168"/>
                  </a:lnTo>
                  <a:lnTo>
                    <a:pt x="630" y="164"/>
                  </a:lnTo>
                  <a:lnTo>
                    <a:pt x="628" y="156"/>
                  </a:lnTo>
                  <a:lnTo>
                    <a:pt x="624" y="154"/>
                  </a:lnTo>
                  <a:lnTo>
                    <a:pt x="620" y="122"/>
                  </a:lnTo>
                  <a:lnTo>
                    <a:pt x="614" y="116"/>
                  </a:lnTo>
                  <a:lnTo>
                    <a:pt x="610" y="86"/>
                  </a:lnTo>
                  <a:lnTo>
                    <a:pt x="594" y="70"/>
                  </a:lnTo>
                  <a:lnTo>
                    <a:pt x="582" y="74"/>
                  </a:lnTo>
                  <a:lnTo>
                    <a:pt x="580" y="72"/>
                  </a:lnTo>
                  <a:lnTo>
                    <a:pt x="572" y="40"/>
                  </a:lnTo>
                  <a:lnTo>
                    <a:pt x="566" y="34"/>
                  </a:lnTo>
                  <a:lnTo>
                    <a:pt x="566" y="26"/>
                  </a:lnTo>
                  <a:lnTo>
                    <a:pt x="562" y="22"/>
                  </a:lnTo>
                  <a:lnTo>
                    <a:pt x="560" y="8"/>
                  </a:lnTo>
                  <a:lnTo>
                    <a:pt x="558" y="0"/>
                  </a:lnTo>
                  <a:lnTo>
                    <a:pt x="546" y="8"/>
                  </a:lnTo>
                  <a:lnTo>
                    <a:pt x="534" y="38"/>
                  </a:lnTo>
                  <a:lnTo>
                    <a:pt x="536" y="42"/>
                  </a:lnTo>
                  <a:lnTo>
                    <a:pt x="532" y="62"/>
                  </a:lnTo>
                  <a:lnTo>
                    <a:pt x="534" y="88"/>
                  </a:lnTo>
                  <a:lnTo>
                    <a:pt x="528" y="118"/>
                  </a:lnTo>
                  <a:lnTo>
                    <a:pt x="520" y="134"/>
                  </a:lnTo>
                  <a:lnTo>
                    <a:pt x="508" y="138"/>
                  </a:lnTo>
                  <a:lnTo>
                    <a:pt x="494" y="130"/>
                  </a:lnTo>
                  <a:lnTo>
                    <a:pt x="488" y="120"/>
                  </a:lnTo>
                  <a:lnTo>
                    <a:pt x="472" y="118"/>
                  </a:lnTo>
                  <a:lnTo>
                    <a:pt x="456" y="102"/>
                  </a:lnTo>
                  <a:lnTo>
                    <a:pt x="442" y="104"/>
                  </a:lnTo>
                  <a:lnTo>
                    <a:pt x="440" y="92"/>
                  </a:lnTo>
                  <a:lnTo>
                    <a:pt x="426" y="86"/>
                  </a:lnTo>
                  <a:lnTo>
                    <a:pt x="434" y="60"/>
                  </a:lnTo>
                  <a:lnTo>
                    <a:pt x="436" y="62"/>
                  </a:lnTo>
                  <a:lnTo>
                    <a:pt x="438" y="54"/>
                  </a:lnTo>
                  <a:lnTo>
                    <a:pt x="442" y="56"/>
                  </a:lnTo>
                  <a:lnTo>
                    <a:pt x="444" y="50"/>
                  </a:lnTo>
                  <a:lnTo>
                    <a:pt x="442" y="46"/>
                  </a:lnTo>
                  <a:lnTo>
                    <a:pt x="452" y="34"/>
                  </a:lnTo>
                  <a:lnTo>
                    <a:pt x="442" y="34"/>
                  </a:lnTo>
                  <a:lnTo>
                    <a:pt x="440" y="22"/>
                  </a:lnTo>
                  <a:lnTo>
                    <a:pt x="432" y="32"/>
                  </a:lnTo>
                  <a:lnTo>
                    <a:pt x="432" y="30"/>
                  </a:lnTo>
                  <a:lnTo>
                    <a:pt x="432" y="30"/>
                  </a:lnTo>
                  <a:lnTo>
                    <a:pt x="428" y="26"/>
                  </a:lnTo>
                  <a:lnTo>
                    <a:pt x="416" y="32"/>
                  </a:lnTo>
                  <a:lnTo>
                    <a:pt x="408" y="28"/>
                  </a:lnTo>
                  <a:lnTo>
                    <a:pt x="396" y="28"/>
                  </a:lnTo>
                  <a:lnTo>
                    <a:pt x="388" y="24"/>
                  </a:lnTo>
                  <a:lnTo>
                    <a:pt x="376" y="22"/>
                  </a:lnTo>
                  <a:lnTo>
                    <a:pt x="370" y="14"/>
                  </a:lnTo>
                  <a:lnTo>
                    <a:pt x="368" y="18"/>
                  </a:lnTo>
                  <a:lnTo>
                    <a:pt x="360" y="10"/>
                  </a:lnTo>
                  <a:lnTo>
                    <a:pt x="358" y="12"/>
                  </a:lnTo>
                  <a:lnTo>
                    <a:pt x="356" y="10"/>
                  </a:lnTo>
                  <a:lnTo>
                    <a:pt x="344" y="16"/>
                  </a:lnTo>
                  <a:lnTo>
                    <a:pt x="342" y="10"/>
                  </a:lnTo>
                  <a:lnTo>
                    <a:pt x="330" y="16"/>
                  </a:lnTo>
                  <a:lnTo>
                    <a:pt x="320" y="8"/>
                  </a:lnTo>
                  <a:lnTo>
                    <a:pt x="322" y="14"/>
                  </a:lnTo>
                  <a:lnTo>
                    <a:pt x="322" y="14"/>
                  </a:lnTo>
                  <a:lnTo>
                    <a:pt x="314" y="22"/>
                  </a:lnTo>
                  <a:lnTo>
                    <a:pt x="318" y="30"/>
                  </a:lnTo>
                  <a:lnTo>
                    <a:pt x="330" y="28"/>
                  </a:lnTo>
                  <a:lnTo>
                    <a:pt x="336" y="30"/>
                  </a:lnTo>
                  <a:lnTo>
                    <a:pt x="348" y="22"/>
                  </a:lnTo>
                  <a:lnTo>
                    <a:pt x="346" y="18"/>
                  </a:lnTo>
                  <a:lnTo>
                    <a:pt x="354" y="20"/>
                  </a:lnTo>
                  <a:lnTo>
                    <a:pt x="364" y="24"/>
                  </a:lnTo>
                  <a:lnTo>
                    <a:pt x="364" y="30"/>
                  </a:lnTo>
                  <a:lnTo>
                    <a:pt x="356" y="34"/>
                  </a:lnTo>
                  <a:lnTo>
                    <a:pt x="336" y="32"/>
                  </a:lnTo>
                  <a:lnTo>
                    <a:pt x="332" y="38"/>
                  </a:lnTo>
                  <a:lnTo>
                    <a:pt x="332" y="38"/>
                  </a:lnTo>
                  <a:lnTo>
                    <a:pt x="330" y="36"/>
                  </a:lnTo>
                  <a:lnTo>
                    <a:pt x="320" y="44"/>
                  </a:lnTo>
                  <a:lnTo>
                    <a:pt x="318" y="54"/>
                  </a:lnTo>
                  <a:lnTo>
                    <a:pt x="320" y="54"/>
                  </a:lnTo>
                  <a:lnTo>
                    <a:pt x="320" y="56"/>
                  </a:lnTo>
                  <a:lnTo>
                    <a:pt x="314" y="56"/>
                  </a:lnTo>
                  <a:lnTo>
                    <a:pt x="302" y="76"/>
                  </a:lnTo>
                  <a:lnTo>
                    <a:pt x="308" y="84"/>
                  </a:lnTo>
                  <a:lnTo>
                    <a:pt x="308" y="84"/>
                  </a:lnTo>
                  <a:lnTo>
                    <a:pt x="302" y="82"/>
                  </a:lnTo>
                  <a:lnTo>
                    <a:pt x="288" y="82"/>
                  </a:lnTo>
                  <a:lnTo>
                    <a:pt x="284" y="84"/>
                  </a:lnTo>
                  <a:lnTo>
                    <a:pt x="286" y="80"/>
                  </a:lnTo>
                  <a:lnTo>
                    <a:pt x="274" y="68"/>
                  </a:lnTo>
                  <a:lnTo>
                    <a:pt x="258" y="62"/>
                  </a:lnTo>
                  <a:lnTo>
                    <a:pt x="246" y="68"/>
                  </a:lnTo>
                  <a:lnTo>
                    <a:pt x="240" y="58"/>
                  </a:lnTo>
                  <a:lnTo>
                    <a:pt x="240" y="76"/>
                  </a:lnTo>
                  <a:lnTo>
                    <a:pt x="224" y="78"/>
                  </a:lnTo>
                  <a:lnTo>
                    <a:pt x="226" y="86"/>
                  </a:lnTo>
                  <a:lnTo>
                    <a:pt x="218" y="84"/>
                  </a:lnTo>
                  <a:lnTo>
                    <a:pt x="222" y="94"/>
                  </a:lnTo>
                  <a:lnTo>
                    <a:pt x="212" y="96"/>
                  </a:lnTo>
                  <a:lnTo>
                    <a:pt x="214" y="102"/>
                  </a:lnTo>
                  <a:lnTo>
                    <a:pt x="208" y="112"/>
                  </a:lnTo>
                  <a:lnTo>
                    <a:pt x="208" y="114"/>
                  </a:lnTo>
                  <a:lnTo>
                    <a:pt x="208" y="114"/>
                  </a:lnTo>
                  <a:lnTo>
                    <a:pt x="204" y="106"/>
                  </a:lnTo>
                  <a:lnTo>
                    <a:pt x="194" y="110"/>
                  </a:lnTo>
                  <a:lnTo>
                    <a:pt x="194" y="112"/>
                  </a:lnTo>
                  <a:lnTo>
                    <a:pt x="194" y="120"/>
                  </a:lnTo>
                  <a:lnTo>
                    <a:pt x="196" y="126"/>
                  </a:lnTo>
                  <a:lnTo>
                    <a:pt x="194" y="126"/>
                  </a:lnTo>
                  <a:lnTo>
                    <a:pt x="194" y="128"/>
                  </a:lnTo>
                  <a:lnTo>
                    <a:pt x="182" y="108"/>
                  </a:lnTo>
                  <a:lnTo>
                    <a:pt x="180" y="120"/>
                  </a:lnTo>
                  <a:lnTo>
                    <a:pt x="170" y="126"/>
                  </a:lnTo>
                  <a:lnTo>
                    <a:pt x="166" y="136"/>
                  </a:lnTo>
                  <a:lnTo>
                    <a:pt x="170" y="146"/>
                  </a:lnTo>
                  <a:lnTo>
                    <a:pt x="162" y="154"/>
                  </a:lnTo>
                  <a:lnTo>
                    <a:pt x="156" y="168"/>
                  </a:lnTo>
                  <a:lnTo>
                    <a:pt x="146" y="174"/>
                  </a:lnTo>
                  <a:lnTo>
                    <a:pt x="120" y="182"/>
                  </a:lnTo>
                  <a:lnTo>
                    <a:pt x="112" y="182"/>
                  </a:lnTo>
                  <a:lnTo>
                    <a:pt x="104" y="188"/>
                  </a:lnTo>
                  <a:lnTo>
                    <a:pt x="84" y="196"/>
                  </a:lnTo>
                  <a:lnTo>
                    <a:pt x="66" y="192"/>
                  </a:lnTo>
                  <a:lnTo>
                    <a:pt x="50" y="204"/>
                  </a:lnTo>
                  <a:lnTo>
                    <a:pt x="42" y="214"/>
                  </a:lnTo>
                  <a:lnTo>
                    <a:pt x="24" y="220"/>
                  </a:lnTo>
                  <a:lnTo>
                    <a:pt x="20" y="226"/>
                  </a:lnTo>
                  <a:lnTo>
                    <a:pt x="20" y="218"/>
                  </a:lnTo>
                  <a:lnTo>
                    <a:pt x="16" y="218"/>
                  </a:lnTo>
                  <a:lnTo>
                    <a:pt x="14" y="220"/>
                  </a:lnTo>
                  <a:lnTo>
                    <a:pt x="8" y="232"/>
                  </a:lnTo>
                  <a:lnTo>
                    <a:pt x="10" y="252"/>
                  </a:lnTo>
                  <a:lnTo>
                    <a:pt x="2" y="266"/>
                  </a:lnTo>
                  <a:lnTo>
                    <a:pt x="2" y="276"/>
                  </a:lnTo>
                  <a:lnTo>
                    <a:pt x="18" y="308"/>
                  </a:lnTo>
                  <a:lnTo>
                    <a:pt x="16" y="310"/>
                  </a:lnTo>
                  <a:lnTo>
                    <a:pt x="14" y="306"/>
                  </a:lnTo>
                  <a:lnTo>
                    <a:pt x="10" y="308"/>
                  </a:lnTo>
                  <a:lnTo>
                    <a:pt x="12" y="316"/>
                  </a:lnTo>
                  <a:lnTo>
                    <a:pt x="10" y="316"/>
                  </a:lnTo>
                  <a:lnTo>
                    <a:pt x="8" y="310"/>
                  </a:lnTo>
                  <a:lnTo>
                    <a:pt x="4" y="308"/>
                  </a:lnTo>
                  <a:lnTo>
                    <a:pt x="0" y="312"/>
                  </a:lnTo>
                  <a:lnTo>
                    <a:pt x="14" y="330"/>
                  </a:lnTo>
                  <a:lnTo>
                    <a:pt x="18" y="350"/>
                  </a:lnTo>
                  <a:lnTo>
                    <a:pt x="32" y="374"/>
                  </a:lnTo>
                  <a:lnTo>
                    <a:pt x="34" y="400"/>
                  </a:lnTo>
                  <a:lnTo>
                    <a:pt x="48" y="428"/>
                  </a:lnTo>
                  <a:lnTo>
                    <a:pt x="48" y="460"/>
                  </a:lnTo>
                  <a:lnTo>
                    <a:pt x="44" y="468"/>
                  </a:lnTo>
                  <a:lnTo>
                    <a:pt x="36" y="468"/>
                  </a:lnTo>
                  <a:lnTo>
                    <a:pt x="36" y="486"/>
                  </a:lnTo>
                  <a:lnTo>
                    <a:pt x="44" y="488"/>
                  </a:lnTo>
                  <a:lnTo>
                    <a:pt x="56" y="502"/>
                  </a:lnTo>
                  <a:lnTo>
                    <a:pt x="92" y="508"/>
                  </a:lnTo>
                  <a:lnTo>
                    <a:pt x="94" y="504"/>
                  </a:lnTo>
                  <a:lnTo>
                    <a:pt x="98" y="504"/>
                  </a:lnTo>
                  <a:lnTo>
                    <a:pt x="110" y="492"/>
                  </a:lnTo>
                  <a:lnTo>
                    <a:pt x="120" y="492"/>
                  </a:lnTo>
                  <a:lnTo>
                    <a:pt x="132" y="480"/>
                  </a:lnTo>
                  <a:lnTo>
                    <a:pt x="200" y="478"/>
                  </a:lnTo>
                  <a:lnTo>
                    <a:pt x="210" y="460"/>
                  </a:lnTo>
                  <a:lnTo>
                    <a:pt x="246" y="444"/>
                  </a:lnTo>
                  <a:lnTo>
                    <a:pt x="284" y="438"/>
                  </a:lnTo>
                  <a:lnTo>
                    <a:pt x="304" y="428"/>
                  </a:lnTo>
                  <a:lnTo>
                    <a:pt x="336" y="426"/>
                  </a:lnTo>
                  <a:lnTo>
                    <a:pt x="348" y="430"/>
                  </a:lnTo>
                  <a:lnTo>
                    <a:pt x="362" y="440"/>
                  </a:lnTo>
                  <a:lnTo>
                    <a:pt x="368" y="436"/>
                  </a:lnTo>
                  <a:lnTo>
                    <a:pt x="388" y="446"/>
                  </a:lnTo>
                  <a:lnTo>
                    <a:pt x="386" y="444"/>
                  </a:lnTo>
                  <a:lnTo>
                    <a:pt x="396" y="448"/>
                  </a:lnTo>
                  <a:lnTo>
                    <a:pt x="394" y="458"/>
                  </a:lnTo>
                  <a:lnTo>
                    <a:pt x="406" y="464"/>
                  </a:lnTo>
                  <a:lnTo>
                    <a:pt x="418" y="486"/>
                  </a:lnTo>
                  <a:lnTo>
                    <a:pt x="418" y="488"/>
                  </a:lnTo>
                  <a:lnTo>
                    <a:pt x="412" y="486"/>
                  </a:lnTo>
                  <a:lnTo>
                    <a:pt x="412" y="496"/>
                  </a:lnTo>
                  <a:lnTo>
                    <a:pt x="432" y="508"/>
                  </a:lnTo>
                  <a:lnTo>
                    <a:pt x="432" y="494"/>
                  </a:lnTo>
                  <a:lnTo>
                    <a:pt x="440" y="484"/>
                  </a:lnTo>
                  <a:lnTo>
                    <a:pt x="456" y="474"/>
                  </a:lnTo>
                  <a:lnTo>
                    <a:pt x="466" y="458"/>
                  </a:lnTo>
                  <a:lnTo>
                    <a:pt x="466" y="460"/>
                  </a:lnTo>
                  <a:lnTo>
                    <a:pt x="466" y="468"/>
                  </a:lnTo>
                  <a:lnTo>
                    <a:pt x="456" y="482"/>
                  </a:lnTo>
                  <a:lnTo>
                    <a:pt x="456" y="498"/>
                  </a:lnTo>
                  <a:lnTo>
                    <a:pt x="448" y="498"/>
                  </a:lnTo>
                  <a:lnTo>
                    <a:pt x="446" y="510"/>
                  </a:lnTo>
                  <a:lnTo>
                    <a:pt x="466" y="508"/>
                  </a:lnTo>
                  <a:lnTo>
                    <a:pt x="472" y="490"/>
                  </a:lnTo>
                  <a:lnTo>
                    <a:pt x="476" y="498"/>
                  </a:lnTo>
                  <a:lnTo>
                    <a:pt x="476" y="508"/>
                  </a:lnTo>
                  <a:lnTo>
                    <a:pt x="468" y="520"/>
                  </a:lnTo>
                  <a:lnTo>
                    <a:pt x="456" y="514"/>
                  </a:lnTo>
                  <a:lnTo>
                    <a:pt x="438" y="518"/>
                  </a:lnTo>
                  <a:lnTo>
                    <a:pt x="442" y="528"/>
                  </a:lnTo>
                  <a:lnTo>
                    <a:pt x="448" y="528"/>
                  </a:lnTo>
                  <a:lnTo>
                    <a:pt x="480" y="524"/>
                  </a:lnTo>
                  <a:lnTo>
                    <a:pt x="470" y="520"/>
                  </a:lnTo>
                  <a:lnTo>
                    <a:pt x="490" y="514"/>
                  </a:lnTo>
                  <a:lnTo>
                    <a:pt x="490" y="520"/>
                  </a:lnTo>
                  <a:lnTo>
                    <a:pt x="498" y="530"/>
                  </a:lnTo>
                  <a:lnTo>
                    <a:pt x="500" y="538"/>
                  </a:lnTo>
                  <a:lnTo>
                    <a:pt x="500" y="548"/>
                  </a:lnTo>
                  <a:lnTo>
                    <a:pt x="504" y="560"/>
                  </a:lnTo>
                  <a:lnTo>
                    <a:pt x="514" y="572"/>
                  </a:lnTo>
                  <a:lnTo>
                    <a:pt x="536" y="584"/>
                  </a:lnTo>
                  <a:lnTo>
                    <a:pt x="542" y="580"/>
                  </a:lnTo>
                  <a:lnTo>
                    <a:pt x="552" y="584"/>
                  </a:lnTo>
                  <a:lnTo>
                    <a:pt x="570" y="594"/>
                  </a:lnTo>
                  <a:lnTo>
                    <a:pt x="596" y="578"/>
                  </a:lnTo>
                  <a:lnTo>
                    <a:pt x="592" y="584"/>
                  </a:lnTo>
                  <a:lnTo>
                    <a:pt x="608" y="580"/>
                  </a:lnTo>
                  <a:lnTo>
                    <a:pt x="610" y="588"/>
                  </a:lnTo>
                  <a:lnTo>
                    <a:pt x="628" y="604"/>
                  </a:lnTo>
                  <a:lnTo>
                    <a:pt x="634" y="592"/>
                  </a:lnTo>
                  <a:lnTo>
                    <a:pt x="636" y="592"/>
                  </a:lnTo>
                  <a:lnTo>
                    <a:pt x="662" y="572"/>
                  </a:lnTo>
                  <a:lnTo>
                    <a:pt x="684" y="570"/>
                  </a:lnTo>
                  <a:lnTo>
                    <a:pt x="698" y="562"/>
                  </a:lnTo>
                  <a:lnTo>
                    <a:pt x="702" y="522"/>
                  </a:lnTo>
                  <a:lnTo>
                    <a:pt x="708" y="510"/>
                  </a:lnTo>
                  <a:lnTo>
                    <a:pt x="710" y="514"/>
                  </a:lnTo>
                  <a:lnTo>
                    <a:pt x="724" y="476"/>
                  </a:lnTo>
                  <a:lnTo>
                    <a:pt x="722" y="472"/>
                  </a:lnTo>
                  <a:lnTo>
                    <a:pt x="744" y="446"/>
                  </a:lnTo>
                  <a:lnTo>
                    <a:pt x="754" y="422"/>
                  </a:lnTo>
                  <a:lnTo>
                    <a:pt x="764" y="364"/>
                  </a:lnTo>
                  <a:lnTo>
                    <a:pt x="756" y="332"/>
                  </a:lnTo>
                  <a:lnTo>
                    <a:pt x="756" y="3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77" name="Freeform 77"/>
            <p:cNvSpPr>
              <a:spLocks/>
            </p:cNvSpPr>
            <p:nvPr/>
          </p:nvSpPr>
          <p:spPr bwMode="black">
            <a:xfrm>
              <a:off x="7885113" y="3556000"/>
              <a:ext cx="22225" cy="22225"/>
            </a:xfrm>
            <a:custGeom>
              <a:avLst/>
              <a:gdLst>
                <a:gd name="T0" fmla="*/ 0 w 14"/>
                <a:gd name="T1" fmla="*/ 0 h 14"/>
                <a:gd name="T2" fmla="*/ 0 w 14"/>
                <a:gd name="T3" fmla="*/ 14 h 14"/>
                <a:gd name="T4" fmla="*/ 14 w 14"/>
                <a:gd name="T5" fmla="*/ 12 h 14"/>
                <a:gd name="T6" fmla="*/ 10 w 14"/>
                <a:gd name="T7" fmla="*/ 0 h 14"/>
                <a:gd name="T8" fmla="*/ 0 w 1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0" y="14"/>
                  </a:lnTo>
                  <a:lnTo>
                    <a:pt x="14" y="12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78" name="Freeform 78"/>
            <p:cNvSpPr>
              <a:spLocks/>
            </p:cNvSpPr>
            <p:nvPr/>
          </p:nvSpPr>
          <p:spPr bwMode="black">
            <a:xfrm>
              <a:off x="7967663" y="3635375"/>
              <a:ext cx="28575" cy="19050"/>
            </a:xfrm>
            <a:custGeom>
              <a:avLst/>
              <a:gdLst>
                <a:gd name="T0" fmla="*/ 0 w 18"/>
                <a:gd name="T1" fmla="*/ 6 h 12"/>
                <a:gd name="T2" fmla="*/ 2 w 18"/>
                <a:gd name="T3" fmla="*/ 12 h 12"/>
                <a:gd name="T4" fmla="*/ 18 w 18"/>
                <a:gd name="T5" fmla="*/ 6 h 12"/>
                <a:gd name="T6" fmla="*/ 10 w 18"/>
                <a:gd name="T7" fmla="*/ 0 h 12"/>
                <a:gd name="T8" fmla="*/ 0 w 18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2">
                  <a:moveTo>
                    <a:pt x="0" y="6"/>
                  </a:moveTo>
                  <a:lnTo>
                    <a:pt x="2" y="12"/>
                  </a:lnTo>
                  <a:lnTo>
                    <a:pt x="18" y="6"/>
                  </a:lnTo>
                  <a:lnTo>
                    <a:pt x="10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79" name="Freeform 79"/>
            <p:cNvSpPr>
              <a:spLocks/>
            </p:cNvSpPr>
            <p:nvPr/>
          </p:nvSpPr>
          <p:spPr bwMode="black">
            <a:xfrm>
              <a:off x="8221663" y="4422775"/>
              <a:ext cx="31750" cy="44450"/>
            </a:xfrm>
            <a:custGeom>
              <a:avLst/>
              <a:gdLst>
                <a:gd name="T0" fmla="*/ 16 w 20"/>
                <a:gd name="T1" fmla="*/ 20 h 28"/>
                <a:gd name="T2" fmla="*/ 16 w 20"/>
                <a:gd name="T3" fmla="*/ 10 h 28"/>
                <a:gd name="T4" fmla="*/ 0 w 20"/>
                <a:gd name="T5" fmla="*/ 0 h 28"/>
                <a:gd name="T6" fmla="*/ 8 w 20"/>
                <a:gd name="T7" fmla="*/ 22 h 28"/>
                <a:gd name="T8" fmla="*/ 4 w 20"/>
                <a:gd name="T9" fmla="*/ 24 h 28"/>
                <a:gd name="T10" fmla="*/ 20 w 20"/>
                <a:gd name="T11" fmla="*/ 28 h 28"/>
                <a:gd name="T12" fmla="*/ 16 w 20"/>
                <a:gd name="T13" fmla="*/ 20 h 28"/>
                <a:gd name="T14" fmla="*/ 16 w 20"/>
                <a:gd name="T15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28">
                  <a:moveTo>
                    <a:pt x="16" y="20"/>
                  </a:moveTo>
                  <a:lnTo>
                    <a:pt x="16" y="10"/>
                  </a:lnTo>
                  <a:lnTo>
                    <a:pt x="0" y="0"/>
                  </a:lnTo>
                  <a:lnTo>
                    <a:pt x="8" y="22"/>
                  </a:lnTo>
                  <a:lnTo>
                    <a:pt x="4" y="24"/>
                  </a:lnTo>
                  <a:lnTo>
                    <a:pt x="20" y="28"/>
                  </a:lnTo>
                  <a:lnTo>
                    <a:pt x="16" y="20"/>
                  </a:lnTo>
                  <a:lnTo>
                    <a:pt x="16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80" name="Freeform 80"/>
            <p:cNvSpPr>
              <a:spLocks/>
            </p:cNvSpPr>
            <p:nvPr/>
          </p:nvSpPr>
          <p:spPr bwMode="black">
            <a:xfrm>
              <a:off x="8132763" y="4464050"/>
              <a:ext cx="114300" cy="127000"/>
            </a:xfrm>
            <a:custGeom>
              <a:avLst/>
              <a:gdLst>
                <a:gd name="T0" fmla="*/ 36 w 72"/>
                <a:gd name="T1" fmla="*/ 12 h 80"/>
                <a:gd name="T2" fmla="*/ 0 w 72"/>
                <a:gd name="T3" fmla="*/ 0 h 80"/>
                <a:gd name="T4" fmla="*/ 0 w 72"/>
                <a:gd name="T5" fmla="*/ 18 h 80"/>
                <a:gd name="T6" fmla="*/ 12 w 72"/>
                <a:gd name="T7" fmla="*/ 38 h 80"/>
                <a:gd name="T8" fmla="*/ 10 w 72"/>
                <a:gd name="T9" fmla="*/ 40 h 80"/>
                <a:gd name="T10" fmla="*/ 12 w 72"/>
                <a:gd name="T11" fmla="*/ 58 h 80"/>
                <a:gd name="T12" fmla="*/ 22 w 72"/>
                <a:gd name="T13" fmla="*/ 70 h 80"/>
                <a:gd name="T14" fmla="*/ 26 w 72"/>
                <a:gd name="T15" fmla="*/ 70 h 80"/>
                <a:gd name="T16" fmla="*/ 22 w 72"/>
                <a:gd name="T17" fmla="*/ 76 h 80"/>
                <a:gd name="T18" fmla="*/ 44 w 72"/>
                <a:gd name="T19" fmla="*/ 80 h 80"/>
                <a:gd name="T20" fmla="*/ 48 w 72"/>
                <a:gd name="T21" fmla="*/ 70 h 80"/>
                <a:gd name="T22" fmla="*/ 52 w 72"/>
                <a:gd name="T23" fmla="*/ 70 h 80"/>
                <a:gd name="T24" fmla="*/ 58 w 72"/>
                <a:gd name="T25" fmla="*/ 58 h 80"/>
                <a:gd name="T26" fmla="*/ 64 w 72"/>
                <a:gd name="T27" fmla="*/ 58 h 80"/>
                <a:gd name="T28" fmla="*/ 72 w 72"/>
                <a:gd name="T29" fmla="*/ 36 h 80"/>
                <a:gd name="T30" fmla="*/ 72 w 72"/>
                <a:gd name="T31" fmla="*/ 18 h 80"/>
                <a:gd name="T32" fmla="*/ 66 w 72"/>
                <a:gd name="T33" fmla="*/ 4 h 80"/>
                <a:gd name="T34" fmla="*/ 36 w 72"/>
                <a:gd name="T35" fmla="*/ 1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2" h="80">
                  <a:moveTo>
                    <a:pt x="36" y="12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12" y="38"/>
                  </a:lnTo>
                  <a:lnTo>
                    <a:pt x="10" y="40"/>
                  </a:lnTo>
                  <a:lnTo>
                    <a:pt x="12" y="58"/>
                  </a:lnTo>
                  <a:lnTo>
                    <a:pt x="22" y="70"/>
                  </a:lnTo>
                  <a:lnTo>
                    <a:pt x="26" y="70"/>
                  </a:lnTo>
                  <a:lnTo>
                    <a:pt x="22" y="76"/>
                  </a:lnTo>
                  <a:lnTo>
                    <a:pt x="44" y="80"/>
                  </a:lnTo>
                  <a:lnTo>
                    <a:pt x="48" y="70"/>
                  </a:lnTo>
                  <a:lnTo>
                    <a:pt x="52" y="70"/>
                  </a:lnTo>
                  <a:lnTo>
                    <a:pt x="58" y="58"/>
                  </a:lnTo>
                  <a:lnTo>
                    <a:pt x="64" y="58"/>
                  </a:lnTo>
                  <a:lnTo>
                    <a:pt x="72" y="36"/>
                  </a:lnTo>
                  <a:lnTo>
                    <a:pt x="72" y="18"/>
                  </a:lnTo>
                  <a:lnTo>
                    <a:pt x="66" y="4"/>
                  </a:lnTo>
                  <a:lnTo>
                    <a:pt x="36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81" name="Freeform 81"/>
            <p:cNvSpPr>
              <a:spLocks/>
            </p:cNvSpPr>
            <p:nvPr/>
          </p:nvSpPr>
          <p:spPr bwMode="black">
            <a:xfrm>
              <a:off x="7707313" y="3152775"/>
              <a:ext cx="625475" cy="314325"/>
            </a:xfrm>
            <a:custGeom>
              <a:avLst/>
              <a:gdLst>
                <a:gd name="T0" fmla="*/ 264 w 394"/>
                <a:gd name="T1" fmla="*/ 64 h 198"/>
                <a:gd name="T2" fmla="*/ 202 w 394"/>
                <a:gd name="T3" fmla="*/ 40 h 198"/>
                <a:gd name="T4" fmla="*/ 198 w 394"/>
                <a:gd name="T5" fmla="*/ 40 h 198"/>
                <a:gd name="T6" fmla="*/ 174 w 394"/>
                <a:gd name="T7" fmla="*/ 36 h 198"/>
                <a:gd name="T8" fmla="*/ 126 w 394"/>
                <a:gd name="T9" fmla="*/ 28 h 198"/>
                <a:gd name="T10" fmla="*/ 120 w 394"/>
                <a:gd name="T11" fmla="*/ 26 h 198"/>
                <a:gd name="T12" fmla="*/ 88 w 394"/>
                <a:gd name="T13" fmla="*/ 28 h 198"/>
                <a:gd name="T14" fmla="*/ 122 w 394"/>
                <a:gd name="T15" fmla="*/ 34 h 198"/>
                <a:gd name="T16" fmla="*/ 94 w 394"/>
                <a:gd name="T17" fmla="*/ 56 h 198"/>
                <a:gd name="T18" fmla="*/ 84 w 394"/>
                <a:gd name="T19" fmla="*/ 54 h 198"/>
                <a:gd name="T20" fmla="*/ 74 w 394"/>
                <a:gd name="T21" fmla="*/ 40 h 198"/>
                <a:gd name="T22" fmla="*/ 72 w 394"/>
                <a:gd name="T23" fmla="*/ 40 h 198"/>
                <a:gd name="T24" fmla="*/ 68 w 394"/>
                <a:gd name="T25" fmla="*/ 8 h 198"/>
                <a:gd name="T26" fmla="*/ 46 w 394"/>
                <a:gd name="T27" fmla="*/ 0 h 198"/>
                <a:gd name="T28" fmla="*/ 12 w 394"/>
                <a:gd name="T29" fmla="*/ 10 h 198"/>
                <a:gd name="T30" fmla="*/ 12 w 394"/>
                <a:gd name="T31" fmla="*/ 10 h 198"/>
                <a:gd name="T32" fmla="*/ 4 w 394"/>
                <a:gd name="T33" fmla="*/ 20 h 198"/>
                <a:gd name="T34" fmla="*/ 4 w 394"/>
                <a:gd name="T35" fmla="*/ 24 h 198"/>
                <a:gd name="T36" fmla="*/ 28 w 394"/>
                <a:gd name="T37" fmla="*/ 38 h 198"/>
                <a:gd name="T38" fmla="*/ 36 w 394"/>
                <a:gd name="T39" fmla="*/ 40 h 198"/>
                <a:gd name="T40" fmla="*/ 60 w 394"/>
                <a:gd name="T41" fmla="*/ 40 h 198"/>
                <a:gd name="T42" fmla="*/ 50 w 394"/>
                <a:gd name="T43" fmla="*/ 40 h 198"/>
                <a:gd name="T44" fmla="*/ 26 w 394"/>
                <a:gd name="T45" fmla="*/ 46 h 198"/>
                <a:gd name="T46" fmla="*/ 34 w 394"/>
                <a:gd name="T47" fmla="*/ 54 h 198"/>
                <a:gd name="T48" fmla="*/ 44 w 394"/>
                <a:gd name="T49" fmla="*/ 74 h 198"/>
                <a:gd name="T50" fmla="*/ 60 w 394"/>
                <a:gd name="T51" fmla="*/ 64 h 198"/>
                <a:gd name="T52" fmla="*/ 78 w 394"/>
                <a:gd name="T53" fmla="*/ 74 h 198"/>
                <a:gd name="T54" fmla="*/ 114 w 394"/>
                <a:gd name="T55" fmla="*/ 88 h 198"/>
                <a:gd name="T56" fmla="*/ 154 w 394"/>
                <a:gd name="T57" fmla="*/ 120 h 198"/>
                <a:gd name="T58" fmla="*/ 156 w 394"/>
                <a:gd name="T59" fmla="*/ 130 h 198"/>
                <a:gd name="T60" fmla="*/ 154 w 394"/>
                <a:gd name="T61" fmla="*/ 132 h 198"/>
                <a:gd name="T62" fmla="*/ 134 w 394"/>
                <a:gd name="T63" fmla="*/ 156 h 198"/>
                <a:gd name="T64" fmla="*/ 162 w 394"/>
                <a:gd name="T65" fmla="*/ 150 h 198"/>
                <a:gd name="T66" fmla="*/ 202 w 394"/>
                <a:gd name="T67" fmla="*/ 168 h 198"/>
                <a:gd name="T68" fmla="*/ 202 w 394"/>
                <a:gd name="T69" fmla="*/ 170 h 198"/>
                <a:gd name="T70" fmla="*/ 206 w 394"/>
                <a:gd name="T71" fmla="*/ 170 h 198"/>
                <a:gd name="T72" fmla="*/ 248 w 394"/>
                <a:gd name="T73" fmla="*/ 162 h 198"/>
                <a:gd name="T74" fmla="*/ 248 w 394"/>
                <a:gd name="T75" fmla="*/ 150 h 198"/>
                <a:gd name="T76" fmla="*/ 256 w 394"/>
                <a:gd name="T77" fmla="*/ 146 h 198"/>
                <a:gd name="T78" fmla="*/ 258 w 394"/>
                <a:gd name="T79" fmla="*/ 142 h 198"/>
                <a:gd name="T80" fmla="*/ 296 w 394"/>
                <a:gd name="T81" fmla="*/ 152 h 198"/>
                <a:gd name="T82" fmla="*/ 308 w 394"/>
                <a:gd name="T83" fmla="*/ 168 h 198"/>
                <a:gd name="T84" fmla="*/ 326 w 394"/>
                <a:gd name="T85" fmla="*/ 186 h 198"/>
                <a:gd name="T86" fmla="*/ 376 w 394"/>
                <a:gd name="T87" fmla="*/ 198 h 198"/>
                <a:gd name="T88" fmla="*/ 384 w 394"/>
                <a:gd name="T89" fmla="*/ 190 h 198"/>
                <a:gd name="T90" fmla="*/ 370 w 394"/>
                <a:gd name="T91" fmla="*/ 180 h 198"/>
                <a:gd name="T92" fmla="*/ 356 w 394"/>
                <a:gd name="T93" fmla="*/ 170 h 198"/>
                <a:gd name="T94" fmla="*/ 344 w 394"/>
                <a:gd name="T95" fmla="*/ 160 h 198"/>
                <a:gd name="T96" fmla="*/ 320 w 394"/>
                <a:gd name="T97" fmla="*/ 134 h 198"/>
                <a:gd name="T98" fmla="*/ 332 w 394"/>
                <a:gd name="T99" fmla="*/ 124 h 198"/>
                <a:gd name="T100" fmla="*/ 294 w 394"/>
                <a:gd name="T101" fmla="*/ 9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4" h="198">
                  <a:moveTo>
                    <a:pt x="286" y="80"/>
                  </a:moveTo>
                  <a:lnTo>
                    <a:pt x="264" y="64"/>
                  </a:lnTo>
                  <a:lnTo>
                    <a:pt x="202" y="42"/>
                  </a:lnTo>
                  <a:lnTo>
                    <a:pt x="202" y="40"/>
                  </a:lnTo>
                  <a:lnTo>
                    <a:pt x="200" y="40"/>
                  </a:lnTo>
                  <a:lnTo>
                    <a:pt x="198" y="40"/>
                  </a:lnTo>
                  <a:lnTo>
                    <a:pt x="198" y="40"/>
                  </a:lnTo>
                  <a:lnTo>
                    <a:pt x="174" y="36"/>
                  </a:lnTo>
                  <a:lnTo>
                    <a:pt x="138" y="20"/>
                  </a:lnTo>
                  <a:lnTo>
                    <a:pt x="126" y="28"/>
                  </a:lnTo>
                  <a:lnTo>
                    <a:pt x="124" y="30"/>
                  </a:lnTo>
                  <a:lnTo>
                    <a:pt x="120" y="26"/>
                  </a:lnTo>
                  <a:lnTo>
                    <a:pt x="102" y="22"/>
                  </a:lnTo>
                  <a:lnTo>
                    <a:pt x="88" y="28"/>
                  </a:lnTo>
                  <a:lnTo>
                    <a:pt x="122" y="32"/>
                  </a:lnTo>
                  <a:lnTo>
                    <a:pt x="122" y="34"/>
                  </a:lnTo>
                  <a:lnTo>
                    <a:pt x="110" y="34"/>
                  </a:lnTo>
                  <a:lnTo>
                    <a:pt x="94" y="56"/>
                  </a:lnTo>
                  <a:lnTo>
                    <a:pt x="90" y="56"/>
                  </a:lnTo>
                  <a:lnTo>
                    <a:pt x="84" y="54"/>
                  </a:lnTo>
                  <a:lnTo>
                    <a:pt x="80" y="42"/>
                  </a:lnTo>
                  <a:lnTo>
                    <a:pt x="74" y="40"/>
                  </a:lnTo>
                  <a:lnTo>
                    <a:pt x="74" y="42"/>
                  </a:lnTo>
                  <a:lnTo>
                    <a:pt x="72" y="40"/>
                  </a:lnTo>
                  <a:lnTo>
                    <a:pt x="72" y="18"/>
                  </a:lnTo>
                  <a:lnTo>
                    <a:pt x="68" y="8"/>
                  </a:lnTo>
                  <a:lnTo>
                    <a:pt x="54" y="8"/>
                  </a:lnTo>
                  <a:lnTo>
                    <a:pt x="46" y="0"/>
                  </a:lnTo>
                  <a:lnTo>
                    <a:pt x="34" y="0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0" y="12"/>
                  </a:lnTo>
                  <a:lnTo>
                    <a:pt x="4" y="20"/>
                  </a:lnTo>
                  <a:lnTo>
                    <a:pt x="6" y="22"/>
                  </a:lnTo>
                  <a:lnTo>
                    <a:pt x="4" y="24"/>
                  </a:lnTo>
                  <a:lnTo>
                    <a:pt x="22" y="28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36" y="40"/>
                  </a:lnTo>
                  <a:lnTo>
                    <a:pt x="60" y="36"/>
                  </a:lnTo>
                  <a:lnTo>
                    <a:pt x="60" y="40"/>
                  </a:lnTo>
                  <a:lnTo>
                    <a:pt x="58" y="40"/>
                  </a:lnTo>
                  <a:lnTo>
                    <a:pt x="50" y="40"/>
                  </a:lnTo>
                  <a:lnTo>
                    <a:pt x="42" y="44"/>
                  </a:lnTo>
                  <a:lnTo>
                    <a:pt x="26" y="46"/>
                  </a:lnTo>
                  <a:lnTo>
                    <a:pt x="26" y="52"/>
                  </a:lnTo>
                  <a:lnTo>
                    <a:pt x="34" y="54"/>
                  </a:lnTo>
                  <a:lnTo>
                    <a:pt x="42" y="60"/>
                  </a:lnTo>
                  <a:lnTo>
                    <a:pt x="44" y="74"/>
                  </a:lnTo>
                  <a:lnTo>
                    <a:pt x="58" y="72"/>
                  </a:lnTo>
                  <a:lnTo>
                    <a:pt x="60" y="64"/>
                  </a:lnTo>
                  <a:lnTo>
                    <a:pt x="72" y="74"/>
                  </a:lnTo>
                  <a:lnTo>
                    <a:pt x="78" y="74"/>
                  </a:lnTo>
                  <a:lnTo>
                    <a:pt x="86" y="82"/>
                  </a:lnTo>
                  <a:lnTo>
                    <a:pt x="114" y="88"/>
                  </a:lnTo>
                  <a:lnTo>
                    <a:pt x="142" y="98"/>
                  </a:lnTo>
                  <a:lnTo>
                    <a:pt x="154" y="120"/>
                  </a:lnTo>
                  <a:lnTo>
                    <a:pt x="148" y="126"/>
                  </a:lnTo>
                  <a:lnTo>
                    <a:pt x="156" y="130"/>
                  </a:lnTo>
                  <a:lnTo>
                    <a:pt x="154" y="130"/>
                  </a:lnTo>
                  <a:lnTo>
                    <a:pt x="154" y="132"/>
                  </a:lnTo>
                  <a:lnTo>
                    <a:pt x="146" y="132"/>
                  </a:lnTo>
                  <a:lnTo>
                    <a:pt x="134" y="156"/>
                  </a:lnTo>
                  <a:lnTo>
                    <a:pt x="160" y="154"/>
                  </a:lnTo>
                  <a:lnTo>
                    <a:pt x="162" y="150"/>
                  </a:lnTo>
                  <a:lnTo>
                    <a:pt x="178" y="150"/>
                  </a:lnTo>
                  <a:lnTo>
                    <a:pt x="202" y="168"/>
                  </a:lnTo>
                  <a:lnTo>
                    <a:pt x="202" y="170"/>
                  </a:lnTo>
                  <a:lnTo>
                    <a:pt x="202" y="170"/>
                  </a:lnTo>
                  <a:lnTo>
                    <a:pt x="206" y="172"/>
                  </a:lnTo>
                  <a:lnTo>
                    <a:pt x="206" y="170"/>
                  </a:lnTo>
                  <a:lnTo>
                    <a:pt x="234" y="172"/>
                  </a:lnTo>
                  <a:lnTo>
                    <a:pt x="248" y="162"/>
                  </a:lnTo>
                  <a:lnTo>
                    <a:pt x="240" y="154"/>
                  </a:lnTo>
                  <a:lnTo>
                    <a:pt x="248" y="150"/>
                  </a:lnTo>
                  <a:lnTo>
                    <a:pt x="250" y="148"/>
                  </a:lnTo>
                  <a:lnTo>
                    <a:pt x="256" y="146"/>
                  </a:lnTo>
                  <a:lnTo>
                    <a:pt x="256" y="142"/>
                  </a:lnTo>
                  <a:lnTo>
                    <a:pt x="258" y="142"/>
                  </a:lnTo>
                  <a:lnTo>
                    <a:pt x="264" y="140"/>
                  </a:lnTo>
                  <a:lnTo>
                    <a:pt x="296" y="152"/>
                  </a:lnTo>
                  <a:lnTo>
                    <a:pt x="304" y="168"/>
                  </a:lnTo>
                  <a:lnTo>
                    <a:pt x="308" y="168"/>
                  </a:lnTo>
                  <a:lnTo>
                    <a:pt x="308" y="172"/>
                  </a:lnTo>
                  <a:lnTo>
                    <a:pt x="326" y="186"/>
                  </a:lnTo>
                  <a:lnTo>
                    <a:pt x="366" y="194"/>
                  </a:lnTo>
                  <a:lnTo>
                    <a:pt x="376" y="198"/>
                  </a:lnTo>
                  <a:lnTo>
                    <a:pt x="386" y="192"/>
                  </a:lnTo>
                  <a:lnTo>
                    <a:pt x="384" y="190"/>
                  </a:lnTo>
                  <a:lnTo>
                    <a:pt x="394" y="188"/>
                  </a:lnTo>
                  <a:lnTo>
                    <a:pt x="370" y="180"/>
                  </a:lnTo>
                  <a:lnTo>
                    <a:pt x="372" y="176"/>
                  </a:lnTo>
                  <a:lnTo>
                    <a:pt x="356" y="170"/>
                  </a:lnTo>
                  <a:lnTo>
                    <a:pt x="356" y="164"/>
                  </a:lnTo>
                  <a:lnTo>
                    <a:pt x="344" y="160"/>
                  </a:lnTo>
                  <a:lnTo>
                    <a:pt x="332" y="146"/>
                  </a:lnTo>
                  <a:lnTo>
                    <a:pt x="320" y="134"/>
                  </a:lnTo>
                  <a:lnTo>
                    <a:pt x="318" y="126"/>
                  </a:lnTo>
                  <a:lnTo>
                    <a:pt x="332" y="124"/>
                  </a:lnTo>
                  <a:lnTo>
                    <a:pt x="326" y="108"/>
                  </a:lnTo>
                  <a:lnTo>
                    <a:pt x="294" y="96"/>
                  </a:lnTo>
                  <a:lnTo>
                    <a:pt x="28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82" name="Freeform 82"/>
            <p:cNvSpPr>
              <a:spLocks/>
            </p:cNvSpPr>
            <p:nvPr/>
          </p:nvSpPr>
          <p:spPr bwMode="black">
            <a:xfrm>
              <a:off x="8301038" y="3419475"/>
              <a:ext cx="25400" cy="19050"/>
            </a:xfrm>
            <a:custGeom>
              <a:avLst/>
              <a:gdLst>
                <a:gd name="T0" fmla="*/ 4 w 16"/>
                <a:gd name="T1" fmla="*/ 10 h 12"/>
                <a:gd name="T2" fmla="*/ 16 w 16"/>
                <a:gd name="T3" fmla="*/ 12 h 12"/>
                <a:gd name="T4" fmla="*/ 14 w 16"/>
                <a:gd name="T5" fmla="*/ 2 h 12"/>
                <a:gd name="T6" fmla="*/ 0 w 16"/>
                <a:gd name="T7" fmla="*/ 0 h 12"/>
                <a:gd name="T8" fmla="*/ 4 w 16"/>
                <a:gd name="T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4" y="10"/>
                  </a:moveTo>
                  <a:lnTo>
                    <a:pt x="16" y="12"/>
                  </a:lnTo>
                  <a:lnTo>
                    <a:pt x="14" y="2"/>
                  </a:lnTo>
                  <a:lnTo>
                    <a:pt x="0" y="0"/>
                  </a:lnTo>
                  <a:lnTo>
                    <a:pt x="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83" name="Freeform 83"/>
            <p:cNvSpPr>
              <a:spLocks/>
            </p:cNvSpPr>
            <p:nvPr/>
          </p:nvSpPr>
          <p:spPr bwMode="black">
            <a:xfrm>
              <a:off x="8215313" y="3267075"/>
              <a:ext cx="152400" cy="69850"/>
            </a:xfrm>
            <a:custGeom>
              <a:avLst/>
              <a:gdLst>
                <a:gd name="T0" fmla="*/ 12 w 96"/>
                <a:gd name="T1" fmla="*/ 26 h 44"/>
                <a:gd name="T2" fmla="*/ 0 w 96"/>
                <a:gd name="T3" fmla="*/ 24 h 44"/>
                <a:gd name="T4" fmla="*/ 14 w 96"/>
                <a:gd name="T5" fmla="*/ 38 h 44"/>
                <a:gd name="T6" fmla="*/ 14 w 96"/>
                <a:gd name="T7" fmla="*/ 28 h 44"/>
                <a:gd name="T8" fmla="*/ 16 w 96"/>
                <a:gd name="T9" fmla="*/ 28 h 44"/>
                <a:gd name="T10" fmla="*/ 20 w 96"/>
                <a:gd name="T11" fmla="*/ 36 h 44"/>
                <a:gd name="T12" fmla="*/ 34 w 96"/>
                <a:gd name="T13" fmla="*/ 42 h 44"/>
                <a:gd name="T14" fmla="*/ 38 w 96"/>
                <a:gd name="T15" fmla="*/ 40 h 44"/>
                <a:gd name="T16" fmla="*/ 44 w 96"/>
                <a:gd name="T17" fmla="*/ 44 h 44"/>
                <a:gd name="T18" fmla="*/ 62 w 96"/>
                <a:gd name="T19" fmla="*/ 44 h 44"/>
                <a:gd name="T20" fmla="*/ 76 w 96"/>
                <a:gd name="T21" fmla="*/ 38 h 44"/>
                <a:gd name="T22" fmla="*/ 82 w 96"/>
                <a:gd name="T23" fmla="*/ 30 h 44"/>
                <a:gd name="T24" fmla="*/ 88 w 96"/>
                <a:gd name="T25" fmla="*/ 30 h 44"/>
                <a:gd name="T26" fmla="*/ 96 w 96"/>
                <a:gd name="T27" fmla="*/ 6 h 44"/>
                <a:gd name="T28" fmla="*/ 90 w 96"/>
                <a:gd name="T29" fmla="*/ 0 h 44"/>
                <a:gd name="T30" fmla="*/ 76 w 96"/>
                <a:gd name="T31" fmla="*/ 2 h 44"/>
                <a:gd name="T32" fmla="*/ 78 w 96"/>
                <a:gd name="T33" fmla="*/ 12 h 44"/>
                <a:gd name="T34" fmla="*/ 62 w 96"/>
                <a:gd name="T35" fmla="*/ 24 h 44"/>
                <a:gd name="T36" fmla="*/ 54 w 96"/>
                <a:gd name="T37" fmla="*/ 22 h 44"/>
                <a:gd name="T38" fmla="*/ 56 w 96"/>
                <a:gd name="T39" fmla="*/ 10 h 44"/>
                <a:gd name="T40" fmla="*/ 42 w 96"/>
                <a:gd name="T41" fmla="*/ 24 h 44"/>
                <a:gd name="T42" fmla="*/ 12 w 96"/>
                <a:gd name="T43" fmla="*/ 24 h 44"/>
                <a:gd name="T44" fmla="*/ 12 w 96"/>
                <a:gd name="T45" fmla="*/ 2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6" h="44">
                  <a:moveTo>
                    <a:pt x="12" y="26"/>
                  </a:moveTo>
                  <a:lnTo>
                    <a:pt x="0" y="24"/>
                  </a:lnTo>
                  <a:lnTo>
                    <a:pt x="14" y="38"/>
                  </a:lnTo>
                  <a:lnTo>
                    <a:pt x="14" y="28"/>
                  </a:lnTo>
                  <a:lnTo>
                    <a:pt x="16" y="28"/>
                  </a:lnTo>
                  <a:lnTo>
                    <a:pt x="20" y="36"/>
                  </a:lnTo>
                  <a:lnTo>
                    <a:pt x="34" y="42"/>
                  </a:lnTo>
                  <a:lnTo>
                    <a:pt x="38" y="40"/>
                  </a:lnTo>
                  <a:lnTo>
                    <a:pt x="44" y="44"/>
                  </a:lnTo>
                  <a:lnTo>
                    <a:pt x="62" y="44"/>
                  </a:lnTo>
                  <a:lnTo>
                    <a:pt x="76" y="38"/>
                  </a:lnTo>
                  <a:lnTo>
                    <a:pt x="82" y="30"/>
                  </a:lnTo>
                  <a:lnTo>
                    <a:pt x="88" y="30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76" y="2"/>
                  </a:lnTo>
                  <a:lnTo>
                    <a:pt x="78" y="12"/>
                  </a:lnTo>
                  <a:lnTo>
                    <a:pt x="62" y="24"/>
                  </a:lnTo>
                  <a:lnTo>
                    <a:pt x="54" y="22"/>
                  </a:lnTo>
                  <a:lnTo>
                    <a:pt x="56" y="10"/>
                  </a:lnTo>
                  <a:lnTo>
                    <a:pt x="42" y="24"/>
                  </a:lnTo>
                  <a:lnTo>
                    <a:pt x="12" y="24"/>
                  </a:lnTo>
                  <a:lnTo>
                    <a:pt x="1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84" name="Freeform 84"/>
            <p:cNvSpPr>
              <a:spLocks/>
            </p:cNvSpPr>
            <p:nvPr/>
          </p:nvSpPr>
          <p:spPr bwMode="black">
            <a:xfrm>
              <a:off x="8358188" y="3241675"/>
              <a:ext cx="34925" cy="50800"/>
            </a:xfrm>
            <a:custGeom>
              <a:avLst/>
              <a:gdLst>
                <a:gd name="T0" fmla="*/ 16 w 22"/>
                <a:gd name="T1" fmla="*/ 32 h 32"/>
                <a:gd name="T2" fmla="*/ 22 w 22"/>
                <a:gd name="T3" fmla="*/ 20 h 32"/>
                <a:gd name="T4" fmla="*/ 16 w 22"/>
                <a:gd name="T5" fmla="*/ 12 h 32"/>
                <a:gd name="T6" fmla="*/ 0 w 22"/>
                <a:gd name="T7" fmla="*/ 0 h 32"/>
                <a:gd name="T8" fmla="*/ 12 w 22"/>
                <a:gd name="T9" fmla="*/ 32 h 32"/>
                <a:gd name="T10" fmla="*/ 16 w 22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32">
                  <a:moveTo>
                    <a:pt x="16" y="32"/>
                  </a:moveTo>
                  <a:lnTo>
                    <a:pt x="22" y="20"/>
                  </a:lnTo>
                  <a:lnTo>
                    <a:pt x="16" y="12"/>
                  </a:lnTo>
                  <a:lnTo>
                    <a:pt x="0" y="0"/>
                  </a:lnTo>
                  <a:lnTo>
                    <a:pt x="12" y="32"/>
                  </a:lnTo>
                  <a:lnTo>
                    <a:pt x="16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85" name="Freeform 85"/>
            <p:cNvSpPr>
              <a:spLocks/>
            </p:cNvSpPr>
            <p:nvPr/>
          </p:nvSpPr>
          <p:spPr bwMode="black">
            <a:xfrm>
              <a:off x="7304088" y="2803525"/>
              <a:ext cx="82550" cy="101600"/>
            </a:xfrm>
            <a:custGeom>
              <a:avLst/>
              <a:gdLst>
                <a:gd name="T0" fmla="*/ 44 w 52"/>
                <a:gd name="T1" fmla="*/ 0 h 64"/>
                <a:gd name="T2" fmla="*/ 38 w 52"/>
                <a:gd name="T3" fmla="*/ 18 h 64"/>
                <a:gd name="T4" fmla="*/ 6 w 52"/>
                <a:gd name="T5" fmla="*/ 48 h 64"/>
                <a:gd name="T6" fmla="*/ 0 w 52"/>
                <a:gd name="T7" fmla="*/ 64 h 64"/>
                <a:gd name="T8" fmla="*/ 20 w 52"/>
                <a:gd name="T9" fmla="*/ 52 h 64"/>
                <a:gd name="T10" fmla="*/ 36 w 52"/>
                <a:gd name="T11" fmla="*/ 36 h 64"/>
                <a:gd name="T12" fmla="*/ 36 w 52"/>
                <a:gd name="T13" fmla="*/ 32 h 64"/>
                <a:gd name="T14" fmla="*/ 52 w 52"/>
                <a:gd name="T15" fmla="*/ 20 h 64"/>
                <a:gd name="T16" fmla="*/ 48 w 52"/>
                <a:gd name="T17" fmla="*/ 2 h 64"/>
                <a:gd name="T18" fmla="*/ 44 w 52"/>
                <a:gd name="T1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64">
                  <a:moveTo>
                    <a:pt x="44" y="0"/>
                  </a:moveTo>
                  <a:lnTo>
                    <a:pt x="38" y="18"/>
                  </a:lnTo>
                  <a:lnTo>
                    <a:pt x="6" y="48"/>
                  </a:lnTo>
                  <a:lnTo>
                    <a:pt x="0" y="64"/>
                  </a:lnTo>
                  <a:lnTo>
                    <a:pt x="20" y="52"/>
                  </a:lnTo>
                  <a:lnTo>
                    <a:pt x="36" y="36"/>
                  </a:lnTo>
                  <a:lnTo>
                    <a:pt x="36" y="32"/>
                  </a:lnTo>
                  <a:lnTo>
                    <a:pt x="52" y="20"/>
                  </a:lnTo>
                  <a:lnTo>
                    <a:pt x="48" y="2"/>
                  </a:ln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86" name="Freeform 86"/>
            <p:cNvSpPr>
              <a:spLocks/>
            </p:cNvSpPr>
            <p:nvPr/>
          </p:nvSpPr>
          <p:spPr bwMode="black">
            <a:xfrm>
              <a:off x="7383463" y="2987675"/>
              <a:ext cx="19050" cy="12700"/>
            </a:xfrm>
            <a:custGeom>
              <a:avLst/>
              <a:gdLst>
                <a:gd name="T0" fmla="*/ 10 w 12"/>
                <a:gd name="T1" fmla="*/ 0 h 8"/>
                <a:gd name="T2" fmla="*/ 4 w 12"/>
                <a:gd name="T3" fmla="*/ 0 h 8"/>
                <a:gd name="T4" fmla="*/ 0 w 12"/>
                <a:gd name="T5" fmla="*/ 6 h 8"/>
                <a:gd name="T6" fmla="*/ 4 w 12"/>
                <a:gd name="T7" fmla="*/ 8 h 8"/>
                <a:gd name="T8" fmla="*/ 12 w 12"/>
                <a:gd name="T9" fmla="*/ 4 h 8"/>
                <a:gd name="T10" fmla="*/ 10 w 12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8">
                  <a:moveTo>
                    <a:pt x="10" y="0"/>
                  </a:moveTo>
                  <a:lnTo>
                    <a:pt x="4" y="0"/>
                  </a:lnTo>
                  <a:lnTo>
                    <a:pt x="0" y="6"/>
                  </a:lnTo>
                  <a:lnTo>
                    <a:pt x="4" y="8"/>
                  </a:lnTo>
                  <a:lnTo>
                    <a:pt x="12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87" name="Freeform 87"/>
            <p:cNvSpPr>
              <a:spLocks/>
            </p:cNvSpPr>
            <p:nvPr/>
          </p:nvSpPr>
          <p:spPr bwMode="black">
            <a:xfrm>
              <a:off x="7415213" y="2959100"/>
              <a:ext cx="25400" cy="19050"/>
            </a:xfrm>
            <a:custGeom>
              <a:avLst/>
              <a:gdLst>
                <a:gd name="T0" fmla="*/ 0 w 16"/>
                <a:gd name="T1" fmla="*/ 10 h 12"/>
                <a:gd name="T2" fmla="*/ 14 w 16"/>
                <a:gd name="T3" fmla="*/ 12 h 12"/>
                <a:gd name="T4" fmla="*/ 16 w 16"/>
                <a:gd name="T5" fmla="*/ 6 h 12"/>
                <a:gd name="T6" fmla="*/ 6 w 16"/>
                <a:gd name="T7" fmla="*/ 0 h 12"/>
                <a:gd name="T8" fmla="*/ 0 w 16"/>
                <a:gd name="T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0" y="10"/>
                  </a:moveTo>
                  <a:lnTo>
                    <a:pt x="14" y="12"/>
                  </a:lnTo>
                  <a:lnTo>
                    <a:pt x="16" y="6"/>
                  </a:lnTo>
                  <a:lnTo>
                    <a:pt x="6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88" name="Freeform 88"/>
            <p:cNvSpPr>
              <a:spLocks/>
            </p:cNvSpPr>
            <p:nvPr/>
          </p:nvSpPr>
          <p:spPr bwMode="black">
            <a:xfrm>
              <a:off x="7440613" y="2943225"/>
              <a:ext cx="38100" cy="15875"/>
            </a:xfrm>
            <a:custGeom>
              <a:avLst/>
              <a:gdLst>
                <a:gd name="T0" fmla="*/ 24 w 24"/>
                <a:gd name="T1" fmla="*/ 0 h 10"/>
                <a:gd name="T2" fmla="*/ 0 w 24"/>
                <a:gd name="T3" fmla="*/ 0 h 10"/>
                <a:gd name="T4" fmla="*/ 6 w 24"/>
                <a:gd name="T5" fmla="*/ 10 h 10"/>
                <a:gd name="T6" fmla="*/ 24 w 24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0">
                  <a:moveTo>
                    <a:pt x="24" y="0"/>
                  </a:moveTo>
                  <a:lnTo>
                    <a:pt x="0" y="0"/>
                  </a:lnTo>
                  <a:lnTo>
                    <a:pt x="6" y="10"/>
                  </a:ln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89" name="Freeform 89"/>
            <p:cNvSpPr>
              <a:spLocks/>
            </p:cNvSpPr>
            <p:nvPr/>
          </p:nvSpPr>
          <p:spPr bwMode="black">
            <a:xfrm>
              <a:off x="7485063" y="2759075"/>
              <a:ext cx="34925" cy="44450"/>
            </a:xfrm>
            <a:custGeom>
              <a:avLst/>
              <a:gdLst>
                <a:gd name="T0" fmla="*/ 22 w 22"/>
                <a:gd name="T1" fmla="*/ 28 h 28"/>
                <a:gd name="T2" fmla="*/ 18 w 22"/>
                <a:gd name="T3" fmla="*/ 16 h 28"/>
                <a:gd name="T4" fmla="*/ 2 w 22"/>
                <a:gd name="T5" fmla="*/ 0 h 28"/>
                <a:gd name="T6" fmla="*/ 0 w 22"/>
                <a:gd name="T7" fmla="*/ 22 h 28"/>
                <a:gd name="T8" fmla="*/ 8 w 22"/>
                <a:gd name="T9" fmla="*/ 18 h 28"/>
                <a:gd name="T10" fmla="*/ 22 w 22"/>
                <a:gd name="T1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8">
                  <a:moveTo>
                    <a:pt x="22" y="28"/>
                  </a:moveTo>
                  <a:lnTo>
                    <a:pt x="18" y="16"/>
                  </a:lnTo>
                  <a:lnTo>
                    <a:pt x="2" y="0"/>
                  </a:lnTo>
                  <a:lnTo>
                    <a:pt x="0" y="22"/>
                  </a:lnTo>
                  <a:lnTo>
                    <a:pt x="8" y="18"/>
                  </a:lnTo>
                  <a:lnTo>
                    <a:pt x="22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90" name="Freeform 90"/>
            <p:cNvSpPr>
              <a:spLocks/>
            </p:cNvSpPr>
            <p:nvPr/>
          </p:nvSpPr>
          <p:spPr bwMode="black">
            <a:xfrm>
              <a:off x="7446963" y="2765425"/>
              <a:ext cx="12700" cy="19050"/>
            </a:xfrm>
            <a:custGeom>
              <a:avLst/>
              <a:gdLst>
                <a:gd name="T0" fmla="*/ 4 w 8"/>
                <a:gd name="T1" fmla="*/ 0 h 12"/>
                <a:gd name="T2" fmla="*/ 0 w 8"/>
                <a:gd name="T3" fmla="*/ 4 h 12"/>
                <a:gd name="T4" fmla="*/ 0 w 8"/>
                <a:gd name="T5" fmla="*/ 10 h 12"/>
                <a:gd name="T6" fmla="*/ 6 w 8"/>
                <a:gd name="T7" fmla="*/ 12 h 12"/>
                <a:gd name="T8" fmla="*/ 8 w 8"/>
                <a:gd name="T9" fmla="*/ 2 h 12"/>
                <a:gd name="T10" fmla="*/ 4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4" y="0"/>
                  </a:moveTo>
                  <a:lnTo>
                    <a:pt x="0" y="4"/>
                  </a:lnTo>
                  <a:lnTo>
                    <a:pt x="0" y="10"/>
                  </a:lnTo>
                  <a:lnTo>
                    <a:pt x="6" y="12"/>
                  </a:lnTo>
                  <a:lnTo>
                    <a:pt x="8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91" name="Freeform 91"/>
            <p:cNvSpPr>
              <a:spLocks/>
            </p:cNvSpPr>
            <p:nvPr/>
          </p:nvSpPr>
          <p:spPr bwMode="black">
            <a:xfrm>
              <a:off x="7443788" y="2682875"/>
              <a:ext cx="12700" cy="22225"/>
            </a:xfrm>
            <a:custGeom>
              <a:avLst/>
              <a:gdLst>
                <a:gd name="T0" fmla="*/ 2 w 8"/>
                <a:gd name="T1" fmla="*/ 14 h 14"/>
                <a:gd name="T2" fmla="*/ 8 w 8"/>
                <a:gd name="T3" fmla="*/ 14 h 14"/>
                <a:gd name="T4" fmla="*/ 8 w 8"/>
                <a:gd name="T5" fmla="*/ 0 h 14"/>
                <a:gd name="T6" fmla="*/ 0 w 8"/>
                <a:gd name="T7" fmla="*/ 8 h 14"/>
                <a:gd name="T8" fmla="*/ 2 w 8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4">
                  <a:moveTo>
                    <a:pt x="2" y="14"/>
                  </a:moveTo>
                  <a:lnTo>
                    <a:pt x="8" y="14"/>
                  </a:lnTo>
                  <a:lnTo>
                    <a:pt x="8" y="0"/>
                  </a:lnTo>
                  <a:lnTo>
                    <a:pt x="0" y="8"/>
                  </a:lnTo>
                  <a:lnTo>
                    <a:pt x="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92" name="Freeform 92"/>
            <p:cNvSpPr>
              <a:spLocks/>
            </p:cNvSpPr>
            <p:nvPr/>
          </p:nvSpPr>
          <p:spPr bwMode="black">
            <a:xfrm>
              <a:off x="7380288" y="2578100"/>
              <a:ext cx="212725" cy="409575"/>
            </a:xfrm>
            <a:custGeom>
              <a:avLst/>
              <a:gdLst>
                <a:gd name="T0" fmla="*/ 18 w 134"/>
                <a:gd name="T1" fmla="*/ 90 h 258"/>
                <a:gd name="T2" fmla="*/ 8 w 134"/>
                <a:gd name="T3" fmla="*/ 102 h 258"/>
                <a:gd name="T4" fmla="*/ 30 w 134"/>
                <a:gd name="T5" fmla="*/ 132 h 258"/>
                <a:gd name="T6" fmla="*/ 30 w 134"/>
                <a:gd name="T7" fmla="*/ 102 h 258"/>
                <a:gd name="T8" fmla="*/ 44 w 134"/>
                <a:gd name="T9" fmla="*/ 98 h 258"/>
                <a:gd name="T10" fmla="*/ 42 w 134"/>
                <a:gd name="T11" fmla="*/ 108 h 258"/>
                <a:gd name="T12" fmla="*/ 64 w 134"/>
                <a:gd name="T13" fmla="*/ 116 h 258"/>
                <a:gd name="T14" fmla="*/ 78 w 134"/>
                <a:gd name="T15" fmla="*/ 116 h 258"/>
                <a:gd name="T16" fmla="*/ 86 w 134"/>
                <a:gd name="T17" fmla="*/ 120 h 258"/>
                <a:gd name="T18" fmla="*/ 90 w 134"/>
                <a:gd name="T19" fmla="*/ 156 h 258"/>
                <a:gd name="T20" fmla="*/ 86 w 134"/>
                <a:gd name="T21" fmla="*/ 164 h 258"/>
                <a:gd name="T22" fmla="*/ 86 w 134"/>
                <a:gd name="T23" fmla="*/ 146 h 258"/>
                <a:gd name="T24" fmla="*/ 76 w 134"/>
                <a:gd name="T25" fmla="*/ 156 h 258"/>
                <a:gd name="T26" fmla="*/ 66 w 134"/>
                <a:gd name="T27" fmla="*/ 148 h 258"/>
                <a:gd name="T28" fmla="*/ 42 w 134"/>
                <a:gd name="T29" fmla="*/ 130 h 258"/>
                <a:gd name="T30" fmla="*/ 58 w 134"/>
                <a:gd name="T31" fmla="*/ 168 h 258"/>
                <a:gd name="T32" fmla="*/ 66 w 134"/>
                <a:gd name="T33" fmla="*/ 192 h 258"/>
                <a:gd name="T34" fmla="*/ 78 w 134"/>
                <a:gd name="T35" fmla="*/ 174 h 258"/>
                <a:gd name="T36" fmla="*/ 98 w 134"/>
                <a:gd name="T37" fmla="*/ 168 h 258"/>
                <a:gd name="T38" fmla="*/ 110 w 134"/>
                <a:gd name="T39" fmla="*/ 168 h 258"/>
                <a:gd name="T40" fmla="*/ 110 w 134"/>
                <a:gd name="T41" fmla="*/ 166 h 258"/>
                <a:gd name="T42" fmla="*/ 108 w 134"/>
                <a:gd name="T43" fmla="*/ 186 h 258"/>
                <a:gd name="T44" fmla="*/ 86 w 134"/>
                <a:gd name="T45" fmla="*/ 196 h 258"/>
                <a:gd name="T46" fmla="*/ 82 w 134"/>
                <a:gd name="T47" fmla="*/ 194 h 258"/>
                <a:gd name="T48" fmla="*/ 50 w 134"/>
                <a:gd name="T49" fmla="*/ 206 h 258"/>
                <a:gd name="T50" fmla="*/ 52 w 134"/>
                <a:gd name="T51" fmla="*/ 230 h 258"/>
                <a:gd name="T52" fmla="*/ 60 w 134"/>
                <a:gd name="T53" fmla="*/ 226 h 258"/>
                <a:gd name="T54" fmla="*/ 78 w 134"/>
                <a:gd name="T55" fmla="*/ 214 h 258"/>
                <a:gd name="T56" fmla="*/ 86 w 134"/>
                <a:gd name="T57" fmla="*/ 240 h 258"/>
                <a:gd name="T58" fmla="*/ 110 w 134"/>
                <a:gd name="T59" fmla="*/ 258 h 258"/>
                <a:gd name="T60" fmla="*/ 114 w 134"/>
                <a:gd name="T61" fmla="*/ 230 h 258"/>
                <a:gd name="T62" fmla="*/ 134 w 134"/>
                <a:gd name="T63" fmla="*/ 218 h 258"/>
                <a:gd name="T64" fmla="*/ 130 w 134"/>
                <a:gd name="T65" fmla="*/ 194 h 258"/>
                <a:gd name="T66" fmla="*/ 118 w 134"/>
                <a:gd name="T67" fmla="*/ 172 h 258"/>
                <a:gd name="T68" fmla="*/ 118 w 134"/>
                <a:gd name="T69" fmla="*/ 150 h 258"/>
                <a:gd name="T70" fmla="*/ 108 w 134"/>
                <a:gd name="T71" fmla="*/ 120 h 258"/>
                <a:gd name="T72" fmla="*/ 84 w 134"/>
                <a:gd name="T73" fmla="*/ 108 h 258"/>
                <a:gd name="T74" fmla="*/ 86 w 134"/>
                <a:gd name="T75" fmla="*/ 98 h 258"/>
                <a:gd name="T76" fmla="*/ 60 w 134"/>
                <a:gd name="T77" fmla="*/ 84 h 258"/>
                <a:gd name="T78" fmla="*/ 46 w 134"/>
                <a:gd name="T79" fmla="*/ 92 h 258"/>
                <a:gd name="T80" fmla="*/ 42 w 134"/>
                <a:gd name="T81" fmla="*/ 58 h 258"/>
                <a:gd name="T82" fmla="*/ 52 w 134"/>
                <a:gd name="T83" fmla="*/ 24 h 258"/>
                <a:gd name="T84" fmla="*/ 44 w 134"/>
                <a:gd name="T85" fmla="*/ 6 h 258"/>
                <a:gd name="T86" fmla="*/ 18 w 134"/>
                <a:gd name="T87" fmla="*/ 4 h 258"/>
                <a:gd name="T88" fmla="*/ 8 w 134"/>
                <a:gd name="T89" fmla="*/ 74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4" h="258">
                  <a:moveTo>
                    <a:pt x="8" y="74"/>
                  </a:moveTo>
                  <a:lnTo>
                    <a:pt x="18" y="90"/>
                  </a:lnTo>
                  <a:lnTo>
                    <a:pt x="18" y="90"/>
                  </a:lnTo>
                  <a:lnTo>
                    <a:pt x="20" y="100"/>
                  </a:lnTo>
                  <a:lnTo>
                    <a:pt x="26" y="102"/>
                  </a:lnTo>
                  <a:lnTo>
                    <a:pt x="8" y="102"/>
                  </a:lnTo>
                  <a:lnTo>
                    <a:pt x="14" y="106"/>
                  </a:lnTo>
                  <a:lnTo>
                    <a:pt x="18" y="110"/>
                  </a:lnTo>
                  <a:lnTo>
                    <a:pt x="30" y="132"/>
                  </a:lnTo>
                  <a:lnTo>
                    <a:pt x="38" y="126"/>
                  </a:lnTo>
                  <a:lnTo>
                    <a:pt x="38" y="108"/>
                  </a:lnTo>
                  <a:lnTo>
                    <a:pt x="30" y="102"/>
                  </a:lnTo>
                  <a:lnTo>
                    <a:pt x="34" y="102"/>
                  </a:lnTo>
                  <a:lnTo>
                    <a:pt x="40" y="98"/>
                  </a:lnTo>
                  <a:lnTo>
                    <a:pt x="44" y="98"/>
                  </a:lnTo>
                  <a:lnTo>
                    <a:pt x="48" y="102"/>
                  </a:lnTo>
                  <a:lnTo>
                    <a:pt x="38" y="100"/>
                  </a:lnTo>
                  <a:lnTo>
                    <a:pt x="42" y="108"/>
                  </a:lnTo>
                  <a:lnTo>
                    <a:pt x="50" y="114"/>
                  </a:lnTo>
                  <a:lnTo>
                    <a:pt x="50" y="104"/>
                  </a:lnTo>
                  <a:lnTo>
                    <a:pt x="64" y="116"/>
                  </a:lnTo>
                  <a:lnTo>
                    <a:pt x="58" y="100"/>
                  </a:lnTo>
                  <a:lnTo>
                    <a:pt x="70" y="112"/>
                  </a:lnTo>
                  <a:lnTo>
                    <a:pt x="78" y="116"/>
                  </a:lnTo>
                  <a:lnTo>
                    <a:pt x="78" y="116"/>
                  </a:lnTo>
                  <a:lnTo>
                    <a:pt x="84" y="128"/>
                  </a:lnTo>
                  <a:lnTo>
                    <a:pt x="86" y="120"/>
                  </a:lnTo>
                  <a:lnTo>
                    <a:pt x="100" y="144"/>
                  </a:lnTo>
                  <a:lnTo>
                    <a:pt x="86" y="138"/>
                  </a:lnTo>
                  <a:lnTo>
                    <a:pt x="90" y="156"/>
                  </a:lnTo>
                  <a:lnTo>
                    <a:pt x="94" y="156"/>
                  </a:lnTo>
                  <a:lnTo>
                    <a:pt x="96" y="166"/>
                  </a:lnTo>
                  <a:lnTo>
                    <a:pt x="86" y="164"/>
                  </a:lnTo>
                  <a:lnTo>
                    <a:pt x="84" y="166"/>
                  </a:lnTo>
                  <a:lnTo>
                    <a:pt x="86" y="162"/>
                  </a:lnTo>
                  <a:lnTo>
                    <a:pt x="86" y="146"/>
                  </a:lnTo>
                  <a:lnTo>
                    <a:pt x="82" y="146"/>
                  </a:lnTo>
                  <a:lnTo>
                    <a:pt x="76" y="158"/>
                  </a:lnTo>
                  <a:lnTo>
                    <a:pt x="76" y="156"/>
                  </a:lnTo>
                  <a:lnTo>
                    <a:pt x="76" y="152"/>
                  </a:lnTo>
                  <a:lnTo>
                    <a:pt x="66" y="148"/>
                  </a:lnTo>
                  <a:lnTo>
                    <a:pt x="66" y="148"/>
                  </a:lnTo>
                  <a:lnTo>
                    <a:pt x="70" y="138"/>
                  </a:lnTo>
                  <a:lnTo>
                    <a:pt x="56" y="136"/>
                  </a:lnTo>
                  <a:lnTo>
                    <a:pt x="42" y="130"/>
                  </a:lnTo>
                  <a:lnTo>
                    <a:pt x="42" y="166"/>
                  </a:lnTo>
                  <a:lnTo>
                    <a:pt x="60" y="154"/>
                  </a:lnTo>
                  <a:lnTo>
                    <a:pt x="58" y="168"/>
                  </a:lnTo>
                  <a:lnTo>
                    <a:pt x="52" y="168"/>
                  </a:lnTo>
                  <a:lnTo>
                    <a:pt x="52" y="176"/>
                  </a:lnTo>
                  <a:lnTo>
                    <a:pt x="66" y="192"/>
                  </a:lnTo>
                  <a:lnTo>
                    <a:pt x="70" y="188"/>
                  </a:lnTo>
                  <a:lnTo>
                    <a:pt x="70" y="188"/>
                  </a:lnTo>
                  <a:lnTo>
                    <a:pt x="78" y="174"/>
                  </a:lnTo>
                  <a:lnTo>
                    <a:pt x="80" y="180"/>
                  </a:lnTo>
                  <a:lnTo>
                    <a:pt x="96" y="178"/>
                  </a:lnTo>
                  <a:lnTo>
                    <a:pt x="98" y="168"/>
                  </a:lnTo>
                  <a:lnTo>
                    <a:pt x="102" y="176"/>
                  </a:lnTo>
                  <a:lnTo>
                    <a:pt x="104" y="168"/>
                  </a:lnTo>
                  <a:lnTo>
                    <a:pt x="110" y="168"/>
                  </a:lnTo>
                  <a:lnTo>
                    <a:pt x="106" y="150"/>
                  </a:lnTo>
                  <a:lnTo>
                    <a:pt x="118" y="154"/>
                  </a:lnTo>
                  <a:lnTo>
                    <a:pt x="110" y="166"/>
                  </a:lnTo>
                  <a:lnTo>
                    <a:pt x="112" y="172"/>
                  </a:lnTo>
                  <a:lnTo>
                    <a:pt x="108" y="172"/>
                  </a:lnTo>
                  <a:lnTo>
                    <a:pt x="108" y="186"/>
                  </a:lnTo>
                  <a:lnTo>
                    <a:pt x="96" y="188"/>
                  </a:lnTo>
                  <a:lnTo>
                    <a:pt x="94" y="196"/>
                  </a:lnTo>
                  <a:lnTo>
                    <a:pt x="86" y="196"/>
                  </a:lnTo>
                  <a:lnTo>
                    <a:pt x="84" y="202"/>
                  </a:lnTo>
                  <a:lnTo>
                    <a:pt x="80" y="204"/>
                  </a:lnTo>
                  <a:lnTo>
                    <a:pt x="82" y="194"/>
                  </a:lnTo>
                  <a:lnTo>
                    <a:pt x="72" y="192"/>
                  </a:lnTo>
                  <a:lnTo>
                    <a:pt x="62" y="202"/>
                  </a:lnTo>
                  <a:lnTo>
                    <a:pt x="50" y="206"/>
                  </a:lnTo>
                  <a:lnTo>
                    <a:pt x="42" y="224"/>
                  </a:lnTo>
                  <a:lnTo>
                    <a:pt x="44" y="230"/>
                  </a:lnTo>
                  <a:lnTo>
                    <a:pt x="52" y="230"/>
                  </a:lnTo>
                  <a:lnTo>
                    <a:pt x="60" y="216"/>
                  </a:lnTo>
                  <a:lnTo>
                    <a:pt x="60" y="216"/>
                  </a:lnTo>
                  <a:lnTo>
                    <a:pt x="60" y="226"/>
                  </a:lnTo>
                  <a:lnTo>
                    <a:pt x="68" y="218"/>
                  </a:lnTo>
                  <a:lnTo>
                    <a:pt x="72" y="222"/>
                  </a:lnTo>
                  <a:lnTo>
                    <a:pt x="78" y="214"/>
                  </a:lnTo>
                  <a:lnTo>
                    <a:pt x="84" y="218"/>
                  </a:lnTo>
                  <a:lnTo>
                    <a:pt x="80" y="226"/>
                  </a:lnTo>
                  <a:lnTo>
                    <a:pt x="86" y="240"/>
                  </a:lnTo>
                  <a:lnTo>
                    <a:pt x="100" y="250"/>
                  </a:lnTo>
                  <a:lnTo>
                    <a:pt x="106" y="248"/>
                  </a:lnTo>
                  <a:lnTo>
                    <a:pt x="110" y="258"/>
                  </a:lnTo>
                  <a:lnTo>
                    <a:pt x="118" y="242"/>
                  </a:lnTo>
                  <a:lnTo>
                    <a:pt x="112" y="232"/>
                  </a:lnTo>
                  <a:lnTo>
                    <a:pt x="114" y="230"/>
                  </a:lnTo>
                  <a:lnTo>
                    <a:pt x="118" y="224"/>
                  </a:lnTo>
                  <a:lnTo>
                    <a:pt x="126" y="248"/>
                  </a:lnTo>
                  <a:lnTo>
                    <a:pt x="134" y="218"/>
                  </a:lnTo>
                  <a:lnTo>
                    <a:pt x="128" y="198"/>
                  </a:lnTo>
                  <a:lnTo>
                    <a:pt x="128" y="196"/>
                  </a:lnTo>
                  <a:lnTo>
                    <a:pt x="130" y="194"/>
                  </a:lnTo>
                  <a:lnTo>
                    <a:pt x="126" y="184"/>
                  </a:lnTo>
                  <a:lnTo>
                    <a:pt x="116" y="172"/>
                  </a:lnTo>
                  <a:lnTo>
                    <a:pt x="118" y="172"/>
                  </a:lnTo>
                  <a:lnTo>
                    <a:pt x="118" y="154"/>
                  </a:lnTo>
                  <a:lnTo>
                    <a:pt x="120" y="154"/>
                  </a:lnTo>
                  <a:lnTo>
                    <a:pt x="118" y="150"/>
                  </a:lnTo>
                  <a:lnTo>
                    <a:pt x="114" y="138"/>
                  </a:lnTo>
                  <a:lnTo>
                    <a:pt x="114" y="126"/>
                  </a:lnTo>
                  <a:lnTo>
                    <a:pt x="108" y="120"/>
                  </a:lnTo>
                  <a:lnTo>
                    <a:pt x="86" y="120"/>
                  </a:lnTo>
                  <a:lnTo>
                    <a:pt x="88" y="112"/>
                  </a:lnTo>
                  <a:lnTo>
                    <a:pt x="84" y="108"/>
                  </a:lnTo>
                  <a:lnTo>
                    <a:pt x="84" y="106"/>
                  </a:lnTo>
                  <a:lnTo>
                    <a:pt x="80" y="102"/>
                  </a:lnTo>
                  <a:lnTo>
                    <a:pt x="86" y="98"/>
                  </a:lnTo>
                  <a:lnTo>
                    <a:pt x="68" y="90"/>
                  </a:lnTo>
                  <a:lnTo>
                    <a:pt x="66" y="94"/>
                  </a:lnTo>
                  <a:lnTo>
                    <a:pt x="60" y="84"/>
                  </a:lnTo>
                  <a:lnTo>
                    <a:pt x="48" y="88"/>
                  </a:lnTo>
                  <a:lnTo>
                    <a:pt x="48" y="92"/>
                  </a:lnTo>
                  <a:lnTo>
                    <a:pt x="46" y="92"/>
                  </a:lnTo>
                  <a:lnTo>
                    <a:pt x="42" y="86"/>
                  </a:lnTo>
                  <a:lnTo>
                    <a:pt x="38" y="68"/>
                  </a:lnTo>
                  <a:lnTo>
                    <a:pt x="42" y="58"/>
                  </a:lnTo>
                  <a:lnTo>
                    <a:pt x="50" y="54"/>
                  </a:lnTo>
                  <a:lnTo>
                    <a:pt x="58" y="36"/>
                  </a:lnTo>
                  <a:lnTo>
                    <a:pt x="52" y="24"/>
                  </a:lnTo>
                  <a:lnTo>
                    <a:pt x="52" y="6"/>
                  </a:lnTo>
                  <a:lnTo>
                    <a:pt x="46" y="0"/>
                  </a:lnTo>
                  <a:lnTo>
                    <a:pt x="44" y="6"/>
                  </a:lnTo>
                  <a:lnTo>
                    <a:pt x="40" y="6"/>
                  </a:lnTo>
                  <a:lnTo>
                    <a:pt x="20" y="0"/>
                  </a:lnTo>
                  <a:lnTo>
                    <a:pt x="18" y="4"/>
                  </a:lnTo>
                  <a:lnTo>
                    <a:pt x="12" y="50"/>
                  </a:lnTo>
                  <a:lnTo>
                    <a:pt x="0" y="48"/>
                  </a:lnTo>
                  <a:lnTo>
                    <a:pt x="8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93" name="Freeform 93"/>
            <p:cNvSpPr>
              <a:spLocks/>
            </p:cNvSpPr>
            <p:nvPr/>
          </p:nvSpPr>
          <p:spPr bwMode="black">
            <a:xfrm>
              <a:off x="7389813" y="2365375"/>
              <a:ext cx="60325" cy="120650"/>
            </a:xfrm>
            <a:custGeom>
              <a:avLst/>
              <a:gdLst>
                <a:gd name="T0" fmla="*/ 38 w 38"/>
                <a:gd name="T1" fmla="*/ 16 h 76"/>
                <a:gd name="T2" fmla="*/ 38 w 38"/>
                <a:gd name="T3" fmla="*/ 6 h 76"/>
                <a:gd name="T4" fmla="*/ 28 w 38"/>
                <a:gd name="T5" fmla="*/ 0 h 76"/>
                <a:gd name="T6" fmla="*/ 18 w 38"/>
                <a:gd name="T7" fmla="*/ 4 h 76"/>
                <a:gd name="T8" fmla="*/ 0 w 38"/>
                <a:gd name="T9" fmla="*/ 36 h 76"/>
                <a:gd name="T10" fmla="*/ 2 w 38"/>
                <a:gd name="T11" fmla="*/ 54 h 76"/>
                <a:gd name="T12" fmla="*/ 18 w 38"/>
                <a:gd name="T13" fmla="*/ 76 h 76"/>
                <a:gd name="T14" fmla="*/ 38 w 38"/>
                <a:gd name="T15" fmla="*/ 1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76">
                  <a:moveTo>
                    <a:pt x="38" y="16"/>
                  </a:moveTo>
                  <a:lnTo>
                    <a:pt x="38" y="6"/>
                  </a:lnTo>
                  <a:lnTo>
                    <a:pt x="28" y="0"/>
                  </a:lnTo>
                  <a:lnTo>
                    <a:pt x="18" y="4"/>
                  </a:lnTo>
                  <a:lnTo>
                    <a:pt x="0" y="36"/>
                  </a:lnTo>
                  <a:lnTo>
                    <a:pt x="2" y="54"/>
                  </a:lnTo>
                  <a:lnTo>
                    <a:pt x="18" y="76"/>
                  </a:lnTo>
                  <a:lnTo>
                    <a:pt x="38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94" name="Freeform 94"/>
            <p:cNvSpPr>
              <a:spLocks/>
            </p:cNvSpPr>
            <p:nvPr/>
          </p:nvSpPr>
          <p:spPr bwMode="black">
            <a:xfrm>
              <a:off x="7983538" y="1619250"/>
              <a:ext cx="203200" cy="177800"/>
            </a:xfrm>
            <a:custGeom>
              <a:avLst/>
              <a:gdLst>
                <a:gd name="T0" fmla="*/ 10 w 128"/>
                <a:gd name="T1" fmla="*/ 70 h 112"/>
                <a:gd name="T2" fmla="*/ 0 w 128"/>
                <a:gd name="T3" fmla="*/ 78 h 112"/>
                <a:gd name="T4" fmla="*/ 0 w 128"/>
                <a:gd name="T5" fmla="*/ 88 h 112"/>
                <a:gd name="T6" fmla="*/ 6 w 128"/>
                <a:gd name="T7" fmla="*/ 94 h 112"/>
                <a:gd name="T8" fmla="*/ 4 w 128"/>
                <a:gd name="T9" fmla="*/ 112 h 112"/>
                <a:gd name="T10" fmla="*/ 32 w 128"/>
                <a:gd name="T11" fmla="*/ 98 h 112"/>
                <a:gd name="T12" fmla="*/ 16 w 128"/>
                <a:gd name="T13" fmla="*/ 88 h 112"/>
                <a:gd name="T14" fmla="*/ 14 w 128"/>
                <a:gd name="T15" fmla="*/ 86 h 112"/>
                <a:gd name="T16" fmla="*/ 16 w 128"/>
                <a:gd name="T17" fmla="*/ 84 h 112"/>
                <a:gd name="T18" fmla="*/ 28 w 128"/>
                <a:gd name="T19" fmla="*/ 86 h 112"/>
                <a:gd name="T20" fmla="*/ 40 w 128"/>
                <a:gd name="T21" fmla="*/ 82 h 112"/>
                <a:gd name="T22" fmla="*/ 66 w 128"/>
                <a:gd name="T23" fmla="*/ 98 h 112"/>
                <a:gd name="T24" fmla="*/ 80 w 128"/>
                <a:gd name="T25" fmla="*/ 76 h 112"/>
                <a:gd name="T26" fmla="*/ 114 w 128"/>
                <a:gd name="T27" fmla="*/ 64 h 112"/>
                <a:gd name="T28" fmla="*/ 122 w 128"/>
                <a:gd name="T29" fmla="*/ 54 h 112"/>
                <a:gd name="T30" fmla="*/ 108 w 128"/>
                <a:gd name="T31" fmla="*/ 56 h 112"/>
                <a:gd name="T32" fmla="*/ 104 w 128"/>
                <a:gd name="T33" fmla="*/ 48 h 112"/>
                <a:gd name="T34" fmla="*/ 106 w 128"/>
                <a:gd name="T35" fmla="*/ 46 h 112"/>
                <a:gd name="T36" fmla="*/ 108 w 128"/>
                <a:gd name="T37" fmla="*/ 56 h 112"/>
                <a:gd name="T38" fmla="*/ 128 w 128"/>
                <a:gd name="T39" fmla="*/ 34 h 112"/>
                <a:gd name="T40" fmla="*/ 122 w 128"/>
                <a:gd name="T41" fmla="*/ 26 h 112"/>
                <a:gd name="T42" fmla="*/ 106 w 128"/>
                <a:gd name="T43" fmla="*/ 44 h 112"/>
                <a:gd name="T44" fmla="*/ 112 w 128"/>
                <a:gd name="T45" fmla="*/ 30 h 112"/>
                <a:gd name="T46" fmla="*/ 98 w 128"/>
                <a:gd name="T47" fmla="*/ 38 h 112"/>
                <a:gd name="T48" fmla="*/ 92 w 128"/>
                <a:gd name="T49" fmla="*/ 42 h 112"/>
                <a:gd name="T50" fmla="*/ 72 w 128"/>
                <a:gd name="T51" fmla="*/ 34 h 112"/>
                <a:gd name="T52" fmla="*/ 40 w 128"/>
                <a:gd name="T53" fmla="*/ 0 h 112"/>
                <a:gd name="T54" fmla="*/ 34 w 128"/>
                <a:gd name="T55" fmla="*/ 8 h 112"/>
                <a:gd name="T56" fmla="*/ 36 w 128"/>
                <a:gd name="T57" fmla="*/ 22 h 112"/>
                <a:gd name="T58" fmla="*/ 34 w 128"/>
                <a:gd name="T59" fmla="*/ 40 h 112"/>
                <a:gd name="T60" fmla="*/ 30 w 128"/>
                <a:gd name="T61" fmla="*/ 48 h 112"/>
                <a:gd name="T62" fmla="*/ 30 w 128"/>
                <a:gd name="T63" fmla="*/ 56 h 112"/>
                <a:gd name="T64" fmla="*/ 28 w 128"/>
                <a:gd name="T65" fmla="*/ 60 h 112"/>
                <a:gd name="T66" fmla="*/ 10 w 128"/>
                <a:gd name="T67" fmla="*/ 58 h 112"/>
                <a:gd name="T68" fmla="*/ 10 w 128"/>
                <a:gd name="T69" fmla="*/ 7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8" h="112">
                  <a:moveTo>
                    <a:pt x="10" y="70"/>
                  </a:moveTo>
                  <a:lnTo>
                    <a:pt x="0" y="78"/>
                  </a:lnTo>
                  <a:lnTo>
                    <a:pt x="0" y="88"/>
                  </a:lnTo>
                  <a:lnTo>
                    <a:pt x="6" y="94"/>
                  </a:lnTo>
                  <a:lnTo>
                    <a:pt x="4" y="112"/>
                  </a:lnTo>
                  <a:lnTo>
                    <a:pt x="32" y="98"/>
                  </a:lnTo>
                  <a:lnTo>
                    <a:pt x="16" y="88"/>
                  </a:lnTo>
                  <a:lnTo>
                    <a:pt x="14" y="86"/>
                  </a:lnTo>
                  <a:lnTo>
                    <a:pt x="16" y="84"/>
                  </a:lnTo>
                  <a:lnTo>
                    <a:pt x="28" y="86"/>
                  </a:lnTo>
                  <a:lnTo>
                    <a:pt x="40" y="82"/>
                  </a:lnTo>
                  <a:lnTo>
                    <a:pt x="66" y="98"/>
                  </a:lnTo>
                  <a:lnTo>
                    <a:pt x="80" y="76"/>
                  </a:lnTo>
                  <a:lnTo>
                    <a:pt x="114" y="64"/>
                  </a:lnTo>
                  <a:lnTo>
                    <a:pt x="122" y="54"/>
                  </a:lnTo>
                  <a:lnTo>
                    <a:pt x="108" y="56"/>
                  </a:lnTo>
                  <a:lnTo>
                    <a:pt x="104" y="48"/>
                  </a:lnTo>
                  <a:lnTo>
                    <a:pt x="106" y="46"/>
                  </a:lnTo>
                  <a:lnTo>
                    <a:pt x="108" y="56"/>
                  </a:lnTo>
                  <a:lnTo>
                    <a:pt x="128" y="34"/>
                  </a:lnTo>
                  <a:lnTo>
                    <a:pt x="122" y="26"/>
                  </a:lnTo>
                  <a:lnTo>
                    <a:pt x="106" y="44"/>
                  </a:lnTo>
                  <a:lnTo>
                    <a:pt x="112" y="30"/>
                  </a:lnTo>
                  <a:lnTo>
                    <a:pt x="98" y="38"/>
                  </a:lnTo>
                  <a:lnTo>
                    <a:pt x="92" y="42"/>
                  </a:lnTo>
                  <a:lnTo>
                    <a:pt x="72" y="34"/>
                  </a:lnTo>
                  <a:lnTo>
                    <a:pt x="40" y="0"/>
                  </a:lnTo>
                  <a:lnTo>
                    <a:pt x="34" y="8"/>
                  </a:lnTo>
                  <a:lnTo>
                    <a:pt x="36" y="22"/>
                  </a:lnTo>
                  <a:lnTo>
                    <a:pt x="34" y="40"/>
                  </a:lnTo>
                  <a:lnTo>
                    <a:pt x="30" y="48"/>
                  </a:lnTo>
                  <a:lnTo>
                    <a:pt x="30" y="56"/>
                  </a:lnTo>
                  <a:lnTo>
                    <a:pt x="28" y="60"/>
                  </a:lnTo>
                  <a:lnTo>
                    <a:pt x="10" y="58"/>
                  </a:lnTo>
                  <a:lnTo>
                    <a:pt x="10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95" name="Freeform 95"/>
            <p:cNvSpPr>
              <a:spLocks/>
            </p:cNvSpPr>
            <p:nvPr/>
          </p:nvSpPr>
          <p:spPr bwMode="black">
            <a:xfrm>
              <a:off x="7669213" y="2257425"/>
              <a:ext cx="12700" cy="25400"/>
            </a:xfrm>
            <a:custGeom>
              <a:avLst/>
              <a:gdLst>
                <a:gd name="T0" fmla="*/ 0 w 8"/>
                <a:gd name="T1" fmla="*/ 16 h 16"/>
                <a:gd name="T2" fmla="*/ 8 w 8"/>
                <a:gd name="T3" fmla="*/ 4 h 16"/>
                <a:gd name="T4" fmla="*/ 6 w 8"/>
                <a:gd name="T5" fmla="*/ 0 h 16"/>
                <a:gd name="T6" fmla="*/ 0 w 8"/>
                <a:gd name="T7" fmla="*/ 2 h 16"/>
                <a:gd name="T8" fmla="*/ 0 w 8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0" y="16"/>
                  </a:moveTo>
                  <a:lnTo>
                    <a:pt x="8" y="4"/>
                  </a:lnTo>
                  <a:lnTo>
                    <a:pt x="6" y="0"/>
                  </a:lnTo>
                  <a:lnTo>
                    <a:pt x="0" y="2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96" name="Freeform 96"/>
            <p:cNvSpPr>
              <a:spLocks/>
            </p:cNvSpPr>
            <p:nvPr/>
          </p:nvSpPr>
          <p:spPr bwMode="black">
            <a:xfrm>
              <a:off x="7618413" y="2311400"/>
              <a:ext cx="22225" cy="31750"/>
            </a:xfrm>
            <a:custGeom>
              <a:avLst/>
              <a:gdLst>
                <a:gd name="T0" fmla="*/ 2 w 14"/>
                <a:gd name="T1" fmla="*/ 10 h 20"/>
                <a:gd name="T2" fmla="*/ 0 w 14"/>
                <a:gd name="T3" fmla="*/ 18 h 20"/>
                <a:gd name="T4" fmla="*/ 6 w 14"/>
                <a:gd name="T5" fmla="*/ 20 h 20"/>
                <a:gd name="T6" fmla="*/ 14 w 14"/>
                <a:gd name="T7" fmla="*/ 4 h 20"/>
                <a:gd name="T8" fmla="*/ 10 w 14"/>
                <a:gd name="T9" fmla="*/ 0 h 20"/>
                <a:gd name="T10" fmla="*/ 2 w 14"/>
                <a:gd name="T11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0">
                  <a:moveTo>
                    <a:pt x="2" y="10"/>
                  </a:moveTo>
                  <a:lnTo>
                    <a:pt x="0" y="18"/>
                  </a:lnTo>
                  <a:lnTo>
                    <a:pt x="6" y="20"/>
                  </a:lnTo>
                  <a:lnTo>
                    <a:pt x="14" y="4"/>
                  </a:lnTo>
                  <a:lnTo>
                    <a:pt x="10" y="0"/>
                  </a:lnTo>
                  <a:lnTo>
                    <a:pt x="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97" name="Freeform 97"/>
            <p:cNvSpPr>
              <a:spLocks/>
            </p:cNvSpPr>
            <p:nvPr/>
          </p:nvSpPr>
          <p:spPr bwMode="black">
            <a:xfrm>
              <a:off x="7500938" y="2387600"/>
              <a:ext cx="15875" cy="19050"/>
            </a:xfrm>
            <a:custGeom>
              <a:avLst/>
              <a:gdLst>
                <a:gd name="T0" fmla="*/ 0 w 10"/>
                <a:gd name="T1" fmla="*/ 12 h 12"/>
                <a:gd name="T2" fmla="*/ 10 w 10"/>
                <a:gd name="T3" fmla="*/ 10 h 12"/>
                <a:gd name="T4" fmla="*/ 0 w 10"/>
                <a:gd name="T5" fmla="*/ 0 h 12"/>
                <a:gd name="T6" fmla="*/ 0 w 10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2">
                  <a:moveTo>
                    <a:pt x="0" y="12"/>
                  </a:moveTo>
                  <a:lnTo>
                    <a:pt x="10" y="1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98" name="Freeform 98"/>
            <p:cNvSpPr>
              <a:spLocks/>
            </p:cNvSpPr>
            <p:nvPr/>
          </p:nvSpPr>
          <p:spPr bwMode="black">
            <a:xfrm>
              <a:off x="7659688" y="2095500"/>
              <a:ext cx="15875" cy="28575"/>
            </a:xfrm>
            <a:custGeom>
              <a:avLst/>
              <a:gdLst>
                <a:gd name="T0" fmla="*/ 0 w 10"/>
                <a:gd name="T1" fmla="*/ 18 h 18"/>
                <a:gd name="T2" fmla="*/ 10 w 10"/>
                <a:gd name="T3" fmla="*/ 6 h 18"/>
                <a:gd name="T4" fmla="*/ 0 w 10"/>
                <a:gd name="T5" fmla="*/ 0 h 18"/>
                <a:gd name="T6" fmla="*/ 0 w 10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8">
                  <a:moveTo>
                    <a:pt x="0" y="18"/>
                  </a:moveTo>
                  <a:lnTo>
                    <a:pt x="10" y="6"/>
                  </a:lnTo>
                  <a:lnTo>
                    <a:pt x="0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99" name="Freeform 99"/>
            <p:cNvSpPr>
              <a:spLocks/>
            </p:cNvSpPr>
            <p:nvPr/>
          </p:nvSpPr>
          <p:spPr bwMode="black">
            <a:xfrm>
              <a:off x="7700963" y="2187575"/>
              <a:ext cx="19050" cy="19050"/>
            </a:xfrm>
            <a:custGeom>
              <a:avLst/>
              <a:gdLst>
                <a:gd name="T0" fmla="*/ 4 w 12"/>
                <a:gd name="T1" fmla="*/ 0 h 12"/>
                <a:gd name="T2" fmla="*/ 0 w 12"/>
                <a:gd name="T3" fmla="*/ 12 h 12"/>
                <a:gd name="T4" fmla="*/ 12 w 12"/>
                <a:gd name="T5" fmla="*/ 12 h 12"/>
                <a:gd name="T6" fmla="*/ 4 w 12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2">
                  <a:moveTo>
                    <a:pt x="4" y="0"/>
                  </a:moveTo>
                  <a:lnTo>
                    <a:pt x="0" y="12"/>
                  </a:lnTo>
                  <a:lnTo>
                    <a:pt x="12" y="12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00" name="Freeform 100"/>
            <p:cNvSpPr>
              <a:spLocks/>
            </p:cNvSpPr>
            <p:nvPr/>
          </p:nvSpPr>
          <p:spPr bwMode="black">
            <a:xfrm>
              <a:off x="7675563" y="2047875"/>
              <a:ext cx="171450" cy="136525"/>
            </a:xfrm>
            <a:custGeom>
              <a:avLst/>
              <a:gdLst>
                <a:gd name="T0" fmla="*/ 2 w 108"/>
                <a:gd name="T1" fmla="*/ 34 h 86"/>
                <a:gd name="T2" fmla="*/ 4 w 108"/>
                <a:gd name="T3" fmla="*/ 50 h 86"/>
                <a:gd name="T4" fmla="*/ 18 w 108"/>
                <a:gd name="T5" fmla="*/ 46 h 86"/>
                <a:gd name="T6" fmla="*/ 18 w 108"/>
                <a:gd name="T7" fmla="*/ 44 h 86"/>
                <a:gd name="T8" fmla="*/ 18 w 108"/>
                <a:gd name="T9" fmla="*/ 50 h 86"/>
                <a:gd name="T10" fmla="*/ 14 w 108"/>
                <a:gd name="T11" fmla="*/ 60 h 86"/>
                <a:gd name="T12" fmla="*/ 14 w 108"/>
                <a:gd name="T13" fmla="*/ 74 h 86"/>
                <a:gd name="T14" fmla="*/ 22 w 108"/>
                <a:gd name="T15" fmla="*/ 82 h 86"/>
                <a:gd name="T16" fmla="*/ 22 w 108"/>
                <a:gd name="T17" fmla="*/ 86 h 86"/>
                <a:gd name="T18" fmla="*/ 26 w 108"/>
                <a:gd name="T19" fmla="*/ 82 h 86"/>
                <a:gd name="T20" fmla="*/ 38 w 108"/>
                <a:gd name="T21" fmla="*/ 72 h 86"/>
                <a:gd name="T22" fmla="*/ 50 w 108"/>
                <a:gd name="T23" fmla="*/ 42 h 86"/>
                <a:gd name="T24" fmla="*/ 48 w 108"/>
                <a:gd name="T25" fmla="*/ 30 h 86"/>
                <a:gd name="T26" fmla="*/ 56 w 108"/>
                <a:gd name="T27" fmla="*/ 32 h 86"/>
                <a:gd name="T28" fmla="*/ 62 w 108"/>
                <a:gd name="T29" fmla="*/ 46 h 86"/>
                <a:gd name="T30" fmla="*/ 70 w 108"/>
                <a:gd name="T31" fmla="*/ 46 h 86"/>
                <a:gd name="T32" fmla="*/ 78 w 108"/>
                <a:gd name="T33" fmla="*/ 30 h 86"/>
                <a:gd name="T34" fmla="*/ 92 w 108"/>
                <a:gd name="T35" fmla="*/ 34 h 86"/>
                <a:gd name="T36" fmla="*/ 102 w 108"/>
                <a:gd name="T37" fmla="*/ 20 h 86"/>
                <a:gd name="T38" fmla="*/ 100 w 108"/>
                <a:gd name="T39" fmla="*/ 12 h 86"/>
                <a:gd name="T40" fmla="*/ 106 w 108"/>
                <a:gd name="T41" fmla="*/ 10 h 86"/>
                <a:gd name="T42" fmla="*/ 108 w 108"/>
                <a:gd name="T43" fmla="*/ 2 h 86"/>
                <a:gd name="T44" fmla="*/ 104 w 108"/>
                <a:gd name="T45" fmla="*/ 0 h 86"/>
                <a:gd name="T46" fmla="*/ 98 w 108"/>
                <a:gd name="T47" fmla="*/ 8 h 86"/>
                <a:gd name="T48" fmla="*/ 86 w 108"/>
                <a:gd name="T49" fmla="*/ 2 h 86"/>
                <a:gd name="T50" fmla="*/ 74 w 108"/>
                <a:gd name="T51" fmla="*/ 12 h 86"/>
                <a:gd name="T52" fmla="*/ 64 w 108"/>
                <a:gd name="T53" fmla="*/ 12 h 86"/>
                <a:gd name="T54" fmla="*/ 48 w 108"/>
                <a:gd name="T55" fmla="*/ 30 h 86"/>
                <a:gd name="T56" fmla="*/ 44 w 108"/>
                <a:gd name="T57" fmla="*/ 30 h 86"/>
                <a:gd name="T58" fmla="*/ 46 w 108"/>
                <a:gd name="T59" fmla="*/ 20 h 86"/>
                <a:gd name="T60" fmla="*/ 34 w 108"/>
                <a:gd name="T61" fmla="*/ 22 h 86"/>
                <a:gd name="T62" fmla="*/ 26 w 108"/>
                <a:gd name="T63" fmla="*/ 12 h 86"/>
                <a:gd name="T64" fmla="*/ 2 w 108"/>
                <a:gd name="T65" fmla="*/ 30 h 86"/>
                <a:gd name="T66" fmla="*/ 2 w 108"/>
                <a:gd name="T67" fmla="*/ 30 h 86"/>
                <a:gd name="T68" fmla="*/ 2 w 108"/>
                <a:gd name="T69" fmla="*/ 30 h 86"/>
                <a:gd name="T70" fmla="*/ 0 w 108"/>
                <a:gd name="T71" fmla="*/ 32 h 86"/>
                <a:gd name="T72" fmla="*/ 2 w 108"/>
                <a:gd name="T73" fmla="*/ 3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8" h="86">
                  <a:moveTo>
                    <a:pt x="2" y="34"/>
                  </a:moveTo>
                  <a:lnTo>
                    <a:pt x="4" y="50"/>
                  </a:lnTo>
                  <a:lnTo>
                    <a:pt x="18" y="46"/>
                  </a:lnTo>
                  <a:lnTo>
                    <a:pt x="18" y="44"/>
                  </a:lnTo>
                  <a:lnTo>
                    <a:pt x="18" y="50"/>
                  </a:lnTo>
                  <a:lnTo>
                    <a:pt x="14" y="60"/>
                  </a:lnTo>
                  <a:lnTo>
                    <a:pt x="14" y="74"/>
                  </a:lnTo>
                  <a:lnTo>
                    <a:pt x="22" y="82"/>
                  </a:lnTo>
                  <a:lnTo>
                    <a:pt x="22" y="86"/>
                  </a:lnTo>
                  <a:lnTo>
                    <a:pt x="26" y="82"/>
                  </a:lnTo>
                  <a:lnTo>
                    <a:pt x="38" y="72"/>
                  </a:lnTo>
                  <a:lnTo>
                    <a:pt x="50" y="42"/>
                  </a:lnTo>
                  <a:lnTo>
                    <a:pt x="48" y="30"/>
                  </a:lnTo>
                  <a:lnTo>
                    <a:pt x="56" y="32"/>
                  </a:lnTo>
                  <a:lnTo>
                    <a:pt x="62" y="46"/>
                  </a:lnTo>
                  <a:lnTo>
                    <a:pt x="70" y="46"/>
                  </a:lnTo>
                  <a:lnTo>
                    <a:pt x="78" y="30"/>
                  </a:lnTo>
                  <a:lnTo>
                    <a:pt x="92" y="34"/>
                  </a:lnTo>
                  <a:lnTo>
                    <a:pt x="102" y="20"/>
                  </a:lnTo>
                  <a:lnTo>
                    <a:pt x="100" y="12"/>
                  </a:lnTo>
                  <a:lnTo>
                    <a:pt x="106" y="10"/>
                  </a:lnTo>
                  <a:lnTo>
                    <a:pt x="108" y="2"/>
                  </a:lnTo>
                  <a:lnTo>
                    <a:pt x="104" y="0"/>
                  </a:lnTo>
                  <a:lnTo>
                    <a:pt x="98" y="8"/>
                  </a:lnTo>
                  <a:lnTo>
                    <a:pt x="86" y="2"/>
                  </a:lnTo>
                  <a:lnTo>
                    <a:pt x="74" y="12"/>
                  </a:lnTo>
                  <a:lnTo>
                    <a:pt x="64" y="12"/>
                  </a:lnTo>
                  <a:lnTo>
                    <a:pt x="48" y="30"/>
                  </a:lnTo>
                  <a:lnTo>
                    <a:pt x="44" y="30"/>
                  </a:lnTo>
                  <a:lnTo>
                    <a:pt x="46" y="20"/>
                  </a:lnTo>
                  <a:lnTo>
                    <a:pt x="34" y="22"/>
                  </a:lnTo>
                  <a:lnTo>
                    <a:pt x="26" y="12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0" y="32"/>
                  </a:lnTo>
                  <a:lnTo>
                    <a:pt x="2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01" name="Freeform 101"/>
            <p:cNvSpPr>
              <a:spLocks/>
            </p:cNvSpPr>
            <p:nvPr/>
          </p:nvSpPr>
          <p:spPr bwMode="black">
            <a:xfrm>
              <a:off x="8018463" y="1625600"/>
              <a:ext cx="15875" cy="19050"/>
            </a:xfrm>
            <a:custGeom>
              <a:avLst/>
              <a:gdLst>
                <a:gd name="T0" fmla="*/ 10 w 10"/>
                <a:gd name="T1" fmla="*/ 8 h 12"/>
                <a:gd name="T2" fmla="*/ 4 w 10"/>
                <a:gd name="T3" fmla="*/ 0 h 12"/>
                <a:gd name="T4" fmla="*/ 0 w 10"/>
                <a:gd name="T5" fmla="*/ 8 h 12"/>
                <a:gd name="T6" fmla="*/ 6 w 10"/>
                <a:gd name="T7" fmla="*/ 12 h 12"/>
                <a:gd name="T8" fmla="*/ 10 w 10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8"/>
                  </a:moveTo>
                  <a:lnTo>
                    <a:pt x="4" y="0"/>
                  </a:lnTo>
                  <a:lnTo>
                    <a:pt x="0" y="8"/>
                  </a:lnTo>
                  <a:lnTo>
                    <a:pt x="6" y="12"/>
                  </a:lnTo>
                  <a:lnTo>
                    <a:pt x="1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02" name="Freeform 102"/>
            <p:cNvSpPr>
              <a:spLocks/>
            </p:cNvSpPr>
            <p:nvPr/>
          </p:nvSpPr>
          <p:spPr bwMode="black">
            <a:xfrm>
              <a:off x="7573963" y="2089150"/>
              <a:ext cx="28575" cy="15875"/>
            </a:xfrm>
            <a:custGeom>
              <a:avLst/>
              <a:gdLst>
                <a:gd name="T0" fmla="*/ 2 w 18"/>
                <a:gd name="T1" fmla="*/ 0 h 10"/>
                <a:gd name="T2" fmla="*/ 0 w 18"/>
                <a:gd name="T3" fmla="*/ 8 h 10"/>
                <a:gd name="T4" fmla="*/ 8 w 18"/>
                <a:gd name="T5" fmla="*/ 10 h 10"/>
                <a:gd name="T6" fmla="*/ 18 w 18"/>
                <a:gd name="T7" fmla="*/ 4 h 10"/>
                <a:gd name="T8" fmla="*/ 16 w 18"/>
                <a:gd name="T9" fmla="*/ 0 h 10"/>
                <a:gd name="T10" fmla="*/ 2 w 18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0">
                  <a:moveTo>
                    <a:pt x="2" y="0"/>
                  </a:moveTo>
                  <a:lnTo>
                    <a:pt x="0" y="8"/>
                  </a:lnTo>
                  <a:lnTo>
                    <a:pt x="8" y="10"/>
                  </a:lnTo>
                  <a:lnTo>
                    <a:pt x="18" y="4"/>
                  </a:lnTo>
                  <a:lnTo>
                    <a:pt x="16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03" name="Freeform 103"/>
            <p:cNvSpPr>
              <a:spLocks/>
            </p:cNvSpPr>
            <p:nvPr/>
          </p:nvSpPr>
          <p:spPr bwMode="black">
            <a:xfrm>
              <a:off x="7059613" y="2927350"/>
              <a:ext cx="320675" cy="346075"/>
            </a:xfrm>
            <a:custGeom>
              <a:avLst/>
              <a:gdLst>
                <a:gd name="T0" fmla="*/ 52 w 202"/>
                <a:gd name="T1" fmla="*/ 82 h 218"/>
                <a:gd name="T2" fmla="*/ 44 w 202"/>
                <a:gd name="T3" fmla="*/ 92 h 218"/>
                <a:gd name="T4" fmla="*/ 24 w 202"/>
                <a:gd name="T5" fmla="*/ 102 h 218"/>
                <a:gd name="T6" fmla="*/ 14 w 202"/>
                <a:gd name="T7" fmla="*/ 98 h 218"/>
                <a:gd name="T8" fmla="*/ 4 w 202"/>
                <a:gd name="T9" fmla="*/ 106 h 218"/>
                <a:gd name="T10" fmla="*/ 6 w 202"/>
                <a:gd name="T11" fmla="*/ 148 h 218"/>
                <a:gd name="T12" fmla="*/ 18 w 202"/>
                <a:gd name="T13" fmla="*/ 160 h 218"/>
                <a:gd name="T14" fmla="*/ 46 w 202"/>
                <a:gd name="T15" fmla="*/ 196 h 218"/>
                <a:gd name="T16" fmla="*/ 56 w 202"/>
                <a:gd name="T17" fmla="*/ 206 h 218"/>
                <a:gd name="T18" fmla="*/ 80 w 202"/>
                <a:gd name="T19" fmla="*/ 196 h 218"/>
                <a:gd name="T20" fmla="*/ 90 w 202"/>
                <a:gd name="T21" fmla="*/ 206 h 218"/>
                <a:gd name="T22" fmla="*/ 106 w 202"/>
                <a:gd name="T23" fmla="*/ 206 h 218"/>
                <a:gd name="T24" fmla="*/ 116 w 202"/>
                <a:gd name="T25" fmla="*/ 218 h 218"/>
                <a:gd name="T26" fmla="*/ 138 w 202"/>
                <a:gd name="T27" fmla="*/ 218 h 218"/>
                <a:gd name="T28" fmla="*/ 142 w 202"/>
                <a:gd name="T29" fmla="*/ 196 h 218"/>
                <a:gd name="T30" fmla="*/ 144 w 202"/>
                <a:gd name="T31" fmla="*/ 172 h 218"/>
                <a:gd name="T32" fmla="*/ 166 w 202"/>
                <a:gd name="T33" fmla="*/ 148 h 218"/>
                <a:gd name="T34" fmla="*/ 176 w 202"/>
                <a:gd name="T35" fmla="*/ 124 h 218"/>
                <a:gd name="T36" fmla="*/ 180 w 202"/>
                <a:gd name="T37" fmla="*/ 124 h 218"/>
                <a:gd name="T38" fmla="*/ 174 w 202"/>
                <a:gd name="T39" fmla="*/ 102 h 218"/>
                <a:gd name="T40" fmla="*/ 162 w 202"/>
                <a:gd name="T41" fmla="*/ 72 h 218"/>
                <a:gd name="T42" fmla="*/ 166 w 202"/>
                <a:gd name="T43" fmla="*/ 62 h 218"/>
                <a:gd name="T44" fmla="*/ 170 w 202"/>
                <a:gd name="T45" fmla="*/ 60 h 218"/>
                <a:gd name="T46" fmla="*/ 188 w 202"/>
                <a:gd name="T47" fmla="*/ 56 h 218"/>
                <a:gd name="T48" fmla="*/ 188 w 202"/>
                <a:gd name="T49" fmla="*/ 48 h 218"/>
                <a:gd name="T50" fmla="*/ 178 w 202"/>
                <a:gd name="T51" fmla="*/ 28 h 218"/>
                <a:gd name="T52" fmla="*/ 176 w 202"/>
                <a:gd name="T53" fmla="*/ 22 h 218"/>
                <a:gd name="T54" fmla="*/ 168 w 202"/>
                <a:gd name="T55" fmla="*/ 16 h 218"/>
                <a:gd name="T56" fmla="*/ 158 w 202"/>
                <a:gd name="T57" fmla="*/ 4 h 218"/>
                <a:gd name="T58" fmla="*/ 152 w 202"/>
                <a:gd name="T59" fmla="*/ 0 h 218"/>
                <a:gd name="T60" fmla="*/ 122 w 202"/>
                <a:gd name="T61" fmla="*/ 34 h 218"/>
                <a:gd name="T62" fmla="*/ 120 w 202"/>
                <a:gd name="T63" fmla="*/ 42 h 218"/>
                <a:gd name="T64" fmla="*/ 98 w 202"/>
                <a:gd name="T65" fmla="*/ 48 h 218"/>
                <a:gd name="T66" fmla="*/ 96 w 202"/>
                <a:gd name="T67" fmla="*/ 50 h 218"/>
                <a:gd name="T68" fmla="*/ 94 w 202"/>
                <a:gd name="T69" fmla="*/ 52 h 218"/>
                <a:gd name="T70" fmla="*/ 76 w 202"/>
                <a:gd name="T71" fmla="*/ 7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2" h="218">
                  <a:moveTo>
                    <a:pt x="76" y="78"/>
                  </a:moveTo>
                  <a:lnTo>
                    <a:pt x="52" y="82"/>
                  </a:lnTo>
                  <a:lnTo>
                    <a:pt x="48" y="92"/>
                  </a:lnTo>
                  <a:lnTo>
                    <a:pt x="44" y="92"/>
                  </a:lnTo>
                  <a:lnTo>
                    <a:pt x="40" y="104"/>
                  </a:lnTo>
                  <a:lnTo>
                    <a:pt x="24" y="102"/>
                  </a:lnTo>
                  <a:lnTo>
                    <a:pt x="16" y="94"/>
                  </a:lnTo>
                  <a:lnTo>
                    <a:pt x="14" y="98"/>
                  </a:lnTo>
                  <a:lnTo>
                    <a:pt x="12" y="98"/>
                  </a:lnTo>
                  <a:lnTo>
                    <a:pt x="4" y="106"/>
                  </a:lnTo>
                  <a:lnTo>
                    <a:pt x="0" y="128"/>
                  </a:lnTo>
                  <a:lnTo>
                    <a:pt x="6" y="148"/>
                  </a:lnTo>
                  <a:lnTo>
                    <a:pt x="14" y="152"/>
                  </a:lnTo>
                  <a:lnTo>
                    <a:pt x="18" y="160"/>
                  </a:lnTo>
                  <a:lnTo>
                    <a:pt x="26" y="196"/>
                  </a:lnTo>
                  <a:lnTo>
                    <a:pt x="46" y="196"/>
                  </a:lnTo>
                  <a:lnTo>
                    <a:pt x="52" y="192"/>
                  </a:lnTo>
                  <a:lnTo>
                    <a:pt x="56" y="206"/>
                  </a:lnTo>
                  <a:lnTo>
                    <a:pt x="72" y="202"/>
                  </a:lnTo>
                  <a:lnTo>
                    <a:pt x="80" y="196"/>
                  </a:lnTo>
                  <a:lnTo>
                    <a:pt x="90" y="200"/>
                  </a:lnTo>
                  <a:lnTo>
                    <a:pt x="90" y="206"/>
                  </a:lnTo>
                  <a:lnTo>
                    <a:pt x="102" y="204"/>
                  </a:lnTo>
                  <a:lnTo>
                    <a:pt x="106" y="206"/>
                  </a:lnTo>
                  <a:lnTo>
                    <a:pt x="110" y="218"/>
                  </a:lnTo>
                  <a:lnTo>
                    <a:pt x="116" y="218"/>
                  </a:lnTo>
                  <a:lnTo>
                    <a:pt x="136" y="206"/>
                  </a:lnTo>
                  <a:lnTo>
                    <a:pt x="138" y="218"/>
                  </a:lnTo>
                  <a:lnTo>
                    <a:pt x="146" y="210"/>
                  </a:lnTo>
                  <a:lnTo>
                    <a:pt x="142" y="196"/>
                  </a:lnTo>
                  <a:lnTo>
                    <a:pt x="150" y="180"/>
                  </a:lnTo>
                  <a:lnTo>
                    <a:pt x="144" y="172"/>
                  </a:lnTo>
                  <a:lnTo>
                    <a:pt x="158" y="160"/>
                  </a:lnTo>
                  <a:lnTo>
                    <a:pt x="166" y="148"/>
                  </a:lnTo>
                  <a:lnTo>
                    <a:pt x="168" y="132"/>
                  </a:lnTo>
                  <a:lnTo>
                    <a:pt x="176" y="124"/>
                  </a:lnTo>
                  <a:lnTo>
                    <a:pt x="176" y="122"/>
                  </a:lnTo>
                  <a:lnTo>
                    <a:pt x="180" y="124"/>
                  </a:lnTo>
                  <a:lnTo>
                    <a:pt x="196" y="124"/>
                  </a:lnTo>
                  <a:lnTo>
                    <a:pt x="174" y="102"/>
                  </a:lnTo>
                  <a:lnTo>
                    <a:pt x="176" y="94"/>
                  </a:lnTo>
                  <a:lnTo>
                    <a:pt x="162" y="72"/>
                  </a:lnTo>
                  <a:lnTo>
                    <a:pt x="174" y="70"/>
                  </a:lnTo>
                  <a:lnTo>
                    <a:pt x="166" y="62"/>
                  </a:lnTo>
                  <a:lnTo>
                    <a:pt x="166" y="62"/>
                  </a:lnTo>
                  <a:lnTo>
                    <a:pt x="170" y="60"/>
                  </a:lnTo>
                  <a:lnTo>
                    <a:pt x="174" y="62"/>
                  </a:lnTo>
                  <a:lnTo>
                    <a:pt x="188" y="56"/>
                  </a:lnTo>
                  <a:lnTo>
                    <a:pt x="182" y="48"/>
                  </a:lnTo>
                  <a:lnTo>
                    <a:pt x="188" y="48"/>
                  </a:lnTo>
                  <a:lnTo>
                    <a:pt x="202" y="40"/>
                  </a:lnTo>
                  <a:lnTo>
                    <a:pt x="178" y="28"/>
                  </a:lnTo>
                  <a:lnTo>
                    <a:pt x="176" y="28"/>
                  </a:lnTo>
                  <a:lnTo>
                    <a:pt x="176" y="22"/>
                  </a:lnTo>
                  <a:lnTo>
                    <a:pt x="168" y="24"/>
                  </a:lnTo>
                  <a:lnTo>
                    <a:pt x="168" y="16"/>
                  </a:lnTo>
                  <a:lnTo>
                    <a:pt x="162" y="12"/>
                  </a:lnTo>
                  <a:lnTo>
                    <a:pt x="158" y="4"/>
                  </a:lnTo>
                  <a:lnTo>
                    <a:pt x="152" y="8"/>
                  </a:lnTo>
                  <a:lnTo>
                    <a:pt x="152" y="0"/>
                  </a:lnTo>
                  <a:lnTo>
                    <a:pt x="130" y="32"/>
                  </a:lnTo>
                  <a:lnTo>
                    <a:pt x="122" y="34"/>
                  </a:lnTo>
                  <a:lnTo>
                    <a:pt x="124" y="40"/>
                  </a:lnTo>
                  <a:lnTo>
                    <a:pt x="120" y="42"/>
                  </a:lnTo>
                  <a:lnTo>
                    <a:pt x="116" y="40"/>
                  </a:lnTo>
                  <a:lnTo>
                    <a:pt x="98" y="48"/>
                  </a:lnTo>
                  <a:lnTo>
                    <a:pt x="96" y="48"/>
                  </a:lnTo>
                  <a:lnTo>
                    <a:pt x="96" y="50"/>
                  </a:lnTo>
                  <a:lnTo>
                    <a:pt x="94" y="52"/>
                  </a:lnTo>
                  <a:lnTo>
                    <a:pt x="94" y="52"/>
                  </a:lnTo>
                  <a:lnTo>
                    <a:pt x="92" y="58"/>
                  </a:lnTo>
                  <a:lnTo>
                    <a:pt x="7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04" name="Freeform 104"/>
            <p:cNvSpPr>
              <a:spLocks/>
            </p:cNvSpPr>
            <p:nvPr/>
          </p:nvSpPr>
          <p:spPr bwMode="black">
            <a:xfrm>
              <a:off x="7361238" y="3419475"/>
              <a:ext cx="63500" cy="38100"/>
            </a:xfrm>
            <a:custGeom>
              <a:avLst/>
              <a:gdLst>
                <a:gd name="T0" fmla="*/ 14 w 40"/>
                <a:gd name="T1" fmla="*/ 14 h 24"/>
                <a:gd name="T2" fmla="*/ 26 w 40"/>
                <a:gd name="T3" fmla="*/ 24 h 24"/>
                <a:gd name="T4" fmla="*/ 40 w 40"/>
                <a:gd name="T5" fmla="*/ 18 h 24"/>
                <a:gd name="T6" fmla="*/ 38 w 40"/>
                <a:gd name="T7" fmla="*/ 16 h 24"/>
                <a:gd name="T8" fmla="*/ 32 w 40"/>
                <a:gd name="T9" fmla="*/ 8 h 24"/>
                <a:gd name="T10" fmla="*/ 20 w 40"/>
                <a:gd name="T11" fmla="*/ 0 h 24"/>
                <a:gd name="T12" fmla="*/ 0 w 40"/>
                <a:gd name="T13" fmla="*/ 2 h 24"/>
                <a:gd name="T14" fmla="*/ 2 w 40"/>
                <a:gd name="T15" fmla="*/ 14 h 24"/>
                <a:gd name="T16" fmla="*/ 14 w 40"/>
                <a:gd name="T17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4">
                  <a:moveTo>
                    <a:pt x="14" y="14"/>
                  </a:moveTo>
                  <a:lnTo>
                    <a:pt x="26" y="24"/>
                  </a:lnTo>
                  <a:lnTo>
                    <a:pt x="40" y="18"/>
                  </a:lnTo>
                  <a:lnTo>
                    <a:pt x="38" y="16"/>
                  </a:lnTo>
                  <a:lnTo>
                    <a:pt x="32" y="8"/>
                  </a:lnTo>
                  <a:lnTo>
                    <a:pt x="20" y="0"/>
                  </a:lnTo>
                  <a:lnTo>
                    <a:pt x="0" y="2"/>
                  </a:lnTo>
                  <a:lnTo>
                    <a:pt x="2" y="14"/>
                  </a:lnTo>
                  <a:lnTo>
                    <a:pt x="1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05" name="Freeform 105"/>
            <p:cNvSpPr>
              <a:spLocks/>
            </p:cNvSpPr>
            <p:nvPr/>
          </p:nvSpPr>
          <p:spPr bwMode="black">
            <a:xfrm>
              <a:off x="7488238" y="3375025"/>
              <a:ext cx="60325" cy="34925"/>
            </a:xfrm>
            <a:custGeom>
              <a:avLst/>
              <a:gdLst>
                <a:gd name="T0" fmla="*/ 8 w 38"/>
                <a:gd name="T1" fmla="*/ 8 h 22"/>
                <a:gd name="T2" fmla="*/ 4 w 38"/>
                <a:gd name="T3" fmla="*/ 4 h 22"/>
                <a:gd name="T4" fmla="*/ 0 w 38"/>
                <a:gd name="T5" fmla="*/ 18 h 22"/>
                <a:gd name="T6" fmla="*/ 10 w 38"/>
                <a:gd name="T7" fmla="*/ 18 h 22"/>
                <a:gd name="T8" fmla="*/ 12 w 38"/>
                <a:gd name="T9" fmla="*/ 14 h 22"/>
                <a:gd name="T10" fmla="*/ 20 w 38"/>
                <a:gd name="T11" fmla="*/ 22 h 22"/>
                <a:gd name="T12" fmla="*/ 22 w 38"/>
                <a:gd name="T13" fmla="*/ 12 h 22"/>
                <a:gd name="T14" fmla="*/ 26 w 38"/>
                <a:gd name="T15" fmla="*/ 16 h 22"/>
                <a:gd name="T16" fmla="*/ 38 w 38"/>
                <a:gd name="T17" fmla="*/ 14 h 22"/>
                <a:gd name="T18" fmla="*/ 36 w 38"/>
                <a:gd name="T19" fmla="*/ 8 h 22"/>
                <a:gd name="T20" fmla="*/ 24 w 38"/>
                <a:gd name="T21" fmla="*/ 6 h 22"/>
                <a:gd name="T22" fmla="*/ 24 w 38"/>
                <a:gd name="T23" fmla="*/ 0 h 22"/>
                <a:gd name="T24" fmla="*/ 20 w 38"/>
                <a:gd name="T25" fmla="*/ 6 h 22"/>
                <a:gd name="T26" fmla="*/ 20 w 38"/>
                <a:gd name="T27" fmla="*/ 6 h 22"/>
                <a:gd name="T28" fmla="*/ 20 w 38"/>
                <a:gd name="T29" fmla="*/ 6 h 22"/>
                <a:gd name="T30" fmla="*/ 12 w 38"/>
                <a:gd name="T31" fmla="*/ 14 h 22"/>
                <a:gd name="T32" fmla="*/ 16 w 38"/>
                <a:gd name="T33" fmla="*/ 0 h 22"/>
                <a:gd name="T34" fmla="*/ 8 w 38"/>
                <a:gd name="T35" fmla="*/ 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22">
                  <a:moveTo>
                    <a:pt x="8" y="8"/>
                  </a:moveTo>
                  <a:lnTo>
                    <a:pt x="4" y="4"/>
                  </a:lnTo>
                  <a:lnTo>
                    <a:pt x="0" y="18"/>
                  </a:lnTo>
                  <a:lnTo>
                    <a:pt x="10" y="18"/>
                  </a:lnTo>
                  <a:lnTo>
                    <a:pt x="12" y="14"/>
                  </a:lnTo>
                  <a:lnTo>
                    <a:pt x="20" y="22"/>
                  </a:lnTo>
                  <a:lnTo>
                    <a:pt x="22" y="12"/>
                  </a:lnTo>
                  <a:lnTo>
                    <a:pt x="26" y="16"/>
                  </a:lnTo>
                  <a:lnTo>
                    <a:pt x="38" y="14"/>
                  </a:lnTo>
                  <a:lnTo>
                    <a:pt x="36" y="8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12" y="14"/>
                  </a:lnTo>
                  <a:lnTo>
                    <a:pt x="16" y="0"/>
                  </a:ln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06" name="Freeform 106"/>
            <p:cNvSpPr>
              <a:spLocks/>
            </p:cNvSpPr>
            <p:nvPr/>
          </p:nvSpPr>
          <p:spPr bwMode="black">
            <a:xfrm>
              <a:off x="7475538" y="3454400"/>
              <a:ext cx="22225" cy="19050"/>
            </a:xfrm>
            <a:custGeom>
              <a:avLst/>
              <a:gdLst>
                <a:gd name="T0" fmla="*/ 10 w 14"/>
                <a:gd name="T1" fmla="*/ 10 h 12"/>
                <a:gd name="T2" fmla="*/ 14 w 14"/>
                <a:gd name="T3" fmla="*/ 2 h 12"/>
                <a:gd name="T4" fmla="*/ 10 w 14"/>
                <a:gd name="T5" fmla="*/ 0 h 12"/>
                <a:gd name="T6" fmla="*/ 0 w 14"/>
                <a:gd name="T7" fmla="*/ 8 h 12"/>
                <a:gd name="T8" fmla="*/ 4 w 14"/>
                <a:gd name="T9" fmla="*/ 12 h 12"/>
                <a:gd name="T10" fmla="*/ 10 w 14"/>
                <a:gd name="T11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2">
                  <a:moveTo>
                    <a:pt x="10" y="10"/>
                  </a:moveTo>
                  <a:lnTo>
                    <a:pt x="14" y="2"/>
                  </a:lnTo>
                  <a:lnTo>
                    <a:pt x="10" y="0"/>
                  </a:lnTo>
                  <a:lnTo>
                    <a:pt x="0" y="8"/>
                  </a:lnTo>
                  <a:lnTo>
                    <a:pt x="4" y="12"/>
                  </a:lnTo>
                  <a:lnTo>
                    <a:pt x="1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07" name="Freeform 107"/>
            <p:cNvSpPr>
              <a:spLocks/>
            </p:cNvSpPr>
            <p:nvPr/>
          </p:nvSpPr>
          <p:spPr bwMode="black">
            <a:xfrm>
              <a:off x="7608888" y="3184525"/>
              <a:ext cx="41275" cy="15875"/>
            </a:xfrm>
            <a:custGeom>
              <a:avLst/>
              <a:gdLst>
                <a:gd name="T0" fmla="*/ 12 w 26"/>
                <a:gd name="T1" fmla="*/ 0 h 10"/>
                <a:gd name="T2" fmla="*/ 0 w 26"/>
                <a:gd name="T3" fmla="*/ 0 h 10"/>
                <a:gd name="T4" fmla="*/ 4 w 26"/>
                <a:gd name="T5" fmla="*/ 10 h 10"/>
                <a:gd name="T6" fmla="*/ 26 w 26"/>
                <a:gd name="T7" fmla="*/ 6 h 10"/>
                <a:gd name="T8" fmla="*/ 12 w 26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0">
                  <a:moveTo>
                    <a:pt x="12" y="0"/>
                  </a:moveTo>
                  <a:lnTo>
                    <a:pt x="0" y="0"/>
                  </a:lnTo>
                  <a:lnTo>
                    <a:pt x="4" y="10"/>
                  </a:lnTo>
                  <a:lnTo>
                    <a:pt x="26" y="6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08" name="Freeform 108"/>
            <p:cNvSpPr>
              <a:spLocks/>
            </p:cNvSpPr>
            <p:nvPr/>
          </p:nvSpPr>
          <p:spPr bwMode="black">
            <a:xfrm>
              <a:off x="7605713" y="3152775"/>
              <a:ext cx="28575" cy="28575"/>
            </a:xfrm>
            <a:custGeom>
              <a:avLst/>
              <a:gdLst>
                <a:gd name="T0" fmla="*/ 6 w 18"/>
                <a:gd name="T1" fmla="*/ 12 h 18"/>
                <a:gd name="T2" fmla="*/ 18 w 18"/>
                <a:gd name="T3" fmla="*/ 18 h 18"/>
                <a:gd name="T4" fmla="*/ 8 w 18"/>
                <a:gd name="T5" fmla="*/ 0 h 18"/>
                <a:gd name="T6" fmla="*/ 0 w 18"/>
                <a:gd name="T7" fmla="*/ 0 h 18"/>
                <a:gd name="T8" fmla="*/ 6 w 18"/>
                <a:gd name="T9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6" y="12"/>
                  </a:moveTo>
                  <a:lnTo>
                    <a:pt x="18" y="18"/>
                  </a:lnTo>
                  <a:lnTo>
                    <a:pt x="8" y="0"/>
                  </a:lnTo>
                  <a:lnTo>
                    <a:pt x="0" y="0"/>
                  </a:lnTo>
                  <a:lnTo>
                    <a:pt x="6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09" name="Freeform 109"/>
            <p:cNvSpPr>
              <a:spLocks/>
            </p:cNvSpPr>
            <p:nvPr/>
          </p:nvSpPr>
          <p:spPr bwMode="black">
            <a:xfrm>
              <a:off x="7608888" y="3070225"/>
              <a:ext cx="60325" cy="104775"/>
            </a:xfrm>
            <a:custGeom>
              <a:avLst/>
              <a:gdLst>
                <a:gd name="T0" fmla="*/ 0 w 38"/>
                <a:gd name="T1" fmla="*/ 28 h 66"/>
                <a:gd name="T2" fmla="*/ 8 w 38"/>
                <a:gd name="T3" fmla="*/ 54 h 66"/>
                <a:gd name="T4" fmla="*/ 18 w 38"/>
                <a:gd name="T5" fmla="*/ 66 h 66"/>
                <a:gd name="T6" fmla="*/ 22 w 38"/>
                <a:gd name="T7" fmla="*/ 64 h 66"/>
                <a:gd name="T8" fmla="*/ 16 w 38"/>
                <a:gd name="T9" fmla="*/ 52 h 66"/>
                <a:gd name="T10" fmla="*/ 16 w 38"/>
                <a:gd name="T11" fmla="*/ 42 h 66"/>
                <a:gd name="T12" fmla="*/ 16 w 38"/>
                <a:gd name="T13" fmla="*/ 42 h 66"/>
                <a:gd name="T14" fmla="*/ 38 w 38"/>
                <a:gd name="T15" fmla="*/ 48 h 66"/>
                <a:gd name="T16" fmla="*/ 24 w 38"/>
                <a:gd name="T17" fmla="*/ 34 h 66"/>
                <a:gd name="T18" fmla="*/ 30 w 38"/>
                <a:gd name="T19" fmla="*/ 28 h 66"/>
                <a:gd name="T20" fmla="*/ 30 w 38"/>
                <a:gd name="T21" fmla="*/ 22 h 66"/>
                <a:gd name="T22" fmla="*/ 22 w 38"/>
                <a:gd name="T23" fmla="*/ 16 h 66"/>
                <a:gd name="T24" fmla="*/ 18 w 38"/>
                <a:gd name="T25" fmla="*/ 22 h 66"/>
                <a:gd name="T26" fmla="*/ 16 w 38"/>
                <a:gd name="T27" fmla="*/ 0 h 66"/>
                <a:gd name="T28" fmla="*/ 12 w 38"/>
                <a:gd name="T29" fmla="*/ 4 h 66"/>
                <a:gd name="T30" fmla="*/ 4 w 38"/>
                <a:gd name="T31" fmla="*/ 14 h 66"/>
                <a:gd name="T32" fmla="*/ 0 w 38"/>
                <a:gd name="T33" fmla="*/ 2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66">
                  <a:moveTo>
                    <a:pt x="0" y="28"/>
                  </a:moveTo>
                  <a:lnTo>
                    <a:pt x="8" y="54"/>
                  </a:lnTo>
                  <a:lnTo>
                    <a:pt x="18" y="66"/>
                  </a:lnTo>
                  <a:lnTo>
                    <a:pt x="22" y="64"/>
                  </a:lnTo>
                  <a:lnTo>
                    <a:pt x="16" y="52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38" y="48"/>
                  </a:lnTo>
                  <a:lnTo>
                    <a:pt x="24" y="34"/>
                  </a:lnTo>
                  <a:lnTo>
                    <a:pt x="30" y="28"/>
                  </a:lnTo>
                  <a:lnTo>
                    <a:pt x="30" y="22"/>
                  </a:lnTo>
                  <a:lnTo>
                    <a:pt x="22" y="16"/>
                  </a:lnTo>
                  <a:lnTo>
                    <a:pt x="18" y="22"/>
                  </a:lnTo>
                  <a:lnTo>
                    <a:pt x="16" y="0"/>
                  </a:lnTo>
                  <a:lnTo>
                    <a:pt x="12" y="4"/>
                  </a:lnTo>
                  <a:lnTo>
                    <a:pt x="4" y="14"/>
                  </a:lnTo>
                  <a:lnTo>
                    <a:pt x="0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10" name="Freeform 110"/>
            <p:cNvSpPr>
              <a:spLocks/>
            </p:cNvSpPr>
            <p:nvPr/>
          </p:nvSpPr>
          <p:spPr bwMode="black">
            <a:xfrm>
              <a:off x="7634288" y="3060700"/>
              <a:ext cx="22225" cy="31750"/>
            </a:xfrm>
            <a:custGeom>
              <a:avLst/>
              <a:gdLst>
                <a:gd name="T0" fmla="*/ 14 w 14"/>
                <a:gd name="T1" fmla="*/ 12 h 20"/>
                <a:gd name="T2" fmla="*/ 10 w 14"/>
                <a:gd name="T3" fmla="*/ 0 h 20"/>
                <a:gd name="T4" fmla="*/ 0 w 14"/>
                <a:gd name="T5" fmla="*/ 8 h 20"/>
                <a:gd name="T6" fmla="*/ 2 w 14"/>
                <a:gd name="T7" fmla="*/ 20 h 20"/>
                <a:gd name="T8" fmla="*/ 14 w 14"/>
                <a:gd name="T9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0">
                  <a:moveTo>
                    <a:pt x="14" y="12"/>
                  </a:moveTo>
                  <a:lnTo>
                    <a:pt x="10" y="0"/>
                  </a:lnTo>
                  <a:lnTo>
                    <a:pt x="0" y="8"/>
                  </a:lnTo>
                  <a:lnTo>
                    <a:pt x="2" y="20"/>
                  </a:lnTo>
                  <a:lnTo>
                    <a:pt x="1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11" name="Freeform 111"/>
            <p:cNvSpPr>
              <a:spLocks/>
            </p:cNvSpPr>
            <p:nvPr/>
          </p:nvSpPr>
          <p:spPr bwMode="black">
            <a:xfrm>
              <a:off x="7567613" y="3232150"/>
              <a:ext cx="47625" cy="31750"/>
            </a:xfrm>
            <a:custGeom>
              <a:avLst/>
              <a:gdLst>
                <a:gd name="T0" fmla="*/ 0 w 30"/>
                <a:gd name="T1" fmla="*/ 0 h 20"/>
                <a:gd name="T2" fmla="*/ 4 w 30"/>
                <a:gd name="T3" fmla="*/ 12 h 20"/>
                <a:gd name="T4" fmla="*/ 12 w 30"/>
                <a:gd name="T5" fmla="*/ 20 h 20"/>
                <a:gd name="T6" fmla="*/ 18 w 30"/>
                <a:gd name="T7" fmla="*/ 20 h 20"/>
                <a:gd name="T8" fmla="*/ 30 w 30"/>
                <a:gd name="T9" fmla="*/ 14 h 20"/>
                <a:gd name="T10" fmla="*/ 28 w 30"/>
                <a:gd name="T11" fmla="*/ 6 h 20"/>
                <a:gd name="T12" fmla="*/ 18 w 30"/>
                <a:gd name="T13" fmla="*/ 0 h 20"/>
                <a:gd name="T14" fmla="*/ 0 w 30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20">
                  <a:moveTo>
                    <a:pt x="0" y="0"/>
                  </a:moveTo>
                  <a:lnTo>
                    <a:pt x="4" y="12"/>
                  </a:lnTo>
                  <a:lnTo>
                    <a:pt x="12" y="20"/>
                  </a:lnTo>
                  <a:lnTo>
                    <a:pt x="18" y="20"/>
                  </a:lnTo>
                  <a:lnTo>
                    <a:pt x="30" y="14"/>
                  </a:lnTo>
                  <a:lnTo>
                    <a:pt x="28" y="6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12" name="Freeform 112"/>
            <p:cNvSpPr>
              <a:spLocks/>
            </p:cNvSpPr>
            <p:nvPr/>
          </p:nvSpPr>
          <p:spPr bwMode="black">
            <a:xfrm>
              <a:off x="7516813" y="3190875"/>
              <a:ext cx="66675" cy="19050"/>
            </a:xfrm>
            <a:custGeom>
              <a:avLst/>
              <a:gdLst>
                <a:gd name="T0" fmla="*/ 40 w 42"/>
                <a:gd name="T1" fmla="*/ 2 h 12"/>
                <a:gd name="T2" fmla="*/ 22 w 42"/>
                <a:gd name="T3" fmla="*/ 4 h 12"/>
                <a:gd name="T4" fmla="*/ 22 w 42"/>
                <a:gd name="T5" fmla="*/ 2 h 12"/>
                <a:gd name="T6" fmla="*/ 0 w 42"/>
                <a:gd name="T7" fmla="*/ 0 h 12"/>
                <a:gd name="T8" fmla="*/ 8 w 42"/>
                <a:gd name="T9" fmla="*/ 12 h 12"/>
                <a:gd name="T10" fmla="*/ 22 w 42"/>
                <a:gd name="T11" fmla="*/ 8 h 12"/>
                <a:gd name="T12" fmla="*/ 24 w 42"/>
                <a:gd name="T13" fmla="*/ 12 h 12"/>
                <a:gd name="T14" fmla="*/ 42 w 42"/>
                <a:gd name="T15" fmla="*/ 8 h 12"/>
                <a:gd name="T16" fmla="*/ 40 w 42"/>
                <a:gd name="T17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12">
                  <a:moveTo>
                    <a:pt x="40" y="2"/>
                  </a:moveTo>
                  <a:lnTo>
                    <a:pt x="22" y="4"/>
                  </a:lnTo>
                  <a:lnTo>
                    <a:pt x="22" y="2"/>
                  </a:lnTo>
                  <a:lnTo>
                    <a:pt x="0" y="0"/>
                  </a:lnTo>
                  <a:lnTo>
                    <a:pt x="8" y="12"/>
                  </a:lnTo>
                  <a:lnTo>
                    <a:pt x="22" y="8"/>
                  </a:lnTo>
                  <a:lnTo>
                    <a:pt x="24" y="12"/>
                  </a:lnTo>
                  <a:lnTo>
                    <a:pt x="42" y="8"/>
                  </a:lnTo>
                  <a:lnTo>
                    <a:pt x="4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13" name="Freeform 113"/>
            <p:cNvSpPr>
              <a:spLocks noEditPoints="1"/>
            </p:cNvSpPr>
            <p:nvPr/>
          </p:nvSpPr>
          <p:spPr bwMode="black">
            <a:xfrm>
              <a:off x="7358063" y="3086100"/>
              <a:ext cx="193675" cy="234950"/>
            </a:xfrm>
            <a:custGeom>
              <a:avLst/>
              <a:gdLst>
                <a:gd name="T0" fmla="*/ 12 w 122"/>
                <a:gd name="T1" fmla="*/ 106 h 148"/>
                <a:gd name="T2" fmla="*/ 8 w 122"/>
                <a:gd name="T3" fmla="*/ 138 h 148"/>
                <a:gd name="T4" fmla="*/ 34 w 122"/>
                <a:gd name="T5" fmla="*/ 144 h 148"/>
                <a:gd name="T6" fmla="*/ 30 w 122"/>
                <a:gd name="T7" fmla="*/ 96 h 148"/>
                <a:gd name="T8" fmla="*/ 40 w 122"/>
                <a:gd name="T9" fmla="*/ 90 h 148"/>
                <a:gd name="T10" fmla="*/ 42 w 122"/>
                <a:gd name="T11" fmla="*/ 106 h 148"/>
                <a:gd name="T12" fmla="*/ 52 w 122"/>
                <a:gd name="T13" fmla="*/ 130 h 148"/>
                <a:gd name="T14" fmla="*/ 54 w 122"/>
                <a:gd name="T15" fmla="*/ 136 h 148"/>
                <a:gd name="T16" fmla="*/ 66 w 122"/>
                <a:gd name="T17" fmla="*/ 140 h 148"/>
                <a:gd name="T18" fmla="*/ 74 w 122"/>
                <a:gd name="T19" fmla="*/ 148 h 148"/>
                <a:gd name="T20" fmla="*/ 82 w 122"/>
                <a:gd name="T21" fmla="*/ 132 h 148"/>
                <a:gd name="T22" fmla="*/ 82 w 122"/>
                <a:gd name="T23" fmla="*/ 120 h 148"/>
                <a:gd name="T24" fmla="*/ 84 w 122"/>
                <a:gd name="T25" fmla="*/ 110 h 148"/>
                <a:gd name="T26" fmla="*/ 68 w 122"/>
                <a:gd name="T27" fmla="*/ 104 h 148"/>
                <a:gd name="T28" fmla="*/ 54 w 122"/>
                <a:gd name="T29" fmla="*/ 74 h 148"/>
                <a:gd name="T30" fmla="*/ 68 w 122"/>
                <a:gd name="T31" fmla="*/ 70 h 148"/>
                <a:gd name="T32" fmla="*/ 74 w 122"/>
                <a:gd name="T33" fmla="*/ 72 h 148"/>
                <a:gd name="T34" fmla="*/ 82 w 122"/>
                <a:gd name="T35" fmla="*/ 70 h 148"/>
                <a:gd name="T36" fmla="*/ 92 w 122"/>
                <a:gd name="T37" fmla="*/ 58 h 148"/>
                <a:gd name="T38" fmla="*/ 82 w 122"/>
                <a:gd name="T39" fmla="*/ 58 h 148"/>
                <a:gd name="T40" fmla="*/ 88 w 122"/>
                <a:gd name="T41" fmla="*/ 46 h 148"/>
                <a:gd name="T42" fmla="*/ 74 w 122"/>
                <a:gd name="T43" fmla="*/ 50 h 148"/>
                <a:gd name="T44" fmla="*/ 60 w 122"/>
                <a:gd name="T45" fmla="*/ 52 h 148"/>
                <a:gd name="T46" fmla="*/ 42 w 122"/>
                <a:gd name="T47" fmla="*/ 62 h 148"/>
                <a:gd name="T48" fmla="*/ 28 w 122"/>
                <a:gd name="T49" fmla="*/ 52 h 148"/>
                <a:gd name="T50" fmla="*/ 32 w 122"/>
                <a:gd name="T51" fmla="*/ 32 h 148"/>
                <a:gd name="T52" fmla="*/ 104 w 122"/>
                <a:gd name="T53" fmla="*/ 34 h 148"/>
                <a:gd name="T54" fmla="*/ 118 w 122"/>
                <a:gd name="T55" fmla="*/ 0 h 148"/>
                <a:gd name="T56" fmla="*/ 78 w 122"/>
                <a:gd name="T57" fmla="*/ 18 h 148"/>
                <a:gd name="T58" fmla="*/ 36 w 122"/>
                <a:gd name="T59" fmla="*/ 12 h 148"/>
                <a:gd name="T60" fmla="*/ 28 w 122"/>
                <a:gd name="T61" fmla="*/ 18 h 148"/>
                <a:gd name="T62" fmla="*/ 14 w 122"/>
                <a:gd name="T63" fmla="*/ 38 h 148"/>
                <a:gd name="T64" fmla="*/ 8 w 122"/>
                <a:gd name="T65" fmla="*/ 60 h 148"/>
                <a:gd name="T66" fmla="*/ 0 w 122"/>
                <a:gd name="T67" fmla="*/ 88 h 148"/>
                <a:gd name="T68" fmla="*/ 64 w 122"/>
                <a:gd name="T69" fmla="*/ 124 h 148"/>
                <a:gd name="T70" fmla="*/ 74 w 122"/>
                <a:gd name="T71" fmla="*/ 124 h 148"/>
                <a:gd name="T72" fmla="*/ 64 w 122"/>
                <a:gd name="T73" fmla="*/ 124 h 148"/>
                <a:gd name="T74" fmla="*/ 60 w 122"/>
                <a:gd name="T75" fmla="*/ 130 h 148"/>
                <a:gd name="T76" fmla="*/ 62 w 122"/>
                <a:gd name="T77" fmla="*/ 134 h 148"/>
                <a:gd name="T78" fmla="*/ 74 w 122"/>
                <a:gd name="T79" fmla="*/ 112 h 148"/>
                <a:gd name="T80" fmla="*/ 74 w 122"/>
                <a:gd name="T81" fmla="*/ 11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2" h="148">
                  <a:moveTo>
                    <a:pt x="2" y="106"/>
                  </a:moveTo>
                  <a:lnTo>
                    <a:pt x="12" y="106"/>
                  </a:lnTo>
                  <a:lnTo>
                    <a:pt x="14" y="114"/>
                  </a:lnTo>
                  <a:lnTo>
                    <a:pt x="8" y="138"/>
                  </a:lnTo>
                  <a:lnTo>
                    <a:pt x="16" y="146"/>
                  </a:lnTo>
                  <a:lnTo>
                    <a:pt x="34" y="144"/>
                  </a:lnTo>
                  <a:lnTo>
                    <a:pt x="32" y="100"/>
                  </a:lnTo>
                  <a:lnTo>
                    <a:pt x="30" y="96"/>
                  </a:lnTo>
                  <a:lnTo>
                    <a:pt x="38" y="90"/>
                  </a:lnTo>
                  <a:lnTo>
                    <a:pt x="40" y="90"/>
                  </a:lnTo>
                  <a:lnTo>
                    <a:pt x="38" y="100"/>
                  </a:lnTo>
                  <a:lnTo>
                    <a:pt x="42" y="106"/>
                  </a:lnTo>
                  <a:lnTo>
                    <a:pt x="50" y="116"/>
                  </a:lnTo>
                  <a:lnTo>
                    <a:pt x="52" y="130"/>
                  </a:lnTo>
                  <a:lnTo>
                    <a:pt x="58" y="130"/>
                  </a:lnTo>
                  <a:lnTo>
                    <a:pt x="54" y="136"/>
                  </a:lnTo>
                  <a:lnTo>
                    <a:pt x="68" y="146"/>
                  </a:lnTo>
                  <a:lnTo>
                    <a:pt x="66" y="140"/>
                  </a:lnTo>
                  <a:lnTo>
                    <a:pt x="72" y="142"/>
                  </a:lnTo>
                  <a:lnTo>
                    <a:pt x="74" y="148"/>
                  </a:lnTo>
                  <a:lnTo>
                    <a:pt x="84" y="138"/>
                  </a:lnTo>
                  <a:lnTo>
                    <a:pt x="82" y="132"/>
                  </a:lnTo>
                  <a:lnTo>
                    <a:pt x="86" y="128"/>
                  </a:lnTo>
                  <a:lnTo>
                    <a:pt x="82" y="120"/>
                  </a:lnTo>
                  <a:lnTo>
                    <a:pt x="84" y="122"/>
                  </a:lnTo>
                  <a:lnTo>
                    <a:pt x="84" y="110"/>
                  </a:lnTo>
                  <a:lnTo>
                    <a:pt x="72" y="110"/>
                  </a:lnTo>
                  <a:lnTo>
                    <a:pt x="68" y="104"/>
                  </a:lnTo>
                  <a:lnTo>
                    <a:pt x="72" y="98"/>
                  </a:lnTo>
                  <a:lnTo>
                    <a:pt x="54" y="74"/>
                  </a:lnTo>
                  <a:lnTo>
                    <a:pt x="54" y="74"/>
                  </a:lnTo>
                  <a:lnTo>
                    <a:pt x="68" y="70"/>
                  </a:lnTo>
                  <a:lnTo>
                    <a:pt x="74" y="62"/>
                  </a:lnTo>
                  <a:lnTo>
                    <a:pt x="74" y="72"/>
                  </a:lnTo>
                  <a:lnTo>
                    <a:pt x="80" y="66"/>
                  </a:lnTo>
                  <a:lnTo>
                    <a:pt x="82" y="70"/>
                  </a:lnTo>
                  <a:lnTo>
                    <a:pt x="90" y="68"/>
                  </a:lnTo>
                  <a:lnTo>
                    <a:pt x="92" y="58"/>
                  </a:lnTo>
                  <a:lnTo>
                    <a:pt x="84" y="62"/>
                  </a:lnTo>
                  <a:lnTo>
                    <a:pt x="82" y="58"/>
                  </a:lnTo>
                  <a:lnTo>
                    <a:pt x="90" y="56"/>
                  </a:lnTo>
                  <a:lnTo>
                    <a:pt x="88" y="46"/>
                  </a:lnTo>
                  <a:lnTo>
                    <a:pt x="80" y="44"/>
                  </a:lnTo>
                  <a:lnTo>
                    <a:pt x="74" y="50"/>
                  </a:lnTo>
                  <a:lnTo>
                    <a:pt x="60" y="50"/>
                  </a:lnTo>
                  <a:lnTo>
                    <a:pt x="60" y="52"/>
                  </a:lnTo>
                  <a:lnTo>
                    <a:pt x="52" y="52"/>
                  </a:lnTo>
                  <a:lnTo>
                    <a:pt x="42" y="62"/>
                  </a:lnTo>
                  <a:lnTo>
                    <a:pt x="36" y="62"/>
                  </a:lnTo>
                  <a:lnTo>
                    <a:pt x="28" y="52"/>
                  </a:lnTo>
                  <a:lnTo>
                    <a:pt x="32" y="34"/>
                  </a:lnTo>
                  <a:lnTo>
                    <a:pt x="32" y="32"/>
                  </a:lnTo>
                  <a:lnTo>
                    <a:pt x="48" y="30"/>
                  </a:lnTo>
                  <a:lnTo>
                    <a:pt x="104" y="34"/>
                  </a:lnTo>
                  <a:lnTo>
                    <a:pt x="122" y="12"/>
                  </a:lnTo>
                  <a:lnTo>
                    <a:pt x="118" y="0"/>
                  </a:lnTo>
                  <a:lnTo>
                    <a:pt x="94" y="18"/>
                  </a:lnTo>
                  <a:lnTo>
                    <a:pt x="78" y="18"/>
                  </a:lnTo>
                  <a:lnTo>
                    <a:pt x="42" y="10"/>
                  </a:lnTo>
                  <a:lnTo>
                    <a:pt x="36" y="12"/>
                  </a:lnTo>
                  <a:lnTo>
                    <a:pt x="32" y="20"/>
                  </a:lnTo>
                  <a:lnTo>
                    <a:pt x="28" y="18"/>
                  </a:lnTo>
                  <a:lnTo>
                    <a:pt x="22" y="22"/>
                  </a:lnTo>
                  <a:lnTo>
                    <a:pt x="14" y="38"/>
                  </a:lnTo>
                  <a:lnTo>
                    <a:pt x="16" y="48"/>
                  </a:lnTo>
                  <a:lnTo>
                    <a:pt x="8" y="60"/>
                  </a:lnTo>
                  <a:lnTo>
                    <a:pt x="8" y="70"/>
                  </a:lnTo>
                  <a:lnTo>
                    <a:pt x="0" y="88"/>
                  </a:lnTo>
                  <a:lnTo>
                    <a:pt x="2" y="106"/>
                  </a:lnTo>
                  <a:close/>
                  <a:moveTo>
                    <a:pt x="64" y="124"/>
                  </a:moveTo>
                  <a:lnTo>
                    <a:pt x="76" y="122"/>
                  </a:lnTo>
                  <a:lnTo>
                    <a:pt x="74" y="124"/>
                  </a:lnTo>
                  <a:lnTo>
                    <a:pt x="74" y="124"/>
                  </a:lnTo>
                  <a:lnTo>
                    <a:pt x="64" y="124"/>
                  </a:lnTo>
                  <a:close/>
                  <a:moveTo>
                    <a:pt x="62" y="134"/>
                  </a:moveTo>
                  <a:lnTo>
                    <a:pt x="60" y="130"/>
                  </a:lnTo>
                  <a:lnTo>
                    <a:pt x="64" y="126"/>
                  </a:lnTo>
                  <a:lnTo>
                    <a:pt x="62" y="134"/>
                  </a:lnTo>
                  <a:close/>
                  <a:moveTo>
                    <a:pt x="74" y="112"/>
                  </a:moveTo>
                  <a:lnTo>
                    <a:pt x="74" y="112"/>
                  </a:lnTo>
                  <a:lnTo>
                    <a:pt x="72" y="110"/>
                  </a:lnTo>
                  <a:lnTo>
                    <a:pt x="74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14" name="Freeform 114"/>
            <p:cNvSpPr>
              <a:spLocks/>
            </p:cNvSpPr>
            <p:nvPr/>
          </p:nvSpPr>
          <p:spPr bwMode="black">
            <a:xfrm>
              <a:off x="7243763" y="3343275"/>
              <a:ext cx="25400" cy="15875"/>
            </a:xfrm>
            <a:custGeom>
              <a:avLst/>
              <a:gdLst>
                <a:gd name="T0" fmla="*/ 8 w 16"/>
                <a:gd name="T1" fmla="*/ 10 h 10"/>
                <a:gd name="T2" fmla="*/ 16 w 16"/>
                <a:gd name="T3" fmla="*/ 2 h 10"/>
                <a:gd name="T4" fmla="*/ 0 w 16"/>
                <a:gd name="T5" fmla="*/ 0 h 10"/>
                <a:gd name="T6" fmla="*/ 8 w 16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0">
                  <a:moveTo>
                    <a:pt x="8" y="10"/>
                  </a:moveTo>
                  <a:lnTo>
                    <a:pt x="16" y="2"/>
                  </a:lnTo>
                  <a:lnTo>
                    <a:pt x="0" y="0"/>
                  </a:lnTo>
                  <a:lnTo>
                    <a:pt x="8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15" name="Freeform 115"/>
            <p:cNvSpPr>
              <a:spLocks/>
            </p:cNvSpPr>
            <p:nvPr/>
          </p:nvSpPr>
          <p:spPr bwMode="black">
            <a:xfrm>
              <a:off x="7269163" y="3378200"/>
              <a:ext cx="104775" cy="44450"/>
            </a:xfrm>
            <a:custGeom>
              <a:avLst/>
              <a:gdLst>
                <a:gd name="T0" fmla="*/ 18 w 66"/>
                <a:gd name="T1" fmla="*/ 20 h 28"/>
                <a:gd name="T2" fmla="*/ 22 w 66"/>
                <a:gd name="T3" fmla="*/ 28 h 28"/>
                <a:gd name="T4" fmla="*/ 50 w 66"/>
                <a:gd name="T5" fmla="*/ 20 h 28"/>
                <a:gd name="T6" fmla="*/ 52 w 66"/>
                <a:gd name="T7" fmla="*/ 22 h 28"/>
                <a:gd name="T8" fmla="*/ 66 w 66"/>
                <a:gd name="T9" fmla="*/ 18 h 28"/>
                <a:gd name="T10" fmla="*/ 58 w 66"/>
                <a:gd name="T11" fmla="*/ 4 h 28"/>
                <a:gd name="T12" fmla="*/ 54 w 66"/>
                <a:gd name="T13" fmla="*/ 10 h 28"/>
                <a:gd name="T14" fmla="*/ 52 w 66"/>
                <a:gd name="T15" fmla="*/ 6 h 28"/>
                <a:gd name="T16" fmla="*/ 46 w 66"/>
                <a:gd name="T17" fmla="*/ 8 h 28"/>
                <a:gd name="T18" fmla="*/ 40 w 66"/>
                <a:gd name="T19" fmla="*/ 0 h 28"/>
                <a:gd name="T20" fmla="*/ 36 w 66"/>
                <a:gd name="T21" fmla="*/ 10 h 28"/>
                <a:gd name="T22" fmla="*/ 34 w 66"/>
                <a:gd name="T23" fmla="*/ 10 h 28"/>
                <a:gd name="T24" fmla="*/ 22 w 66"/>
                <a:gd name="T25" fmla="*/ 8 h 28"/>
                <a:gd name="T26" fmla="*/ 20 w 66"/>
                <a:gd name="T27" fmla="*/ 12 h 28"/>
                <a:gd name="T28" fmla="*/ 20 w 66"/>
                <a:gd name="T29" fmla="*/ 8 h 28"/>
                <a:gd name="T30" fmla="*/ 8 w 66"/>
                <a:gd name="T31" fmla="*/ 4 h 28"/>
                <a:gd name="T32" fmla="*/ 2 w 66"/>
                <a:gd name="T33" fmla="*/ 10 h 28"/>
                <a:gd name="T34" fmla="*/ 0 w 66"/>
                <a:gd name="T35" fmla="*/ 22 h 28"/>
                <a:gd name="T36" fmla="*/ 18 w 66"/>
                <a:gd name="T37" fmla="*/ 22 h 28"/>
                <a:gd name="T38" fmla="*/ 18 w 66"/>
                <a:gd name="T39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" h="28">
                  <a:moveTo>
                    <a:pt x="18" y="20"/>
                  </a:moveTo>
                  <a:lnTo>
                    <a:pt x="22" y="28"/>
                  </a:lnTo>
                  <a:lnTo>
                    <a:pt x="50" y="20"/>
                  </a:lnTo>
                  <a:lnTo>
                    <a:pt x="52" y="22"/>
                  </a:lnTo>
                  <a:lnTo>
                    <a:pt x="66" y="18"/>
                  </a:lnTo>
                  <a:lnTo>
                    <a:pt x="58" y="4"/>
                  </a:lnTo>
                  <a:lnTo>
                    <a:pt x="54" y="10"/>
                  </a:lnTo>
                  <a:lnTo>
                    <a:pt x="52" y="6"/>
                  </a:lnTo>
                  <a:lnTo>
                    <a:pt x="46" y="8"/>
                  </a:lnTo>
                  <a:lnTo>
                    <a:pt x="40" y="0"/>
                  </a:lnTo>
                  <a:lnTo>
                    <a:pt x="36" y="10"/>
                  </a:lnTo>
                  <a:lnTo>
                    <a:pt x="34" y="10"/>
                  </a:lnTo>
                  <a:lnTo>
                    <a:pt x="22" y="8"/>
                  </a:lnTo>
                  <a:lnTo>
                    <a:pt x="20" y="12"/>
                  </a:lnTo>
                  <a:lnTo>
                    <a:pt x="20" y="8"/>
                  </a:lnTo>
                  <a:lnTo>
                    <a:pt x="8" y="4"/>
                  </a:lnTo>
                  <a:lnTo>
                    <a:pt x="2" y="10"/>
                  </a:lnTo>
                  <a:lnTo>
                    <a:pt x="0" y="22"/>
                  </a:lnTo>
                  <a:lnTo>
                    <a:pt x="18" y="22"/>
                  </a:lnTo>
                  <a:lnTo>
                    <a:pt x="1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16" name="Freeform 116"/>
            <p:cNvSpPr>
              <a:spLocks/>
            </p:cNvSpPr>
            <p:nvPr/>
          </p:nvSpPr>
          <p:spPr bwMode="black">
            <a:xfrm>
              <a:off x="7386638" y="3384550"/>
              <a:ext cx="101600" cy="31750"/>
            </a:xfrm>
            <a:custGeom>
              <a:avLst/>
              <a:gdLst>
                <a:gd name="T0" fmla="*/ 54 w 64"/>
                <a:gd name="T1" fmla="*/ 14 h 20"/>
                <a:gd name="T2" fmla="*/ 64 w 64"/>
                <a:gd name="T3" fmla="*/ 6 h 20"/>
                <a:gd name="T4" fmla="*/ 60 w 64"/>
                <a:gd name="T5" fmla="*/ 0 h 20"/>
                <a:gd name="T6" fmla="*/ 56 w 64"/>
                <a:gd name="T7" fmla="*/ 0 h 20"/>
                <a:gd name="T8" fmla="*/ 56 w 64"/>
                <a:gd name="T9" fmla="*/ 4 h 20"/>
                <a:gd name="T10" fmla="*/ 50 w 64"/>
                <a:gd name="T11" fmla="*/ 8 h 20"/>
                <a:gd name="T12" fmla="*/ 44 w 64"/>
                <a:gd name="T13" fmla="*/ 6 h 20"/>
                <a:gd name="T14" fmla="*/ 32 w 64"/>
                <a:gd name="T15" fmla="*/ 8 h 20"/>
                <a:gd name="T16" fmla="*/ 16 w 64"/>
                <a:gd name="T17" fmla="*/ 0 h 20"/>
                <a:gd name="T18" fmla="*/ 0 w 64"/>
                <a:gd name="T19" fmla="*/ 6 h 20"/>
                <a:gd name="T20" fmla="*/ 0 w 64"/>
                <a:gd name="T21" fmla="*/ 16 h 20"/>
                <a:gd name="T22" fmla="*/ 26 w 64"/>
                <a:gd name="T23" fmla="*/ 20 h 20"/>
                <a:gd name="T24" fmla="*/ 54 w 64"/>
                <a:gd name="T25" fmla="*/ 1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20">
                  <a:moveTo>
                    <a:pt x="54" y="14"/>
                  </a:moveTo>
                  <a:lnTo>
                    <a:pt x="64" y="6"/>
                  </a:lnTo>
                  <a:lnTo>
                    <a:pt x="60" y="0"/>
                  </a:lnTo>
                  <a:lnTo>
                    <a:pt x="56" y="0"/>
                  </a:lnTo>
                  <a:lnTo>
                    <a:pt x="56" y="4"/>
                  </a:lnTo>
                  <a:lnTo>
                    <a:pt x="50" y="8"/>
                  </a:lnTo>
                  <a:lnTo>
                    <a:pt x="44" y="6"/>
                  </a:lnTo>
                  <a:lnTo>
                    <a:pt x="32" y="8"/>
                  </a:lnTo>
                  <a:lnTo>
                    <a:pt x="16" y="0"/>
                  </a:lnTo>
                  <a:lnTo>
                    <a:pt x="0" y="6"/>
                  </a:lnTo>
                  <a:lnTo>
                    <a:pt x="0" y="16"/>
                  </a:lnTo>
                  <a:lnTo>
                    <a:pt x="26" y="20"/>
                  </a:lnTo>
                  <a:lnTo>
                    <a:pt x="5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17" name="Freeform 117"/>
            <p:cNvSpPr>
              <a:spLocks/>
            </p:cNvSpPr>
            <p:nvPr/>
          </p:nvSpPr>
          <p:spPr bwMode="black">
            <a:xfrm>
              <a:off x="7494588" y="3390900"/>
              <a:ext cx="117475" cy="66675"/>
            </a:xfrm>
            <a:custGeom>
              <a:avLst/>
              <a:gdLst>
                <a:gd name="T0" fmla="*/ 26 w 74"/>
                <a:gd name="T1" fmla="*/ 36 h 42"/>
                <a:gd name="T2" fmla="*/ 34 w 74"/>
                <a:gd name="T3" fmla="*/ 24 h 42"/>
                <a:gd name="T4" fmla="*/ 72 w 74"/>
                <a:gd name="T5" fmla="*/ 10 h 42"/>
                <a:gd name="T6" fmla="*/ 74 w 74"/>
                <a:gd name="T7" fmla="*/ 0 h 42"/>
                <a:gd name="T8" fmla="*/ 32 w 74"/>
                <a:gd name="T9" fmla="*/ 6 h 42"/>
                <a:gd name="T10" fmla="*/ 24 w 74"/>
                <a:gd name="T11" fmla="*/ 14 h 42"/>
                <a:gd name="T12" fmla="*/ 6 w 74"/>
                <a:gd name="T13" fmla="*/ 22 h 42"/>
                <a:gd name="T14" fmla="*/ 0 w 74"/>
                <a:gd name="T15" fmla="*/ 42 h 42"/>
                <a:gd name="T16" fmla="*/ 10 w 74"/>
                <a:gd name="T17" fmla="*/ 42 h 42"/>
                <a:gd name="T18" fmla="*/ 26 w 74"/>
                <a:gd name="T19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42">
                  <a:moveTo>
                    <a:pt x="26" y="36"/>
                  </a:moveTo>
                  <a:lnTo>
                    <a:pt x="34" y="24"/>
                  </a:lnTo>
                  <a:lnTo>
                    <a:pt x="72" y="10"/>
                  </a:lnTo>
                  <a:lnTo>
                    <a:pt x="74" y="0"/>
                  </a:lnTo>
                  <a:lnTo>
                    <a:pt x="32" y="6"/>
                  </a:lnTo>
                  <a:lnTo>
                    <a:pt x="24" y="14"/>
                  </a:lnTo>
                  <a:lnTo>
                    <a:pt x="6" y="22"/>
                  </a:lnTo>
                  <a:lnTo>
                    <a:pt x="0" y="42"/>
                  </a:lnTo>
                  <a:lnTo>
                    <a:pt x="10" y="42"/>
                  </a:lnTo>
                  <a:lnTo>
                    <a:pt x="26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18" name="Freeform 118"/>
            <p:cNvSpPr>
              <a:spLocks/>
            </p:cNvSpPr>
            <p:nvPr/>
          </p:nvSpPr>
          <p:spPr bwMode="black">
            <a:xfrm>
              <a:off x="7567613" y="3365500"/>
              <a:ext cx="38100" cy="25400"/>
            </a:xfrm>
            <a:custGeom>
              <a:avLst/>
              <a:gdLst>
                <a:gd name="T0" fmla="*/ 24 w 24"/>
                <a:gd name="T1" fmla="*/ 6 h 16"/>
                <a:gd name="T2" fmla="*/ 16 w 24"/>
                <a:gd name="T3" fmla="*/ 0 h 16"/>
                <a:gd name="T4" fmla="*/ 0 w 24"/>
                <a:gd name="T5" fmla="*/ 4 h 16"/>
                <a:gd name="T6" fmla="*/ 0 w 24"/>
                <a:gd name="T7" fmla="*/ 16 h 16"/>
                <a:gd name="T8" fmla="*/ 14 w 24"/>
                <a:gd name="T9" fmla="*/ 12 h 16"/>
                <a:gd name="T10" fmla="*/ 24 w 24"/>
                <a:gd name="T11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6">
                  <a:moveTo>
                    <a:pt x="24" y="6"/>
                  </a:moveTo>
                  <a:lnTo>
                    <a:pt x="16" y="0"/>
                  </a:lnTo>
                  <a:lnTo>
                    <a:pt x="0" y="4"/>
                  </a:lnTo>
                  <a:lnTo>
                    <a:pt x="0" y="16"/>
                  </a:lnTo>
                  <a:lnTo>
                    <a:pt x="14" y="12"/>
                  </a:lnTo>
                  <a:lnTo>
                    <a:pt x="24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19" name="Freeform 119"/>
            <p:cNvSpPr>
              <a:spLocks/>
            </p:cNvSpPr>
            <p:nvPr/>
          </p:nvSpPr>
          <p:spPr bwMode="black">
            <a:xfrm>
              <a:off x="7723188" y="3352800"/>
              <a:ext cx="22225" cy="38100"/>
            </a:xfrm>
            <a:custGeom>
              <a:avLst/>
              <a:gdLst>
                <a:gd name="T0" fmla="*/ 0 w 14"/>
                <a:gd name="T1" fmla="*/ 16 h 24"/>
                <a:gd name="T2" fmla="*/ 6 w 14"/>
                <a:gd name="T3" fmla="*/ 24 h 24"/>
                <a:gd name="T4" fmla="*/ 14 w 14"/>
                <a:gd name="T5" fmla="*/ 12 h 24"/>
                <a:gd name="T6" fmla="*/ 14 w 14"/>
                <a:gd name="T7" fmla="*/ 2 h 24"/>
                <a:gd name="T8" fmla="*/ 8 w 14"/>
                <a:gd name="T9" fmla="*/ 0 h 24"/>
                <a:gd name="T10" fmla="*/ 0 w 14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4">
                  <a:moveTo>
                    <a:pt x="0" y="16"/>
                  </a:moveTo>
                  <a:lnTo>
                    <a:pt x="6" y="24"/>
                  </a:lnTo>
                  <a:lnTo>
                    <a:pt x="14" y="12"/>
                  </a:lnTo>
                  <a:lnTo>
                    <a:pt x="14" y="2"/>
                  </a:lnTo>
                  <a:lnTo>
                    <a:pt x="8" y="0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20" name="Freeform 120"/>
            <p:cNvSpPr>
              <a:spLocks/>
            </p:cNvSpPr>
            <p:nvPr/>
          </p:nvSpPr>
          <p:spPr bwMode="black">
            <a:xfrm>
              <a:off x="7805738" y="3298825"/>
              <a:ext cx="28575" cy="60325"/>
            </a:xfrm>
            <a:custGeom>
              <a:avLst/>
              <a:gdLst>
                <a:gd name="T0" fmla="*/ 10 w 18"/>
                <a:gd name="T1" fmla="*/ 38 h 38"/>
                <a:gd name="T2" fmla="*/ 14 w 18"/>
                <a:gd name="T3" fmla="*/ 30 h 38"/>
                <a:gd name="T4" fmla="*/ 18 w 18"/>
                <a:gd name="T5" fmla="*/ 34 h 38"/>
                <a:gd name="T6" fmla="*/ 18 w 18"/>
                <a:gd name="T7" fmla="*/ 26 h 38"/>
                <a:gd name="T8" fmla="*/ 18 w 18"/>
                <a:gd name="T9" fmla="*/ 26 h 38"/>
                <a:gd name="T10" fmla="*/ 18 w 18"/>
                <a:gd name="T11" fmla="*/ 6 h 38"/>
                <a:gd name="T12" fmla="*/ 12 w 18"/>
                <a:gd name="T13" fmla="*/ 0 h 38"/>
                <a:gd name="T14" fmla="*/ 6 w 18"/>
                <a:gd name="T15" fmla="*/ 12 h 38"/>
                <a:gd name="T16" fmla="*/ 6 w 18"/>
                <a:gd name="T17" fmla="*/ 12 h 38"/>
                <a:gd name="T18" fmla="*/ 6 w 18"/>
                <a:gd name="T19" fmla="*/ 16 h 38"/>
                <a:gd name="T20" fmla="*/ 2 w 18"/>
                <a:gd name="T21" fmla="*/ 14 h 38"/>
                <a:gd name="T22" fmla="*/ 4 w 18"/>
                <a:gd name="T23" fmla="*/ 24 h 38"/>
                <a:gd name="T24" fmla="*/ 0 w 18"/>
                <a:gd name="T25" fmla="*/ 22 h 38"/>
                <a:gd name="T26" fmla="*/ 10 w 18"/>
                <a:gd name="T2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38">
                  <a:moveTo>
                    <a:pt x="10" y="38"/>
                  </a:moveTo>
                  <a:lnTo>
                    <a:pt x="14" y="30"/>
                  </a:lnTo>
                  <a:lnTo>
                    <a:pt x="18" y="34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6"/>
                  </a:lnTo>
                  <a:lnTo>
                    <a:pt x="2" y="14"/>
                  </a:lnTo>
                  <a:lnTo>
                    <a:pt x="4" y="24"/>
                  </a:lnTo>
                  <a:lnTo>
                    <a:pt x="0" y="22"/>
                  </a:lnTo>
                  <a:lnTo>
                    <a:pt x="10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21" name="Freeform 121"/>
            <p:cNvSpPr>
              <a:spLocks/>
            </p:cNvSpPr>
            <p:nvPr/>
          </p:nvSpPr>
          <p:spPr bwMode="black">
            <a:xfrm>
              <a:off x="7777163" y="3298825"/>
              <a:ext cx="19050" cy="22225"/>
            </a:xfrm>
            <a:custGeom>
              <a:avLst/>
              <a:gdLst>
                <a:gd name="T0" fmla="*/ 6 w 12"/>
                <a:gd name="T1" fmla="*/ 14 h 14"/>
                <a:gd name="T2" fmla="*/ 12 w 12"/>
                <a:gd name="T3" fmla="*/ 0 h 14"/>
                <a:gd name="T4" fmla="*/ 2 w 12"/>
                <a:gd name="T5" fmla="*/ 2 h 14"/>
                <a:gd name="T6" fmla="*/ 0 w 12"/>
                <a:gd name="T7" fmla="*/ 12 h 14"/>
                <a:gd name="T8" fmla="*/ 6 w 1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6" y="14"/>
                  </a:moveTo>
                  <a:lnTo>
                    <a:pt x="12" y="0"/>
                  </a:lnTo>
                  <a:lnTo>
                    <a:pt x="2" y="2"/>
                  </a:lnTo>
                  <a:lnTo>
                    <a:pt x="0" y="12"/>
                  </a:lnTo>
                  <a:lnTo>
                    <a:pt x="6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22" name="Freeform 122"/>
            <p:cNvSpPr>
              <a:spLocks/>
            </p:cNvSpPr>
            <p:nvPr/>
          </p:nvSpPr>
          <p:spPr bwMode="black">
            <a:xfrm>
              <a:off x="7678738" y="3190875"/>
              <a:ext cx="28575" cy="22225"/>
            </a:xfrm>
            <a:custGeom>
              <a:avLst/>
              <a:gdLst>
                <a:gd name="T0" fmla="*/ 8 w 18"/>
                <a:gd name="T1" fmla="*/ 14 h 14"/>
                <a:gd name="T2" fmla="*/ 18 w 18"/>
                <a:gd name="T3" fmla="*/ 10 h 14"/>
                <a:gd name="T4" fmla="*/ 16 w 18"/>
                <a:gd name="T5" fmla="*/ 0 h 14"/>
                <a:gd name="T6" fmla="*/ 0 w 18"/>
                <a:gd name="T7" fmla="*/ 4 h 14"/>
                <a:gd name="T8" fmla="*/ 8 w 18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4">
                  <a:moveTo>
                    <a:pt x="8" y="14"/>
                  </a:moveTo>
                  <a:lnTo>
                    <a:pt x="18" y="10"/>
                  </a:lnTo>
                  <a:lnTo>
                    <a:pt x="16" y="0"/>
                  </a:lnTo>
                  <a:lnTo>
                    <a:pt x="0" y="4"/>
                  </a:lnTo>
                  <a:lnTo>
                    <a:pt x="8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23" name="Freeform 123"/>
            <p:cNvSpPr>
              <a:spLocks/>
            </p:cNvSpPr>
            <p:nvPr/>
          </p:nvSpPr>
          <p:spPr bwMode="black">
            <a:xfrm>
              <a:off x="7697788" y="3143250"/>
              <a:ext cx="41275" cy="19050"/>
            </a:xfrm>
            <a:custGeom>
              <a:avLst/>
              <a:gdLst>
                <a:gd name="T0" fmla="*/ 12 w 26"/>
                <a:gd name="T1" fmla="*/ 12 h 12"/>
                <a:gd name="T2" fmla="*/ 26 w 26"/>
                <a:gd name="T3" fmla="*/ 8 h 12"/>
                <a:gd name="T4" fmla="*/ 10 w 26"/>
                <a:gd name="T5" fmla="*/ 0 h 12"/>
                <a:gd name="T6" fmla="*/ 0 w 26"/>
                <a:gd name="T7" fmla="*/ 4 h 12"/>
                <a:gd name="T8" fmla="*/ 12 w 2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2">
                  <a:moveTo>
                    <a:pt x="12" y="12"/>
                  </a:moveTo>
                  <a:lnTo>
                    <a:pt x="26" y="8"/>
                  </a:lnTo>
                  <a:lnTo>
                    <a:pt x="10" y="0"/>
                  </a:lnTo>
                  <a:lnTo>
                    <a:pt x="0" y="4"/>
                  </a:lnTo>
                  <a:lnTo>
                    <a:pt x="12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24" name="Freeform 124"/>
            <p:cNvSpPr>
              <a:spLocks/>
            </p:cNvSpPr>
            <p:nvPr/>
          </p:nvSpPr>
          <p:spPr bwMode="black">
            <a:xfrm>
              <a:off x="7843838" y="3165475"/>
              <a:ext cx="44450" cy="22225"/>
            </a:xfrm>
            <a:custGeom>
              <a:avLst/>
              <a:gdLst>
                <a:gd name="T0" fmla="*/ 28 w 28"/>
                <a:gd name="T1" fmla="*/ 10 h 14"/>
                <a:gd name="T2" fmla="*/ 16 w 28"/>
                <a:gd name="T3" fmla="*/ 0 h 14"/>
                <a:gd name="T4" fmla="*/ 0 w 28"/>
                <a:gd name="T5" fmla="*/ 0 h 14"/>
                <a:gd name="T6" fmla="*/ 18 w 28"/>
                <a:gd name="T7" fmla="*/ 14 h 14"/>
                <a:gd name="T8" fmla="*/ 28 w 28"/>
                <a:gd name="T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4">
                  <a:moveTo>
                    <a:pt x="28" y="10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18" y="14"/>
                  </a:lnTo>
                  <a:lnTo>
                    <a:pt x="28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25" name="Freeform 125"/>
            <p:cNvSpPr>
              <a:spLocks noEditPoints="1"/>
            </p:cNvSpPr>
            <p:nvPr/>
          </p:nvSpPr>
          <p:spPr bwMode="black">
            <a:xfrm>
              <a:off x="7624763" y="3225800"/>
              <a:ext cx="95250" cy="44450"/>
            </a:xfrm>
            <a:custGeom>
              <a:avLst/>
              <a:gdLst>
                <a:gd name="T0" fmla="*/ 12 w 60"/>
                <a:gd name="T1" fmla="*/ 16 h 28"/>
                <a:gd name="T2" fmla="*/ 14 w 60"/>
                <a:gd name="T3" fmla="*/ 18 h 28"/>
                <a:gd name="T4" fmla="*/ 22 w 60"/>
                <a:gd name="T5" fmla="*/ 14 h 28"/>
                <a:gd name="T6" fmla="*/ 28 w 60"/>
                <a:gd name="T7" fmla="*/ 16 h 28"/>
                <a:gd name="T8" fmla="*/ 36 w 60"/>
                <a:gd name="T9" fmla="*/ 16 h 28"/>
                <a:gd name="T10" fmla="*/ 58 w 60"/>
                <a:gd name="T11" fmla="*/ 26 h 28"/>
                <a:gd name="T12" fmla="*/ 60 w 60"/>
                <a:gd name="T13" fmla="*/ 18 h 28"/>
                <a:gd name="T14" fmla="*/ 54 w 60"/>
                <a:gd name="T15" fmla="*/ 4 h 28"/>
                <a:gd name="T16" fmla="*/ 34 w 60"/>
                <a:gd name="T17" fmla="*/ 0 h 28"/>
                <a:gd name="T18" fmla="*/ 8 w 60"/>
                <a:gd name="T19" fmla="*/ 0 h 28"/>
                <a:gd name="T20" fmla="*/ 0 w 60"/>
                <a:gd name="T21" fmla="*/ 10 h 28"/>
                <a:gd name="T22" fmla="*/ 2 w 60"/>
                <a:gd name="T23" fmla="*/ 22 h 28"/>
                <a:gd name="T24" fmla="*/ 4 w 60"/>
                <a:gd name="T25" fmla="*/ 20 h 28"/>
                <a:gd name="T26" fmla="*/ 4 w 60"/>
                <a:gd name="T27" fmla="*/ 28 h 28"/>
                <a:gd name="T28" fmla="*/ 12 w 60"/>
                <a:gd name="T29" fmla="*/ 16 h 28"/>
                <a:gd name="T30" fmla="*/ 8 w 60"/>
                <a:gd name="T31" fmla="*/ 14 h 28"/>
                <a:gd name="T32" fmla="*/ 8 w 60"/>
                <a:gd name="T33" fmla="*/ 14 h 28"/>
                <a:gd name="T34" fmla="*/ 8 w 60"/>
                <a:gd name="T35" fmla="*/ 14 h 28"/>
                <a:gd name="T36" fmla="*/ 8 w 60"/>
                <a:gd name="T37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0" h="28">
                  <a:moveTo>
                    <a:pt x="12" y="16"/>
                  </a:moveTo>
                  <a:lnTo>
                    <a:pt x="14" y="18"/>
                  </a:lnTo>
                  <a:lnTo>
                    <a:pt x="22" y="14"/>
                  </a:lnTo>
                  <a:lnTo>
                    <a:pt x="28" y="16"/>
                  </a:lnTo>
                  <a:lnTo>
                    <a:pt x="36" y="16"/>
                  </a:lnTo>
                  <a:lnTo>
                    <a:pt x="58" y="26"/>
                  </a:lnTo>
                  <a:lnTo>
                    <a:pt x="60" y="18"/>
                  </a:lnTo>
                  <a:lnTo>
                    <a:pt x="54" y="4"/>
                  </a:lnTo>
                  <a:lnTo>
                    <a:pt x="34" y="0"/>
                  </a:lnTo>
                  <a:lnTo>
                    <a:pt x="8" y="0"/>
                  </a:lnTo>
                  <a:lnTo>
                    <a:pt x="0" y="10"/>
                  </a:lnTo>
                  <a:lnTo>
                    <a:pt x="2" y="22"/>
                  </a:lnTo>
                  <a:lnTo>
                    <a:pt x="4" y="20"/>
                  </a:lnTo>
                  <a:lnTo>
                    <a:pt x="4" y="28"/>
                  </a:lnTo>
                  <a:lnTo>
                    <a:pt x="12" y="16"/>
                  </a:lnTo>
                  <a:close/>
                  <a:moveTo>
                    <a:pt x="8" y="14"/>
                  </a:moveTo>
                  <a:lnTo>
                    <a:pt x="8" y="14"/>
                  </a:lnTo>
                  <a:lnTo>
                    <a:pt x="8" y="14"/>
                  </a:lnTo>
                  <a:lnTo>
                    <a:pt x="8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26" name="Freeform 126"/>
            <p:cNvSpPr>
              <a:spLocks noEditPoints="1"/>
            </p:cNvSpPr>
            <p:nvPr/>
          </p:nvSpPr>
          <p:spPr bwMode="black">
            <a:xfrm>
              <a:off x="6651625" y="2974975"/>
              <a:ext cx="617538" cy="441325"/>
            </a:xfrm>
            <a:custGeom>
              <a:avLst/>
              <a:gdLst>
                <a:gd name="T0" fmla="*/ 365 w 389"/>
                <a:gd name="T1" fmla="*/ 266 h 278"/>
                <a:gd name="T2" fmla="*/ 379 w 389"/>
                <a:gd name="T3" fmla="*/ 278 h 278"/>
                <a:gd name="T4" fmla="*/ 383 w 389"/>
                <a:gd name="T5" fmla="*/ 256 h 278"/>
                <a:gd name="T6" fmla="*/ 365 w 389"/>
                <a:gd name="T7" fmla="*/ 252 h 278"/>
                <a:gd name="T8" fmla="*/ 335 w 389"/>
                <a:gd name="T9" fmla="*/ 244 h 278"/>
                <a:gd name="T10" fmla="*/ 359 w 389"/>
                <a:gd name="T11" fmla="*/ 242 h 278"/>
                <a:gd name="T12" fmla="*/ 329 w 389"/>
                <a:gd name="T13" fmla="*/ 234 h 278"/>
                <a:gd name="T14" fmla="*/ 307 w 389"/>
                <a:gd name="T15" fmla="*/ 228 h 278"/>
                <a:gd name="T16" fmla="*/ 297 w 389"/>
                <a:gd name="T17" fmla="*/ 224 h 278"/>
                <a:gd name="T18" fmla="*/ 291 w 389"/>
                <a:gd name="T19" fmla="*/ 228 h 278"/>
                <a:gd name="T20" fmla="*/ 261 w 389"/>
                <a:gd name="T21" fmla="*/ 232 h 278"/>
                <a:gd name="T22" fmla="*/ 235 w 389"/>
                <a:gd name="T23" fmla="*/ 220 h 278"/>
                <a:gd name="T24" fmla="*/ 221 w 389"/>
                <a:gd name="T25" fmla="*/ 218 h 278"/>
                <a:gd name="T26" fmla="*/ 205 w 389"/>
                <a:gd name="T27" fmla="*/ 218 h 278"/>
                <a:gd name="T28" fmla="*/ 209 w 389"/>
                <a:gd name="T29" fmla="*/ 162 h 278"/>
                <a:gd name="T30" fmla="*/ 221 w 389"/>
                <a:gd name="T31" fmla="*/ 152 h 278"/>
                <a:gd name="T32" fmla="*/ 205 w 389"/>
                <a:gd name="T33" fmla="*/ 130 h 278"/>
                <a:gd name="T34" fmla="*/ 194 w 389"/>
                <a:gd name="T35" fmla="*/ 134 h 278"/>
                <a:gd name="T36" fmla="*/ 182 w 389"/>
                <a:gd name="T37" fmla="*/ 140 h 278"/>
                <a:gd name="T38" fmla="*/ 162 w 389"/>
                <a:gd name="T39" fmla="*/ 120 h 278"/>
                <a:gd name="T40" fmla="*/ 166 w 389"/>
                <a:gd name="T41" fmla="*/ 110 h 278"/>
                <a:gd name="T42" fmla="*/ 168 w 389"/>
                <a:gd name="T43" fmla="*/ 108 h 278"/>
                <a:gd name="T44" fmla="*/ 158 w 389"/>
                <a:gd name="T45" fmla="*/ 94 h 278"/>
                <a:gd name="T46" fmla="*/ 154 w 389"/>
                <a:gd name="T47" fmla="*/ 86 h 278"/>
                <a:gd name="T48" fmla="*/ 142 w 389"/>
                <a:gd name="T49" fmla="*/ 76 h 278"/>
                <a:gd name="T50" fmla="*/ 132 w 389"/>
                <a:gd name="T51" fmla="*/ 78 h 278"/>
                <a:gd name="T52" fmla="*/ 130 w 389"/>
                <a:gd name="T53" fmla="*/ 66 h 278"/>
                <a:gd name="T54" fmla="*/ 114 w 389"/>
                <a:gd name="T55" fmla="*/ 62 h 278"/>
                <a:gd name="T56" fmla="*/ 108 w 389"/>
                <a:gd name="T57" fmla="*/ 64 h 278"/>
                <a:gd name="T58" fmla="*/ 64 w 389"/>
                <a:gd name="T59" fmla="*/ 28 h 278"/>
                <a:gd name="T60" fmla="*/ 26 w 389"/>
                <a:gd name="T61" fmla="*/ 6 h 278"/>
                <a:gd name="T62" fmla="*/ 0 w 389"/>
                <a:gd name="T63" fmla="*/ 0 h 278"/>
                <a:gd name="T64" fmla="*/ 8 w 389"/>
                <a:gd name="T65" fmla="*/ 20 h 278"/>
                <a:gd name="T66" fmla="*/ 38 w 389"/>
                <a:gd name="T67" fmla="*/ 44 h 278"/>
                <a:gd name="T68" fmla="*/ 50 w 389"/>
                <a:gd name="T69" fmla="*/ 66 h 278"/>
                <a:gd name="T70" fmla="*/ 68 w 389"/>
                <a:gd name="T71" fmla="*/ 76 h 278"/>
                <a:gd name="T72" fmla="*/ 88 w 389"/>
                <a:gd name="T73" fmla="*/ 108 h 278"/>
                <a:gd name="T74" fmla="*/ 110 w 389"/>
                <a:gd name="T75" fmla="*/ 152 h 278"/>
                <a:gd name="T76" fmla="*/ 140 w 389"/>
                <a:gd name="T77" fmla="*/ 186 h 278"/>
                <a:gd name="T78" fmla="*/ 184 w 389"/>
                <a:gd name="T79" fmla="*/ 222 h 278"/>
                <a:gd name="T80" fmla="*/ 190 w 389"/>
                <a:gd name="T81" fmla="*/ 218 h 278"/>
                <a:gd name="T82" fmla="*/ 203 w 389"/>
                <a:gd name="T83" fmla="*/ 220 h 278"/>
                <a:gd name="T84" fmla="*/ 188 w 389"/>
                <a:gd name="T85" fmla="*/ 228 h 278"/>
                <a:gd name="T86" fmla="*/ 211 w 389"/>
                <a:gd name="T87" fmla="*/ 240 h 278"/>
                <a:gd name="T88" fmla="*/ 223 w 389"/>
                <a:gd name="T89" fmla="*/ 250 h 278"/>
                <a:gd name="T90" fmla="*/ 257 w 389"/>
                <a:gd name="T91" fmla="*/ 254 h 278"/>
                <a:gd name="T92" fmla="*/ 295 w 389"/>
                <a:gd name="T93" fmla="*/ 264 h 278"/>
                <a:gd name="T94" fmla="*/ 319 w 389"/>
                <a:gd name="T95" fmla="*/ 266 h 278"/>
                <a:gd name="T96" fmla="*/ 339 w 389"/>
                <a:gd name="T97" fmla="*/ 266 h 278"/>
                <a:gd name="T98" fmla="*/ 367 w 389"/>
                <a:gd name="T99" fmla="*/ 272 h 278"/>
                <a:gd name="T100" fmla="*/ 201 w 389"/>
                <a:gd name="T101" fmla="*/ 150 h 278"/>
                <a:gd name="T102" fmla="*/ 199 w 389"/>
                <a:gd name="T103" fmla="*/ 150 h 278"/>
                <a:gd name="T104" fmla="*/ 188 w 389"/>
                <a:gd name="T105" fmla="*/ 14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9" h="278">
                  <a:moveTo>
                    <a:pt x="367" y="272"/>
                  </a:moveTo>
                  <a:lnTo>
                    <a:pt x="365" y="266"/>
                  </a:lnTo>
                  <a:lnTo>
                    <a:pt x="371" y="266"/>
                  </a:lnTo>
                  <a:lnTo>
                    <a:pt x="379" y="278"/>
                  </a:lnTo>
                  <a:lnTo>
                    <a:pt x="389" y="262"/>
                  </a:lnTo>
                  <a:lnTo>
                    <a:pt x="383" y="256"/>
                  </a:lnTo>
                  <a:lnTo>
                    <a:pt x="365" y="256"/>
                  </a:lnTo>
                  <a:lnTo>
                    <a:pt x="365" y="252"/>
                  </a:lnTo>
                  <a:lnTo>
                    <a:pt x="337" y="248"/>
                  </a:lnTo>
                  <a:lnTo>
                    <a:pt x="335" y="244"/>
                  </a:lnTo>
                  <a:lnTo>
                    <a:pt x="345" y="244"/>
                  </a:lnTo>
                  <a:lnTo>
                    <a:pt x="359" y="242"/>
                  </a:lnTo>
                  <a:lnTo>
                    <a:pt x="355" y="234"/>
                  </a:lnTo>
                  <a:lnTo>
                    <a:pt x="329" y="234"/>
                  </a:lnTo>
                  <a:lnTo>
                    <a:pt x="329" y="234"/>
                  </a:lnTo>
                  <a:lnTo>
                    <a:pt x="307" y="228"/>
                  </a:lnTo>
                  <a:lnTo>
                    <a:pt x="303" y="230"/>
                  </a:lnTo>
                  <a:lnTo>
                    <a:pt x="297" y="224"/>
                  </a:lnTo>
                  <a:lnTo>
                    <a:pt x="295" y="224"/>
                  </a:lnTo>
                  <a:lnTo>
                    <a:pt x="291" y="228"/>
                  </a:lnTo>
                  <a:lnTo>
                    <a:pt x="285" y="234"/>
                  </a:lnTo>
                  <a:lnTo>
                    <a:pt x="261" y="232"/>
                  </a:lnTo>
                  <a:lnTo>
                    <a:pt x="249" y="222"/>
                  </a:lnTo>
                  <a:lnTo>
                    <a:pt x="235" y="220"/>
                  </a:lnTo>
                  <a:lnTo>
                    <a:pt x="233" y="214"/>
                  </a:lnTo>
                  <a:lnTo>
                    <a:pt x="221" y="218"/>
                  </a:lnTo>
                  <a:lnTo>
                    <a:pt x="209" y="216"/>
                  </a:lnTo>
                  <a:lnTo>
                    <a:pt x="205" y="218"/>
                  </a:lnTo>
                  <a:lnTo>
                    <a:pt x="209" y="162"/>
                  </a:lnTo>
                  <a:lnTo>
                    <a:pt x="209" y="162"/>
                  </a:lnTo>
                  <a:lnTo>
                    <a:pt x="221" y="168"/>
                  </a:lnTo>
                  <a:lnTo>
                    <a:pt x="221" y="152"/>
                  </a:lnTo>
                  <a:lnTo>
                    <a:pt x="213" y="150"/>
                  </a:lnTo>
                  <a:lnTo>
                    <a:pt x="205" y="130"/>
                  </a:lnTo>
                  <a:lnTo>
                    <a:pt x="199" y="136"/>
                  </a:lnTo>
                  <a:lnTo>
                    <a:pt x="194" y="134"/>
                  </a:lnTo>
                  <a:lnTo>
                    <a:pt x="188" y="144"/>
                  </a:lnTo>
                  <a:lnTo>
                    <a:pt x="182" y="140"/>
                  </a:lnTo>
                  <a:lnTo>
                    <a:pt x="178" y="126"/>
                  </a:lnTo>
                  <a:lnTo>
                    <a:pt x="162" y="120"/>
                  </a:lnTo>
                  <a:lnTo>
                    <a:pt x="162" y="120"/>
                  </a:lnTo>
                  <a:lnTo>
                    <a:pt x="166" y="110"/>
                  </a:lnTo>
                  <a:lnTo>
                    <a:pt x="164" y="110"/>
                  </a:lnTo>
                  <a:lnTo>
                    <a:pt x="168" y="108"/>
                  </a:lnTo>
                  <a:lnTo>
                    <a:pt x="164" y="100"/>
                  </a:lnTo>
                  <a:lnTo>
                    <a:pt x="158" y="94"/>
                  </a:lnTo>
                  <a:lnTo>
                    <a:pt x="154" y="98"/>
                  </a:lnTo>
                  <a:lnTo>
                    <a:pt x="154" y="86"/>
                  </a:lnTo>
                  <a:lnTo>
                    <a:pt x="144" y="86"/>
                  </a:lnTo>
                  <a:lnTo>
                    <a:pt x="142" y="76"/>
                  </a:lnTo>
                  <a:lnTo>
                    <a:pt x="132" y="74"/>
                  </a:lnTo>
                  <a:lnTo>
                    <a:pt x="132" y="78"/>
                  </a:lnTo>
                  <a:lnTo>
                    <a:pt x="128" y="76"/>
                  </a:lnTo>
                  <a:lnTo>
                    <a:pt x="130" y="66"/>
                  </a:lnTo>
                  <a:lnTo>
                    <a:pt x="118" y="66"/>
                  </a:lnTo>
                  <a:lnTo>
                    <a:pt x="114" y="62"/>
                  </a:lnTo>
                  <a:lnTo>
                    <a:pt x="110" y="66"/>
                  </a:lnTo>
                  <a:lnTo>
                    <a:pt x="108" y="64"/>
                  </a:lnTo>
                  <a:lnTo>
                    <a:pt x="84" y="42"/>
                  </a:lnTo>
                  <a:lnTo>
                    <a:pt x="64" y="28"/>
                  </a:lnTo>
                  <a:lnTo>
                    <a:pt x="50" y="8"/>
                  </a:lnTo>
                  <a:lnTo>
                    <a:pt x="26" y="6"/>
                  </a:lnTo>
                  <a:lnTo>
                    <a:pt x="14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8" y="20"/>
                  </a:lnTo>
                  <a:lnTo>
                    <a:pt x="30" y="40"/>
                  </a:lnTo>
                  <a:lnTo>
                    <a:pt x="38" y="44"/>
                  </a:lnTo>
                  <a:lnTo>
                    <a:pt x="46" y="54"/>
                  </a:lnTo>
                  <a:lnTo>
                    <a:pt x="50" y="66"/>
                  </a:lnTo>
                  <a:lnTo>
                    <a:pt x="64" y="72"/>
                  </a:lnTo>
                  <a:lnTo>
                    <a:pt x="68" y="76"/>
                  </a:lnTo>
                  <a:lnTo>
                    <a:pt x="78" y="104"/>
                  </a:lnTo>
                  <a:lnTo>
                    <a:pt x="88" y="108"/>
                  </a:lnTo>
                  <a:lnTo>
                    <a:pt x="96" y="120"/>
                  </a:lnTo>
                  <a:lnTo>
                    <a:pt x="110" y="152"/>
                  </a:lnTo>
                  <a:lnTo>
                    <a:pt x="134" y="176"/>
                  </a:lnTo>
                  <a:lnTo>
                    <a:pt x="140" y="186"/>
                  </a:lnTo>
                  <a:lnTo>
                    <a:pt x="164" y="202"/>
                  </a:lnTo>
                  <a:lnTo>
                    <a:pt x="184" y="222"/>
                  </a:lnTo>
                  <a:lnTo>
                    <a:pt x="184" y="214"/>
                  </a:lnTo>
                  <a:lnTo>
                    <a:pt x="190" y="218"/>
                  </a:lnTo>
                  <a:lnTo>
                    <a:pt x="194" y="214"/>
                  </a:lnTo>
                  <a:lnTo>
                    <a:pt x="203" y="220"/>
                  </a:lnTo>
                  <a:lnTo>
                    <a:pt x="197" y="228"/>
                  </a:lnTo>
                  <a:lnTo>
                    <a:pt x="188" y="228"/>
                  </a:lnTo>
                  <a:lnTo>
                    <a:pt x="192" y="236"/>
                  </a:lnTo>
                  <a:lnTo>
                    <a:pt x="211" y="240"/>
                  </a:lnTo>
                  <a:lnTo>
                    <a:pt x="209" y="242"/>
                  </a:lnTo>
                  <a:lnTo>
                    <a:pt x="223" y="250"/>
                  </a:lnTo>
                  <a:lnTo>
                    <a:pt x="251" y="256"/>
                  </a:lnTo>
                  <a:lnTo>
                    <a:pt x="257" y="254"/>
                  </a:lnTo>
                  <a:lnTo>
                    <a:pt x="273" y="254"/>
                  </a:lnTo>
                  <a:lnTo>
                    <a:pt x="295" y="264"/>
                  </a:lnTo>
                  <a:lnTo>
                    <a:pt x="311" y="266"/>
                  </a:lnTo>
                  <a:lnTo>
                    <a:pt x="319" y="266"/>
                  </a:lnTo>
                  <a:lnTo>
                    <a:pt x="331" y="268"/>
                  </a:lnTo>
                  <a:lnTo>
                    <a:pt x="339" y="266"/>
                  </a:lnTo>
                  <a:lnTo>
                    <a:pt x="369" y="276"/>
                  </a:lnTo>
                  <a:lnTo>
                    <a:pt x="367" y="272"/>
                  </a:lnTo>
                  <a:close/>
                  <a:moveTo>
                    <a:pt x="188" y="146"/>
                  </a:moveTo>
                  <a:lnTo>
                    <a:pt x="201" y="150"/>
                  </a:lnTo>
                  <a:lnTo>
                    <a:pt x="203" y="154"/>
                  </a:lnTo>
                  <a:lnTo>
                    <a:pt x="199" y="150"/>
                  </a:lnTo>
                  <a:lnTo>
                    <a:pt x="188" y="150"/>
                  </a:lnTo>
                  <a:lnTo>
                    <a:pt x="188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27" name="Freeform 127"/>
            <p:cNvSpPr>
              <a:spLocks/>
            </p:cNvSpPr>
            <p:nvPr/>
          </p:nvSpPr>
          <p:spPr bwMode="black">
            <a:xfrm>
              <a:off x="7021513" y="3216275"/>
              <a:ext cx="28575" cy="25400"/>
            </a:xfrm>
            <a:custGeom>
              <a:avLst/>
              <a:gdLst>
                <a:gd name="T0" fmla="*/ 18 w 18"/>
                <a:gd name="T1" fmla="*/ 6 h 16"/>
                <a:gd name="T2" fmla="*/ 4 w 18"/>
                <a:gd name="T3" fmla="*/ 0 h 16"/>
                <a:gd name="T4" fmla="*/ 0 w 18"/>
                <a:gd name="T5" fmla="*/ 14 h 16"/>
                <a:gd name="T6" fmla="*/ 14 w 18"/>
                <a:gd name="T7" fmla="*/ 16 h 16"/>
                <a:gd name="T8" fmla="*/ 18 w 18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18" y="6"/>
                  </a:moveTo>
                  <a:lnTo>
                    <a:pt x="4" y="0"/>
                  </a:lnTo>
                  <a:lnTo>
                    <a:pt x="0" y="14"/>
                  </a:lnTo>
                  <a:lnTo>
                    <a:pt x="14" y="16"/>
                  </a:lnTo>
                  <a:lnTo>
                    <a:pt x="18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28" name="Freeform 128"/>
            <p:cNvSpPr>
              <a:spLocks/>
            </p:cNvSpPr>
            <p:nvPr/>
          </p:nvSpPr>
          <p:spPr bwMode="black">
            <a:xfrm>
              <a:off x="6924675" y="3146425"/>
              <a:ext cx="15875" cy="19050"/>
            </a:xfrm>
            <a:custGeom>
              <a:avLst/>
              <a:gdLst>
                <a:gd name="T0" fmla="*/ 8 w 10"/>
                <a:gd name="T1" fmla="*/ 0 h 12"/>
                <a:gd name="T2" fmla="*/ 0 w 10"/>
                <a:gd name="T3" fmla="*/ 10 h 12"/>
                <a:gd name="T4" fmla="*/ 4 w 10"/>
                <a:gd name="T5" fmla="*/ 12 h 12"/>
                <a:gd name="T6" fmla="*/ 10 w 10"/>
                <a:gd name="T7" fmla="*/ 12 h 12"/>
                <a:gd name="T8" fmla="*/ 8 w 1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8" y="0"/>
                  </a:moveTo>
                  <a:lnTo>
                    <a:pt x="0" y="10"/>
                  </a:lnTo>
                  <a:lnTo>
                    <a:pt x="4" y="12"/>
                  </a:lnTo>
                  <a:lnTo>
                    <a:pt x="10" y="12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29" name="Freeform 129"/>
            <p:cNvSpPr>
              <a:spLocks/>
            </p:cNvSpPr>
            <p:nvPr/>
          </p:nvSpPr>
          <p:spPr bwMode="black">
            <a:xfrm>
              <a:off x="7707313" y="1784350"/>
              <a:ext cx="361950" cy="295275"/>
            </a:xfrm>
            <a:custGeom>
              <a:avLst/>
              <a:gdLst>
                <a:gd name="T0" fmla="*/ 128 w 228"/>
                <a:gd name="T1" fmla="*/ 96 h 186"/>
                <a:gd name="T2" fmla="*/ 116 w 228"/>
                <a:gd name="T3" fmla="*/ 112 h 186"/>
                <a:gd name="T4" fmla="*/ 106 w 228"/>
                <a:gd name="T5" fmla="*/ 124 h 186"/>
                <a:gd name="T6" fmla="*/ 96 w 228"/>
                <a:gd name="T7" fmla="*/ 132 h 186"/>
                <a:gd name="T8" fmla="*/ 76 w 228"/>
                <a:gd name="T9" fmla="*/ 132 h 186"/>
                <a:gd name="T10" fmla="*/ 54 w 228"/>
                <a:gd name="T11" fmla="*/ 132 h 186"/>
                <a:gd name="T12" fmla="*/ 38 w 228"/>
                <a:gd name="T13" fmla="*/ 138 h 186"/>
                <a:gd name="T14" fmla="*/ 26 w 228"/>
                <a:gd name="T15" fmla="*/ 148 h 186"/>
                <a:gd name="T16" fmla="*/ 14 w 228"/>
                <a:gd name="T17" fmla="*/ 160 h 186"/>
                <a:gd name="T18" fmla="*/ 0 w 228"/>
                <a:gd name="T19" fmla="*/ 168 h 186"/>
                <a:gd name="T20" fmla="*/ 6 w 228"/>
                <a:gd name="T21" fmla="*/ 168 h 186"/>
                <a:gd name="T22" fmla="*/ 16 w 228"/>
                <a:gd name="T23" fmla="*/ 172 h 186"/>
                <a:gd name="T24" fmla="*/ 36 w 228"/>
                <a:gd name="T25" fmla="*/ 168 h 186"/>
                <a:gd name="T26" fmla="*/ 52 w 228"/>
                <a:gd name="T27" fmla="*/ 162 h 186"/>
                <a:gd name="T28" fmla="*/ 68 w 228"/>
                <a:gd name="T29" fmla="*/ 160 h 186"/>
                <a:gd name="T30" fmla="*/ 74 w 228"/>
                <a:gd name="T31" fmla="*/ 154 h 186"/>
                <a:gd name="T32" fmla="*/ 92 w 228"/>
                <a:gd name="T33" fmla="*/ 160 h 186"/>
                <a:gd name="T34" fmla="*/ 90 w 228"/>
                <a:gd name="T35" fmla="*/ 170 h 186"/>
                <a:gd name="T36" fmla="*/ 90 w 228"/>
                <a:gd name="T37" fmla="*/ 176 h 186"/>
                <a:gd name="T38" fmla="*/ 102 w 228"/>
                <a:gd name="T39" fmla="*/ 186 h 186"/>
                <a:gd name="T40" fmla="*/ 120 w 228"/>
                <a:gd name="T41" fmla="*/ 166 h 186"/>
                <a:gd name="T42" fmla="*/ 130 w 228"/>
                <a:gd name="T43" fmla="*/ 166 h 186"/>
                <a:gd name="T44" fmla="*/ 120 w 228"/>
                <a:gd name="T45" fmla="*/ 152 h 186"/>
                <a:gd name="T46" fmla="*/ 122 w 228"/>
                <a:gd name="T47" fmla="*/ 150 h 186"/>
                <a:gd name="T48" fmla="*/ 142 w 228"/>
                <a:gd name="T49" fmla="*/ 162 h 186"/>
                <a:gd name="T50" fmla="*/ 156 w 228"/>
                <a:gd name="T51" fmla="*/ 154 h 186"/>
                <a:gd name="T52" fmla="*/ 162 w 228"/>
                <a:gd name="T53" fmla="*/ 154 h 186"/>
                <a:gd name="T54" fmla="*/ 166 w 228"/>
                <a:gd name="T55" fmla="*/ 158 h 186"/>
                <a:gd name="T56" fmla="*/ 182 w 228"/>
                <a:gd name="T57" fmla="*/ 144 h 186"/>
                <a:gd name="T58" fmla="*/ 182 w 228"/>
                <a:gd name="T59" fmla="*/ 154 h 186"/>
                <a:gd name="T60" fmla="*/ 204 w 228"/>
                <a:gd name="T61" fmla="*/ 136 h 186"/>
                <a:gd name="T62" fmla="*/ 200 w 228"/>
                <a:gd name="T63" fmla="*/ 122 h 186"/>
                <a:gd name="T64" fmla="*/ 208 w 228"/>
                <a:gd name="T65" fmla="*/ 102 h 186"/>
                <a:gd name="T66" fmla="*/ 206 w 228"/>
                <a:gd name="T67" fmla="*/ 88 h 186"/>
                <a:gd name="T68" fmla="*/ 212 w 228"/>
                <a:gd name="T69" fmla="*/ 74 h 186"/>
                <a:gd name="T70" fmla="*/ 218 w 228"/>
                <a:gd name="T71" fmla="*/ 72 h 186"/>
                <a:gd name="T72" fmla="*/ 218 w 228"/>
                <a:gd name="T73" fmla="*/ 68 h 186"/>
                <a:gd name="T74" fmla="*/ 228 w 228"/>
                <a:gd name="T75" fmla="*/ 46 h 186"/>
                <a:gd name="T76" fmla="*/ 218 w 228"/>
                <a:gd name="T77" fmla="*/ 22 h 186"/>
                <a:gd name="T78" fmla="*/ 216 w 228"/>
                <a:gd name="T79" fmla="*/ 6 h 186"/>
                <a:gd name="T80" fmla="*/ 202 w 228"/>
                <a:gd name="T81" fmla="*/ 0 h 186"/>
                <a:gd name="T82" fmla="*/ 204 w 228"/>
                <a:gd name="T83" fmla="*/ 8 h 186"/>
                <a:gd name="T84" fmla="*/ 200 w 228"/>
                <a:gd name="T85" fmla="*/ 6 h 186"/>
                <a:gd name="T86" fmla="*/ 188 w 228"/>
                <a:gd name="T87" fmla="*/ 18 h 186"/>
                <a:gd name="T88" fmla="*/ 182 w 228"/>
                <a:gd name="T89" fmla="*/ 34 h 186"/>
                <a:gd name="T90" fmla="*/ 184 w 228"/>
                <a:gd name="T91" fmla="*/ 42 h 186"/>
                <a:gd name="T92" fmla="*/ 182 w 228"/>
                <a:gd name="T93" fmla="*/ 58 h 186"/>
                <a:gd name="T94" fmla="*/ 174 w 228"/>
                <a:gd name="T95" fmla="*/ 72 h 186"/>
                <a:gd name="T96" fmla="*/ 164 w 228"/>
                <a:gd name="T97" fmla="*/ 86 h 186"/>
                <a:gd name="T98" fmla="*/ 152 w 228"/>
                <a:gd name="T99" fmla="*/ 94 h 186"/>
                <a:gd name="T100" fmla="*/ 154 w 228"/>
                <a:gd name="T101" fmla="*/ 82 h 186"/>
                <a:gd name="T102" fmla="*/ 150 w 228"/>
                <a:gd name="T103" fmla="*/ 80 h 186"/>
                <a:gd name="T104" fmla="*/ 144 w 228"/>
                <a:gd name="T105" fmla="*/ 94 h 186"/>
                <a:gd name="T106" fmla="*/ 150 w 228"/>
                <a:gd name="T107" fmla="*/ 94 h 186"/>
                <a:gd name="T108" fmla="*/ 148 w 228"/>
                <a:gd name="T109" fmla="*/ 96 h 186"/>
                <a:gd name="T110" fmla="*/ 130 w 228"/>
                <a:gd name="T111" fmla="*/ 104 h 186"/>
                <a:gd name="T112" fmla="*/ 130 w 228"/>
                <a:gd name="T113" fmla="*/ 104 h 186"/>
                <a:gd name="T114" fmla="*/ 132 w 228"/>
                <a:gd name="T115" fmla="*/ 98 h 186"/>
                <a:gd name="T116" fmla="*/ 128 w 228"/>
                <a:gd name="T117" fmla="*/ 9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8" h="186">
                  <a:moveTo>
                    <a:pt x="128" y="96"/>
                  </a:moveTo>
                  <a:lnTo>
                    <a:pt x="116" y="112"/>
                  </a:lnTo>
                  <a:lnTo>
                    <a:pt x="106" y="124"/>
                  </a:lnTo>
                  <a:lnTo>
                    <a:pt x="96" y="132"/>
                  </a:lnTo>
                  <a:lnTo>
                    <a:pt x="76" y="132"/>
                  </a:lnTo>
                  <a:lnTo>
                    <a:pt x="54" y="132"/>
                  </a:lnTo>
                  <a:lnTo>
                    <a:pt x="38" y="138"/>
                  </a:lnTo>
                  <a:lnTo>
                    <a:pt x="26" y="148"/>
                  </a:lnTo>
                  <a:lnTo>
                    <a:pt x="14" y="160"/>
                  </a:lnTo>
                  <a:lnTo>
                    <a:pt x="0" y="168"/>
                  </a:lnTo>
                  <a:lnTo>
                    <a:pt x="6" y="168"/>
                  </a:lnTo>
                  <a:lnTo>
                    <a:pt x="16" y="172"/>
                  </a:lnTo>
                  <a:lnTo>
                    <a:pt x="36" y="168"/>
                  </a:lnTo>
                  <a:lnTo>
                    <a:pt x="52" y="162"/>
                  </a:lnTo>
                  <a:lnTo>
                    <a:pt x="68" y="160"/>
                  </a:lnTo>
                  <a:lnTo>
                    <a:pt x="74" y="154"/>
                  </a:lnTo>
                  <a:lnTo>
                    <a:pt x="92" y="160"/>
                  </a:lnTo>
                  <a:lnTo>
                    <a:pt x="90" y="170"/>
                  </a:lnTo>
                  <a:lnTo>
                    <a:pt x="90" y="176"/>
                  </a:lnTo>
                  <a:lnTo>
                    <a:pt x="102" y="186"/>
                  </a:lnTo>
                  <a:lnTo>
                    <a:pt x="120" y="166"/>
                  </a:lnTo>
                  <a:lnTo>
                    <a:pt x="130" y="166"/>
                  </a:lnTo>
                  <a:lnTo>
                    <a:pt x="120" y="152"/>
                  </a:lnTo>
                  <a:lnTo>
                    <a:pt x="122" y="150"/>
                  </a:lnTo>
                  <a:lnTo>
                    <a:pt x="142" y="162"/>
                  </a:lnTo>
                  <a:lnTo>
                    <a:pt x="156" y="154"/>
                  </a:lnTo>
                  <a:lnTo>
                    <a:pt x="162" y="154"/>
                  </a:lnTo>
                  <a:lnTo>
                    <a:pt x="166" y="158"/>
                  </a:lnTo>
                  <a:lnTo>
                    <a:pt x="182" y="144"/>
                  </a:lnTo>
                  <a:lnTo>
                    <a:pt x="182" y="154"/>
                  </a:lnTo>
                  <a:lnTo>
                    <a:pt x="204" y="136"/>
                  </a:lnTo>
                  <a:lnTo>
                    <a:pt x="200" y="122"/>
                  </a:lnTo>
                  <a:lnTo>
                    <a:pt x="208" y="102"/>
                  </a:lnTo>
                  <a:lnTo>
                    <a:pt x="206" y="88"/>
                  </a:lnTo>
                  <a:lnTo>
                    <a:pt x="212" y="74"/>
                  </a:lnTo>
                  <a:lnTo>
                    <a:pt x="218" y="72"/>
                  </a:lnTo>
                  <a:lnTo>
                    <a:pt x="218" y="68"/>
                  </a:lnTo>
                  <a:lnTo>
                    <a:pt x="228" y="46"/>
                  </a:lnTo>
                  <a:lnTo>
                    <a:pt x="218" y="22"/>
                  </a:lnTo>
                  <a:lnTo>
                    <a:pt x="216" y="6"/>
                  </a:lnTo>
                  <a:lnTo>
                    <a:pt x="202" y="0"/>
                  </a:lnTo>
                  <a:lnTo>
                    <a:pt x="204" y="8"/>
                  </a:lnTo>
                  <a:lnTo>
                    <a:pt x="200" y="6"/>
                  </a:lnTo>
                  <a:lnTo>
                    <a:pt x="188" y="18"/>
                  </a:lnTo>
                  <a:lnTo>
                    <a:pt x="182" y="34"/>
                  </a:lnTo>
                  <a:lnTo>
                    <a:pt x="184" y="42"/>
                  </a:lnTo>
                  <a:lnTo>
                    <a:pt x="182" y="58"/>
                  </a:lnTo>
                  <a:lnTo>
                    <a:pt x="174" y="72"/>
                  </a:lnTo>
                  <a:lnTo>
                    <a:pt x="164" y="86"/>
                  </a:lnTo>
                  <a:lnTo>
                    <a:pt x="152" y="94"/>
                  </a:lnTo>
                  <a:lnTo>
                    <a:pt x="154" y="82"/>
                  </a:lnTo>
                  <a:lnTo>
                    <a:pt x="150" y="80"/>
                  </a:lnTo>
                  <a:lnTo>
                    <a:pt x="144" y="94"/>
                  </a:lnTo>
                  <a:lnTo>
                    <a:pt x="150" y="94"/>
                  </a:lnTo>
                  <a:lnTo>
                    <a:pt x="148" y="96"/>
                  </a:lnTo>
                  <a:lnTo>
                    <a:pt x="130" y="104"/>
                  </a:lnTo>
                  <a:lnTo>
                    <a:pt x="130" y="104"/>
                  </a:lnTo>
                  <a:lnTo>
                    <a:pt x="132" y="98"/>
                  </a:lnTo>
                  <a:lnTo>
                    <a:pt x="128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30" name="Freeform 130"/>
            <p:cNvSpPr>
              <a:spLocks/>
            </p:cNvSpPr>
            <p:nvPr/>
          </p:nvSpPr>
          <p:spPr bwMode="black">
            <a:xfrm>
              <a:off x="2065338" y="0"/>
              <a:ext cx="1001713" cy="965200"/>
            </a:xfrm>
            <a:custGeom>
              <a:avLst/>
              <a:gdLst>
                <a:gd name="T0" fmla="*/ 0 w 631"/>
                <a:gd name="T1" fmla="*/ 0 h 608"/>
                <a:gd name="T2" fmla="*/ 14 w 631"/>
                <a:gd name="T3" fmla="*/ 40 h 608"/>
                <a:gd name="T4" fmla="*/ 20 w 631"/>
                <a:gd name="T5" fmla="*/ 74 h 608"/>
                <a:gd name="T6" fmla="*/ 30 w 631"/>
                <a:gd name="T7" fmla="*/ 106 h 608"/>
                <a:gd name="T8" fmla="*/ 38 w 631"/>
                <a:gd name="T9" fmla="*/ 142 h 608"/>
                <a:gd name="T10" fmla="*/ 66 w 631"/>
                <a:gd name="T11" fmla="*/ 132 h 608"/>
                <a:gd name="T12" fmla="*/ 86 w 631"/>
                <a:gd name="T13" fmla="*/ 162 h 608"/>
                <a:gd name="T14" fmla="*/ 92 w 631"/>
                <a:gd name="T15" fmla="*/ 190 h 608"/>
                <a:gd name="T16" fmla="*/ 56 w 631"/>
                <a:gd name="T17" fmla="*/ 174 h 608"/>
                <a:gd name="T18" fmla="*/ 54 w 631"/>
                <a:gd name="T19" fmla="*/ 188 h 608"/>
                <a:gd name="T20" fmla="*/ 80 w 631"/>
                <a:gd name="T21" fmla="*/ 202 h 608"/>
                <a:gd name="T22" fmla="*/ 110 w 631"/>
                <a:gd name="T23" fmla="*/ 212 h 608"/>
                <a:gd name="T24" fmla="*/ 96 w 631"/>
                <a:gd name="T25" fmla="*/ 248 h 608"/>
                <a:gd name="T26" fmla="*/ 74 w 631"/>
                <a:gd name="T27" fmla="*/ 272 h 608"/>
                <a:gd name="T28" fmla="*/ 66 w 631"/>
                <a:gd name="T29" fmla="*/ 286 h 608"/>
                <a:gd name="T30" fmla="*/ 52 w 631"/>
                <a:gd name="T31" fmla="*/ 322 h 608"/>
                <a:gd name="T32" fmla="*/ 60 w 631"/>
                <a:gd name="T33" fmla="*/ 342 h 608"/>
                <a:gd name="T34" fmla="*/ 62 w 631"/>
                <a:gd name="T35" fmla="*/ 378 h 608"/>
                <a:gd name="T36" fmla="*/ 78 w 631"/>
                <a:gd name="T37" fmla="*/ 410 h 608"/>
                <a:gd name="T38" fmla="*/ 92 w 631"/>
                <a:gd name="T39" fmla="*/ 436 h 608"/>
                <a:gd name="T40" fmla="*/ 94 w 631"/>
                <a:gd name="T41" fmla="*/ 458 h 608"/>
                <a:gd name="T42" fmla="*/ 106 w 631"/>
                <a:gd name="T43" fmla="*/ 500 h 608"/>
                <a:gd name="T44" fmla="*/ 128 w 631"/>
                <a:gd name="T45" fmla="*/ 538 h 608"/>
                <a:gd name="T46" fmla="*/ 146 w 631"/>
                <a:gd name="T47" fmla="*/ 562 h 608"/>
                <a:gd name="T48" fmla="*/ 166 w 631"/>
                <a:gd name="T49" fmla="*/ 570 h 608"/>
                <a:gd name="T50" fmla="*/ 187 w 631"/>
                <a:gd name="T51" fmla="*/ 578 h 608"/>
                <a:gd name="T52" fmla="*/ 207 w 631"/>
                <a:gd name="T53" fmla="*/ 608 h 608"/>
                <a:gd name="T54" fmla="*/ 225 w 631"/>
                <a:gd name="T55" fmla="*/ 606 h 608"/>
                <a:gd name="T56" fmla="*/ 237 w 631"/>
                <a:gd name="T57" fmla="*/ 572 h 608"/>
                <a:gd name="T58" fmla="*/ 245 w 631"/>
                <a:gd name="T59" fmla="*/ 532 h 608"/>
                <a:gd name="T60" fmla="*/ 255 w 631"/>
                <a:gd name="T61" fmla="*/ 492 h 608"/>
                <a:gd name="T62" fmla="*/ 277 w 631"/>
                <a:gd name="T63" fmla="*/ 462 h 608"/>
                <a:gd name="T64" fmla="*/ 271 w 631"/>
                <a:gd name="T65" fmla="*/ 430 h 608"/>
                <a:gd name="T66" fmla="*/ 281 w 631"/>
                <a:gd name="T67" fmla="*/ 404 h 608"/>
                <a:gd name="T68" fmla="*/ 315 w 631"/>
                <a:gd name="T69" fmla="*/ 382 h 608"/>
                <a:gd name="T70" fmla="*/ 329 w 631"/>
                <a:gd name="T71" fmla="*/ 378 h 608"/>
                <a:gd name="T72" fmla="*/ 351 w 631"/>
                <a:gd name="T73" fmla="*/ 372 h 608"/>
                <a:gd name="T74" fmla="*/ 383 w 631"/>
                <a:gd name="T75" fmla="*/ 356 h 608"/>
                <a:gd name="T76" fmla="*/ 403 w 631"/>
                <a:gd name="T77" fmla="*/ 312 h 608"/>
                <a:gd name="T78" fmla="*/ 429 w 631"/>
                <a:gd name="T79" fmla="*/ 284 h 608"/>
                <a:gd name="T80" fmla="*/ 457 w 631"/>
                <a:gd name="T81" fmla="*/ 278 h 608"/>
                <a:gd name="T82" fmla="*/ 487 w 631"/>
                <a:gd name="T83" fmla="*/ 268 h 608"/>
                <a:gd name="T84" fmla="*/ 519 w 631"/>
                <a:gd name="T85" fmla="*/ 260 h 608"/>
                <a:gd name="T86" fmla="*/ 545 w 631"/>
                <a:gd name="T87" fmla="*/ 230 h 608"/>
                <a:gd name="T88" fmla="*/ 575 w 631"/>
                <a:gd name="T89" fmla="*/ 212 h 608"/>
                <a:gd name="T90" fmla="*/ 575 w 631"/>
                <a:gd name="T91" fmla="*/ 196 h 608"/>
                <a:gd name="T92" fmla="*/ 545 w 631"/>
                <a:gd name="T93" fmla="*/ 194 h 608"/>
                <a:gd name="T94" fmla="*/ 523 w 631"/>
                <a:gd name="T95" fmla="*/ 174 h 608"/>
                <a:gd name="T96" fmla="*/ 529 w 631"/>
                <a:gd name="T97" fmla="*/ 140 h 608"/>
                <a:gd name="T98" fmla="*/ 549 w 631"/>
                <a:gd name="T99" fmla="*/ 148 h 608"/>
                <a:gd name="T100" fmla="*/ 569 w 631"/>
                <a:gd name="T101" fmla="*/ 180 h 608"/>
                <a:gd name="T102" fmla="*/ 601 w 631"/>
                <a:gd name="T103" fmla="*/ 172 h 608"/>
                <a:gd name="T104" fmla="*/ 591 w 631"/>
                <a:gd name="T105" fmla="*/ 134 h 608"/>
                <a:gd name="T106" fmla="*/ 567 w 631"/>
                <a:gd name="T107" fmla="*/ 104 h 608"/>
                <a:gd name="T108" fmla="*/ 541 w 631"/>
                <a:gd name="T109" fmla="*/ 78 h 608"/>
                <a:gd name="T110" fmla="*/ 549 w 631"/>
                <a:gd name="T111" fmla="*/ 66 h 608"/>
                <a:gd name="T112" fmla="*/ 567 w 631"/>
                <a:gd name="T113" fmla="*/ 96 h 608"/>
                <a:gd name="T114" fmla="*/ 591 w 631"/>
                <a:gd name="T115" fmla="*/ 80 h 608"/>
                <a:gd name="T116" fmla="*/ 569 w 631"/>
                <a:gd name="T117" fmla="*/ 54 h 608"/>
                <a:gd name="T118" fmla="*/ 567 w 631"/>
                <a:gd name="T119" fmla="*/ 40 h 608"/>
                <a:gd name="T120" fmla="*/ 595 w 631"/>
                <a:gd name="T121" fmla="*/ 50 h 608"/>
                <a:gd name="T122" fmla="*/ 617 w 631"/>
                <a:gd name="T123" fmla="*/ 28 h 608"/>
                <a:gd name="T124" fmla="*/ 627 w 631"/>
                <a:gd name="T125" fmla="*/ 10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31" h="608">
                  <a:moveTo>
                    <a:pt x="631" y="0"/>
                  </a:moveTo>
                  <a:lnTo>
                    <a:pt x="0" y="0"/>
                  </a:lnTo>
                  <a:lnTo>
                    <a:pt x="8" y="18"/>
                  </a:lnTo>
                  <a:lnTo>
                    <a:pt x="14" y="40"/>
                  </a:lnTo>
                  <a:lnTo>
                    <a:pt x="20" y="62"/>
                  </a:lnTo>
                  <a:lnTo>
                    <a:pt x="20" y="74"/>
                  </a:lnTo>
                  <a:lnTo>
                    <a:pt x="36" y="88"/>
                  </a:lnTo>
                  <a:lnTo>
                    <a:pt x="30" y="106"/>
                  </a:lnTo>
                  <a:lnTo>
                    <a:pt x="24" y="126"/>
                  </a:lnTo>
                  <a:lnTo>
                    <a:pt x="38" y="142"/>
                  </a:lnTo>
                  <a:lnTo>
                    <a:pt x="54" y="128"/>
                  </a:lnTo>
                  <a:lnTo>
                    <a:pt x="66" y="132"/>
                  </a:lnTo>
                  <a:lnTo>
                    <a:pt x="76" y="146"/>
                  </a:lnTo>
                  <a:lnTo>
                    <a:pt x="86" y="162"/>
                  </a:lnTo>
                  <a:lnTo>
                    <a:pt x="96" y="176"/>
                  </a:lnTo>
                  <a:lnTo>
                    <a:pt x="92" y="190"/>
                  </a:lnTo>
                  <a:lnTo>
                    <a:pt x="74" y="180"/>
                  </a:lnTo>
                  <a:lnTo>
                    <a:pt x="56" y="174"/>
                  </a:lnTo>
                  <a:lnTo>
                    <a:pt x="44" y="172"/>
                  </a:lnTo>
                  <a:lnTo>
                    <a:pt x="54" y="188"/>
                  </a:lnTo>
                  <a:lnTo>
                    <a:pt x="66" y="196"/>
                  </a:lnTo>
                  <a:lnTo>
                    <a:pt x="80" y="202"/>
                  </a:lnTo>
                  <a:lnTo>
                    <a:pt x="94" y="208"/>
                  </a:lnTo>
                  <a:lnTo>
                    <a:pt x="110" y="212"/>
                  </a:lnTo>
                  <a:lnTo>
                    <a:pt x="102" y="228"/>
                  </a:lnTo>
                  <a:lnTo>
                    <a:pt x="96" y="248"/>
                  </a:lnTo>
                  <a:lnTo>
                    <a:pt x="90" y="270"/>
                  </a:lnTo>
                  <a:lnTo>
                    <a:pt x="74" y="272"/>
                  </a:lnTo>
                  <a:lnTo>
                    <a:pt x="76" y="274"/>
                  </a:lnTo>
                  <a:lnTo>
                    <a:pt x="66" y="286"/>
                  </a:lnTo>
                  <a:lnTo>
                    <a:pt x="56" y="302"/>
                  </a:lnTo>
                  <a:lnTo>
                    <a:pt x="52" y="322"/>
                  </a:lnTo>
                  <a:lnTo>
                    <a:pt x="50" y="340"/>
                  </a:lnTo>
                  <a:lnTo>
                    <a:pt x="60" y="342"/>
                  </a:lnTo>
                  <a:lnTo>
                    <a:pt x="56" y="362"/>
                  </a:lnTo>
                  <a:lnTo>
                    <a:pt x="62" y="378"/>
                  </a:lnTo>
                  <a:lnTo>
                    <a:pt x="70" y="394"/>
                  </a:lnTo>
                  <a:lnTo>
                    <a:pt x="78" y="410"/>
                  </a:lnTo>
                  <a:lnTo>
                    <a:pt x="82" y="440"/>
                  </a:lnTo>
                  <a:lnTo>
                    <a:pt x="92" y="436"/>
                  </a:lnTo>
                  <a:lnTo>
                    <a:pt x="104" y="442"/>
                  </a:lnTo>
                  <a:lnTo>
                    <a:pt x="94" y="458"/>
                  </a:lnTo>
                  <a:lnTo>
                    <a:pt x="100" y="478"/>
                  </a:lnTo>
                  <a:lnTo>
                    <a:pt x="106" y="500"/>
                  </a:lnTo>
                  <a:lnTo>
                    <a:pt x="116" y="520"/>
                  </a:lnTo>
                  <a:lnTo>
                    <a:pt x="128" y="538"/>
                  </a:lnTo>
                  <a:lnTo>
                    <a:pt x="132" y="556"/>
                  </a:lnTo>
                  <a:lnTo>
                    <a:pt x="146" y="562"/>
                  </a:lnTo>
                  <a:lnTo>
                    <a:pt x="154" y="576"/>
                  </a:lnTo>
                  <a:lnTo>
                    <a:pt x="166" y="570"/>
                  </a:lnTo>
                  <a:lnTo>
                    <a:pt x="178" y="568"/>
                  </a:lnTo>
                  <a:lnTo>
                    <a:pt x="187" y="578"/>
                  </a:lnTo>
                  <a:lnTo>
                    <a:pt x="197" y="592"/>
                  </a:lnTo>
                  <a:lnTo>
                    <a:pt x="207" y="608"/>
                  </a:lnTo>
                  <a:lnTo>
                    <a:pt x="217" y="600"/>
                  </a:lnTo>
                  <a:lnTo>
                    <a:pt x="225" y="606"/>
                  </a:lnTo>
                  <a:lnTo>
                    <a:pt x="235" y="594"/>
                  </a:lnTo>
                  <a:lnTo>
                    <a:pt x="237" y="572"/>
                  </a:lnTo>
                  <a:lnTo>
                    <a:pt x="249" y="554"/>
                  </a:lnTo>
                  <a:lnTo>
                    <a:pt x="245" y="532"/>
                  </a:lnTo>
                  <a:lnTo>
                    <a:pt x="249" y="506"/>
                  </a:lnTo>
                  <a:lnTo>
                    <a:pt x="255" y="492"/>
                  </a:lnTo>
                  <a:lnTo>
                    <a:pt x="269" y="482"/>
                  </a:lnTo>
                  <a:lnTo>
                    <a:pt x="277" y="462"/>
                  </a:lnTo>
                  <a:lnTo>
                    <a:pt x="269" y="442"/>
                  </a:lnTo>
                  <a:lnTo>
                    <a:pt x="271" y="430"/>
                  </a:lnTo>
                  <a:lnTo>
                    <a:pt x="273" y="422"/>
                  </a:lnTo>
                  <a:lnTo>
                    <a:pt x="281" y="404"/>
                  </a:lnTo>
                  <a:lnTo>
                    <a:pt x="299" y="396"/>
                  </a:lnTo>
                  <a:lnTo>
                    <a:pt x="315" y="382"/>
                  </a:lnTo>
                  <a:lnTo>
                    <a:pt x="329" y="360"/>
                  </a:lnTo>
                  <a:lnTo>
                    <a:pt x="329" y="378"/>
                  </a:lnTo>
                  <a:lnTo>
                    <a:pt x="337" y="376"/>
                  </a:lnTo>
                  <a:lnTo>
                    <a:pt x="351" y="372"/>
                  </a:lnTo>
                  <a:lnTo>
                    <a:pt x="367" y="366"/>
                  </a:lnTo>
                  <a:lnTo>
                    <a:pt x="383" y="356"/>
                  </a:lnTo>
                  <a:lnTo>
                    <a:pt x="393" y="332"/>
                  </a:lnTo>
                  <a:lnTo>
                    <a:pt x="403" y="312"/>
                  </a:lnTo>
                  <a:lnTo>
                    <a:pt x="417" y="294"/>
                  </a:lnTo>
                  <a:lnTo>
                    <a:pt x="429" y="284"/>
                  </a:lnTo>
                  <a:lnTo>
                    <a:pt x="443" y="278"/>
                  </a:lnTo>
                  <a:lnTo>
                    <a:pt x="457" y="278"/>
                  </a:lnTo>
                  <a:lnTo>
                    <a:pt x="473" y="274"/>
                  </a:lnTo>
                  <a:lnTo>
                    <a:pt x="487" y="268"/>
                  </a:lnTo>
                  <a:lnTo>
                    <a:pt x="503" y="264"/>
                  </a:lnTo>
                  <a:lnTo>
                    <a:pt x="519" y="260"/>
                  </a:lnTo>
                  <a:lnTo>
                    <a:pt x="531" y="246"/>
                  </a:lnTo>
                  <a:lnTo>
                    <a:pt x="545" y="230"/>
                  </a:lnTo>
                  <a:lnTo>
                    <a:pt x="561" y="216"/>
                  </a:lnTo>
                  <a:lnTo>
                    <a:pt x="575" y="212"/>
                  </a:lnTo>
                  <a:lnTo>
                    <a:pt x="587" y="202"/>
                  </a:lnTo>
                  <a:lnTo>
                    <a:pt x="575" y="196"/>
                  </a:lnTo>
                  <a:lnTo>
                    <a:pt x="561" y="198"/>
                  </a:lnTo>
                  <a:lnTo>
                    <a:pt x="545" y="194"/>
                  </a:lnTo>
                  <a:lnTo>
                    <a:pt x="531" y="190"/>
                  </a:lnTo>
                  <a:lnTo>
                    <a:pt x="523" y="174"/>
                  </a:lnTo>
                  <a:lnTo>
                    <a:pt x="535" y="162"/>
                  </a:lnTo>
                  <a:lnTo>
                    <a:pt x="529" y="140"/>
                  </a:lnTo>
                  <a:lnTo>
                    <a:pt x="537" y="142"/>
                  </a:lnTo>
                  <a:lnTo>
                    <a:pt x="549" y="148"/>
                  </a:lnTo>
                  <a:lnTo>
                    <a:pt x="561" y="162"/>
                  </a:lnTo>
                  <a:lnTo>
                    <a:pt x="569" y="180"/>
                  </a:lnTo>
                  <a:lnTo>
                    <a:pt x="585" y="182"/>
                  </a:lnTo>
                  <a:lnTo>
                    <a:pt x="601" y="172"/>
                  </a:lnTo>
                  <a:lnTo>
                    <a:pt x="599" y="152"/>
                  </a:lnTo>
                  <a:lnTo>
                    <a:pt x="591" y="134"/>
                  </a:lnTo>
                  <a:lnTo>
                    <a:pt x="577" y="120"/>
                  </a:lnTo>
                  <a:lnTo>
                    <a:pt x="567" y="104"/>
                  </a:lnTo>
                  <a:lnTo>
                    <a:pt x="555" y="90"/>
                  </a:lnTo>
                  <a:lnTo>
                    <a:pt x="541" y="78"/>
                  </a:lnTo>
                  <a:lnTo>
                    <a:pt x="541" y="66"/>
                  </a:lnTo>
                  <a:lnTo>
                    <a:pt x="549" y="66"/>
                  </a:lnTo>
                  <a:lnTo>
                    <a:pt x="555" y="84"/>
                  </a:lnTo>
                  <a:lnTo>
                    <a:pt x="567" y="96"/>
                  </a:lnTo>
                  <a:lnTo>
                    <a:pt x="581" y="102"/>
                  </a:lnTo>
                  <a:lnTo>
                    <a:pt x="591" y="80"/>
                  </a:lnTo>
                  <a:lnTo>
                    <a:pt x="583" y="64"/>
                  </a:lnTo>
                  <a:lnTo>
                    <a:pt x="569" y="54"/>
                  </a:lnTo>
                  <a:lnTo>
                    <a:pt x="559" y="44"/>
                  </a:lnTo>
                  <a:lnTo>
                    <a:pt x="567" y="40"/>
                  </a:lnTo>
                  <a:lnTo>
                    <a:pt x="585" y="62"/>
                  </a:lnTo>
                  <a:lnTo>
                    <a:pt x="595" y="50"/>
                  </a:lnTo>
                  <a:lnTo>
                    <a:pt x="607" y="44"/>
                  </a:lnTo>
                  <a:lnTo>
                    <a:pt x="617" y="28"/>
                  </a:lnTo>
                  <a:lnTo>
                    <a:pt x="611" y="16"/>
                  </a:lnTo>
                  <a:lnTo>
                    <a:pt x="627" y="10"/>
                  </a:lnTo>
                  <a:lnTo>
                    <a:pt x="63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31" name="Freeform 131"/>
            <p:cNvSpPr>
              <a:spLocks noEditPoints="1"/>
            </p:cNvSpPr>
            <p:nvPr/>
          </p:nvSpPr>
          <p:spPr bwMode="black">
            <a:xfrm>
              <a:off x="1116013" y="0"/>
              <a:ext cx="873125" cy="790575"/>
            </a:xfrm>
            <a:custGeom>
              <a:avLst/>
              <a:gdLst>
                <a:gd name="T0" fmla="*/ 92 w 550"/>
                <a:gd name="T1" fmla="*/ 24 h 498"/>
                <a:gd name="T2" fmla="*/ 76 w 550"/>
                <a:gd name="T3" fmla="*/ 0 h 498"/>
                <a:gd name="T4" fmla="*/ 2 w 550"/>
                <a:gd name="T5" fmla="*/ 38 h 498"/>
                <a:gd name="T6" fmla="*/ 14 w 550"/>
                <a:gd name="T7" fmla="*/ 68 h 498"/>
                <a:gd name="T8" fmla="*/ 70 w 550"/>
                <a:gd name="T9" fmla="*/ 104 h 498"/>
                <a:gd name="T10" fmla="*/ 164 w 550"/>
                <a:gd name="T11" fmla="*/ 124 h 498"/>
                <a:gd name="T12" fmla="*/ 170 w 550"/>
                <a:gd name="T13" fmla="*/ 116 h 498"/>
                <a:gd name="T14" fmla="*/ 182 w 550"/>
                <a:gd name="T15" fmla="*/ 128 h 498"/>
                <a:gd name="T16" fmla="*/ 214 w 550"/>
                <a:gd name="T17" fmla="*/ 130 h 498"/>
                <a:gd name="T18" fmla="*/ 222 w 550"/>
                <a:gd name="T19" fmla="*/ 122 h 498"/>
                <a:gd name="T20" fmla="*/ 236 w 550"/>
                <a:gd name="T21" fmla="*/ 110 h 498"/>
                <a:gd name="T22" fmla="*/ 246 w 550"/>
                <a:gd name="T23" fmla="*/ 138 h 498"/>
                <a:gd name="T24" fmla="*/ 256 w 550"/>
                <a:gd name="T25" fmla="*/ 166 h 498"/>
                <a:gd name="T26" fmla="*/ 288 w 550"/>
                <a:gd name="T27" fmla="*/ 182 h 498"/>
                <a:gd name="T28" fmla="*/ 310 w 550"/>
                <a:gd name="T29" fmla="*/ 208 h 498"/>
                <a:gd name="T30" fmla="*/ 324 w 550"/>
                <a:gd name="T31" fmla="*/ 284 h 498"/>
                <a:gd name="T32" fmla="*/ 304 w 550"/>
                <a:gd name="T33" fmla="*/ 338 h 498"/>
                <a:gd name="T34" fmla="*/ 240 w 550"/>
                <a:gd name="T35" fmla="*/ 346 h 498"/>
                <a:gd name="T36" fmla="*/ 236 w 550"/>
                <a:gd name="T37" fmla="*/ 392 h 498"/>
                <a:gd name="T38" fmla="*/ 276 w 550"/>
                <a:gd name="T39" fmla="*/ 384 h 498"/>
                <a:gd name="T40" fmla="*/ 316 w 550"/>
                <a:gd name="T41" fmla="*/ 384 h 498"/>
                <a:gd name="T42" fmla="*/ 346 w 550"/>
                <a:gd name="T43" fmla="*/ 426 h 498"/>
                <a:gd name="T44" fmla="*/ 366 w 550"/>
                <a:gd name="T45" fmla="*/ 456 h 498"/>
                <a:gd name="T46" fmla="*/ 378 w 550"/>
                <a:gd name="T47" fmla="*/ 462 h 498"/>
                <a:gd name="T48" fmla="*/ 400 w 550"/>
                <a:gd name="T49" fmla="*/ 478 h 498"/>
                <a:gd name="T50" fmla="*/ 444 w 550"/>
                <a:gd name="T51" fmla="*/ 488 h 498"/>
                <a:gd name="T52" fmla="*/ 430 w 550"/>
                <a:gd name="T53" fmla="*/ 448 h 498"/>
                <a:gd name="T54" fmla="*/ 420 w 550"/>
                <a:gd name="T55" fmla="*/ 434 h 498"/>
                <a:gd name="T56" fmla="*/ 480 w 550"/>
                <a:gd name="T57" fmla="*/ 472 h 498"/>
                <a:gd name="T58" fmla="*/ 490 w 550"/>
                <a:gd name="T59" fmla="*/ 456 h 498"/>
                <a:gd name="T60" fmla="*/ 490 w 550"/>
                <a:gd name="T61" fmla="*/ 442 h 498"/>
                <a:gd name="T62" fmla="*/ 482 w 550"/>
                <a:gd name="T63" fmla="*/ 382 h 498"/>
                <a:gd name="T64" fmla="*/ 460 w 550"/>
                <a:gd name="T65" fmla="*/ 370 h 498"/>
                <a:gd name="T66" fmla="*/ 442 w 550"/>
                <a:gd name="T67" fmla="*/ 352 h 498"/>
                <a:gd name="T68" fmla="*/ 426 w 550"/>
                <a:gd name="T69" fmla="*/ 326 h 498"/>
                <a:gd name="T70" fmla="*/ 442 w 550"/>
                <a:gd name="T71" fmla="*/ 312 h 498"/>
                <a:gd name="T72" fmla="*/ 470 w 550"/>
                <a:gd name="T73" fmla="*/ 322 h 498"/>
                <a:gd name="T74" fmla="*/ 480 w 550"/>
                <a:gd name="T75" fmla="*/ 352 h 498"/>
                <a:gd name="T76" fmla="*/ 514 w 550"/>
                <a:gd name="T77" fmla="*/ 350 h 498"/>
                <a:gd name="T78" fmla="*/ 542 w 550"/>
                <a:gd name="T79" fmla="*/ 318 h 498"/>
                <a:gd name="T80" fmla="*/ 546 w 550"/>
                <a:gd name="T81" fmla="*/ 304 h 498"/>
                <a:gd name="T82" fmla="*/ 514 w 550"/>
                <a:gd name="T83" fmla="*/ 274 h 498"/>
                <a:gd name="T84" fmla="*/ 490 w 550"/>
                <a:gd name="T85" fmla="*/ 232 h 498"/>
                <a:gd name="T86" fmla="*/ 458 w 550"/>
                <a:gd name="T87" fmla="*/ 222 h 498"/>
                <a:gd name="T88" fmla="*/ 450 w 550"/>
                <a:gd name="T89" fmla="*/ 202 h 498"/>
                <a:gd name="T90" fmla="*/ 430 w 550"/>
                <a:gd name="T91" fmla="*/ 170 h 498"/>
                <a:gd name="T92" fmla="*/ 414 w 550"/>
                <a:gd name="T93" fmla="*/ 142 h 498"/>
                <a:gd name="T94" fmla="*/ 418 w 550"/>
                <a:gd name="T95" fmla="*/ 98 h 498"/>
                <a:gd name="T96" fmla="*/ 402 w 550"/>
                <a:gd name="T97" fmla="*/ 106 h 498"/>
                <a:gd name="T98" fmla="*/ 386 w 550"/>
                <a:gd name="T99" fmla="*/ 80 h 498"/>
                <a:gd name="T100" fmla="*/ 374 w 550"/>
                <a:gd name="T101" fmla="*/ 56 h 498"/>
                <a:gd name="T102" fmla="*/ 360 w 550"/>
                <a:gd name="T103" fmla="*/ 32 h 498"/>
                <a:gd name="T104" fmla="*/ 318 w 550"/>
                <a:gd name="T105" fmla="*/ 36 h 498"/>
                <a:gd name="T106" fmla="*/ 320 w 550"/>
                <a:gd name="T107" fmla="*/ 12 h 498"/>
                <a:gd name="T108" fmla="*/ 100 w 550"/>
                <a:gd name="T109" fmla="*/ 50 h 498"/>
                <a:gd name="T110" fmla="*/ 440 w 550"/>
                <a:gd name="T111" fmla="*/ 296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50" h="498">
                  <a:moveTo>
                    <a:pt x="304" y="0"/>
                  </a:moveTo>
                  <a:lnTo>
                    <a:pt x="82" y="0"/>
                  </a:lnTo>
                  <a:lnTo>
                    <a:pt x="78" y="2"/>
                  </a:lnTo>
                  <a:lnTo>
                    <a:pt x="92" y="24"/>
                  </a:lnTo>
                  <a:lnTo>
                    <a:pt x="102" y="26"/>
                  </a:lnTo>
                  <a:lnTo>
                    <a:pt x="102" y="42"/>
                  </a:lnTo>
                  <a:lnTo>
                    <a:pt x="78" y="8"/>
                  </a:lnTo>
                  <a:lnTo>
                    <a:pt x="76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6" y="16"/>
                  </a:lnTo>
                  <a:lnTo>
                    <a:pt x="2" y="38"/>
                  </a:lnTo>
                  <a:lnTo>
                    <a:pt x="46" y="58"/>
                  </a:lnTo>
                  <a:lnTo>
                    <a:pt x="12" y="56"/>
                  </a:lnTo>
                  <a:lnTo>
                    <a:pt x="16" y="62"/>
                  </a:lnTo>
                  <a:lnTo>
                    <a:pt x="14" y="68"/>
                  </a:lnTo>
                  <a:lnTo>
                    <a:pt x="40" y="102"/>
                  </a:lnTo>
                  <a:lnTo>
                    <a:pt x="62" y="104"/>
                  </a:lnTo>
                  <a:lnTo>
                    <a:pt x="68" y="98"/>
                  </a:lnTo>
                  <a:lnTo>
                    <a:pt x="70" y="104"/>
                  </a:lnTo>
                  <a:lnTo>
                    <a:pt x="82" y="120"/>
                  </a:lnTo>
                  <a:lnTo>
                    <a:pt x="134" y="120"/>
                  </a:lnTo>
                  <a:lnTo>
                    <a:pt x="158" y="132"/>
                  </a:lnTo>
                  <a:lnTo>
                    <a:pt x="164" y="124"/>
                  </a:lnTo>
                  <a:lnTo>
                    <a:pt x="174" y="134"/>
                  </a:lnTo>
                  <a:lnTo>
                    <a:pt x="184" y="134"/>
                  </a:lnTo>
                  <a:lnTo>
                    <a:pt x="178" y="126"/>
                  </a:lnTo>
                  <a:lnTo>
                    <a:pt x="170" y="116"/>
                  </a:lnTo>
                  <a:lnTo>
                    <a:pt x="194" y="122"/>
                  </a:lnTo>
                  <a:lnTo>
                    <a:pt x="198" y="128"/>
                  </a:lnTo>
                  <a:lnTo>
                    <a:pt x="190" y="126"/>
                  </a:lnTo>
                  <a:lnTo>
                    <a:pt x="182" y="128"/>
                  </a:lnTo>
                  <a:lnTo>
                    <a:pt x="192" y="148"/>
                  </a:lnTo>
                  <a:lnTo>
                    <a:pt x="196" y="146"/>
                  </a:lnTo>
                  <a:lnTo>
                    <a:pt x="196" y="140"/>
                  </a:lnTo>
                  <a:lnTo>
                    <a:pt x="214" y="130"/>
                  </a:lnTo>
                  <a:lnTo>
                    <a:pt x="208" y="130"/>
                  </a:lnTo>
                  <a:lnTo>
                    <a:pt x="204" y="128"/>
                  </a:lnTo>
                  <a:lnTo>
                    <a:pt x="218" y="126"/>
                  </a:lnTo>
                  <a:lnTo>
                    <a:pt x="222" y="122"/>
                  </a:lnTo>
                  <a:lnTo>
                    <a:pt x="214" y="100"/>
                  </a:lnTo>
                  <a:lnTo>
                    <a:pt x="216" y="100"/>
                  </a:lnTo>
                  <a:lnTo>
                    <a:pt x="228" y="110"/>
                  </a:lnTo>
                  <a:lnTo>
                    <a:pt x="236" y="110"/>
                  </a:lnTo>
                  <a:lnTo>
                    <a:pt x="238" y="130"/>
                  </a:lnTo>
                  <a:lnTo>
                    <a:pt x="252" y="130"/>
                  </a:lnTo>
                  <a:lnTo>
                    <a:pt x="252" y="134"/>
                  </a:lnTo>
                  <a:lnTo>
                    <a:pt x="246" y="138"/>
                  </a:lnTo>
                  <a:lnTo>
                    <a:pt x="272" y="160"/>
                  </a:lnTo>
                  <a:lnTo>
                    <a:pt x="274" y="164"/>
                  </a:lnTo>
                  <a:lnTo>
                    <a:pt x="268" y="168"/>
                  </a:lnTo>
                  <a:lnTo>
                    <a:pt x="256" y="166"/>
                  </a:lnTo>
                  <a:lnTo>
                    <a:pt x="256" y="194"/>
                  </a:lnTo>
                  <a:lnTo>
                    <a:pt x="280" y="178"/>
                  </a:lnTo>
                  <a:lnTo>
                    <a:pt x="288" y="176"/>
                  </a:lnTo>
                  <a:lnTo>
                    <a:pt x="288" y="182"/>
                  </a:lnTo>
                  <a:lnTo>
                    <a:pt x="306" y="204"/>
                  </a:lnTo>
                  <a:lnTo>
                    <a:pt x="306" y="190"/>
                  </a:lnTo>
                  <a:lnTo>
                    <a:pt x="308" y="190"/>
                  </a:lnTo>
                  <a:lnTo>
                    <a:pt x="310" y="208"/>
                  </a:lnTo>
                  <a:lnTo>
                    <a:pt x="324" y="218"/>
                  </a:lnTo>
                  <a:lnTo>
                    <a:pt x="338" y="258"/>
                  </a:lnTo>
                  <a:lnTo>
                    <a:pt x="326" y="272"/>
                  </a:lnTo>
                  <a:lnTo>
                    <a:pt x="324" y="284"/>
                  </a:lnTo>
                  <a:lnTo>
                    <a:pt x="296" y="310"/>
                  </a:lnTo>
                  <a:lnTo>
                    <a:pt x="314" y="336"/>
                  </a:lnTo>
                  <a:lnTo>
                    <a:pt x="314" y="340"/>
                  </a:lnTo>
                  <a:lnTo>
                    <a:pt x="304" y="338"/>
                  </a:lnTo>
                  <a:lnTo>
                    <a:pt x="282" y="350"/>
                  </a:lnTo>
                  <a:lnTo>
                    <a:pt x="238" y="340"/>
                  </a:lnTo>
                  <a:lnTo>
                    <a:pt x="242" y="346"/>
                  </a:lnTo>
                  <a:lnTo>
                    <a:pt x="240" y="346"/>
                  </a:lnTo>
                  <a:lnTo>
                    <a:pt x="242" y="354"/>
                  </a:lnTo>
                  <a:lnTo>
                    <a:pt x="232" y="362"/>
                  </a:lnTo>
                  <a:lnTo>
                    <a:pt x="228" y="380"/>
                  </a:lnTo>
                  <a:lnTo>
                    <a:pt x="236" y="392"/>
                  </a:lnTo>
                  <a:lnTo>
                    <a:pt x="258" y="400"/>
                  </a:lnTo>
                  <a:lnTo>
                    <a:pt x="276" y="392"/>
                  </a:lnTo>
                  <a:lnTo>
                    <a:pt x="276" y="384"/>
                  </a:lnTo>
                  <a:lnTo>
                    <a:pt x="276" y="384"/>
                  </a:lnTo>
                  <a:lnTo>
                    <a:pt x="298" y="392"/>
                  </a:lnTo>
                  <a:lnTo>
                    <a:pt x="302" y="386"/>
                  </a:lnTo>
                  <a:lnTo>
                    <a:pt x="298" y="380"/>
                  </a:lnTo>
                  <a:lnTo>
                    <a:pt x="316" y="384"/>
                  </a:lnTo>
                  <a:lnTo>
                    <a:pt x="326" y="410"/>
                  </a:lnTo>
                  <a:lnTo>
                    <a:pt x="354" y="424"/>
                  </a:lnTo>
                  <a:lnTo>
                    <a:pt x="350" y="428"/>
                  </a:lnTo>
                  <a:lnTo>
                    <a:pt x="346" y="426"/>
                  </a:lnTo>
                  <a:lnTo>
                    <a:pt x="342" y="428"/>
                  </a:lnTo>
                  <a:lnTo>
                    <a:pt x="360" y="452"/>
                  </a:lnTo>
                  <a:lnTo>
                    <a:pt x="376" y="460"/>
                  </a:lnTo>
                  <a:lnTo>
                    <a:pt x="366" y="456"/>
                  </a:lnTo>
                  <a:lnTo>
                    <a:pt x="364" y="460"/>
                  </a:lnTo>
                  <a:lnTo>
                    <a:pt x="372" y="470"/>
                  </a:lnTo>
                  <a:lnTo>
                    <a:pt x="384" y="464"/>
                  </a:lnTo>
                  <a:lnTo>
                    <a:pt x="378" y="462"/>
                  </a:lnTo>
                  <a:lnTo>
                    <a:pt x="384" y="458"/>
                  </a:lnTo>
                  <a:lnTo>
                    <a:pt x="386" y="464"/>
                  </a:lnTo>
                  <a:lnTo>
                    <a:pt x="394" y="460"/>
                  </a:lnTo>
                  <a:lnTo>
                    <a:pt x="400" y="478"/>
                  </a:lnTo>
                  <a:lnTo>
                    <a:pt x="406" y="474"/>
                  </a:lnTo>
                  <a:lnTo>
                    <a:pt x="410" y="482"/>
                  </a:lnTo>
                  <a:lnTo>
                    <a:pt x="434" y="492"/>
                  </a:lnTo>
                  <a:lnTo>
                    <a:pt x="444" y="488"/>
                  </a:lnTo>
                  <a:lnTo>
                    <a:pt x="452" y="498"/>
                  </a:lnTo>
                  <a:lnTo>
                    <a:pt x="462" y="496"/>
                  </a:lnTo>
                  <a:lnTo>
                    <a:pt x="460" y="476"/>
                  </a:lnTo>
                  <a:lnTo>
                    <a:pt x="430" y="448"/>
                  </a:lnTo>
                  <a:lnTo>
                    <a:pt x="412" y="426"/>
                  </a:lnTo>
                  <a:lnTo>
                    <a:pt x="408" y="420"/>
                  </a:lnTo>
                  <a:lnTo>
                    <a:pt x="410" y="420"/>
                  </a:lnTo>
                  <a:lnTo>
                    <a:pt x="420" y="434"/>
                  </a:lnTo>
                  <a:lnTo>
                    <a:pt x="428" y="430"/>
                  </a:lnTo>
                  <a:lnTo>
                    <a:pt x="444" y="450"/>
                  </a:lnTo>
                  <a:lnTo>
                    <a:pt x="468" y="452"/>
                  </a:lnTo>
                  <a:lnTo>
                    <a:pt x="480" y="472"/>
                  </a:lnTo>
                  <a:lnTo>
                    <a:pt x="486" y="468"/>
                  </a:lnTo>
                  <a:lnTo>
                    <a:pt x="482" y="458"/>
                  </a:lnTo>
                  <a:lnTo>
                    <a:pt x="492" y="460"/>
                  </a:lnTo>
                  <a:lnTo>
                    <a:pt x="490" y="456"/>
                  </a:lnTo>
                  <a:lnTo>
                    <a:pt x="488" y="446"/>
                  </a:lnTo>
                  <a:lnTo>
                    <a:pt x="480" y="438"/>
                  </a:lnTo>
                  <a:lnTo>
                    <a:pt x="480" y="436"/>
                  </a:lnTo>
                  <a:lnTo>
                    <a:pt x="490" y="442"/>
                  </a:lnTo>
                  <a:lnTo>
                    <a:pt x="492" y="418"/>
                  </a:lnTo>
                  <a:lnTo>
                    <a:pt x="488" y="404"/>
                  </a:lnTo>
                  <a:lnTo>
                    <a:pt x="476" y="400"/>
                  </a:lnTo>
                  <a:lnTo>
                    <a:pt x="482" y="382"/>
                  </a:lnTo>
                  <a:lnTo>
                    <a:pt x="472" y="374"/>
                  </a:lnTo>
                  <a:lnTo>
                    <a:pt x="468" y="376"/>
                  </a:lnTo>
                  <a:lnTo>
                    <a:pt x="468" y="368"/>
                  </a:lnTo>
                  <a:lnTo>
                    <a:pt x="460" y="370"/>
                  </a:lnTo>
                  <a:lnTo>
                    <a:pt x="462" y="364"/>
                  </a:lnTo>
                  <a:lnTo>
                    <a:pt x="446" y="364"/>
                  </a:lnTo>
                  <a:lnTo>
                    <a:pt x="446" y="366"/>
                  </a:lnTo>
                  <a:lnTo>
                    <a:pt x="442" y="352"/>
                  </a:lnTo>
                  <a:lnTo>
                    <a:pt x="438" y="352"/>
                  </a:lnTo>
                  <a:lnTo>
                    <a:pt x="438" y="334"/>
                  </a:lnTo>
                  <a:lnTo>
                    <a:pt x="426" y="334"/>
                  </a:lnTo>
                  <a:lnTo>
                    <a:pt x="426" y="326"/>
                  </a:lnTo>
                  <a:lnTo>
                    <a:pt x="444" y="322"/>
                  </a:lnTo>
                  <a:lnTo>
                    <a:pt x="424" y="302"/>
                  </a:lnTo>
                  <a:lnTo>
                    <a:pt x="426" y="300"/>
                  </a:lnTo>
                  <a:lnTo>
                    <a:pt x="442" y="312"/>
                  </a:lnTo>
                  <a:lnTo>
                    <a:pt x="440" y="306"/>
                  </a:lnTo>
                  <a:lnTo>
                    <a:pt x="458" y="316"/>
                  </a:lnTo>
                  <a:lnTo>
                    <a:pt x="460" y="324"/>
                  </a:lnTo>
                  <a:lnTo>
                    <a:pt x="470" y="322"/>
                  </a:lnTo>
                  <a:lnTo>
                    <a:pt x="470" y="334"/>
                  </a:lnTo>
                  <a:lnTo>
                    <a:pt x="478" y="350"/>
                  </a:lnTo>
                  <a:lnTo>
                    <a:pt x="482" y="348"/>
                  </a:lnTo>
                  <a:lnTo>
                    <a:pt x="480" y="352"/>
                  </a:lnTo>
                  <a:lnTo>
                    <a:pt x="486" y="360"/>
                  </a:lnTo>
                  <a:lnTo>
                    <a:pt x="492" y="358"/>
                  </a:lnTo>
                  <a:lnTo>
                    <a:pt x="506" y="374"/>
                  </a:lnTo>
                  <a:lnTo>
                    <a:pt x="514" y="350"/>
                  </a:lnTo>
                  <a:lnTo>
                    <a:pt x="512" y="336"/>
                  </a:lnTo>
                  <a:lnTo>
                    <a:pt x="522" y="342"/>
                  </a:lnTo>
                  <a:lnTo>
                    <a:pt x="530" y="322"/>
                  </a:lnTo>
                  <a:lnTo>
                    <a:pt x="542" y="318"/>
                  </a:lnTo>
                  <a:lnTo>
                    <a:pt x="528" y="314"/>
                  </a:lnTo>
                  <a:lnTo>
                    <a:pt x="530" y="308"/>
                  </a:lnTo>
                  <a:lnTo>
                    <a:pt x="542" y="310"/>
                  </a:lnTo>
                  <a:lnTo>
                    <a:pt x="546" y="304"/>
                  </a:lnTo>
                  <a:lnTo>
                    <a:pt x="542" y="300"/>
                  </a:lnTo>
                  <a:lnTo>
                    <a:pt x="550" y="292"/>
                  </a:lnTo>
                  <a:lnTo>
                    <a:pt x="532" y="270"/>
                  </a:lnTo>
                  <a:lnTo>
                    <a:pt x="514" y="274"/>
                  </a:lnTo>
                  <a:lnTo>
                    <a:pt x="520" y="256"/>
                  </a:lnTo>
                  <a:lnTo>
                    <a:pt x="498" y="260"/>
                  </a:lnTo>
                  <a:lnTo>
                    <a:pt x="502" y="252"/>
                  </a:lnTo>
                  <a:lnTo>
                    <a:pt x="490" y="232"/>
                  </a:lnTo>
                  <a:lnTo>
                    <a:pt x="480" y="230"/>
                  </a:lnTo>
                  <a:lnTo>
                    <a:pt x="482" y="216"/>
                  </a:lnTo>
                  <a:lnTo>
                    <a:pt x="460" y="226"/>
                  </a:lnTo>
                  <a:lnTo>
                    <a:pt x="458" y="222"/>
                  </a:lnTo>
                  <a:lnTo>
                    <a:pt x="462" y="216"/>
                  </a:lnTo>
                  <a:lnTo>
                    <a:pt x="458" y="210"/>
                  </a:lnTo>
                  <a:lnTo>
                    <a:pt x="446" y="210"/>
                  </a:lnTo>
                  <a:lnTo>
                    <a:pt x="450" y="202"/>
                  </a:lnTo>
                  <a:lnTo>
                    <a:pt x="424" y="192"/>
                  </a:lnTo>
                  <a:lnTo>
                    <a:pt x="432" y="190"/>
                  </a:lnTo>
                  <a:lnTo>
                    <a:pt x="422" y="178"/>
                  </a:lnTo>
                  <a:lnTo>
                    <a:pt x="430" y="170"/>
                  </a:lnTo>
                  <a:lnTo>
                    <a:pt x="418" y="164"/>
                  </a:lnTo>
                  <a:lnTo>
                    <a:pt x="450" y="160"/>
                  </a:lnTo>
                  <a:lnTo>
                    <a:pt x="450" y="156"/>
                  </a:lnTo>
                  <a:lnTo>
                    <a:pt x="414" y="142"/>
                  </a:lnTo>
                  <a:lnTo>
                    <a:pt x="438" y="134"/>
                  </a:lnTo>
                  <a:lnTo>
                    <a:pt x="442" y="128"/>
                  </a:lnTo>
                  <a:lnTo>
                    <a:pt x="438" y="120"/>
                  </a:lnTo>
                  <a:lnTo>
                    <a:pt x="418" y="98"/>
                  </a:lnTo>
                  <a:lnTo>
                    <a:pt x="414" y="110"/>
                  </a:lnTo>
                  <a:lnTo>
                    <a:pt x="410" y="112"/>
                  </a:lnTo>
                  <a:lnTo>
                    <a:pt x="414" y="106"/>
                  </a:lnTo>
                  <a:lnTo>
                    <a:pt x="402" y="106"/>
                  </a:lnTo>
                  <a:lnTo>
                    <a:pt x="414" y="100"/>
                  </a:lnTo>
                  <a:lnTo>
                    <a:pt x="416" y="84"/>
                  </a:lnTo>
                  <a:lnTo>
                    <a:pt x="392" y="72"/>
                  </a:lnTo>
                  <a:lnTo>
                    <a:pt x="386" y="80"/>
                  </a:lnTo>
                  <a:lnTo>
                    <a:pt x="392" y="66"/>
                  </a:lnTo>
                  <a:lnTo>
                    <a:pt x="372" y="76"/>
                  </a:lnTo>
                  <a:lnTo>
                    <a:pt x="376" y="66"/>
                  </a:lnTo>
                  <a:lnTo>
                    <a:pt x="374" y="56"/>
                  </a:lnTo>
                  <a:lnTo>
                    <a:pt x="360" y="56"/>
                  </a:lnTo>
                  <a:lnTo>
                    <a:pt x="364" y="56"/>
                  </a:lnTo>
                  <a:lnTo>
                    <a:pt x="366" y="48"/>
                  </a:lnTo>
                  <a:lnTo>
                    <a:pt x="360" y="32"/>
                  </a:lnTo>
                  <a:lnTo>
                    <a:pt x="334" y="16"/>
                  </a:lnTo>
                  <a:lnTo>
                    <a:pt x="328" y="28"/>
                  </a:lnTo>
                  <a:lnTo>
                    <a:pt x="318" y="28"/>
                  </a:lnTo>
                  <a:lnTo>
                    <a:pt x="318" y="36"/>
                  </a:lnTo>
                  <a:lnTo>
                    <a:pt x="318" y="36"/>
                  </a:lnTo>
                  <a:lnTo>
                    <a:pt x="318" y="26"/>
                  </a:lnTo>
                  <a:lnTo>
                    <a:pt x="312" y="28"/>
                  </a:lnTo>
                  <a:lnTo>
                    <a:pt x="320" y="12"/>
                  </a:lnTo>
                  <a:lnTo>
                    <a:pt x="298" y="18"/>
                  </a:lnTo>
                  <a:lnTo>
                    <a:pt x="304" y="12"/>
                  </a:lnTo>
                  <a:lnTo>
                    <a:pt x="304" y="0"/>
                  </a:lnTo>
                  <a:close/>
                  <a:moveTo>
                    <a:pt x="100" y="50"/>
                  </a:moveTo>
                  <a:lnTo>
                    <a:pt x="94" y="52"/>
                  </a:lnTo>
                  <a:lnTo>
                    <a:pt x="102" y="48"/>
                  </a:lnTo>
                  <a:lnTo>
                    <a:pt x="100" y="50"/>
                  </a:lnTo>
                  <a:close/>
                  <a:moveTo>
                    <a:pt x="440" y="296"/>
                  </a:moveTo>
                  <a:lnTo>
                    <a:pt x="438" y="304"/>
                  </a:lnTo>
                  <a:lnTo>
                    <a:pt x="436" y="296"/>
                  </a:lnTo>
                  <a:lnTo>
                    <a:pt x="440" y="2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32" name="Freeform 132"/>
            <p:cNvSpPr>
              <a:spLocks/>
            </p:cNvSpPr>
            <p:nvPr/>
          </p:nvSpPr>
          <p:spPr bwMode="black">
            <a:xfrm>
              <a:off x="260350" y="0"/>
              <a:ext cx="549275" cy="317500"/>
            </a:xfrm>
            <a:custGeom>
              <a:avLst/>
              <a:gdLst>
                <a:gd name="T0" fmla="*/ 206 w 346"/>
                <a:gd name="T1" fmla="*/ 18 h 200"/>
                <a:gd name="T2" fmla="*/ 206 w 346"/>
                <a:gd name="T3" fmla="*/ 4 h 200"/>
                <a:gd name="T4" fmla="*/ 6 w 346"/>
                <a:gd name="T5" fmla="*/ 0 h 200"/>
                <a:gd name="T6" fmla="*/ 2 w 346"/>
                <a:gd name="T7" fmla="*/ 26 h 200"/>
                <a:gd name="T8" fmla="*/ 22 w 346"/>
                <a:gd name="T9" fmla="*/ 30 h 200"/>
                <a:gd name="T10" fmla="*/ 16 w 346"/>
                <a:gd name="T11" fmla="*/ 44 h 200"/>
                <a:gd name="T12" fmla="*/ 52 w 346"/>
                <a:gd name="T13" fmla="*/ 36 h 200"/>
                <a:gd name="T14" fmla="*/ 12 w 346"/>
                <a:gd name="T15" fmla="*/ 58 h 200"/>
                <a:gd name="T16" fmla="*/ 70 w 346"/>
                <a:gd name="T17" fmla="*/ 90 h 200"/>
                <a:gd name="T18" fmla="*/ 128 w 346"/>
                <a:gd name="T19" fmla="*/ 96 h 200"/>
                <a:gd name="T20" fmla="*/ 88 w 346"/>
                <a:gd name="T21" fmla="*/ 96 h 200"/>
                <a:gd name="T22" fmla="*/ 46 w 346"/>
                <a:gd name="T23" fmla="*/ 148 h 200"/>
                <a:gd name="T24" fmla="*/ 102 w 346"/>
                <a:gd name="T25" fmla="*/ 168 h 200"/>
                <a:gd name="T26" fmla="*/ 102 w 346"/>
                <a:gd name="T27" fmla="*/ 186 h 200"/>
                <a:gd name="T28" fmla="*/ 104 w 346"/>
                <a:gd name="T29" fmla="*/ 200 h 200"/>
                <a:gd name="T30" fmla="*/ 198 w 346"/>
                <a:gd name="T31" fmla="*/ 176 h 200"/>
                <a:gd name="T32" fmla="*/ 236 w 346"/>
                <a:gd name="T33" fmla="*/ 148 h 200"/>
                <a:gd name="T34" fmla="*/ 238 w 346"/>
                <a:gd name="T35" fmla="*/ 162 h 200"/>
                <a:gd name="T36" fmla="*/ 258 w 346"/>
                <a:gd name="T37" fmla="*/ 176 h 200"/>
                <a:gd name="T38" fmla="*/ 336 w 346"/>
                <a:gd name="T39" fmla="*/ 162 h 200"/>
                <a:gd name="T40" fmla="*/ 326 w 346"/>
                <a:gd name="T41" fmla="*/ 146 h 200"/>
                <a:gd name="T42" fmla="*/ 304 w 346"/>
                <a:gd name="T43" fmla="*/ 152 h 200"/>
                <a:gd name="T44" fmla="*/ 316 w 346"/>
                <a:gd name="T45" fmla="*/ 144 h 200"/>
                <a:gd name="T46" fmla="*/ 320 w 346"/>
                <a:gd name="T47" fmla="*/ 126 h 200"/>
                <a:gd name="T48" fmla="*/ 332 w 346"/>
                <a:gd name="T49" fmla="*/ 138 h 200"/>
                <a:gd name="T50" fmla="*/ 334 w 346"/>
                <a:gd name="T51" fmla="*/ 138 h 200"/>
                <a:gd name="T52" fmla="*/ 346 w 346"/>
                <a:gd name="T53" fmla="*/ 116 h 200"/>
                <a:gd name="T54" fmla="*/ 332 w 346"/>
                <a:gd name="T55" fmla="*/ 106 h 200"/>
                <a:gd name="T56" fmla="*/ 296 w 346"/>
                <a:gd name="T57" fmla="*/ 80 h 200"/>
                <a:gd name="T58" fmla="*/ 278 w 346"/>
                <a:gd name="T59" fmla="*/ 26 h 200"/>
                <a:gd name="T60" fmla="*/ 268 w 346"/>
                <a:gd name="T61" fmla="*/ 0 h 200"/>
                <a:gd name="T62" fmla="*/ 216 w 346"/>
                <a:gd name="T63" fmla="*/ 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6" h="200">
                  <a:moveTo>
                    <a:pt x="216" y="6"/>
                  </a:moveTo>
                  <a:lnTo>
                    <a:pt x="206" y="18"/>
                  </a:lnTo>
                  <a:lnTo>
                    <a:pt x="204" y="16"/>
                  </a:lnTo>
                  <a:lnTo>
                    <a:pt x="206" y="4"/>
                  </a:lnTo>
                  <a:lnTo>
                    <a:pt x="202" y="0"/>
                  </a:lnTo>
                  <a:lnTo>
                    <a:pt x="6" y="0"/>
                  </a:lnTo>
                  <a:lnTo>
                    <a:pt x="0" y="10"/>
                  </a:lnTo>
                  <a:lnTo>
                    <a:pt x="2" y="26"/>
                  </a:lnTo>
                  <a:lnTo>
                    <a:pt x="22" y="24"/>
                  </a:lnTo>
                  <a:lnTo>
                    <a:pt x="22" y="30"/>
                  </a:lnTo>
                  <a:lnTo>
                    <a:pt x="12" y="34"/>
                  </a:lnTo>
                  <a:lnTo>
                    <a:pt x="16" y="44"/>
                  </a:lnTo>
                  <a:lnTo>
                    <a:pt x="54" y="34"/>
                  </a:lnTo>
                  <a:lnTo>
                    <a:pt x="52" y="36"/>
                  </a:lnTo>
                  <a:lnTo>
                    <a:pt x="56" y="40"/>
                  </a:lnTo>
                  <a:lnTo>
                    <a:pt x="12" y="58"/>
                  </a:lnTo>
                  <a:lnTo>
                    <a:pt x="26" y="84"/>
                  </a:lnTo>
                  <a:lnTo>
                    <a:pt x="70" y="90"/>
                  </a:lnTo>
                  <a:lnTo>
                    <a:pt x="98" y="82"/>
                  </a:lnTo>
                  <a:lnTo>
                    <a:pt x="128" y="96"/>
                  </a:lnTo>
                  <a:lnTo>
                    <a:pt x="122" y="100"/>
                  </a:lnTo>
                  <a:lnTo>
                    <a:pt x="88" y="96"/>
                  </a:lnTo>
                  <a:lnTo>
                    <a:pt x="28" y="114"/>
                  </a:lnTo>
                  <a:lnTo>
                    <a:pt x="46" y="148"/>
                  </a:lnTo>
                  <a:lnTo>
                    <a:pt x="78" y="158"/>
                  </a:lnTo>
                  <a:lnTo>
                    <a:pt x="102" y="168"/>
                  </a:lnTo>
                  <a:lnTo>
                    <a:pt x="100" y="178"/>
                  </a:lnTo>
                  <a:lnTo>
                    <a:pt x="102" y="186"/>
                  </a:lnTo>
                  <a:lnTo>
                    <a:pt x="110" y="194"/>
                  </a:lnTo>
                  <a:lnTo>
                    <a:pt x="104" y="200"/>
                  </a:lnTo>
                  <a:lnTo>
                    <a:pt x="182" y="192"/>
                  </a:lnTo>
                  <a:lnTo>
                    <a:pt x="198" y="176"/>
                  </a:lnTo>
                  <a:lnTo>
                    <a:pt x="222" y="172"/>
                  </a:lnTo>
                  <a:lnTo>
                    <a:pt x="236" y="148"/>
                  </a:lnTo>
                  <a:lnTo>
                    <a:pt x="238" y="150"/>
                  </a:lnTo>
                  <a:lnTo>
                    <a:pt x="238" y="162"/>
                  </a:lnTo>
                  <a:lnTo>
                    <a:pt x="262" y="168"/>
                  </a:lnTo>
                  <a:lnTo>
                    <a:pt x="258" y="176"/>
                  </a:lnTo>
                  <a:lnTo>
                    <a:pt x="304" y="186"/>
                  </a:lnTo>
                  <a:lnTo>
                    <a:pt x="336" y="162"/>
                  </a:lnTo>
                  <a:lnTo>
                    <a:pt x="322" y="158"/>
                  </a:lnTo>
                  <a:lnTo>
                    <a:pt x="326" y="146"/>
                  </a:lnTo>
                  <a:lnTo>
                    <a:pt x="320" y="142"/>
                  </a:lnTo>
                  <a:lnTo>
                    <a:pt x="304" y="152"/>
                  </a:lnTo>
                  <a:lnTo>
                    <a:pt x="304" y="144"/>
                  </a:lnTo>
                  <a:lnTo>
                    <a:pt x="316" y="144"/>
                  </a:lnTo>
                  <a:lnTo>
                    <a:pt x="314" y="132"/>
                  </a:lnTo>
                  <a:lnTo>
                    <a:pt x="320" y="126"/>
                  </a:lnTo>
                  <a:lnTo>
                    <a:pt x="322" y="134"/>
                  </a:lnTo>
                  <a:lnTo>
                    <a:pt x="332" y="138"/>
                  </a:lnTo>
                  <a:lnTo>
                    <a:pt x="332" y="132"/>
                  </a:lnTo>
                  <a:lnTo>
                    <a:pt x="334" y="138"/>
                  </a:lnTo>
                  <a:lnTo>
                    <a:pt x="344" y="138"/>
                  </a:lnTo>
                  <a:lnTo>
                    <a:pt x="346" y="116"/>
                  </a:lnTo>
                  <a:lnTo>
                    <a:pt x="344" y="106"/>
                  </a:lnTo>
                  <a:lnTo>
                    <a:pt x="332" y="106"/>
                  </a:lnTo>
                  <a:lnTo>
                    <a:pt x="308" y="78"/>
                  </a:lnTo>
                  <a:lnTo>
                    <a:pt x="296" y="80"/>
                  </a:lnTo>
                  <a:lnTo>
                    <a:pt x="278" y="56"/>
                  </a:lnTo>
                  <a:lnTo>
                    <a:pt x="278" y="26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4" y="0"/>
                  </a:lnTo>
                  <a:lnTo>
                    <a:pt x="21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33" name="Freeform 133"/>
            <p:cNvSpPr>
              <a:spLocks/>
            </p:cNvSpPr>
            <p:nvPr/>
          </p:nvSpPr>
          <p:spPr bwMode="black">
            <a:xfrm>
              <a:off x="50800" y="0"/>
              <a:ext cx="171450" cy="95250"/>
            </a:xfrm>
            <a:custGeom>
              <a:avLst/>
              <a:gdLst>
                <a:gd name="T0" fmla="*/ 2 w 108"/>
                <a:gd name="T1" fmla="*/ 0 h 60"/>
                <a:gd name="T2" fmla="*/ 0 w 108"/>
                <a:gd name="T3" fmla="*/ 4 h 60"/>
                <a:gd name="T4" fmla="*/ 34 w 108"/>
                <a:gd name="T5" fmla="*/ 20 h 60"/>
                <a:gd name="T6" fmla="*/ 54 w 108"/>
                <a:gd name="T7" fmla="*/ 60 h 60"/>
                <a:gd name="T8" fmla="*/ 82 w 108"/>
                <a:gd name="T9" fmla="*/ 34 h 60"/>
                <a:gd name="T10" fmla="*/ 88 w 108"/>
                <a:gd name="T11" fmla="*/ 40 h 60"/>
                <a:gd name="T12" fmla="*/ 104 w 108"/>
                <a:gd name="T13" fmla="*/ 32 h 60"/>
                <a:gd name="T14" fmla="*/ 108 w 108"/>
                <a:gd name="T15" fmla="*/ 18 h 60"/>
                <a:gd name="T16" fmla="*/ 108 w 108"/>
                <a:gd name="T17" fmla="*/ 4 h 60"/>
                <a:gd name="T18" fmla="*/ 108 w 108"/>
                <a:gd name="T19" fmla="*/ 0 h 60"/>
                <a:gd name="T20" fmla="*/ 2 w 108"/>
                <a:gd name="T2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60">
                  <a:moveTo>
                    <a:pt x="2" y="0"/>
                  </a:moveTo>
                  <a:lnTo>
                    <a:pt x="0" y="4"/>
                  </a:lnTo>
                  <a:lnTo>
                    <a:pt x="34" y="20"/>
                  </a:lnTo>
                  <a:lnTo>
                    <a:pt x="54" y="60"/>
                  </a:lnTo>
                  <a:lnTo>
                    <a:pt x="82" y="34"/>
                  </a:lnTo>
                  <a:lnTo>
                    <a:pt x="88" y="40"/>
                  </a:lnTo>
                  <a:lnTo>
                    <a:pt x="104" y="32"/>
                  </a:lnTo>
                  <a:lnTo>
                    <a:pt x="108" y="18"/>
                  </a:lnTo>
                  <a:lnTo>
                    <a:pt x="108" y="4"/>
                  </a:lnTo>
                  <a:lnTo>
                    <a:pt x="108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34" name="Freeform 134"/>
            <p:cNvSpPr>
              <a:spLocks/>
            </p:cNvSpPr>
            <p:nvPr/>
          </p:nvSpPr>
          <p:spPr bwMode="black">
            <a:xfrm>
              <a:off x="820738" y="0"/>
              <a:ext cx="117475" cy="76200"/>
            </a:xfrm>
            <a:custGeom>
              <a:avLst/>
              <a:gdLst>
                <a:gd name="T0" fmla="*/ 4 w 74"/>
                <a:gd name="T1" fmla="*/ 10 h 48"/>
                <a:gd name="T2" fmla="*/ 14 w 74"/>
                <a:gd name="T3" fmla="*/ 22 h 48"/>
                <a:gd name="T4" fmla="*/ 22 w 74"/>
                <a:gd name="T5" fmla="*/ 46 h 48"/>
                <a:gd name="T6" fmla="*/ 36 w 74"/>
                <a:gd name="T7" fmla="*/ 48 h 48"/>
                <a:gd name="T8" fmla="*/ 48 w 74"/>
                <a:gd name="T9" fmla="*/ 38 h 48"/>
                <a:gd name="T10" fmla="*/ 46 w 74"/>
                <a:gd name="T11" fmla="*/ 28 h 48"/>
                <a:gd name="T12" fmla="*/ 56 w 74"/>
                <a:gd name="T13" fmla="*/ 30 h 48"/>
                <a:gd name="T14" fmla="*/ 74 w 74"/>
                <a:gd name="T15" fmla="*/ 14 h 48"/>
                <a:gd name="T16" fmla="*/ 72 w 74"/>
                <a:gd name="T17" fmla="*/ 0 h 48"/>
                <a:gd name="T18" fmla="*/ 0 w 74"/>
                <a:gd name="T19" fmla="*/ 0 h 48"/>
                <a:gd name="T20" fmla="*/ 4 w 74"/>
                <a:gd name="T21" fmla="*/ 1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4" h="48">
                  <a:moveTo>
                    <a:pt x="4" y="10"/>
                  </a:moveTo>
                  <a:lnTo>
                    <a:pt x="14" y="22"/>
                  </a:lnTo>
                  <a:lnTo>
                    <a:pt x="22" y="46"/>
                  </a:lnTo>
                  <a:lnTo>
                    <a:pt x="36" y="48"/>
                  </a:lnTo>
                  <a:lnTo>
                    <a:pt x="48" y="38"/>
                  </a:lnTo>
                  <a:lnTo>
                    <a:pt x="46" y="28"/>
                  </a:lnTo>
                  <a:lnTo>
                    <a:pt x="56" y="30"/>
                  </a:lnTo>
                  <a:lnTo>
                    <a:pt x="74" y="14"/>
                  </a:lnTo>
                  <a:lnTo>
                    <a:pt x="72" y="0"/>
                  </a:lnTo>
                  <a:lnTo>
                    <a:pt x="0" y="0"/>
                  </a:lnTo>
                  <a:lnTo>
                    <a:pt x="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35" name="Freeform 135"/>
            <p:cNvSpPr>
              <a:spLocks noEditPoints="1"/>
            </p:cNvSpPr>
            <p:nvPr/>
          </p:nvSpPr>
          <p:spPr bwMode="black">
            <a:xfrm>
              <a:off x="-3175" y="0"/>
              <a:ext cx="2781300" cy="4953000"/>
            </a:xfrm>
            <a:custGeom>
              <a:avLst/>
              <a:gdLst>
                <a:gd name="T0" fmla="*/ 26 w 1752"/>
                <a:gd name="T1" fmla="*/ 906 h 3120"/>
                <a:gd name="T2" fmla="*/ 72 w 1752"/>
                <a:gd name="T3" fmla="*/ 1128 h 3120"/>
                <a:gd name="T4" fmla="*/ 228 w 1752"/>
                <a:gd name="T5" fmla="*/ 1388 h 3120"/>
                <a:gd name="T6" fmla="*/ 336 w 1752"/>
                <a:gd name="T7" fmla="*/ 1510 h 3120"/>
                <a:gd name="T8" fmla="*/ 328 w 1752"/>
                <a:gd name="T9" fmla="*/ 1452 h 3120"/>
                <a:gd name="T10" fmla="*/ 567 w 1752"/>
                <a:gd name="T11" fmla="*/ 1680 h 3120"/>
                <a:gd name="T12" fmla="*/ 809 w 1752"/>
                <a:gd name="T13" fmla="*/ 1798 h 3120"/>
                <a:gd name="T14" fmla="*/ 933 w 1752"/>
                <a:gd name="T15" fmla="*/ 1826 h 3120"/>
                <a:gd name="T16" fmla="*/ 891 w 1752"/>
                <a:gd name="T17" fmla="*/ 2046 h 3120"/>
                <a:gd name="T18" fmla="*/ 1073 w 1752"/>
                <a:gd name="T19" fmla="*/ 2502 h 3120"/>
                <a:gd name="T20" fmla="*/ 1025 w 1752"/>
                <a:gd name="T21" fmla="*/ 2882 h 3120"/>
                <a:gd name="T22" fmla="*/ 1023 w 1752"/>
                <a:gd name="T23" fmla="*/ 2936 h 3120"/>
                <a:gd name="T24" fmla="*/ 1011 w 1752"/>
                <a:gd name="T25" fmla="*/ 2980 h 3120"/>
                <a:gd name="T26" fmla="*/ 991 w 1752"/>
                <a:gd name="T27" fmla="*/ 3040 h 3120"/>
                <a:gd name="T28" fmla="*/ 1109 w 1752"/>
                <a:gd name="T29" fmla="*/ 3114 h 3120"/>
                <a:gd name="T30" fmla="*/ 1203 w 1752"/>
                <a:gd name="T31" fmla="*/ 2876 h 3120"/>
                <a:gd name="T32" fmla="*/ 1259 w 1752"/>
                <a:gd name="T33" fmla="*/ 2776 h 3120"/>
                <a:gd name="T34" fmla="*/ 1494 w 1752"/>
                <a:gd name="T35" fmla="*/ 2516 h 3120"/>
                <a:gd name="T36" fmla="*/ 1746 w 1752"/>
                <a:gd name="T37" fmla="*/ 2088 h 3120"/>
                <a:gd name="T38" fmla="*/ 1471 w 1752"/>
                <a:gd name="T39" fmla="*/ 1980 h 3120"/>
                <a:gd name="T40" fmla="*/ 1267 w 1752"/>
                <a:gd name="T41" fmla="*/ 1818 h 3120"/>
                <a:gd name="T42" fmla="*/ 1129 w 1752"/>
                <a:gd name="T43" fmla="*/ 1782 h 3120"/>
                <a:gd name="T44" fmla="*/ 957 w 1752"/>
                <a:gd name="T45" fmla="*/ 1824 h 3120"/>
                <a:gd name="T46" fmla="*/ 823 w 1752"/>
                <a:gd name="T47" fmla="*/ 1682 h 3120"/>
                <a:gd name="T48" fmla="*/ 667 w 1752"/>
                <a:gd name="T49" fmla="*/ 1622 h 3120"/>
                <a:gd name="T50" fmla="*/ 581 w 1752"/>
                <a:gd name="T51" fmla="*/ 1438 h 3120"/>
                <a:gd name="T52" fmla="*/ 747 w 1752"/>
                <a:gd name="T53" fmla="*/ 1384 h 3120"/>
                <a:gd name="T54" fmla="*/ 901 w 1752"/>
                <a:gd name="T55" fmla="*/ 1340 h 3120"/>
                <a:gd name="T56" fmla="*/ 1069 w 1752"/>
                <a:gd name="T57" fmla="*/ 1128 h 3120"/>
                <a:gd name="T58" fmla="*/ 1161 w 1752"/>
                <a:gd name="T59" fmla="*/ 1068 h 3120"/>
                <a:gd name="T60" fmla="*/ 1209 w 1752"/>
                <a:gd name="T61" fmla="*/ 1008 h 3120"/>
                <a:gd name="T62" fmla="*/ 1127 w 1752"/>
                <a:gd name="T63" fmla="*/ 920 h 3120"/>
                <a:gd name="T64" fmla="*/ 1301 w 1752"/>
                <a:gd name="T65" fmla="*/ 944 h 3120"/>
                <a:gd name="T66" fmla="*/ 1397 w 1752"/>
                <a:gd name="T67" fmla="*/ 960 h 3120"/>
                <a:gd name="T68" fmla="*/ 1357 w 1752"/>
                <a:gd name="T69" fmla="*/ 858 h 3120"/>
                <a:gd name="T70" fmla="*/ 1315 w 1752"/>
                <a:gd name="T71" fmla="*/ 740 h 3120"/>
                <a:gd name="T72" fmla="*/ 1237 w 1752"/>
                <a:gd name="T73" fmla="*/ 642 h 3120"/>
                <a:gd name="T74" fmla="*/ 1169 w 1752"/>
                <a:gd name="T75" fmla="*/ 598 h 3120"/>
                <a:gd name="T76" fmla="*/ 1103 w 1752"/>
                <a:gd name="T77" fmla="*/ 532 h 3120"/>
                <a:gd name="T78" fmla="*/ 941 w 1752"/>
                <a:gd name="T79" fmla="*/ 572 h 3120"/>
                <a:gd name="T80" fmla="*/ 893 w 1752"/>
                <a:gd name="T81" fmla="*/ 854 h 3120"/>
                <a:gd name="T82" fmla="*/ 653 w 1752"/>
                <a:gd name="T83" fmla="*/ 614 h 3120"/>
                <a:gd name="T84" fmla="*/ 715 w 1752"/>
                <a:gd name="T85" fmla="*/ 412 h 3120"/>
                <a:gd name="T86" fmla="*/ 837 w 1752"/>
                <a:gd name="T87" fmla="*/ 318 h 3120"/>
                <a:gd name="T88" fmla="*/ 795 w 1752"/>
                <a:gd name="T89" fmla="*/ 156 h 3120"/>
                <a:gd name="T90" fmla="*/ 707 w 1752"/>
                <a:gd name="T91" fmla="*/ 180 h 3120"/>
                <a:gd name="T92" fmla="*/ 601 w 1752"/>
                <a:gd name="T93" fmla="*/ 36 h 3120"/>
                <a:gd name="T94" fmla="*/ 599 w 1752"/>
                <a:gd name="T95" fmla="*/ 234 h 3120"/>
                <a:gd name="T96" fmla="*/ 517 w 1752"/>
                <a:gd name="T97" fmla="*/ 226 h 3120"/>
                <a:gd name="T98" fmla="*/ 386 w 1752"/>
                <a:gd name="T99" fmla="*/ 272 h 3120"/>
                <a:gd name="T100" fmla="*/ 220 w 1752"/>
                <a:gd name="T101" fmla="*/ 176 h 3120"/>
                <a:gd name="T102" fmla="*/ 102 w 1752"/>
                <a:gd name="T103" fmla="*/ 948 h 3120"/>
                <a:gd name="T104" fmla="*/ 104 w 1752"/>
                <a:gd name="T105" fmla="*/ 934 h 3120"/>
                <a:gd name="T106" fmla="*/ 1459 w 1752"/>
                <a:gd name="T107" fmla="*/ 1982 h 3120"/>
                <a:gd name="T108" fmla="*/ 1055 w 1752"/>
                <a:gd name="T109" fmla="*/ 1800 h 3120"/>
                <a:gd name="T110" fmla="*/ 805 w 1752"/>
                <a:gd name="T111" fmla="*/ 1016 h 3120"/>
                <a:gd name="T112" fmla="*/ 755 w 1752"/>
                <a:gd name="T113" fmla="*/ 1042 h 3120"/>
                <a:gd name="T114" fmla="*/ 969 w 1752"/>
                <a:gd name="T115" fmla="*/ 1184 h 3120"/>
                <a:gd name="T116" fmla="*/ 843 w 1752"/>
                <a:gd name="T117" fmla="*/ 1116 h 3120"/>
                <a:gd name="T118" fmla="*/ 887 w 1752"/>
                <a:gd name="T119" fmla="*/ 1040 h 3120"/>
                <a:gd name="T120" fmla="*/ 727 w 1752"/>
                <a:gd name="T121" fmla="*/ 952 h 3120"/>
                <a:gd name="T122" fmla="*/ 763 w 1752"/>
                <a:gd name="T123" fmla="*/ 994 h 3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52" h="3120">
                  <a:moveTo>
                    <a:pt x="0" y="840"/>
                  </a:moveTo>
                  <a:lnTo>
                    <a:pt x="0" y="852"/>
                  </a:lnTo>
                  <a:lnTo>
                    <a:pt x="6" y="848"/>
                  </a:lnTo>
                  <a:lnTo>
                    <a:pt x="6" y="852"/>
                  </a:lnTo>
                  <a:lnTo>
                    <a:pt x="0" y="854"/>
                  </a:lnTo>
                  <a:lnTo>
                    <a:pt x="0" y="856"/>
                  </a:lnTo>
                  <a:lnTo>
                    <a:pt x="2" y="858"/>
                  </a:lnTo>
                  <a:lnTo>
                    <a:pt x="0" y="858"/>
                  </a:lnTo>
                  <a:lnTo>
                    <a:pt x="4" y="866"/>
                  </a:lnTo>
                  <a:lnTo>
                    <a:pt x="14" y="872"/>
                  </a:lnTo>
                  <a:lnTo>
                    <a:pt x="26" y="870"/>
                  </a:lnTo>
                  <a:lnTo>
                    <a:pt x="26" y="872"/>
                  </a:lnTo>
                  <a:lnTo>
                    <a:pt x="34" y="876"/>
                  </a:lnTo>
                  <a:lnTo>
                    <a:pt x="32" y="880"/>
                  </a:lnTo>
                  <a:lnTo>
                    <a:pt x="0" y="868"/>
                  </a:lnTo>
                  <a:lnTo>
                    <a:pt x="0" y="880"/>
                  </a:lnTo>
                  <a:lnTo>
                    <a:pt x="4" y="880"/>
                  </a:lnTo>
                  <a:lnTo>
                    <a:pt x="4" y="882"/>
                  </a:lnTo>
                  <a:lnTo>
                    <a:pt x="0" y="882"/>
                  </a:lnTo>
                  <a:lnTo>
                    <a:pt x="0" y="896"/>
                  </a:lnTo>
                  <a:lnTo>
                    <a:pt x="12" y="898"/>
                  </a:lnTo>
                  <a:lnTo>
                    <a:pt x="16" y="904"/>
                  </a:lnTo>
                  <a:lnTo>
                    <a:pt x="26" y="906"/>
                  </a:lnTo>
                  <a:lnTo>
                    <a:pt x="24" y="908"/>
                  </a:lnTo>
                  <a:lnTo>
                    <a:pt x="26" y="916"/>
                  </a:lnTo>
                  <a:lnTo>
                    <a:pt x="40" y="920"/>
                  </a:lnTo>
                  <a:lnTo>
                    <a:pt x="40" y="922"/>
                  </a:lnTo>
                  <a:lnTo>
                    <a:pt x="34" y="922"/>
                  </a:lnTo>
                  <a:lnTo>
                    <a:pt x="44" y="930"/>
                  </a:lnTo>
                  <a:lnTo>
                    <a:pt x="52" y="930"/>
                  </a:lnTo>
                  <a:lnTo>
                    <a:pt x="50" y="932"/>
                  </a:lnTo>
                  <a:lnTo>
                    <a:pt x="56" y="936"/>
                  </a:lnTo>
                  <a:lnTo>
                    <a:pt x="56" y="938"/>
                  </a:lnTo>
                  <a:lnTo>
                    <a:pt x="62" y="942"/>
                  </a:lnTo>
                  <a:lnTo>
                    <a:pt x="60" y="948"/>
                  </a:lnTo>
                  <a:lnTo>
                    <a:pt x="72" y="984"/>
                  </a:lnTo>
                  <a:lnTo>
                    <a:pt x="72" y="984"/>
                  </a:lnTo>
                  <a:lnTo>
                    <a:pt x="72" y="986"/>
                  </a:lnTo>
                  <a:lnTo>
                    <a:pt x="70" y="984"/>
                  </a:lnTo>
                  <a:lnTo>
                    <a:pt x="72" y="1000"/>
                  </a:lnTo>
                  <a:lnTo>
                    <a:pt x="82" y="1004"/>
                  </a:lnTo>
                  <a:lnTo>
                    <a:pt x="74" y="1006"/>
                  </a:lnTo>
                  <a:lnTo>
                    <a:pt x="70" y="1076"/>
                  </a:lnTo>
                  <a:lnTo>
                    <a:pt x="64" y="1090"/>
                  </a:lnTo>
                  <a:lnTo>
                    <a:pt x="70" y="1118"/>
                  </a:lnTo>
                  <a:lnTo>
                    <a:pt x="72" y="1128"/>
                  </a:lnTo>
                  <a:lnTo>
                    <a:pt x="66" y="1156"/>
                  </a:lnTo>
                  <a:lnTo>
                    <a:pt x="78" y="1172"/>
                  </a:lnTo>
                  <a:lnTo>
                    <a:pt x="80" y="1192"/>
                  </a:lnTo>
                  <a:lnTo>
                    <a:pt x="94" y="1212"/>
                  </a:lnTo>
                  <a:lnTo>
                    <a:pt x="102" y="1218"/>
                  </a:lnTo>
                  <a:lnTo>
                    <a:pt x="100" y="1218"/>
                  </a:lnTo>
                  <a:lnTo>
                    <a:pt x="106" y="1234"/>
                  </a:lnTo>
                  <a:lnTo>
                    <a:pt x="114" y="1240"/>
                  </a:lnTo>
                  <a:lnTo>
                    <a:pt x="114" y="1252"/>
                  </a:lnTo>
                  <a:lnTo>
                    <a:pt x="138" y="1280"/>
                  </a:lnTo>
                  <a:lnTo>
                    <a:pt x="138" y="1292"/>
                  </a:lnTo>
                  <a:lnTo>
                    <a:pt x="176" y="1306"/>
                  </a:lnTo>
                  <a:lnTo>
                    <a:pt x="180" y="1312"/>
                  </a:lnTo>
                  <a:lnTo>
                    <a:pt x="188" y="1314"/>
                  </a:lnTo>
                  <a:lnTo>
                    <a:pt x="198" y="1324"/>
                  </a:lnTo>
                  <a:lnTo>
                    <a:pt x="200" y="1336"/>
                  </a:lnTo>
                  <a:lnTo>
                    <a:pt x="200" y="1336"/>
                  </a:lnTo>
                  <a:lnTo>
                    <a:pt x="202" y="1338"/>
                  </a:lnTo>
                  <a:lnTo>
                    <a:pt x="202" y="1340"/>
                  </a:lnTo>
                  <a:lnTo>
                    <a:pt x="202" y="1340"/>
                  </a:lnTo>
                  <a:lnTo>
                    <a:pt x="212" y="1354"/>
                  </a:lnTo>
                  <a:lnTo>
                    <a:pt x="226" y="1388"/>
                  </a:lnTo>
                  <a:lnTo>
                    <a:pt x="228" y="1388"/>
                  </a:lnTo>
                  <a:lnTo>
                    <a:pt x="230" y="1400"/>
                  </a:lnTo>
                  <a:lnTo>
                    <a:pt x="244" y="1406"/>
                  </a:lnTo>
                  <a:lnTo>
                    <a:pt x="260" y="1428"/>
                  </a:lnTo>
                  <a:lnTo>
                    <a:pt x="258" y="1438"/>
                  </a:lnTo>
                  <a:lnTo>
                    <a:pt x="244" y="1436"/>
                  </a:lnTo>
                  <a:lnTo>
                    <a:pt x="244" y="1430"/>
                  </a:lnTo>
                  <a:lnTo>
                    <a:pt x="240" y="1428"/>
                  </a:lnTo>
                  <a:lnTo>
                    <a:pt x="238" y="1434"/>
                  </a:lnTo>
                  <a:lnTo>
                    <a:pt x="244" y="1440"/>
                  </a:lnTo>
                  <a:lnTo>
                    <a:pt x="244" y="1444"/>
                  </a:lnTo>
                  <a:lnTo>
                    <a:pt x="272" y="1464"/>
                  </a:lnTo>
                  <a:lnTo>
                    <a:pt x="278" y="1466"/>
                  </a:lnTo>
                  <a:lnTo>
                    <a:pt x="280" y="1464"/>
                  </a:lnTo>
                  <a:lnTo>
                    <a:pt x="280" y="1468"/>
                  </a:lnTo>
                  <a:lnTo>
                    <a:pt x="294" y="1476"/>
                  </a:lnTo>
                  <a:lnTo>
                    <a:pt x="296" y="1484"/>
                  </a:lnTo>
                  <a:lnTo>
                    <a:pt x="294" y="1508"/>
                  </a:lnTo>
                  <a:lnTo>
                    <a:pt x="304" y="1508"/>
                  </a:lnTo>
                  <a:lnTo>
                    <a:pt x="328" y="1528"/>
                  </a:lnTo>
                  <a:lnTo>
                    <a:pt x="340" y="1546"/>
                  </a:lnTo>
                  <a:lnTo>
                    <a:pt x="352" y="1538"/>
                  </a:lnTo>
                  <a:lnTo>
                    <a:pt x="352" y="1528"/>
                  </a:lnTo>
                  <a:lnTo>
                    <a:pt x="336" y="1510"/>
                  </a:lnTo>
                  <a:lnTo>
                    <a:pt x="332" y="1514"/>
                  </a:lnTo>
                  <a:lnTo>
                    <a:pt x="330" y="1512"/>
                  </a:lnTo>
                  <a:lnTo>
                    <a:pt x="312" y="1462"/>
                  </a:lnTo>
                  <a:lnTo>
                    <a:pt x="304" y="1458"/>
                  </a:lnTo>
                  <a:lnTo>
                    <a:pt x="280" y="1416"/>
                  </a:lnTo>
                  <a:lnTo>
                    <a:pt x="276" y="1416"/>
                  </a:lnTo>
                  <a:lnTo>
                    <a:pt x="272" y="1408"/>
                  </a:lnTo>
                  <a:lnTo>
                    <a:pt x="260" y="1398"/>
                  </a:lnTo>
                  <a:lnTo>
                    <a:pt x="256" y="1390"/>
                  </a:lnTo>
                  <a:lnTo>
                    <a:pt x="250" y="1356"/>
                  </a:lnTo>
                  <a:lnTo>
                    <a:pt x="260" y="1362"/>
                  </a:lnTo>
                  <a:lnTo>
                    <a:pt x="266" y="1362"/>
                  </a:lnTo>
                  <a:lnTo>
                    <a:pt x="278" y="1370"/>
                  </a:lnTo>
                  <a:lnTo>
                    <a:pt x="286" y="1396"/>
                  </a:lnTo>
                  <a:lnTo>
                    <a:pt x="294" y="1410"/>
                  </a:lnTo>
                  <a:lnTo>
                    <a:pt x="290" y="1414"/>
                  </a:lnTo>
                  <a:lnTo>
                    <a:pt x="290" y="1420"/>
                  </a:lnTo>
                  <a:lnTo>
                    <a:pt x="300" y="1422"/>
                  </a:lnTo>
                  <a:lnTo>
                    <a:pt x="300" y="1418"/>
                  </a:lnTo>
                  <a:lnTo>
                    <a:pt x="304" y="1424"/>
                  </a:lnTo>
                  <a:lnTo>
                    <a:pt x="318" y="1440"/>
                  </a:lnTo>
                  <a:lnTo>
                    <a:pt x="326" y="1440"/>
                  </a:lnTo>
                  <a:lnTo>
                    <a:pt x="328" y="1452"/>
                  </a:lnTo>
                  <a:lnTo>
                    <a:pt x="352" y="1470"/>
                  </a:lnTo>
                  <a:lnTo>
                    <a:pt x="348" y="1480"/>
                  </a:lnTo>
                  <a:lnTo>
                    <a:pt x="352" y="1490"/>
                  </a:lnTo>
                  <a:lnTo>
                    <a:pt x="356" y="1488"/>
                  </a:lnTo>
                  <a:lnTo>
                    <a:pt x="356" y="1492"/>
                  </a:lnTo>
                  <a:lnTo>
                    <a:pt x="370" y="1496"/>
                  </a:lnTo>
                  <a:lnTo>
                    <a:pt x="376" y="1500"/>
                  </a:lnTo>
                  <a:lnTo>
                    <a:pt x="378" y="1510"/>
                  </a:lnTo>
                  <a:lnTo>
                    <a:pt x="396" y="1524"/>
                  </a:lnTo>
                  <a:lnTo>
                    <a:pt x="406" y="1540"/>
                  </a:lnTo>
                  <a:lnTo>
                    <a:pt x="420" y="1550"/>
                  </a:lnTo>
                  <a:lnTo>
                    <a:pt x="428" y="1574"/>
                  </a:lnTo>
                  <a:lnTo>
                    <a:pt x="424" y="1584"/>
                  </a:lnTo>
                  <a:lnTo>
                    <a:pt x="426" y="1588"/>
                  </a:lnTo>
                  <a:lnTo>
                    <a:pt x="420" y="1590"/>
                  </a:lnTo>
                  <a:lnTo>
                    <a:pt x="424" y="1606"/>
                  </a:lnTo>
                  <a:lnTo>
                    <a:pt x="436" y="1616"/>
                  </a:lnTo>
                  <a:lnTo>
                    <a:pt x="452" y="1626"/>
                  </a:lnTo>
                  <a:lnTo>
                    <a:pt x="464" y="1636"/>
                  </a:lnTo>
                  <a:lnTo>
                    <a:pt x="490" y="1642"/>
                  </a:lnTo>
                  <a:lnTo>
                    <a:pt x="508" y="1658"/>
                  </a:lnTo>
                  <a:lnTo>
                    <a:pt x="549" y="1670"/>
                  </a:lnTo>
                  <a:lnTo>
                    <a:pt x="567" y="1680"/>
                  </a:lnTo>
                  <a:lnTo>
                    <a:pt x="597" y="1688"/>
                  </a:lnTo>
                  <a:lnTo>
                    <a:pt x="619" y="1678"/>
                  </a:lnTo>
                  <a:lnTo>
                    <a:pt x="625" y="1676"/>
                  </a:lnTo>
                  <a:lnTo>
                    <a:pt x="645" y="1684"/>
                  </a:lnTo>
                  <a:lnTo>
                    <a:pt x="667" y="1706"/>
                  </a:lnTo>
                  <a:lnTo>
                    <a:pt x="667" y="1706"/>
                  </a:lnTo>
                  <a:lnTo>
                    <a:pt x="669" y="1706"/>
                  </a:lnTo>
                  <a:lnTo>
                    <a:pt x="671" y="1710"/>
                  </a:lnTo>
                  <a:lnTo>
                    <a:pt x="671" y="1708"/>
                  </a:lnTo>
                  <a:lnTo>
                    <a:pt x="687" y="1720"/>
                  </a:lnTo>
                  <a:lnTo>
                    <a:pt x="711" y="1724"/>
                  </a:lnTo>
                  <a:lnTo>
                    <a:pt x="737" y="1734"/>
                  </a:lnTo>
                  <a:lnTo>
                    <a:pt x="747" y="1734"/>
                  </a:lnTo>
                  <a:lnTo>
                    <a:pt x="755" y="1732"/>
                  </a:lnTo>
                  <a:lnTo>
                    <a:pt x="757" y="1732"/>
                  </a:lnTo>
                  <a:lnTo>
                    <a:pt x="759" y="1734"/>
                  </a:lnTo>
                  <a:lnTo>
                    <a:pt x="757" y="1734"/>
                  </a:lnTo>
                  <a:lnTo>
                    <a:pt x="757" y="1740"/>
                  </a:lnTo>
                  <a:lnTo>
                    <a:pt x="789" y="1774"/>
                  </a:lnTo>
                  <a:lnTo>
                    <a:pt x="787" y="1786"/>
                  </a:lnTo>
                  <a:lnTo>
                    <a:pt x="793" y="1796"/>
                  </a:lnTo>
                  <a:lnTo>
                    <a:pt x="807" y="1804"/>
                  </a:lnTo>
                  <a:lnTo>
                    <a:pt x="809" y="1798"/>
                  </a:lnTo>
                  <a:lnTo>
                    <a:pt x="815" y="1806"/>
                  </a:lnTo>
                  <a:lnTo>
                    <a:pt x="829" y="1812"/>
                  </a:lnTo>
                  <a:lnTo>
                    <a:pt x="829" y="1822"/>
                  </a:lnTo>
                  <a:lnTo>
                    <a:pt x="841" y="1826"/>
                  </a:lnTo>
                  <a:lnTo>
                    <a:pt x="841" y="1824"/>
                  </a:lnTo>
                  <a:lnTo>
                    <a:pt x="841" y="1826"/>
                  </a:lnTo>
                  <a:lnTo>
                    <a:pt x="845" y="1834"/>
                  </a:lnTo>
                  <a:lnTo>
                    <a:pt x="849" y="1828"/>
                  </a:lnTo>
                  <a:lnTo>
                    <a:pt x="867" y="1830"/>
                  </a:lnTo>
                  <a:lnTo>
                    <a:pt x="867" y="1832"/>
                  </a:lnTo>
                  <a:lnTo>
                    <a:pt x="861" y="1844"/>
                  </a:lnTo>
                  <a:lnTo>
                    <a:pt x="871" y="1848"/>
                  </a:lnTo>
                  <a:lnTo>
                    <a:pt x="869" y="1834"/>
                  </a:lnTo>
                  <a:lnTo>
                    <a:pt x="875" y="1842"/>
                  </a:lnTo>
                  <a:lnTo>
                    <a:pt x="881" y="1840"/>
                  </a:lnTo>
                  <a:lnTo>
                    <a:pt x="881" y="1850"/>
                  </a:lnTo>
                  <a:lnTo>
                    <a:pt x="891" y="1850"/>
                  </a:lnTo>
                  <a:lnTo>
                    <a:pt x="901" y="1842"/>
                  </a:lnTo>
                  <a:lnTo>
                    <a:pt x="895" y="1832"/>
                  </a:lnTo>
                  <a:lnTo>
                    <a:pt x="895" y="1830"/>
                  </a:lnTo>
                  <a:lnTo>
                    <a:pt x="915" y="1816"/>
                  </a:lnTo>
                  <a:lnTo>
                    <a:pt x="931" y="1826"/>
                  </a:lnTo>
                  <a:lnTo>
                    <a:pt x="933" y="1826"/>
                  </a:lnTo>
                  <a:lnTo>
                    <a:pt x="929" y="1832"/>
                  </a:lnTo>
                  <a:lnTo>
                    <a:pt x="939" y="1846"/>
                  </a:lnTo>
                  <a:lnTo>
                    <a:pt x="947" y="1860"/>
                  </a:lnTo>
                  <a:lnTo>
                    <a:pt x="947" y="1912"/>
                  </a:lnTo>
                  <a:lnTo>
                    <a:pt x="953" y="1912"/>
                  </a:lnTo>
                  <a:lnTo>
                    <a:pt x="945" y="1922"/>
                  </a:lnTo>
                  <a:lnTo>
                    <a:pt x="943" y="1928"/>
                  </a:lnTo>
                  <a:lnTo>
                    <a:pt x="925" y="1932"/>
                  </a:lnTo>
                  <a:lnTo>
                    <a:pt x="925" y="1946"/>
                  </a:lnTo>
                  <a:lnTo>
                    <a:pt x="917" y="1950"/>
                  </a:lnTo>
                  <a:lnTo>
                    <a:pt x="919" y="1956"/>
                  </a:lnTo>
                  <a:lnTo>
                    <a:pt x="897" y="1966"/>
                  </a:lnTo>
                  <a:lnTo>
                    <a:pt x="897" y="1978"/>
                  </a:lnTo>
                  <a:lnTo>
                    <a:pt x="891" y="1994"/>
                  </a:lnTo>
                  <a:lnTo>
                    <a:pt x="883" y="2000"/>
                  </a:lnTo>
                  <a:lnTo>
                    <a:pt x="883" y="2026"/>
                  </a:lnTo>
                  <a:lnTo>
                    <a:pt x="895" y="2036"/>
                  </a:lnTo>
                  <a:lnTo>
                    <a:pt x="901" y="2028"/>
                  </a:lnTo>
                  <a:lnTo>
                    <a:pt x="903" y="2030"/>
                  </a:lnTo>
                  <a:lnTo>
                    <a:pt x="901" y="2038"/>
                  </a:lnTo>
                  <a:lnTo>
                    <a:pt x="895" y="2044"/>
                  </a:lnTo>
                  <a:lnTo>
                    <a:pt x="895" y="2042"/>
                  </a:lnTo>
                  <a:lnTo>
                    <a:pt x="891" y="2046"/>
                  </a:lnTo>
                  <a:lnTo>
                    <a:pt x="891" y="2046"/>
                  </a:lnTo>
                  <a:lnTo>
                    <a:pt x="891" y="2046"/>
                  </a:lnTo>
                  <a:lnTo>
                    <a:pt x="875" y="2062"/>
                  </a:lnTo>
                  <a:lnTo>
                    <a:pt x="877" y="2082"/>
                  </a:lnTo>
                  <a:lnTo>
                    <a:pt x="881" y="2086"/>
                  </a:lnTo>
                  <a:lnTo>
                    <a:pt x="877" y="2092"/>
                  </a:lnTo>
                  <a:lnTo>
                    <a:pt x="899" y="2110"/>
                  </a:lnTo>
                  <a:lnTo>
                    <a:pt x="909" y="2130"/>
                  </a:lnTo>
                  <a:lnTo>
                    <a:pt x="919" y="2138"/>
                  </a:lnTo>
                  <a:lnTo>
                    <a:pt x="943" y="2198"/>
                  </a:lnTo>
                  <a:lnTo>
                    <a:pt x="967" y="2234"/>
                  </a:lnTo>
                  <a:lnTo>
                    <a:pt x="967" y="2252"/>
                  </a:lnTo>
                  <a:lnTo>
                    <a:pt x="991" y="2274"/>
                  </a:lnTo>
                  <a:lnTo>
                    <a:pt x="1017" y="2292"/>
                  </a:lnTo>
                  <a:lnTo>
                    <a:pt x="1043" y="2302"/>
                  </a:lnTo>
                  <a:lnTo>
                    <a:pt x="1077" y="2328"/>
                  </a:lnTo>
                  <a:lnTo>
                    <a:pt x="1081" y="2364"/>
                  </a:lnTo>
                  <a:lnTo>
                    <a:pt x="1083" y="2394"/>
                  </a:lnTo>
                  <a:lnTo>
                    <a:pt x="1081" y="2420"/>
                  </a:lnTo>
                  <a:lnTo>
                    <a:pt x="1075" y="2428"/>
                  </a:lnTo>
                  <a:lnTo>
                    <a:pt x="1077" y="2468"/>
                  </a:lnTo>
                  <a:lnTo>
                    <a:pt x="1073" y="2482"/>
                  </a:lnTo>
                  <a:lnTo>
                    <a:pt x="1073" y="2502"/>
                  </a:lnTo>
                  <a:lnTo>
                    <a:pt x="1057" y="2546"/>
                  </a:lnTo>
                  <a:lnTo>
                    <a:pt x="1061" y="2568"/>
                  </a:lnTo>
                  <a:lnTo>
                    <a:pt x="1055" y="2576"/>
                  </a:lnTo>
                  <a:lnTo>
                    <a:pt x="1053" y="2584"/>
                  </a:lnTo>
                  <a:lnTo>
                    <a:pt x="1057" y="2624"/>
                  </a:lnTo>
                  <a:lnTo>
                    <a:pt x="1055" y="2652"/>
                  </a:lnTo>
                  <a:lnTo>
                    <a:pt x="1031" y="2718"/>
                  </a:lnTo>
                  <a:lnTo>
                    <a:pt x="1027" y="2718"/>
                  </a:lnTo>
                  <a:lnTo>
                    <a:pt x="1027" y="2730"/>
                  </a:lnTo>
                  <a:lnTo>
                    <a:pt x="1019" y="2734"/>
                  </a:lnTo>
                  <a:lnTo>
                    <a:pt x="1019" y="2766"/>
                  </a:lnTo>
                  <a:lnTo>
                    <a:pt x="1023" y="2786"/>
                  </a:lnTo>
                  <a:lnTo>
                    <a:pt x="1017" y="2796"/>
                  </a:lnTo>
                  <a:lnTo>
                    <a:pt x="1013" y="2834"/>
                  </a:lnTo>
                  <a:lnTo>
                    <a:pt x="1019" y="2840"/>
                  </a:lnTo>
                  <a:lnTo>
                    <a:pt x="1017" y="2838"/>
                  </a:lnTo>
                  <a:lnTo>
                    <a:pt x="1015" y="2840"/>
                  </a:lnTo>
                  <a:lnTo>
                    <a:pt x="1009" y="2848"/>
                  </a:lnTo>
                  <a:lnTo>
                    <a:pt x="1005" y="2880"/>
                  </a:lnTo>
                  <a:lnTo>
                    <a:pt x="1005" y="2886"/>
                  </a:lnTo>
                  <a:lnTo>
                    <a:pt x="1019" y="2888"/>
                  </a:lnTo>
                  <a:lnTo>
                    <a:pt x="1021" y="2882"/>
                  </a:lnTo>
                  <a:lnTo>
                    <a:pt x="1025" y="2882"/>
                  </a:lnTo>
                  <a:lnTo>
                    <a:pt x="1023" y="2872"/>
                  </a:lnTo>
                  <a:lnTo>
                    <a:pt x="1027" y="2872"/>
                  </a:lnTo>
                  <a:lnTo>
                    <a:pt x="1023" y="2866"/>
                  </a:lnTo>
                  <a:lnTo>
                    <a:pt x="1027" y="2860"/>
                  </a:lnTo>
                  <a:lnTo>
                    <a:pt x="1025" y="2846"/>
                  </a:lnTo>
                  <a:lnTo>
                    <a:pt x="1025" y="2848"/>
                  </a:lnTo>
                  <a:lnTo>
                    <a:pt x="1035" y="2840"/>
                  </a:lnTo>
                  <a:lnTo>
                    <a:pt x="1041" y="2842"/>
                  </a:lnTo>
                  <a:lnTo>
                    <a:pt x="1031" y="2850"/>
                  </a:lnTo>
                  <a:lnTo>
                    <a:pt x="1041" y="2852"/>
                  </a:lnTo>
                  <a:lnTo>
                    <a:pt x="1041" y="2854"/>
                  </a:lnTo>
                  <a:lnTo>
                    <a:pt x="1035" y="2858"/>
                  </a:lnTo>
                  <a:lnTo>
                    <a:pt x="1039" y="2864"/>
                  </a:lnTo>
                  <a:lnTo>
                    <a:pt x="1033" y="2866"/>
                  </a:lnTo>
                  <a:lnTo>
                    <a:pt x="1035" y="2874"/>
                  </a:lnTo>
                  <a:lnTo>
                    <a:pt x="1029" y="2886"/>
                  </a:lnTo>
                  <a:lnTo>
                    <a:pt x="1033" y="2894"/>
                  </a:lnTo>
                  <a:lnTo>
                    <a:pt x="1025" y="2906"/>
                  </a:lnTo>
                  <a:lnTo>
                    <a:pt x="1029" y="2908"/>
                  </a:lnTo>
                  <a:lnTo>
                    <a:pt x="1019" y="2914"/>
                  </a:lnTo>
                  <a:lnTo>
                    <a:pt x="1025" y="2926"/>
                  </a:lnTo>
                  <a:lnTo>
                    <a:pt x="1023" y="2926"/>
                  </a:lnTo>
                  <a:lnTo>
                    <a:pt x="1023" y="2936"/>
                  </a:lnTo>
                  <a:lnTo>
                    <a:pt x="1025" y="2936"/>
                  </a:lnTo>
                  <a:lnTo>
                    <a:pt x="1023" y="2938"/>
                  </a:lnTo>
                  <a:lnTo>
                    <a:pt x="1019" y="2924"/>
                  </a:lnTo>
                  <a:lnTo>
                    <a:pt x="1005" y="2928"/>
                  </a:lnTo>
                  <a:lnTo>
                    <a:pt x="1023" y="2938"/>
                  </a:lnTo>
                  <a:lnTo>
                    <a:pt x="1017" y="2948"/>
                  </a:lnTo>
                  <a:lnTo>
                    <a:pt x="1021" y="2948"/>
                  </a:lnTo>
                  <a:lnTo>
                    <a:pt x="1023" y="2948"/>
                  </a:lnTo>
                  <a:lnTo>
                    <a:pt x="1019" y="2948"/>
                  </a:lnTo>
                  <a:lnTo>
                    <a:pt x="1019" y="2952"/>
                  </a:lnTo>
                  <a:lnTo>
                    <a:pt x="1015" y="2960"/>
                  </a:lnTo>
                  <a:lnTo>
                    <a:pt x="1015" y="2958"/>
                  </a:lnTo>
                  <a:lnTo>
                    <a:pt x="1011" y="2948"/>
                  </a:lnTo>
                  <a:lnTo>
                    <a:pt x="991" y="2948"/>
                  </a:lnTo>
                  <a:lnTo>
                    <a:pt x="997" y="2958"/>
                  </a:lnTo>
                  <a:lnTo>
                    <a:pt x="983" y="2968"/>
                  </a:lnTo>
                  <a:lnTo>
                    <a:pt x="981" y="2976"/>
                  </a:lnTo>
                  <a:lnTo>
                    <a:pt x="993" y="2986"/>
                  </a:lnTo>
                  <a:lnTo>
                    <a:pt x="991" y="2974"/>
                  </a:lnTo>
                  <a:lnTo>
                    <a:pt x="993" y="2972"/>
                  </a:lnTo>
                  <a:lnTo>
                    <a:pt x="1001" y="2978"/>
                  </a:lnTo>
                  <a:lnTo>
                    <a:pt x="1009" y="2978"/>
                  </a:lnTo>
                  <a:lnTo>
                    <a:pt x="1011" y="2980"/>
                  </a:lnTo>
                  <a:lnTo>
                    <a:pt x="1009" y="2984"/>
                  </a:lnTo>
                  <a:lnTo>
                    <a:pt x="1011" y="2986"/>
                  </a:lnTo>
                  <a:lnTo>
                    <a:pt x="1001" y="2992"/>
                  </a:lnTo>
                  <a:lnTo>
                    <a:pt x="1011" y="2998"/>
                  </a:lnTo>
                  <a:lnTo>
                    <a:pt x="1009" y="3006"/>
                  </a:lnTo>
                  <a:lnTo>
                    <a:pt x="1017" y="3004"/>
                  </a:lnTo>
                  <a:lnTo>
                    <a:pt x="1021" y="3010"/>
                  </a:lnTo>
                  <a:lnTo>
                    <a:pt x="1009" y="3006"/>
                  </a:lnTo>
                  <a:lnTo>
                    <a:pt x="1009" y="3010"/>
                  </a:lnTo>
                  <a:lnTo>
                    <a:pt x="1007" y="3006"/>
                  </a:lnTo>
                  <a:lnTo>
                    <a:pt x="1003" y="3008"/>
                  </a:lnTo>
                  <a:lnTo>
                    <a:pt x="1005" y="3022"/>
                  </a:lnTo>
                  <a:lnTo>
                    <a:pt x="1007" y="3022"/>
                  </a:lnTo>
                  <a:lnTo>
                    <a:pt x="1007" y="3056"/>
                  </a:lnTo>
                  <a:lnTo>
                    <a:pt x="1013" y="3048"/>
                  </a:lnTo>
                  <a:lnTo>
                    <a:pt x="1013" y="3050"/>
                  </a:lnTo>
                  <a:lnTo>
                    <a:pt x="1015" y="3054"/>
                  </a:lnTo>
                  <a:lnTo>
                    <a:pt x="1009" y="3056"/>
                  </a:lnTo>
                  <a:lnTo>
                    <a:pt x="1003" y="3064"/>
                  </a:lnTo>
                  <a:lnTo>
                    <a:pt x="1005" y="3034"/>
                  </a:lnTo>
                  <a:lnTo>
                    <a:pt x="999" y="3026"/>
                  </a:lnTo>
                  <a:lnTo>
                    <a:pt x="995" y="3036"/>
                  </a:lnTo>
                  <a:lnTo>
                    <a:pt x="991" y="3040"/>
                  </a:lnTo>
                  <a:lnTo>
                    <a:pt x="995" y="3046"/>
                  </a:lnTo>
                  <a:lnTo>
                    <a:pt x="991" y="3044"/>
                  </a:lnTo>
                  <a:lnTo>
                    <a:pt x="999" y="3050"/>
                  </a:lnTo>
                  <a:lnTo>
                    <a:pt x="999" y="3064"/>
                  </a:lnTo>
                  <a:lnTo>
                    <a:pt x="1003" y="3066"/>
                  </a:lnTo>
                  <a:lnTo>
                    <a:pt x="999" y="3070"/>
                  </a:lnTo>
                  <a:lnTo>
                    <a:pt x="1013" y="3080"/>
                  </a:lnTo>
                  <a:lnTo>
                    <a:pt x="1009" y="3082"/>
                  </a:lnTo>
                  <a:lnTo>
                    <a:pt x="1009" y="3084"/>
                  </a:lnTo>
                  <a:lnTo>
                    <a:pt x="1001" y="3078"/>
                  </a:lnTo>
                  <a:lnTo>
                    <a:pt x="1007" y="3086"/>
                  </a:lnTo>
                  <a:lnTo>
                    <a:pt x="1011" y="3088"/>
                  </a:lnTo>
                  <a:lnTo>
                    <a:pt x="1011" y="3090"/>
                  </a:lnTo>
                  <a:lnTo>
                    <a:pt x="1011" y="3090"/>
                  </a:lnTo>
                  <a:lnTo>
                    <a:pt x="1011" y="3090"/>
                  </a:lnTo>
                  <a:lnTo>
                    <a:pt x="1011" y="3100"/>
                  </a:lnTo>
                  <a:lnTo>
                    <a:pt x="1019" y="3108"/>
                  </a:lnTo>
                  <a:lnTo>
                    <a:pt x="1019" y="3110"/>
                  </a:lnTo>
                  <a:lnTo>
                    <a:pt x="1017" y="3106"/>
                  </a:lnTo>
                  <a:lnTo>
                    <a:pt x="1021" y="3116"/>
                  </a:lnTo>
                  <a:lnTo>
                    <a:pt x="1021" y="3120"/>
                  </a:lnTo>
                  <a:lnTo>
                    <a:pt x="1115" y="3120"/>
                  </a:lnTo>
                  <a:lnTo>
                    <a:pt x="1109" y="3114"/>
                  </a:lnTo>
                  <a:lnTo>
                    <a:pt x="1109" y="3114"/>
                  </a:lnTo>
                  <a:lnTo>
                    <a:pt x="1111" y="3112"/>
                  </a:lnTo>
                  <a:lnTo>
                    <a:pt x="1107" y="3094"/>
                  </a:lnTo>
                  <a:lnTo>
                    <a:pt x="1105" y="3094"/>
                  </a:lnTo>
                  <a:lnTo>
                    <a:pt x="1109" y="3080"/>
                  </a:lnTo>
                  <a:lnTo>
                    <a:pt x="1121" y="3072"/>
                  </a:lnTo>
                  <a:lnTo>
                    <a:pt x="1133" y="3066"/>
                  </a:lnTo>
                  <a:lnTo>
                    <a:pt x="1139" y="3040"/>
                  </a:lnTo>
                  <a:lnTo>
                    <a:pt x="1167" y="3014"/>
                  </a:lnTo>
                  <a:lnTo>
                    <a:pt x="1173" y="2996"/>
                  </a:lnTo>
                  <a:lnTo>
                    <a:pt x="1171" y="2982"/>
                  </a:lnTo>
                  <a:lnTo>
                    <a:pt x="1151" y="2978"/>
                  </a:lnTo>
                  <a:lnTo>
                    <a:pt x="1143" y="2968"/>
                  </a:lnTo>
                  <a:lnTo>
                    <a:pt x="1137" y="2958"/>
                  </a:lnTo>
                  <a:lnTo>
                    <a:pt x="1137" y="2954"/>
                  </a:lnTo>
                  <a:lnTo>
                    <a:pt x="1151" y="2936"/>
                  </a:lnTo>
                  <a:lnTo>
                    <a:pt x="1161" y="2930"/>
                  </a:lnTo>
                  <a:lnTo>
                    <a:pt x="1175" y="2930"/>
                  </a:lnTo>
                  <a:lnTo>
                    <a:pt x="1175" y="2920"/>
                  </a:lnTo>
                  <a:lnTo>
                    <a:pt x="1183" y="2912"/>
                  </a:lnTo>
                  <a:lnTo>
                    <a:pt x="1183" y="2890"/>
                  </a:lnTo>
                  <a:lnTo>
                    <a:pt x="1187" y="2884"/>
                  </a:lnTo>
                  <a:lnTo>
                    <a:pt x="1203" y="2876"/>
                  </a:lnTo>
                  <a:lnTo>
                    <a:pt x="1189" y="2868"/>
                  </a:lnTo>
                  <a:lnTo>
                    <a:pt x="1191" y="2866"/>
                  </a:lnTo>
                  <a:lnTo>
                    <a:pt x="1197" y="2872"/>
                  </a:lnTo>
                  <a:lnTo>
                    <a:pt x="1209" y="2872"/>
                  </a:lnTo>
                  <a:lnTo>
                    <a:pt x="1213" y="2864"/>
                  </a:lnTo>
                  <a:lnTo>
                    <a:pt x="1211" y="2854"/>
                  </a:lnTo>
                  <a:lnTo>
                    <a:pt x="1207" y="2848"/>
                  </a:lnTo>
                  <a:lnTo>
                    <a:pt x="1193" y="2854"/>
                  </a:lnTo>
                  <a:lnTo>
                    <a:pt x="1195" y="2856"/>
                  </a:lnTo>
                  <a:lnTo>
                    <a:pt x="1193" y="2858"/>
                  </a:lnTo>
                  <a:lnTo>
                    <a:pt x="1185" y="2850"/>
                  </a:lnTo>
                  <a:lnTo>
                    <a:pt x="1183" y="2822"/>
                  </a:lnTo>
                  <a:lnTo>
                    <a:pt x="1185" y="2820"/>
                  </a:lnTo>
                  <a:lnTo>
                    <a:pt x="1205" y="2830"/>
                  </a:lnTo>
                  <a:lnTo>
                    <a:pt x="1221" y="2830"/>
                  </a:lnTo>
                  <a:lnTo>
                    <a:pt x="1233" y="2824"/>
                  </a:lnTo>
                  <a:lnTo>
                    <a:pt x="1237" y="2818"/>
                  </a:lnTo>
                  <a:lnTo>
                    <a:pt x="1235" y="2802"/>
                  </a:lnTo>
                  <a:lnTo>
                    <a:pt x="1241" y="2786"/>
                  </a:lnTo>
                  <a:lnTo>
                    <a:pt x="1237" y="2780"/>
                  </a:lnTo>
                  <a:lnTo>
                    <a:pt x="1237" y="2774"/>
                  </a:lnTo>
                  <a:lnTo>
                    <a:pt x="1237" y="2776"/>
                  </a:lnTo>
                  <a:lnTo>
                    <a:pt x="1259" y="2776"/>
                  </a:lnTo>
                  <a:lnTo>
                    <a:pt x="1315" y="2764"/>
                  </a:lnTo>
                  <a:lnTo>
                    <a:pt x="1323" y="2756"/>
                  </a:lnTo>
                  <a:lnTo>
                    <a:pt x="1327" y="2748"/>
                  </a:lnTo>
                  <a:lnTo>
                    <a:pt x="1339" y="2730"/>
                  </a:lnTo>
                  <a:lnTo>
                    <a:pt x="1341" y="2708"/>
                  </a:lnTo>
                  <a:lnTo>
                    <a:pt x="1333" y="2708"/>
                  </a:lnTo>
                  <a:lnTo>
                    <a:pt x="1329" y="2700"/>
                  </a:lnTo>
                  <a:lnTo>
                    <a:pt x="1333" y="2688"/>
                  </a:lnTo>
                  <a:lnTo>
                    <a:pt x="1309" y="2670"/>
                  </a:lnTo>
                  <a:lnTo>
                    <a:pt x="1309" y="2666"/>
                  </a:lnTo>
                  <a:lnTo>
                    <a:pt x="1315" y="2670"/>
                  </a:lnTo>
                  <a:lnTo>
                    <a:pt x="1329" y="2672"/>
                  </a:lnTo>
                  <a:lnTo>
                    <a:pt x="1349" y="2680"/>
                  </a:lnTo>
                  <a:lnTo>
                    <a:pt x="1373" y="2682"/>
                  </a:lnTo>
                  <a:lnTo>
                    <a:pt x="1389" y="2674"/>
                  </a:lnTo>
                  <a:lnTo>
                    <a:pt x="1403" y="2654"/>
                  </a:lnTo>
                  <a:lnTo>
                    <a:pt x="1421" y="2634"/>
                  </a:lnTo>
                  <a:lnTo>
                    <a:pt x="1425" y="2622"/>
                  </a:lnTo>
                  <a:lnTo>
                    <a:pt x="1447" y="2604"/>
                  </a:lnTo>
                  <a:lnTo>
                    <a:pt x="1461" y="2582"/>
                  </a:lnTo>
                  <a:lnTo>
                    <a:pt x="1471" y="2560"/>
                  </a:lnTo>
                  <a:lnTo>
                    <a:pt x="1492" y="2536"/>
                  </a:lnTo>
                  <a:lnTo>
                    <a:pt x="1494" y="2516"/>
                  </a:lnTo>
                  <a:lnTo>
                    <a:pt x="1496" y="2510"/>
                  </a:lnTo>
                  <a:lnTo>
                    <a:pt x="1494" y="2504"/>
                  </a:lnTo>
                  <a:lnTo>
                    <a:pt x="1492" y="2488"/>
                  </a:lnTo>
                  <a:lnTo>
                    <a:pt x="1498" y="2476"/>
                  </a:lnTo>
                  <a:lnTo>
                    <a:pt x="1528" y="2448"/>
                  </a:lnTo>
                  <a:lnTo>
                    <a:pt x="1566" y="2430"/>
                  </a:lnTo>
                  <a:lnTo>
                    <a:pt x="1570" y="2424"/>
                  </a:lnTo>
                  <a:lnTo>
                    <a:pt x="1612" y="2422"/>
                  </a:lnTo>
                  <a:lnTo>
                    <a:pt x="1616" y="2416"/>
                  </a:lnTo>
                  <a:lnTo>
                    <a:pt x="1632" y="2404"/>
                  </a:lnTo>
                  <a:lnTo>
                    <a:pt x="1636" y="2390"/>
                  </a:lnTo>
                  <a:lnTo>
                    <a:pt x="1658" y="2352"/>
                  </a:lnTo>
                  <a:lnTo>
                    <a:pt x="1662" y="2330"/>
                  </a:lnTo>
                  <a:lnTo>
                    <a:pt x="1670" y="2316"/>
                  </a:lnTo>
                  <a:lnTo>
                    <a:pt x="1674" y="2280"/>
                  </a:lnTo>
                  <a:lnTo>
                    <a:pt x="1672" y="2254"/>
                  </a:lnTo>
                  <a:lnTo>
                    <a:pt x="1676" y="2232"/>
                  </a:lnTo>
                  <a:lnTo>
                    <a:pt x="1688" y="2224"/>
                  </a:lnTo>
                  <a:lnTo>
                    <a:pt x="1704" y="2196"/>
                  </a:lnTo>
                  <a:lnTo>
                    <a:pt x="1724" y="2178"/>
                  </a:lnTo>
                  <a:lnTo>
                    <a:pt x="1744" y="2152"/>
                  </a:lnTo>
                  <a:lnTo>
                    <a:pt x="1752" y="2114"/>
                  </a:lnTo>
                  <a:lnTo>
                    <a:pt x="1746" y="2088"/>
                  </a:lnTo>
                  <a:lnTo>
                    <a:pt x="1740" y="2078"/>
                  </a:lnTo>
                  <a:lnTo>
                    <a:pt x="1710" y="2074"/>
                  </a:lnTo>
                  <a:lnTo>
                    <a:pt x="1664" y="2038"/>
                  </a:lnTo>
                  <a:lnTo>
                    <a:pt x="1654" y="2034"/>
                  </a:lnTo>
                  <a:lnTo>
                    <a:pt x="1618" y="2034"/>
                  </a:lnTo>
                  <a:lnTo>
                    <a:pt x="1586" y="2022"/>
                  </a:lnTo>
                  <a:lnTo>
                    <a:pt x="1574" y="2028"/>
                  </a:lnTo>
                  <a:lnTo>
                    <a:pt x="1576" y="2022"/>
                  </a:lnTo>
                  <a:lnTo>
                    <a:pt x="1568" y="2020"/>
                  </a:lnTo>
                  <a:lnTo>
                    <a:pt x="1570" y="2018"/>
                  </a:lnTo>
                  <a:lnTo>
                    <a:pt x="1562" y="2006"/>
                  </a:lnTo>
                  <a:lnTo>
                    <a:pt x="1554" y="2010"/>
                  </a:lnTo>
                  <a:lnTo>
                    <a:pt x="1552" y="2004"/>
                  </a:lnTo>
                  <a:lnTo>
                    <a:pt x="1520" y="1992"/>
                  </a:lnTo>
                  <a:lnTo>
                    <a:pt x="1500" y="1994"/>
                  </a:lnTo>
                  <a:lnTo>
                    <a:pt x="1494" y="2008"/>
                  </a:lnTo>
                  <a:lnTo>
                    <a:pt x="1486" y="2012"/>
                  </a:lnTo>
                  <a:lnTo>
                    <a:pt x="1496" y="1998"/>
                  </a:lnTo>
                  <a:lnTo>
                    <a:pt x="1498" y="1986"/>
                  </a:lnTo>
                  <a:lnTo>
                    <a:pt x="1486" y="1982"/>
                  </a:lnTo>
                  <a:lnTo>
                    <a:pt x="1481" y="1982"/>
                  </a:lnTo>
                  <a:lnTo>
                    <a:pt x="1475" y="1974"/>
                  </a:lnTo>
                  <a:lnTo>
                    <a:pt x="1471" y="1980"/>
                  </a:lnTo>
                  <a:lnTo>
                    <a:pt x="1463" y="1970"/>
                  </a:lnTo>
                  <a:lnTo>
                    <a:pt x="1461" y="1972"/>
                  </a:lnTo>
                  <a:lnTo>
                    <a:pt x="1467" y="1964"/>
                  </a:lnTo>
                  <a:lnTo>
                    <a:pt x="1471" y="1950"/>
                  </a:lnTo>
                  <a:lnTo>
                    <a:pt x="1461" y="1946"/>
                  </a:lnTo>
                  <a:lnTo>
                    <a:pt x="1447" y="1906"/>
                  </a:lnTo>
                  <a:lnTo>
                    <a:pt x="1439" y="1900"/>
                  </a:lnTo>
                  <a:lnTo>
                    <a:pt x="1437" y="1902"/>
                  </a:lnTo>
                  <a:lnTo>
                    <a:pt x="1435" y="1896"/>
                  </a:lnTo>
                  <a:lnTo>
                    <a:pt x="1419" y="1884"/>
                  </a:lnTo>
                  <a:lnTo>
                    <a:pt x="1393" y="1874"/>
                  </a:lnTo>
                  <a:lnTo>
                    <a:pt x="1393" y="1872"/>
                  </a:lnTo>
                  <a:lnTo>
                    <a:pt x="1373" y="1868"/>
                  </a:lnTo>
                  <a:lnTo>
                    <a:pt x="1335" y="1870"/>
                  </a:lnTo>
                  <a:lnTo>
                    <a:pt x="1323" y="1856"/>
                  </a:lnTo>
                  <a:lnTo>
                    <a:pt x="1309" y="1852"/>
                  </a:lnTo>
                  <a:lnTo>
                    <a:pt x="1305" y="1838"/>
                  </a:lnTo>
                  <a:lnTo>
                    <a:pt x="1287" y="1824"/>
                  </a:lnTo>
                  <a:lnTo>
                    <a:pt x="1283" y="1824"/>
                  </a:lnTo>
                  <a:lnTo>
                    <a:pt x="1275" y="1818"/>
                  </a:lnTo>
                  <a:lnTo>
                    <a:pt x="1267" y="1822"/>
                  </a:lnTo>
                  <a:lnTo>
                    <a:pt x="1265" y="1822"/>
                  </a:lnTo>
                  <a:lnTo>
                    <a:pt x="1267" y="1818"/>
                  </a:lnTo>
                  <a:lnTo>
                    <a:pt x="1261" y="1804"/>
                  </a:lnTo>
                  <a:lnTo>
                    <a:pt x="1245" y="1796"/>
                  </a:lnTo>
                  <a:lnTo>
                    <a:pt x="1245" y="1796"/>
                  </a:lnTo>
                  <a:lnTo>
                    <a:pt x="1257" y="1794"/>
                  </a:lnTo>
                  <a:lnTo>
                    <a:pt x="1263" y="1778"/>
                  </a:lnTo>
                  <a:lnTo>
                    <a:pt x="1243" y="1778"/>
                  </a:lnTo>
                  <a:lnTo>
                    <a:pt x="1247" y="1786"/>
                  </a:lnTo>
                  <a:lnTo>
                    <a:pt x="1235" y="1796"/>
                  </a:lnTo>
                  <a:lnTo>
                    <a:pt x="1231" y="1788"/>
                  </a:lnTo>
                  <a:lnTo>
                    <a:pt x="1229" y="1788"/>
                  </a:lnTo>
                  <a:lnTo>
                    <a:pt x="1241" y="1784"/>
                  </a:lnTo>
                  <a:lnTo>
                    <a:pt x="1239" y="1778"/>
                  </a:lnTo>
                  <a:lnTo>
                    <a:pt x="1205" y="1778"/>
                  </a:lnTo>
                  <a:lnTo>
                    <a:pt x="1211" y="1776"/>
                  </a:lnTo>
                  <a:lnTo>
                    <a:pt x="1205" y="1768"/>
                  </a:lnTo>
                  <a:lnTo>
                    <a:pt x="1189" y="1774"/>
                  </a:lnTo>
                  <a:lnTo>
                    <a:pt x="1199" y="1778"/>
                  </a:lnTo>
                  <a:lnTo>
                    <a:pt x="1189" y="1782"/>
                  </a:lnTo>
                  <a:lnTo>
                    <a:pt x="1197" y="1784"/>
                  </a:lnTo>
                  <a:lnTo>
                    <a:pt x="1181" y="1788"/>
                  </a:lnTo>
                  <a:lnTo>
                    <a:pt x="1173" y="1788"/>
                  </a:lnTo>
                  <a:lnTo>
                    <a:pt x="1163" y="1780"/>
                  </a:lnTo>
                  <a:lnTo>
                    <a:pt x="1129" y="1782"/>
                  </a:lnTo>
                  <a:lnTo>
                    <a:pt x="1123" y="1768"/>
                  </a:lnTo>
                  <a:lnTo>
                    <a:pt x="1099" y="1764"/>
                  </a:lnTo>
                  <a:lnTo>
                    <a:pt x="1091" y="1746"/>
                  </a:lnTo>
                  <a:lnTo>
                    <a:pt x="1081" y="1762"/>
                  </a:lnTo>
                  <a:lnTo>
                    <a:pt x="1089" y="1764"/>
                  </a:lnTo>
                  <a:lnTo>
                    <a:pt x="1073" y="1768"/>
                  </a:lnTo>
                  <a:lnTo>
                    <a:pt x="1061" y="1776"/>
                  </a:lnTo>
                  <a:lnTo>
                    <a:pt x="1057" y="1764"/>
                  </a:lnTo>
                  <a:lnTo>
                    <a:pt x="1065" y="1760"/>
                  </a:lnTo>
                  <a:lnTo>
                    <a:pt x="1067" y="1760"/>
                  </a:lnTo>
                  <a:lnTo>
                    <a:pt x="1071" y="1752"/>
                  </a:lnTo>
                  <a:lnTo>
                    <a:pt x="1059" y="1744"/>
                  </a:lnTo>
                  <a:lnTo>
                    <a:pt x="1049" y="1752"/>
                  </a:lnTo>
                  <a:lnTo>
                    <a:pt x="1045" y="1758"/>
                  </a:lnTo>
                  <a:lnTo>
                    <a:pt x="1029" y="1766"/>
                  </a:lnTo>
                  <a:lnTo>
                    <a:pt x="1009" y="1768"/>
                  </a:lnTo>
                  <a:lnTo>
                    <a:pt x="1005" y="1774"/>
                  </a:lnTo>
                  <a:lnTo>
                    <a:pt x="1005" y="1772"/>
                  </a:lnTo>
                  <a:lnTo>
                    <a:pt x="995" y="1772"/>
                  </a:lnTo>
                  <a:lnTo>
                    <a:pt x="981" y="1784"/>
                  </a:lnTo>
                  <a:lnTo>
                    <a:pt x="979" y="1802"/>
                  </a:lnTo>
                  <a:lnTo>
                    <a:pt x="957" y="1818"/>
                  </a:lnTo>
                  <a:lnTo>
                    <a:pt x="957" y="1824"/>
                  </a:lnTo>
                  <a:lnTo>
                    <a:pt x="953" y="1818"/>
                  </a:lnTo>
                  <a:lnTo>
                    <a:pt x="953" y="1818"/>
                  </a:lnTo>
                  <a:lnTo>
                    <a:pt x="951" y="1818"/>
                  </a:lnTo>
                  <a:lnTo>
                    <a:pt x="949" y="1814"/>
                  </a:lnTo>
                  <a:lnTo>
                    <a:pt x="949" y="1814"/>
                  </a:lnTo>
                  <a:lnTo>
                    <a:pt x="937" y="1804"/>
                  </a:lnTo>
                  <a:lnTo>
                    <a:pt x="915" y="1798"/>
                  </a:lnTo>
                  <a:lnTo>
                    <a:pt x="905" y="1798"/>
                  </a:lnTo>
                  <a:lnTo>
                    <a:pt x="901" y="1808"/>
                  </a:lnTo>
                  <a:lnTo>
                    <a:pt x="897" y="1804"/>
                  </a:lnTo>
                  <a:lnTo>
                    <a:pt x="877" y="1812"/>
                  </a:lnTo>
                  <a:lnTo>
                    <a:pt x="863" y="1810"/>
                  </a:lnTo>
                  <a:lnTo>
                    <a:pt x="859" y="1802"/>
                  </a:lnTo>
                  <a:lnTo>
                    <a:pt x="853" y="1798"/>
                  </a:lnTo>
                  <a:lnTo>
                    <a:pt x="841" y="1788"/>
                  </a:lnTo>
                  <a:lnTo>
                    <a:pt x="833" y="1774"/>
                  </a:lnTo>
                  <a:lnTo>
                    <a:pt x="831" y="1766"/>
                  </a:lnTo>
                  <a:lnTo>
                    <a:pt x="841" y="1700"/>
                  </a:lnTo>
                  <a:lnTo>
                    <a:pt x="845" y="1700"/>
                  </a:lnTo>
                  <a:lnTo>
                    <a:pt x="841" y="1698"/>
                  </a:lnTo>
                  <a:lnTo>
                    <a:pt x="843" y="1694"/>
                  </a:lnTo>
                  <a:lnTo>
                    <a:pt x="839" y="1696"/>
                  </a:lnTo>
                  <a:lnTo>
                    <a:pt x="823" y="1682"/>
                  </a:lnTo>
                  <a:lnTo>
                    <a:pt x="805" y="1676"/>
                  </a:lnTo>
                  <a:lnTo>
                    <a:pt x="745" y="1680"/>
                  </a:lnTo>
                  <a:lnTo>
                    <a:pt x="737" y="1676"/>
                  </a:lnTo>
                  <a:lnTo>
                    <a:pt x="747" y="1660"/>
                  </a:lnTo>
                  <a:lnTo>
                    <a:pt x="751" y="1638"/>
                  </a:lnTo>
                  <a:lnTo>
                    <a:pt x="755" y="1644"/>
                  </a:lnTo>
                  <a:lnTo>
                    <a:pt x="761" y="1612"/>
                  </a:lnTo>
                  <a:lnTo>
                    <a:pt x="759" y="1610"/>
                  </a:lnTo>
                  <a:lnTo>
                    <a:pt x="763" y="1608"/>
                  </a:lnTo>
                  <a:lnTo>
                    <a:pt x="759" y="1604"/>
                  </a:lnTo>
                  <a:lnTo>
                    <a:pt x="775" y="1574"/>
                  </a:lnTo>
                  <a:lnTo>
                    <a:pt x="771" y="1568"/>
                  </a:lnTo>
                  <a:lnTo>
                    <a:pt x="759" y="1564"/>
                  </a:lnTo>
                  <a:lnTo>
                    <a:pt x="757" y="1566"/>
                  </a:lnTo>
                  <a:lnTo>
                    <a:pt x="757" y="1564"/>
                  </a:lnTo>
                  <a:lnTo>
                    <a:pt x="755" y="1564"/>
                  </a:lnTo>
                  <a:lnTo>
                    <a:pt x="747" y="1564"/>
                  </a:lnTo>
                  <a:lnTo>
                    <a:pt x="703" y="1574"/>
                  </a:lnTo>
                  <a:lnTo>
                    <a:pt x="695" y="1612"/>
                  </a:lnTo>
                  <a:lnTo>
                    <a:pt x="685" y="1618"/>
                  </a:lnTo>
                  <a:lnTo>
                    <a:pt x="685" y="1624"/>
                  </a:lnTo>
                  <a:lnTo>
                    <a:pt x="683" y="1626"/>
                  </a:lnTo>
                  <a:lnTo>
                    <a:pt x="667" y="1622"/>
                  </a:lnTo>
                  <a:lnTo>
                    <a:pt x="629" y="1632"/>
                  </a:lnTo>
                  <a:lnTo>
                    <a:pt x="619" y="1624"/>
                  </a:lnTo>
                  <a:lnTo>
                    <a:pt x="609" y="1620"/>
                  </a:lnTo>
                  <a:lnTo>
                    <a:pt x="601" y="1614"/>
                  </a:lnTo>
                  <a:lnTo>
                    <a:pt x="593" y="1598"/>
                  </a:lnTo>
                  <a:lnTo>
                    <a:pt x="579" y="1580"/>
                  </a:lnTo>
                  <a:lnTo>
                    <a:pt x="581" y="1568"/>
                  </a:lnTo>
                  <a:lnTo>
                    <a:pt x="571" y="1556"/>
                  </a:lnTo>
                  <a:lnTo>
                    <a:pt x="571" y="1530"/>
                  </a:lnTo>
                  <a:lnTo>
                    <a:pt x="567" y="1504"/>
                  </a:lnTo>
                  <a:lnTo>
                    <a:pt x="573" y="1494"/>
                  </a:lnTo>
                  <a:lnTo>
                    <a:pt x="583" y="1490"/>
                  </a:lnTo>
                  <a:lnTo>
                    <a:pt x="583" y="1484"/>
                  </a:lnTo>
                  <a:lnTo>
                    <a:pt x="585" y="1484"/>
                  </a:lnTo>
                  <a:lnTo>
                    <a:pt x="583" y="1480"/>
                  </a:lnTo>
                  <a:lnTo>
                    <a:pt x="583" y="1478"/>
                  </a:lnTo>
                  <a:lnTo>
                    <a:pt x="583" y="1478"/>
                  </a:lnTo>
                  <a:lnTo>
                    <a:pt x="577" y="1462"/>
                  </a:lnTo>
                  <a:lnTo>
                    <a:pt x="577" y="1454"/>
                  </a:lnTo>
                  <a:lnTo>
                    <a:pt x="577" y="1454"/>
                  </a:lnTo>
                  <a:lnTo>
                    <a:pt x="579" y="1454"/>
                  </a:lnTo>
                  <a:lnTo>
                    <a:pt x="577" y="1440"/>
                  </a:lnTo>
                  <a:lnTo>
                    <a:pt x="581" y="1438"/>
                  </a:lnTo>
                  <a:lnTo>
                    <a:pt x="581" y="1442"/>
                  </a:lnTo>
                  <a:lnTo>
                    <a:pt x="585" y="1444"/>
                  </a:lnTo>
                  <a:lnTo>
                    <a:pt x="595" y="1432"/>
                  </a:lnTo>
                  <a:lnTo>
                    <a:pt x="593" y="1430"/>
                  </a:lnTo>
                  <a:lnTo>
                    <a:pt x="595" y="1428"/>
                  </a:lnTo>
                  <a:lnTo>
                    <a:pt x="595" y="1424"/>
                  </a:lnTo>
                  <a:lnTo>
                    <a:pt x="607" y="1422"/>
                  </a:lnTo>
                  <a:lnTo>
                    <a:pt x="619" y="1418"/>
                  </a:lnTo>
                  <a:lnTo>
                    <a:pt x="621" y="1408"/>
                  </a:lnTo>
                  <a:lnTo>
                    <a:pt x="639" y="1400"/>
                  </a:lnTo>
                  <a:lnTo>
                    <a:pt x="669" y="1404"/>
                  </a:lnTo>
                  <a:lnTo>
                    <a:pt x="675" y="1400"/>
                  </a:lnTo>
                  <a:lnTo>
                    <a:pt x="697" y="1412"/>
                  </a:lnTo>
                  <a:lnTo>
                    <a:pt x="709" y="1412"/>
                  </a:lnTo>
                  <a:lnTo>
                    <a:pt x="713" y="1408"/>
                  </a:lnTo>
                  <a:lnTo>
                    <a:pt x="723" y="1418"/>
                  </a:lnTo>
                  <a:lnTo>
                    <a:pt x="731" y="1412"/>
                  </a:lnTo>
                  <a:lnTo>
                    <a:pt x="721" y="1402"/>
                  </a:lnTo>
                  <a:lnTo>
                    <a:pt x="729" y="1388"/>
                  </a:lnTo>
                  <a:lnTo>
                    <a:pt x="709" y="1388"/>
                  </a:lnTo>
                  <a:lnTo>
                    <a:pt x="709" y="1388"/>
                  </a:lnTo>
                  <a:lnTo>
                    <a:pt x="747" y="1386"/>
                  </a:lnTo>
                  <a:lnTo>
                    <a:pt x="747" y="1384"/>
                  </a:lnTo>
                  <a:lnTo>
                    <a:pt x="749" y="1390"/>
                  </a:lnTo>
                  <a:lnTo>
                    <a:pt x="765" y="1384"/>
                  </a:lnTo>
                  <a:lnTo>
                    <a:pt x="765" y="1386"/>
                  </a:lnTo>
                  <a:lnTo>
                    <a:pt x="781" y="1384"/>
                  </a:lnTo>
                  <a:lnTo>
                    <a:pt x="801" y="1402"/>
                  </a:lnTo>
                  <a:lnTo>
                    <a:pt x="825" y="1392"/>
                  </a:lnTo>
                  <a:lnTo>
                    <a:pt x="845" y="1412"/>
                  </a:lnTo>
                  <a:lnTo>
                    <a:pt x="847" y="1442"/>
                  </a:lnTo>
                  <a:lnTo>
                    <a:pt x="849" y="1442"/>
                  </a:lnTo>
                  <a:lnTo>
                    <a:pt x="847" y="1448"/>
                  </a:lnTo>
                  <a:lnTo>
                    <a:pt x="857" y="1462"/>
                  </a:lnTo>
                  <a:lnTo>
                    <a:pt x="859" y="1460"/>
                  </a:lnTo>
                  <a:lnTo>
                    <a:pt x="865" y="1480"/>
                  </a:lnTo>
                  <a:lnTo>
                    <a:pt x="873" y="1484"/>
                  </a:lnTo>
                  <a:lnTo>
                    <a:pt x="877" y="1498"/>
                  </a:lnTo>
                  <a:lnTo>
                    <a:pt x="895" y="1492"/>
                  </a:lnTo>
                  <a:lnTo>
                    <a:pt x="899" y="1476"/>
                  </a:lnTo>
                  <a:lnTo>
                    <a:pt x="901" y="1456"/>
                  </a:lnTo>
                  <a:lnTo>
                    <a:pt x="873" y="1380"/>
                  </a:lnTo>
                  <a:lnTo>
                    <a:pt x="885" y="1348"/>
                  </a:lnTo>
                  <a:lnTo>
                    <a:pt x="893" y="1344"/>
                  </a:lnTo>
                  <a:lnTo>
                    <a:pt x="891" y="1340"/>
                  </a:lnTo>
                  <a:lnTo>
                    <a:pt x="901" y="1340"/>
                  </a:lnTo>
                  <a:lnTo>
                    <a:pt x="917" y="1324"/>
                  </a:lnTo>
                  <a:lnTo>
                    <a:pt x="923" y="1314"/>
                  </a:lnTo>
                  <a:lnTo>
                    <a:pt x="945" y="1306"/>
                  </a:lnTo>
                  <a:lnTo>
                    <a:pt x="951" y="1296"/>
                  </a:lnTo>
                  <a:lnTo>
                    <a:pt x="971" y="1288"/>
                  </a:lnTo>
                  <a:lnTo>
                    <a:pt x="971" y="1278"/>
                  </a:lnTo>
                  <a:lnTo>
                    <a:pt x="969" y="1278"/>
                  </a:lnTo>
                  <a:lnTo>
                    <a:pt x="971" y="1276"/>
                  </a:lnTo>
                  <a:lnTo>
                    <a:pt x="975" y="1278"/>
                  </a:lnTo>
                  <a:lnTo>
                    <a:pt x="985" y="1268"/>
                  </a:lnTo>
                  <a:lnTo>
                    <a:pt x="981" y="1260"/>
                  </a:lnTo>
                  <a:lnTo>
                    <a:pt x="985" y="1260"/>
                  </a:lnTo>
                  <a:lnTo>
                    <a:pt x="979" y="1236"/>
                  </a:lnTo>
                  <a:lnTo>
                    <a:pt x="999" y="1198"/>
                  </a:lnTo>
                  <a:lnTo>
                    <a:pt x="997" y="1194"/>
                  </a:lnTo>
                  <a:lnTo>
                    <a:pt x="1013" y="1172"/>
                  </a:lnTo>
                  <a:lnTo>
                    <a:pt x="1019" y="1158"/>
                  </a:lnTo>
                  <a:lnTo>
                    <a:pt x="1015" y="1152"/>
                  </a:lnTo>
                  <a:lnTo>
                    <a:pt x="1045" y="1144"/>
                  </a:lnTo>
                  <a:lnTo>
                    <a:pt x="1053" y="1132"/>
                  </a:lnTo>
                  <a:lnTo>
                    <a:pt x="1061" y="1132"/>
                  </a:lnTo>
                  <a:lnTo>
                    <a:pt x="1067" y="1126"/>
                  </a:lnTo>
                  <a:lnTo>
                    <a:pt x="1069" y="1128"/>
                  </a:lnTo>
                  <a:lnTo>
                    <a:pt x="1095" y="1124"/>
                  </a:lnTo>
                  <a:lnTo>
                    <a:pt x="1093" y="1114"/>
                  </a:lnTo>
                  <a:lnTo>
                    <a:pt x="1089" y="1114"/>
                  </a:lnTo>
                  <a:lnTo>
                    <a:pt x="1087" y="1118"/>
                  </a:lnTo>
                  <a:lnTo>
                    <a:pt x="1085" y="1118"/>
                  </a:lnTo>
                  <a:lnTo>
                    <a:pt x="1075" y="1106"/>
                  </a:lnTo>
                  <a:lnTo>
                    <a:pt x="1089" y="1072"/>
                  </a:lnTo>
                  <a:lnTo>
                    <a:pt x="1109" y="1064"/>
                  </a:lnTo>
                  <a:lnTo>
                    <a:pt x="1113" y="1052"/>
                  </a:lnTo>
                  <a:lnTo>
                    <a:pt x="1121" y="1060"/>
                  </a:lnTo>
                  <a:lnTo>
                    <a:pt x="1147" y="1046"/>
                  </a:lnTo>
                  <a:lnTo>
                    <a:pt x="1149" y="1042"/>
                  </a:lnTo>
                  <a:lnTo>
                    <a:pt x="1147" y="1038"/>
                  </a:lnTo>
                  <a:lnTo>
                    <a:pt x="1147" y="1034"/>
                  </a:lnTo>
                  <a:lnTo>
                    <a:pt x="1173" y="1030"/>
                  </a:lnTo>
                  <a:lnTo>
                    <a:pt x="1191" y="1016"/>
                  </a:lnTo>
                  <a:lnTo>
                    <a:pt x="1185" y="1022"/>
                  </a:lnTo>
                  <a:lnTo>
                    <a:pt x="1187" y="1030"/>
                  </a:lnTo>
                  <a:lnTo>
                    <a:pt x="1189" y="1030"/>
                  </a:lnTo>
                  <a:lnTo>
                    <a:pt x="1163" y="1046"/>
                  </a:lnTo>
                  <a:lnTo>
                    <a:pt x="1163" y="1050"/>
                  </a:lnTo>
                  <a:lnTo>
                    <a:pt x="1161" y="1056"/>
                  </a:lnTo>
                  <a:lnTo>
                    <a:pt x="1161" y="1068"/>
                  </a:lnTo>
                  <a:lnTo>
                    <a:pt x="1177" y="1078"/>
                  </a:lnTo>
                  <a:lnTo>
                    <a:pt x="1201" y="1056"/>
                  </a:lnTo>
                  <a:lnTo>
                    <a:pt x="1203" y="1050"/>
                  </a:lnTo>
                  <a:lnTo>
                    <a:pt x="1213" y="1052"/>
                  </a:lnTo>
                  <a:lnTo>
                    <a:pt x="1213" y="1046"/>
                  </a:lnTo>
                  <a:lnTo>
                    <a:pt x="1225" y="1044"/>
                  </a:lnTo>
                  <a:lnTo>
                    <a:pt x="1267" y="1028"/>
                  </a:lnTo>
                  <a:lnTo>
                    <a:pt x="1255" y="1024"/>
                  </a:lnTo>
                  <a:lnTo>
                    <a:pt x="1257" y="1022"/>
                  </a:lnTo>
                  <a:lnTo>
                    <a:pt x="1269" y="1020"/>
                  </a:lnTo>
                  <a:lnTo>
                    <a:pt x="1285" y="1010"/>
                  </a:lnTo>
                  <a:lnTo>
                    <a:pt x="1279" y="996"/>
                  </a:lnTo>
                  <a:lnTo>
                    <a:pt x="1273" y="1004"/>
                  </a:lnTo>
                  <a:lnTo>
                    <a:pt x="1269" y="1004"/>
                  </a:lnTo>
                  <a:lnTo>
                    <a:pt x="1275" y="984"/>
                  </a:lnTo>
                  <a:lnTo>
                    <a:pt x="1267" y="978"/>
                  </a:lnTo>
                  <a:lnTo>
                    <a:pt x="1251" y="1004"/>
                  </a:lnTo>
                  <a:lnTo>
                    <a:pt x="1247" y="1014"/>
                  </a:lnTo>
                  <a:lnTo>
                    <a:pt x="1249" y="1016"/>
                  </a:lnTo>
                  <a:lnTo>
                    <a:pt x="1245" y="1016"/>
                  </a:lnTo>
                  <a:lnTo>
                    <a:pt x="1243" y="1008"/>
                  </a:lnTo>
                  <a:lnTo>
                    <a:pt x="1227" y="1016"/>
                  </a:lnTo>
                  <a:lnTo>
                    <a:pt x="1209" y="1008"/>
                  </a:lnTo>
                  <a:lnTo>
                    <a:pt x="1213" y="1006"/>
                  </a:lnTo>
                  <a:lnTo>
                    <a:pt x="1195" y="998"/>
                  </a:lnTo>
                  <a:lnTo>
                    <a:pt x="1191" y="994"/>
                  </a:lnTo>
                  <a:lnTo>
                    <a:pt x="1189" y="978"/>
                  </a:lnTo>
                  <a:lnTo>
                    <a:pt x="1183" y="976"/>
                  </a:lnTo>
                  <a:lnTo>
                    <a:pt x="1191" y="960"/>
                  </a:lnTo>
                  <a:lnTo>
                    <a:pt x="1183" y="954"/>
                  </a:lnTo>
                  <a:lnTo>
                    <a:pt x="1173" y="958"/>
                  </a:lnTo>
                  <a:lnTo>
                    <a:pt x="1171" y="954"/>
                  </a:lnTo>
                  <a:lnTo>
                    <a:pt x="1165" y="952"/>
                  </a:lnTo>
                  <a:lnTo>
                    <a:pt x="1169" y="952"/>
                  </a:lnTo>
                  <a:lnTo>
                    <a:pt x="1181" y="954"/>
                  </a:lnTo>
                  <a:lnTo>
                    <a:pt x="1201" y="940"/>
                  </a:lnTo>
                  <a:lnTo>
                    <a:pt x="1199" y="924"/>
                  </a:lnTo>
                  <a:lnTo>
                    <a:pt x="1185" y="916"/>
                  </a:lnTo>
                  <a:lnTo>
                    <a:pt x="1153" y="918"/>
                  </a:lnTo>
                  <a:lnTo>
                    <a:pt x="1119" y="934"/>
                  </a:lnTo>
                  <a:lnTo>
                    <a:pt x="1095" y="954"/>
                  </a:lnTo>
                  <a:lnTo>
                    <a:pt x="1093" y="958"/>
                  </a:lnTo>
                  <a:lnTo>
                    <a:pt x="1095" y="952"/>
                  </a:lnTo>
                  <a:lnTo>
                    <a:pt x="1103" y="948"/>
                  </a:lnTo>
                  <a:lnTo>
                    <a:pt x="1113" y="932"/>
                  </a:lnTo>
                  <a:lnTo>
                    <a:pt x="1127" y="920"/>
                  </a:lnTo>
                  <a:lnTo>
                    <a:pt x="1143" y="918"/>
                  </a:lnTo>
                  <a:lnTo>
                    <a:pt x="1151" y="900"/>
                  </a:lnTo>
                  <a:lnTo>
                    <a:pt x="1161" y="892"/>
                  </a:lnTo>
                  <a:lnTo>
                    <a:pt x="1235" y="892"/>
                  </a:lnTo>
                  <a:lnTo>
                    <a:pt x="1249" y="896"/>
                  </a:lnTo>
                  <a:lnTo>
                    <a:pt x="1271" y="888"/>
                  </a:lnTo>
                  <a:lnTo>
                    <a:pt x="1271" y="890"/>
                  </a:lnTo>
                  <a:lnTo>
                    <a:pt x="1279" y="892"/>
                  </a:lnTo>
                  <a:lnTo>
                    <a:pt x="1309" y="860"/>
                  </a:lnTo>
                  <a:lnTo>
                    <a:pt x="1341" y="854"/>
                  </a:lnTo>
                  <a:lnTo>
                    <a:pt x="1339" y="856"/>
                  </a:lnTo>
                  <a:lnTo>
                    <a:pt x="1323" y="876"/>
                  </a:lnTo>
                  <a:lnTo>
                    <a:pt x="1327" y="880"/>
                  </a:lnTo>
                  <a:lnTo>
                    <a:pt x="1323" y="890"/>
                  </a:lnTo>
                  <a:lnTo>
                    <a:pt x="1323" y="890"/>
                  </a:lnTo>
                  <a:lnTo>
                    <a:pt x="1319" y="892"/>
                  </a:lnTo>
                  <a:lnTo>
                    <a:pt x="1315" y="910"/>
                  </a:lnTo>
                  <a:lnTo>
                    <a:pt x="1309" y="912"/>
                  </a:lnTo>
                  <a:lnTo>
                    <a:pt x="1311" y="922"/>
                  </a:lnTo>
                  <a:lnTo>
                    <a:pt x="1307" y="922"/>
                  </a:lnTo>
                  <a:lnTo>
                    <a:pt x="1301" y="934"/>
                  </a:lnTo>
                  <a:lnTo>
                    <a:pt x="1285" y="940"/>
                  </a:lnTo>
                  <a:lnTo>
                    <a:pt x="1301" y="944"/>
                  </a:lnTo>
                  <a:lnTo>
                    <a:pt x="1289" y="956"/>
                  </a:lnTo>
                  <a:lnTo>
                    <a:pt x="1289" y="962"/>
                  </a:lnTo>
                  <a:lnTo>
                    <a:pt x="1297" y="970"/>
                  </a:lnTo>
                  <a:lnTo>
                    <a:pt x="1339" y="968"/>
                  </a:lnTo>
                  <a:lnTo>
                    <a:pt x="1353" y="964"/>
                  </a:lnTo>
                  <a:lnTo>
                    <a:pt x="1343" y="972"/>
                  </a:lnTo>
                  <a:lnTo>
                    <a:pt x="1363" y="972"/>
                  </a:lnTo>
                  <a:lnTo>
                    <a:pt x="1351" y="980"/>
                  </a:lnTo>
                  <a:lnTo>
                    <a:pt x="1359" y="988"/>
                  </a:lnTo>
                  <a:lnTo>
                    <a:pt x="1383" y="972"/>
                  </a:lnTo>
                  <a:lnTo>
                    <a:pt x="1387" y="960"/>
                  </a:lnTo>
                  <a:lnTo>
                    <a:pt x="1389" y="972"/>
                  </a:lnTo>
                  <a:lnTo>
                    <a:pt x="1383" y="992"/>
                  </a:lnTo>
                  <a:lnTo>
                    <a:pt x="1397" y="982"/>
                  </a:lnTo>
                  <a:lnTo>
                    <a:pt x="1399" y="996"/>
                  </a:lnTo>
                  <a:lnTo>
                    <a:pt x="1409" y="992"/>
                  </a:lnTo>
                  <a:lnTo>
                    <a:pt x="1417" y="970"/>
                  </a:lnTo>
                  <a:lnTo>
                    <a:pt x="1413" y="956"/>
                  </a:lnTo>
                  <a:lnTo>
                    <a:pt x="1411" y="958"/>
                  </a:lnTo>
                  <a:lnTo>
                    <a:pt x="1413" y="950"/>
                  </a:lnTo>
                  <a:lnTo>
                    <a:pt x="1409" y="948"/>
                  </a:lnTo>
                  <a:lnTo>
                    <a:pt x="1397" y="960"/>
                  </a:lnTo>
                  <a:lnTo>
                    <a:pt x="1397" y="960"/>
                  </a:lnTo>
                  <a:lnTo>
                    <a:pt x="1401" y="952"/>
                  </a:lnTo>
                  <a:lnTo>
                    <a:pt x="1397" y="950"/>
                  </a:lnTo>
                  <a:lnTo>
                    <a:pt x="1407" y="944"/>
                  </a:lnTo>
                  <a:lnTo>
                    <a:pt x="1411" y="932"/>
                  </a:lnTo>
                  <a:lnTo>
                    <a:pt x="1393" y="938"/>
                  </a:lnTo>
                  <a:lnTo>
                    <a:pt x="1403" y="914"/>
                  </a:lnTo>
                  <a:lnTo>
                    <a:pt x="1381" y="910"/>
                  </a:lnTo>
                  <a:lnTo>
                    <a:pt x="1369" y="914"/>
                  </a:lnTo>
                  <a:lnTo>
                    <a:pt x="1373" y="906"/>
                  </a:lnTo>
                  <a:lnTo>
                    <a:pt x="1357" y="910"/>
                  </a:lnTo>
                  <a:lnTo>
                    <a:pt x="1355" y="906"/>
                  </a:lnTo>
                  <a:lnTo>
                    <a:pt x="1371" y="898"/>
                  </a:lnTo>
                  <a:lnTo>
                    <a:pt x="1353" y="896"/>
                  </a:lnTo>
                  <a:lnTo>
                    <a:pt x="1353" y="894"/>
                  </a:lnTo>
                  <a:lnTo>
                    <a:pt x="1349" y="892"/>
                  </a:lnTo>
                  <a:lnTo>
                    <a:pt x="1341" y="902"/>
                  </a:lnTo>
                  <a:lnTo>
                    <a:pt x="1341" y="896"/>
                  </a:lnTo>
                  <a:lnTo>
                    <a:pt x="1351" y="880"/>
                  </a:lnTo>
                  <a:lnTo>
                    <a:pt x="1351" y="872"/>
                  </a:lnTo>
                  <a:lnTo>
                    <a:pt x="1357" y="872"/>
                  </a:lnTo>
                  <a:lnTo>
                    <a:pt x="1357" y="870"/>
                  </a:lnTo>
                  <a:lnTo>
                    <a:pt x="1359" y="862"/>
                  </a:lnTo>
                  <a:lnTo>
                    <a:pt x="1357" y="858"/>
                  </a:lnTo>
                  <a:lnTo>
                    <a:pt x="1369" y="848"/>
                  </a:lnTo>
                  <a:lnTo>
                    <a:pt x="1361" y="848"/>
                  </a:lnTo>
                  <a:lnTo>
                    <a:pt x="1349" y="850"/>
                  </a:lnTo>
                  <a:lnTo>
                    <a:pt x="1345" y="852"/>
                  </a:lnTo>
                  <a:lnTo>
                    <a:pt x="1363" y="832"/>
                  </a:lnTo>
                  <a:lnTo>
                    <a:pt x="1361" y="828"/>
                  </a:lnTo>
                  <a:lnTo>
                    <a:pt x="1367" y="830"/>
                  </a:lnTo>
                  <a:lnTo>
                    <a:pt x="1357" y="820"/>
                  </a:lnTo>
                  <a:lnTo>
                    <a:pt x="1361" y="820"/>
                  </a:lnTo>
                  <a:lnTo>
                    <a:pt x="1357" y="804"/>
                  </a:lnTo>
                  <a:lnTo>
                    <a:pt x="1355" y="804"/>
                  </a:lnTo>
                  <a:lnTo>
                    <a:pt x="1363" y="804"/>
                  </a:lnTo>
                  <a:lnTo>
                    <a:pt x="1357" y="792"/>
                  </a:lnTo>
                  <a:lnTo>
                    <a:pt x="1359" y="788"/>
                  </a:lnTo>
                  <a:lnTo>
                    <a:pt x="1335" y="778"/>
                  </a:lnTo>
                  <a:lnTo>
                    <a:pt x="1331" y="784"/>
                  </a:lnTo>
                  <a:lnTo>
                    <a:pt x="1331" y="766"/>
                  </a:lnTo>
                  <a:lnTo>
                    <a:pt x="1313" y="768"/>
                  </a:lnTo>
                  <a:lnTo>
                    <a:pt x="1313" y="770"/>
                  </a:lnTo>
                  <a:lnTo>
                    <a:pt x="1303" y="772"/>
                  </a:lnTo>
                  <a:lnTo>
                    <a:pt x="1303" y="770"/>
                  </a:lnTo>
                  <a:lnTo>
                    <a:pt x="1331" y="758"/>
                  </a:lnTo>
                  <a:lnTo>
                    <a:pt x="1315" y="740"/>
                  </a:lnTo>
                  <a:lnTo>
                    <a:pt x="1307" y="748"/>
                  </a:lnTo>
                  <a:lnTo>
                    <a:pt x="1303" y="746"/>
                  </a:lnTo>
                  <a:lnTo>
                    <a:pt x="1293" y="732"/>
                  </a:lnTo>
                  <a:lnTo>
                    <a:pt x="1291" y="736"/>
                  </a:lnTo>
                  <a:lnTo>
                    <a:pt x="1285" y="730"/>
                  </a:lnTo>
                  <a:lnTo>
                    <a:pt x="1275" y="730"/>
                  </a:lnTo>
                  <a:lnTo>
                    <a:pt x="1275" y="728"/>
                  </a:lnTo>
                  <a:lnTo>
                    <a:pt x="1275" y="716"/>
                  </a:lnTo>
                  <a:lnTo>
                    <a:pt x="1257" y="710"/>
                  </a:lnTo>
                  <a:lnTo>
                    <a:pt x="1255" y="700"/>
                  </a:lnTo>
                  <a:lnTo>
                    <a:pt x="1249" y="700"/>
                  </a:lnTo>
                  <a:lnTo>
                    <a:pt x="1249" y="700"/>
                  </a:lnTo>
                  <a:lnTo>
                    <a:pt x="1245" y="694"/>
                  </a:lnTo>
                  <a:lnTo>
                    <a:pt x="1249" y="690"/>
                  </a:lnTo>
                  <a:lnTo>
                    <a:pt x="1249" y="690"/>
                  </a:lnTo>
                  <a:lnTo>
                    <a:pt x="1249" y="690"/>
                  </a:lnTo>
                  <a:lnTo>
                    <a:pt x="1251" y="688"/>
                  </a:lnTo>
                  <a:lnTo>
                    <a:pt x="1249" y="688"/>
                  </a:lnTo>
                  <a:lnTo>
                    <a:pt x="1247" y="682"/>
                  </a:lnTo>
                  <a:lnTo>
                    <a:pt x="1255" y="674"/>
                  </a:lnTo>
                  <a:lnTo>
                    <a:pt x="1243" y="658"/>
                  </a:lnTo>
                  <a:lnTo>
                    <a:pt x="1247" y="656"/>
                  </a:lnTo>
                  <a:lnTo>
                    <a:pt x="1237" y="642"/>
                  </a:lnTo>
                  <a:lnTo>
                    <a:pt x="1237" y="642"/>
                  </a:lnTo>
                  <a:lnTo>
                    <a:pt x="1237" y="640"/>
                  </a:lnTo>
                  <a:lnTo>
                    <a:pt x="1231" y="632"/>
                  </a:lnTo>
                  <a:lnTo>
                    <a:pt x="1227" y="634"/>
                  </a:lnTo>
                  <a:lnTo>
                    <a:pt x="1235" y="626"/>
                  </a:lnTo>
                  <a:lnTo>
                    <a:pt x="1219" y="622"/>
                  </a:lnTo>
                  <a:lnTo>
                    <a:pt x="1229" y="618"/>
                  </a:lnTo>
                  <a:lnTo>
                    <a:pt x="1219" y="610"/>
                  </a:lnTo>
                  <a:lnTo>
                    <a:pt x="1221" y="600"/>
                  </a:lnTo>
                  <a:lnTo>
                    <a:pt x="1213" y="600"/>
                  </a:lnTo>
                  <a:lnTo>
                    <a:pt x="1221" y="596"/>
                  </a:lnTo>
                  <a:lnTo>
                    <a:pt x="1207" y="590"/>
                  </a:lnTo>
                  <a:lnTo>
                    <a:pt x="1213" y="584"/>
                  </a:lnTo>
                  <a:lnTo>
                    <a:pt x="1203" y="582"/>
                  </a:lnTo>
                  <a:lnTo>
                    <a:pt x="1199" y="570"/>
                  </a:lnTo>
                  <a:lnTo>
                    <a:pt x="1197" y="570"/>
                  </a:lnTo>
                  <a:lnTo>
                    <a:pt x="1199" y="566"/>
                  </a:lnTo>
                  <a:lnTo>
                    <a:pt x="1193" y="554"/>
                  </a:lnTo>
                  <a:lnTo>
                    <a:pt x="1185" y="554"/>
                  </a:lnTo>
                  <a:lnTo>
                    <a:pt x="1171" y="578"/>
                  </a:lnTo>
                  <a:lnTo>
                    <a:pt x="1175" y="588"/>
                  </a:lnTo>
                  <a:lnTo>
                    <a:pt x="1167" y="592"/>
                  </a:lnTo>
                  <a:lnTo>
                    <a:pt x="1169" y="598"/>
                  </a:lnTo>
                  <a:lnTo>
                    <a:pt x="1167" y="606"/>
                  </a:lnTo>
                  <a:lnTo>
                    <a:pt x="1157" y="606"/>
                  </a:lnTo>
                  <a:lnTo>
                    <a:pt x="1161" y="610"/>
                  </a:lnTo>
                  <a:lnTo>
                    <a:pt x="1155" y="606"/>
                  </a:lnTo>
                  <a:lnTo>
                    <a:pt x="1149" y="622"/>
                  </a:lnTo>
                  <a:lnTo>
                    <a:pt x="1133" y="632"/>
                  </a:lnTo>
                  <a:lnTo>
                    <a:pt x="1131" y="620"/>
                  </a:lnTo>
                  <a:lnTo>
                    <a:pt x="1131" y="620"/>
                  </a:lnTo>
                  <a:lnTo>
                    <a:pt x="1131" y="618"/>
                  </a:lnTo>
                  <a:lnTo>
                    <a:pt x="1127" y="618"/>
                  </a:lnTo>
                  <a:lnTo>
                    <a:pt x="1125" y="622"/>
                  </a:lnTo>
                  <a:lnTo>
                    <a:pt x="1119" y="606"/>
                  </a:lnTo>
                  <a:lnTo>
                    <a:pt x="1101" y="610"/>
                  </a:lnTo>
                  <a:lnTo>
                    <a:pt x="1107" y="606"/>
                  </a:lnTo>
                  <a:lnTo>
                    <a:pt x="1101" y="598"/>
                  </a:lnTo>
                  <a:lnTo>
                    <a:pt x="1109" y="592"/>
                  </a:lnTo>
                  <a:lnTo>
                    <a:pt x="1099" y="590"/>
                  </a:lnTo>
                  <a:lnTo>
                    <a:pt x="1103" y="582"/>
                  </a:lnTo>
                  <a:lnTo>
                    <a:pt x="1097" y="570"/>
                  </a:lnTo>
                  <a:lnTo>
                    <a:pt x="1089" y="568"/>
                  </a:lnTo>
                  <a:lnTo>
                    <a:pt x="1105" y="568"/>
                  </a:lnTo>
                  <a:lnTo>
                    <a:pt x="1097" y="548"/>
                  </a:lnTo>
                  <a:lnTo>
                    <a:pt x="1103" y="532"/>
                  </a:lnTo>
                  <a:lnTo>
                    <a:pt x="1095" y="524"/>
                  </a:lnTo>
                  <a:lnTo>
                    <a:pt x="1087" y="530"/>
                  </a:lnTo>
                  <a:lnTo>
                    <a:pt x="1085" y="524"/>
                  </a:lnTo>
                  <a:lnTo>
                    <a:pt x="1061" y="522"/>
                  </a:lnTo>
                  <a:lnTo>
                    <a:pt x="1057" y="512"/>
                  </a:lnTo>
                  <a:lnTo>
                    <a:pt x="1067" y="504"/>
                  </a:lnTo>
                  <a:lnTo>
                    <a:pt x="1051" y="506"/>
                  </a:lnTo>
                  <a:lnTo>
                    <a:pt x="1051" y="504"/>
                  </a:lnTo>
                  <a:lnTo>
                    <a:pt x="1047" y="490"/>
                  </a:lnTo>
                  <a:lnTo>
                    <a:pt x="1039" y="494"/>
                  </a:lnTo>
                  <a:lnTo>
                    <a:pt x="1043" y="482"/>
                  </a:lnTo>
                  <a:lnTo>
                    <a:pt x="1017" y="468"/>
                  </a:lnTo>
                  <a:lnTo>
                    <a:pt x="993" y="482"/>
                  </a:lnTo>
                  <a:lnTo>
                    <a:pt x="947" y="464"/>
                  </a:lnTo>
                  <a:lnTo>
                    <a:pt x="931" y="480"/>
                  </a:lnTo>
                  <a:lnTo>
                    <a:pt x="935" y="500"/>
                  </a:lnTo>
                  <a:lnTo>
                    <a:pt x="945" y="502"/>
                  </a:lnTo>
                  <a:lnTo>
                    <a:pt x="933" y="538"/>
                  </a:lnTo>
                  <a:lnTo>
                    <a:pt x="939" y="540"/>
                  </a:lnTo>
                  <a:lnTo>
                    <a:pt x="939" y="540"/>
                  </a:lnTo>
                  <a:lnTo>
                    <a:pt x="941" y="552"/>
                  </a:lnTo>
                  <a:lnTo>
                    <a:pt x="945" y="562"/>
                  </a:lnTo>
                  <a:lnTo>
                    <a:pt x="941" y="572"/>
                  </a:lnTo>
                  <a:lnTo>
                    <a:pt x="949" y="572"/>
                  </a:lnTo>
                  <a:lnTo>
                    <a:pt x="947" y="578"/>
                  </a:lnTo>
                  <a:lnTo>
                    <a:pt x="941" y="578"/>
                  </a:lnTo>
                  <a:lnTo>
                    <a:pt x="941" y="592"/>
                  </a:lnTo>
                  <a:lnTo>
                    <a:pt x="921" y="600"/>
                  </a:lnTo>
                  <a:lnTo>
                    <a:pt x="921" y="612"/>
                  </a:lnTo>
                  <a:lnTo>
                    <a:pt x="945" y="632"/>
                  </a:lnTo>
                  <a:lnTo>
                    <a:pt x="957" y="676"/>
                  </a:lnTo>
                  <a:lnTo>
                    <a:pt x="959" y="702"/>
                  </a:lnTo>
                  <a:lnTo>
                    <a:pt x="943" y="730"/>
                  </a:lnTo>
                  <a:lnTo>
                    <a:pt x="905" y="758"/>
                  </a:lnTo>
                  <a:lnTo>
                    <a:pt x="917" y="778"/>
                  </a:lnTo>
                  <a:lnTo>
                    <a:pt x="923" y="824"/>
                  </a:lnTo>
                  <a:lnTo>
                    <a:pt x="929" y="830"/>
                  </a:lnTo>
                  <a:lnTo>
                    <a:pt x="915" y="842"/>
                  </a:lnTo>
                  <a:lnTo>
                    <a:pt x="923" y="852"/>
                  </a:lnTo>
                  <a:lnTo>
                    <a:pt x="921" y="856"/>
                  </a:lnTo>
                  <a:lnTo>
                    <a:pt x="911" y="848"/>
                  </a:lnTo>
                  <a:lnTo>
                    <a:pt x="909" y="850"/>
                  </a:lnTo>
                  <a:lnTo>
                    <a:pt x="907" y="852"/>
                  </a:lnTo>
                  <a:lnTo>
                    <a:pt x="903" y="854"/>
                  </a:lnTo>
                  <a:lnTo>
                    <a:pt x="903" y="860"/>
                  </a:lnTo>
                  <a:lnTo>
                    <a:pt x="893" y="854"/>
                  </a:lnTo>
                  <a:lnTo>
                    <a:pt x="893" y="856"/>
                  </a:lnTo>
                  <a:lnTo>
                    <a:pt x="891" y="844"/>
                  </a:lnTo>
                  <a:lnTo>
                    <a:pt x="879" y="834"/>
                  </a:lnTo>
                  <a:lnTo>
                    <a:pt x="869" y="834"/>
                  </a:lnTo>
                  <a:lnTo>
                    <a:pt x="877" y="828"/>
                  </a:lnTo>
                  <a:lnTo>
                    <a:pt x="863" y="810"/>
                  </a:lnTo>
                  <a:lnTo>
                    <a:pt x="891" y="822"/>
                  </a:lnTo>
                  <a:lnTo>
                    <a:pt x="881" y="800"/>
                  </a:lnTo>
                  <a:lnTo>
                    <a:pt x="861" y="800"/>
                  </a:lnTo>
                  <a:lnTo>
                    <a:pt x="861" y="802"/>
                  </a:lnTo>
                  <a:lnTo>
                    <a:pt x="861" y="798"/>
                  </a:lnTo>
                  <a:lnTo>
                    <a:pt x="857" y="772"/>
                  </a:lnTo>
                  <a:lnTo>
                    <a:pt x="859" y="738"/>
                  </a:lnTo>
                  <a:lnTo>
                    <a:pt x="803" y="732"/>
                  </a:lnTo>
                  <a:lnTo>
                    <a:pt x="803" y="730"/>
                  </a:lnTo>
                  <a:lnTo>
                    <a:pt x="789" y="718"/>
                  </a:lnTo>
                  <a:lnTo>
                    <a:pt x="759" y="710"/>
                  </a:lnTo>
                  <a:lnTo>
                    <a:pt x="747" y="692"/>
                  </a:lnTo>
                  <a:lnTo>
                    <a:pt x="729" y="680"/>
                  </a:lnTo>
                  <a:lnTo>
                    <a:pt x="691" y="664"/>
                  </a:lnTo>
                  <a:lnTo>
                    <a:pt x="669" y="672"/>
                  </a:lnTo>
                  <a:lnTo>
                    <a:pt x="669" y="658"/>
                  </a:lnTo>
                  <a:lnTo>
                    <a:pt x="653" y="614"/>
                  </a:lnTo>
                  <a:lnTo>
                    <a:pt x="635" y="610"/>
                  </a:lnTo>
                  <a:lnTo>
                    <a:pt x="633" y="610"/>
                  </a:lnTo>
                  <a:lnTo>
                    <a:pt x="625" y="596"/>
                  </a:lnTo>
                  <a:lnTo>
                    <a:pt x="625" y="550"/>
                  </a:lnTo>
                  <a:lnTo>
                    <a:pt x="637" y="522"/>
                  </a:lnTo>
                  <a:lnTo>
                    <a:pt x="631" y="516"/>
                  </a:lnTo>
                  <a:lnTo>
                    <a:pt x="647" y="506"/>
                  </a:lnTo>
                  <a:lnTo>
                    <a:pt x="653" y="498"/>
                  </a:lnTo>
                  <a:lnTo>
                    <a:pt x="651" y="496"/>
                  </a:lnTo>
                  <a:lnTo>
                    <a:pt x="653" y="496"/>
                  </a:lnTo>
                  <a:lnTo>
                    <a:pt x="657" y="486"/>
                  </a:lnTo>
                  <a:lnTo>
                    <a:pt x="667" y="492"/>
                  </a:lnTo>
                  <a:lnTo>
                    <a:pt x="667" y="470"/>
                  </a:lnTo>
                  <a:lnTo>
                    <a:pt x="677" y="470"/>
                  </a:lnTo>
                  <a:lnTo>
                    <a:pt x="677" y="464"/>
                  </a:lnTo>
                  <a:lnTo>
                    <a:pt x="671" y="462"/>
                  </a:lnTo>
                  <a:lnTo>
                    <a:pt x="671" y="458"/>
                  </a:lnTo>
                  <a:lnTo>
                    <a:pt x="687" y="460"/>
                  </a:lnTo>
                  <a:lnTo>
                    <a:pt x="703" y="450"/>
                  </a:lnTo>
                  <a:lnTo>
                    <a:pt x="699" y="430"/>
                  </a:lnTo>
                  <a:lnTo>
                    <a:pt x="701" y="432"/>
                  </a:lnTo>
                  <a:lnTo>
                    <a:pt x="713" y="422"/>
                  </a:lnTo>
                  <a:lnTo>
                    <a:pt x="715" y="412"/>
                  </a:lnTo>
                  <a:lnTo>
                    <a:pt x="719" y="412"/>
                  </a:lnTo>
                  <a:lnTo>
                    <a:pt x="719" y="406"/>
                  </a:lnTo>
                  <a:lnTo>
                    <a:pt x="729" y="410"/>
                  </a:lnTo>
                  <a:lnTo>
                    <a:pt x="751" y="402"/>
                  </a:lnTo>
                  <a:lnTo>
                    <a:pt x="775" y="352"/>
                  </a:lnTo>
                  <a:lnTo>
                    <a:pt x="759" y="350"/>
                  </a:lnTo>
                  <a:lnTo>
                    <a:pt x="765" y="348"/>
                  </a:lnTo>
                  <a:lnTo>
                    <a:pt x="791" y="314"/>
                  </a:lnTo>
                  <a:lnTo>
                    <a:pt x="789" y="302"/>
                  </a:lnTo>
                  <a:lnTo>
                    <a:pt x="779" y="300"/>
                  </a:lnTo>
                  <a:lnTo>
                    <a:pt x="781" y="294"/>
                  </a:lnTo>
                  <a:lnTo>
                    <a:pt x="799" y="294"/>
                  </a:lnTo>
                  <a:lnTo>
                    <a:pt x="801" y="308"/>
                  </a:lnTo>
                  <a:lnTo>
                    <a:pt x="817" y="312"/>
                  </a:lnTo>
                  <a:lnTo>
                    <a:pt x="815" y="314"/>
                  </a:lnTo>
                  <a:lnTo>
                    <a:pt x="823" y="330"/>
                  </a:lnTo>
                  <a:lnTo>
                    <a:pt x="837" y="338"/>
                  </a:lnTo>
                  <a:lnTo>
                    <a:pt x="841" y="334"/>
                  </a:lnTo>
                  <a:lnTo>
                    <a:pt x="829" y="318"/>
                  </a:lnTo>
                  <a:lnTo>
                    <a:pt x="817" y="312"/>
                  </a:lnTo>
                  <a:lnTo>
                    <a:pt x="819" y="312"/>
                  </a:lnTo>
                  <a:lnTo>
                    <a:pt x="819" y="306"/>
                  </a:lnTo>
                  <a:lnTo>
                    <a:pt x="837" y="318"/>
                  </a:lnTo>
                  <a:lnTo>
                    <a:pt x="825" y="292"/>
                  </a:lnTo>
                  <a:lnTo>
                    <a:pt x="827" y="290"/>
                  </a:lnTo>
                  <a:lnTo>
                    <a:pt x="837" y="304"/>
                  </a:lnTo>
                  <a:lnTo>
                    <a:pt x="853" y="292"/>
                  </a:lnTo>
                  <a:lnTo>
                    <a:pt x="879" y="262"/>
                  </a:lnTo>
                  <a:lnTo>
                    <a:pt x="879" y="246"/>
                  </a:lnTo>
                  <a:lnTo>
                    <a:pt x="863" y="226"/>
                  </a:lnTo>
                  <a:lnTo>
                    <a:pt x="867" y="208"/>
                  </a:lnTo>
                  <a:lnTo>
                    <a:pt x="861" y="210"/>
                  </a:lnTo>
                  <a:lnTo>
                    <a:pt x="861" y="206"/>
                  </a:lnTo>
                  <a:lnTo>
                    <a:pt x="857" y="200"/>
                  </a:lnTo>
                  <a:lnTo>
                    <a:pt x="859" y="198"/>
                  </a:lnTo>
                  <a:lnTo>
                    <a:pt x="865" y="206"/>
                  </a:lnTo>
                  <a:lnTo>
                    <a:pt x="877" y="194"/>
                  </a:lnTo>
                  <a:lnTo>
                    <a:pt x="879" y="178"/>
                  </a:lnTo>
                  <a:lnTo>
                    <a:pt x="869" y="176"/>
                  </a:lnTo>
                  <a:lnTo>
                    <a:pt x="881" y="164"/>
                  </a:lnTo>
                  <a:lnTo>
                    <a:pt x="859" y="158"/>
                  </a:lnTo>
                  <a:lnTo>
                    <a:pt x="853" y="148"/>
                  </a:lnTo>
                  <a:lnTo>
                    <a:pt x="857" y="146"/>
                  </a:lnTo>
                  <a:lnTo>
                    <a:pt x="853" y="132"/>
                  </a:lnTo>
                  <a:lnTo>
                    <a:pt x="795" y="126"/>
                  </a:lnTo>
                  <a:lnTo>
                    <a:pt x="795" y="156"/>
                  </a:lnTo>
                  <a:lnTo>
                    <a:pt x="809" y="170"/>
                  </a:lnTo>
                  <a:lnTo>
                    <a:pt x="799" y="180"/>
                  </a:lnTo>
                  <a:lnTo>
                    <a:pt x="805" y="182"/>
                  </a:lnTo>
                  <a:lnTo>
                    <a:pt x="789" y="188"/>
                  </a:lnTo>
                  <a:lnTo>
                    <a:pt x="789" y="204"/>
                  </a:lnTo>
                  <a:lnTo>
                    <a:pt x="779" y="228"/>
                  </a:lnTo>
                  <a:lnTo>
                    <a:pt x="777" y="206"/>
                  </a:lnTo>
                  <a:lnTo>
                    <a:pt x="767" y="210"/>
                  </a:lnTo>
                  <a:lnTo>
                    <a:pt x="767" y="230"/>
                  </a:lnTo>
                  <a:lnTo>
                    <a:pt x="775" y="236"/>
                  </a:lnTo>
                  <a:lnTo>
                    <a:pt x="775" y="250"/>
                  </a:lnTo>
                  <a:lnTo>
                    <a:pt x="763" y="256"/>
                  </a:lnTo>
                  <a:lnTo>
                    <a:pt x="745" y="224"/>
                  </a:lnTo>
                  <a:lnTo>
                    <a:pt x="747" y="210"/>
                  </a:lnTo>
                  <a:lnTo>
                    <a:pt x="757" y="210"/>
                  </a:lnTo>
                  <a:lnTo>
                    <a:pt x="747" y="176"/>
                  </a:lnTo>
                  <a:lnTo>
                    <a:pt x="731" y="154"/>
                  </a:lnTo>
                  <a:lnTo>
                    <a:pt x="721" y="156"/>
                  </a:lnTo>
                  <a:lnTo>
                    <a:pt x="713" y="170"/>
                  </a:lnTo>
                  <a:lnTo>
                    <a:pt x="713" y="186"/>
                  </a:lnTo>
                  <a:lnTo>
                    <a:pt x="707" y="202"/>
                  </a:lnTo>
                  <a:lnTo>
                    <a:pt x="705" y="196"/>
                  </a:lnTo>
                  <a:lnTo>
                    <a:pt x="707" y="180"/>
                  </a:lnTo>
                  <a:lnTo>
                    <a:pt x="693" y="156"/>
                  </a:lnTo>
                  <a:lnTo>
                    <a:pt x="697" y="158"/>
                  </a:lnTo>
                  <a:lnTo>
                    <a:pt x="699" y="142"/>
                  </a:lnTo>
                  <a:lnTo>
                    <a:pt x="665" y="134"/>
                  </a:lnTo>
                  <a:lnTo>
                    <a:pt x="679" y="120"/>
                  </a:lnTo>
                  <a:lnTo>
                    <a:pt x="673" y="112"/>
                  </a:lnTo>
                  <a:lnTo>
                    <a:pt x="689" y="114"/>
                  </a:lnTo>
                  <a:lnTo>
                    <a:pt x="659" y="72"/>
                  </a:lnTo>
                  <a:lnTo>
                    <a:pt x="657" y="44"/>
                  </a:lnTo>
                  <a:lnTo>
                    <a:pt x="645" y="28"/>
                  </a:lnTo>
                  <a:lnTo>
                    <a:pt x="643" y="12"/>
                  </a:lnTo>
                  <a:lnTo>
                    <a:pt x="631" y="18"/>
                  </a:lnTo>
                  <a:lnTo>
                    <a:pt x="629" y="16"/>
                  </a:lnTo>
                  <a:lnTo>
                    <a:pt x="631" y="6"/>
                  </a:lnTo>
                  <a:lnTo>
                    <a:pt x="623" y="4"/>
                  </a:lnTo>
                  <a:lnTo>
                    <a:pt x="635" y="0"/>
                  </a:lnTo>
                  <a:lnTo>
                    <a:pt x="611" y="0"/>
                  </a:lnTo>
                  <a:lnTo>
                    <a:pt x="611" y="0"/>
                  </a:lnTo>
                  <a:lnTo>
                    <a:pt x="617" y="4"/>
                  </a:lnTo>
                  <a:lnTo>
                    <a:pt x="601" y="28"/>
                  </a:lnTo>
                  <a:lnTo>
                    <a:pt x="607" y="36"/>
                  </a:lnTo>
                  <a:lnTo>
                    <a:pt x="605" y="40"/>
                  </a:lnTo>
                  <a:lnTo>
                    <a:pt x="601" y="36"/>
                  </a:lnTo>
                  <a:lnTo>
                    <a:pt x="591" y="44"/>
                  </a:lnTo>
                  <a:lnTo>
                    <a:pt x="589" y="72"/>
                  </a:lnTo>
                  <a:lnTo>
                    <a:pt x="597" y="82"/>
                  </a:lnTo>
                  <a:lnTo>
                    <a:pt x="585" y="96"/>
                  </a:lnTo>
                  <a:lnTo>
                    <a:pt x="585" y="114"/>
                  </a:lnTo>
                  <a:lnTo>
                    <a:pt x="629" y="150"/>
                  </a:lnTo>
                  <a:lnTo>
                    <a:pt x="633" y="150"/>
                  </a:lnTo>
                  <a:lnTo>
                    <a:pt x="631" y="150"/>
                  </a:lnTo>
                  <a:lnTo>
                    <a:pt x="621" y="188"/>
                  </a:lnTo>
                  <a:lnTo>
                    <a:pt x="637" y="186"/>
                  </a:lnTo>
                  <a:lnTo>
                    <a:pt x="639" y="182"/>
                  </a:lnTo>
                  <a:lnTo>
                    <a:pt x="643" y="192"/>
                  </a:lnTo>
                  <a:lnTo>
                    <a:pt x="623" y="216"/>
                  </a:lnTo>
                  <a:lnTo>
                    <a:pt x="603" y="214"/>
                  </a:lnTo>
                  <a:lnTo>
                    <a:pt x="607" y="222"/>
                  </a:lnTo>
                  <a:lnTo>
                    <a:pt x="603" y="236"/>
                  </a:lnTo>
                  <a:lnTo>
                    <a:pt x="609" y="244"/>
                  </a:lnTo>
                  <a:lnTo>
                    <a:pt x="609" y="248"/>
                  </a:lnTo>
                  <a:lnTo>
                    <a:pt x="603" y="252"/>
                  </a:lnTo>
                  <a:lnTo>
                    <a:pt x="603" y="246"/>
                  </a:lnTo>
                  <a:lnTo>
                    <a:pt x="597" y="244"/>
                  </a:lnTo>
                  <a:lnTo>
                    <a:pt x="603" y="238"/>
                  </a:lnTo>
                  <a:lnTo>
                    <a:pt x="599" y="234"/>
                  </a:lnTo>
                  <a:lnTo>
                    <a:pt x="603" y="202"/>
                  </a:lnTo>
                  <a:lnTo>
                    <a:pt x="591" y="214"/>
                  </a:lnTo>
                  <a:lnTo>
                    <a:pt x="593" y="204"/>
                  </a:lnTo>
                  <a:lnTo>
                    <a:pt x="583" y="204"/>
                  </a:lnTo>
                  <a:lnTo>
                    <a:pt x="577" y="194"/>
                  </a:lnTo>
                  <a:lnTo>
                    <a:pt x="595" y="200"/>
                  </a:lnTo>
                  <a:lnTo>
                    <a:pt x="617" y="182"/>
                  </a:lnTo>
                  <a:lnTo>
                    <a:pt x="613" y="178"/>
                  </a:lnTo>
                  <a:lnTo>
                    <a:pt x="611" y="180"/>
                  </a:lnTo>
                  <a:lnTo>
                    <a:pt x="585" y="140"/>
                  </a:lnTo>
                  <a:lnTo>
                    <a:pt x="563" y="118"/>
                  </a:lnTo>
                  <a:lnTo>
                    <a:pt x="553" y="140"/>
                  </a:lnTo>
                  <a:lnTo>
                    <a:pt x="555" y="142"/>
                  </a:lnTo>
                  <a:lnTo>
                    <a:pt x="549" y="142"/>
                  </a:lnTo>
                  <a:lnTo>
                    <a:pt x="551" y="154"/>
                  </a:lnTo>
                  <a:lnTo>
                    <a:pt x="533" y="166"/>
                  </a:lnTo>
                  <a:lnTo>
                    <a:pt x="531" y="178"/>
                  </a:lnTo>
                  <a:lnTo>
                    <a:pt x="575" y="194"/>
                  </a:lnTo>
                  <a:lnTo>
                    <a:pt x="545" y="200"/>
                  </a:lnTo>
                  <a:lnTo>
                    <a:pt x="553" y="214"/>
                  </a:lnTo>
                  <a:lnTo>
                    <a:pt x="545" y="220"/>
                  </a:lnTo>
                  <a:lnTo>
                    <a:pt x="551" y="230"/>
                  </a:lnTo>
                  <a:lnTo>
                    <a:pt x="517" y="226"/>
                  </a:lnTo>
                  <a:lnTo>
                    <a:pt x="484" y="234"/>
                  </a:lnTo>
                  <a:lnTo>
                    <a:pt x="464" y="212"/>
                  </a:lnTo>
                  <a:lnTo>
                    <a:pt x="440" y="214"/>
                  </a:lnTo>
                  <a:lnTo>
                    <a:pt x="440" y="208"/>
                  </a:lnTo>
                  <a:lnTo>
                    <a:pt x="424" y="198"/>
                  </a:lnTo>
                  <a:lnTo>
                    <a:pt x="426" y="196"/>
                  </a:lnTo>
                  <a:lnTo>
                    <a:pt x="420" y="186"/>
                  </a:lnTo>
                  <a:lnTo>
                    <a:pt x="424" y="184"/>
                  </a:lnTo>
                  <a:lnTo>
                    <a:pt x="408" y="168"/>
                  </a:lnTo>
                  <a:lnTo>
                    <a:pt x="366" y="186"/>
                  </a:lnTo>
                  <a:lnTo>
                    <a:pt x="356" y="204"/>
                  </a:lnTo>
                  <a:lnTo>
                    <a:pt x="374" y="218"/>
                  </a:lnTo>
                  <a:lnTo>
                    <a:pt x="386" y="212"/>
                  </a:lnTo>
                  <a:lnTo>
                    <a:pt x="380" y="206"/>
                  </a:lnTo>
                  <a:lnTo>
                    <a:pt x="382" y="206"/>
                  </a:lnTo>
                  <a:lnTo>
                    <a:pt x="396" y="210"/>
                  </a:lnTo>
                  <a:lnTo>
                    <a:pt x="380" y="216"/>
                  </a:lnTo>
                  <a:lnTo>
                    <a:pt x="376" y="224"/>
                  </a:lnTo>
                  <a:lnTo>
                    <a:pt x="378" y="224"/>
                  </a:lnTo>
                  <a:lnTo>
                    <a:pt x="370" y="234"/>
                  </a:lnTo>
                  <a:lnTo>
                    <a:pt x="384" y="264"/>
                  </a:lnTo>
                  <a:lnTo>
                    <a:pt x="382" y="266"/>
                  </a:lnTo>
                  <a:lnTo>
                    <a:pt x="386" y="272"/>
                  </a:lnTo>
                  <a:lnTo>
                    <a:pt x="376" y="272"/>
                  </a:lnTo>
                  <a:lnTo>
                    <a:pt x="376" y="276"/>
                  </a:lnTo>
                  <a:lnTo>
                    <a:pt x="370" y="268"/>
                  </a:lnTo>
                  <a:lnTo>
                    <a:pt x="380" y="266"/>
                  </a:lnTo>
                  <a:lnTo>
                    <a:pt x="376" y="252"/>
                  </a:lnTo>
                  <a:lnTo>
                    <a:pt x="366" y="248"/>
                  </a:lnTo>
                  <a:lnTo>
                    <a:pt x="364" y="238"/>
                  </a:lnTo>
                  <a:lnTo>
                    <a:pt x="360" y="238"/>
                  </a:lnTo>
                  <a:lnTo>
                    <a:pt x="360" y="238"/>
                  </a:lnTo>
                  <a:lnTo>
                    <a:pt x="358" y="232"/>
                  </a:lnTo>
                  <a:lnTo>
                    <a:pt x="344" y="232"/>
                  </a:lnTo>
                  <a:lnTo>
                    <a:pt x="336" y="216"/>
                  </a:lnTo>
                  <a:lnTo>
                    <a:pt x="302" y="234"/>
                  </a:lnTo>
                  <a:lnTo>
                    <a:pt x="250" y="232"/>
                  </a:lnTo>
                  <a:lnTo>
                    <a:pt x="236" y="224"/>
                  </a:lnTo>
                  <a:lnTo>
                    <a:pt x="240" y="222"/>
                  </a:lnTo>
                  <a:lnTo>
                    <a:pt x="240" y="214"/>
                  </a:lnTo>
                  <a:lnTo>
                    <a:pt x="256" y="210"/>
                  </a:lnTo>
                  <a:lnTo>
                    <a:pt x="264" y="210"/>
                  </a:lnTo>
                  <a:lnTo>
                    <a:pt x="260" y="192"/>
                  </a:lnTo>
                  <a:lnTo>
                    <a:pt x="240" y="170"/>
                  </a:lnTo>
                  <a:lnTo>
                    <a:pt x="216" y="168"/>
                  </a:lnTo>
                  <a:lnTo>
                    <a:pt x="220" y="176"/>
                  </a:lnTo>
                  <a:lnTo>
                    <a:pt x="206" y="172"/>
                  </a:lnTo>
                  <a:lnTo>
                    <a:pt x="148" y="148"/>
                  </a:lnTo>
                  <a:lnTo>
                    <a:pt x="116" y="126"/>
                  </a:lnTo>
                  <a:lnTo>
                    <a:pt x="90" y="126"/>
                  </a:lnTo>
                  <a:lnTo>
                    <a:pt x="82" y="148"/>
                  </a:lnTo>
                  <a:lnTo>
                    <a:pt x="68" y="148"/>
                  </a:lnTo>
                  <a:lnTo>
                    <a:pt x="78" y="130"/>
                  </a:lnTo>
                  <a:lnTo>
                    <a:pt x="68" y="130"/>
                  </a:lnTo>
                  <a:lnTo>
                    <a:pt x="68" y="108"/>
                  </a:lnTo>
                  <a:lnTo>
                    <a:pt x="56" y="108"/>
                  </a:lnTo>
                  <a:lnTo>
                    <a:pt x="60" y="116"/>
                  </a:lnTo>
                  <a:lnTo>
                    <a:pt x="58" y="114"/>
                  </a:lnTo>
                  <a:lnTo>
                    <a:pt x="42" y="140"/>
                  </a:lnTo>
                  <a:lnTo>
                    <a:pt x="46" y="142"/>
                  </a:lnTo>
                  <a:lnTo>
                    <a:pt x="42" y="146"/>
                  </a:lnTo>
                  <a:lnTo>
                    <a:pt x="36" y="148"/>
                  </a:lnTo>
                  <a:lnTo>
                    <a:pt x="24" y="132"/>
                  </a:lnTo>
                  <a:lnTo>
                    <a:pt x="14" y="100"/>
                  </a:lnTo>
                  <a:lnTo>
                    <a:pt x="0" y="86"/>
                  </a:lnTo>
                  <a:lnTo>
                    <a:pt x="0" y="840"/>
                  </a:lnTo>
                  <a:close/>
                  <a:moveTo>
                    <a:pt x="96" y="966"/>
                  </a:moveTo>
                  <a:lnTo>
                    <a:pt x="102" y="956"/>
                  </a:lnTo>
                  <a:lnTo>
                    <a:pt x="102" y="948"/>
                  </a:lnTo>
                  <a:lnTo>
                    <a:pt x="86" y="944"/>
                  </a:lnTo>
                  <a:lnTo>
                    <a:pt x="90" y="942"/>
                  </a:lnTo>
                  <a:lnTo>
                    <a:pt x="80" y="922"/>
                  </a:lnTo>
                  <a:lnTo>
                    <a:pt x="62" y="910"/>
                  </a:lnTo>
                  <a:lnTo>
                    <a:pt x="46" y="884"/>
                  </a:lnTo>
                  <a:lnTo>
                    <a:pt x="60" y="886"/>
                  </a:lnTo>
                  <a:lnTo>
                    <a:pt x="58" y="894"/>
                  </a:lnTo>
                  <a:lnTo>
                    <a:pt x="60" y="900"/>
                  </a:lnTo>
                  <a:lnTo>
                    <a:pt x="70" y="906"/>
                  </a:lnTo>
                  <a:lnTo>
                    <a:pt x="78" y="904"/>
                  </a:lnTo>
                  <a:lnTo>
                    <a:pt x="78" y="904"/>
                  </a:lnTo>
                  <a:lnTo>
                    <a:pt x="80" y="906"/>
                  </a:lnTo>
                  <a:lnTo>
                    <a:pt x="80" y="920"/>
                  </a:lnTo>
                  <a:lnTo>
                    <a:pt x="86" y="912"/>
                  </a:lnTo>
                  <a:lnTo>
                    <a:pt x="86" y="920"/>
                  </a:lnTo>
                  <a:lnTo>
                    <a:pt x="90" y="920"/>
                  </a:lnTo>
                  <a:lnTo>
                    <a:pt x="90" y="920"/>
                  </a:lnTo>
                  <a:lnTo>
                    <a:pt x="92" y="924"/>
                  </a:lnTo>
                  <a:lnTo>
                    <a:pt x="90" y="924"/>
                  </a:lnTo>
                  <a:lnTo>
                    <a:pt x="96" y="928"/>
                  </a:lnTo>
                  <a:lnTo>
                    <a:pt x="96" y="928"/>
                  </a:lnTo>
                  <a:lnTo>
                    <a:pt x="96" y="928"/>
                  </a:lnTo>
                  <a:lnTo>
                    <a:pt x="104" y="934"/>
                  </a:lnTo>
                  <a:lnTo>
                    <a:pt x="98" y="942"/>
                  </a:lnTo>
                  <a:lnTo>
                    <a:pt x="104" y="946"/>
                  </a:lnTo>
                  <a:lnTo>
                    <a:pt x="104" y="956"/>
                  </a:lnTo>
                  <a:lnTo>
                    <a:pt x="96" y="966"/>
                  </a:lnTo>
                  <a:close/>
                  <a:moveTo>
                    <a:pt x="402" y="208"/>
                  </a:moveTo>
                  <a:lnTo>
                    <a:pt x="402" y="208"/>
                  </a:lnTo>
                  <a:lnTo>
                    <a:pt x="404" y="198"/>
                  </a:lnTo>
                  <a:lnTo>
                    <a:pt x="406" y="198"/>
                  </a:lnTo>
                  <a:lnTo>
                    <a:pt x="402" y="208"/>
                  </a:lnTo>
                  <a:close/>
                  <a:moveTo>
                    <a:pt x="1484" y="2012"/>
                  </a:moveTo>
                  <a:lnTo>
                    <a:pt x="1481" y="2020"/>
                  </a:lnTo>
                  <a:lnTo>
                    <a:pt x="1481" y="2014"/>
                  </a:lnTo>
                  <a:lnTo>
                    <a:pt x="1484" y="2012"/>
                  </a:lnTo>
                  <a:close/>
                  <a:moveTo>
                    <a:pt x="1453" y="2002"/>
                  </a:moveTo>
                  <a:lnTo>
                    <a:pt x="1453" y="2000"/>
                  </a:lnTo>
                  <a:lnTo>
                    <a:pt x="1453" y="2002"/>
                  </a:lnTo>
                  <a:lnTo>
                    <a:pt x="1453" y="2002"/>
                  </a:lnTo>
                  <a:close/>
                  <a:moveTo>
                    <a:pt x="1457" y="2014"/>
                  </a:moveTo>
                  <a:lnTo>
                    <a:pt x="1457" y="2014"/>
                  </a:lnTo>
                  <a:lnTo>
                    <a:pt x="1459" y="2014"/>
                  </a:lnTo>
                  <a:lnTo>
                    <a:pt x="1457" y="2014"/>
                  </a:lnTo>
                  <a:close/>
                  <a:moveTo>
                    <a:pt x="1457" y="1976"/>
                  </a:moveTo>
                  <a:lnTo>
                    <a:pt x="1459" y="1982"/>
                  </a:lnTo>
                  <a:lnTo>
                    <a:pt x="1465" y="1984"/>
                  </a:lnTo>
                  <a:lnTo>
                    <a:pt x="1461" y="1984"/>
                  </a:lnTo>
                  <a:lnTo>
                    <a:pt x="1457" y="1986"/>
                  </a:lnTo>
                  <a:lnTo>
                    <a:pt x="1457" y="1984"/>
                  </a:lnTo>
                  <a:lnTo>
                    <a:pt x="1457" y="1984"/>
                  </a:lnTo>
                  <a:lnTo>
                    <a:pt x="1455" y="1980"/>
                  </a:lnTo>
                  <a:lnTo>
                    <a:pt x="1451" y="1982"/>
                  </a:lnTo>
                  <a:lnTo>
                    <a:pt x="1457" y="1976"/>
                  </a:lnTo>
                  <a:close/>
                  <a:moveTo>
                    <a:pt x="1453" y="1994"/>
                  </a:moveTo>
                  <a:lnTo>
                    <a:pt x="1453" y="1996"/>
                  </a:lnTo>
                  <a:lnTo>
                    <a:pt x="1451" y="1994"/>
                  </a:lnTo>
                  <a:lnTo>
                    <a:pt x="1451" y="1996"/>
                  </a:lnTo>
                  <a:lnTo>
                    <a:pt x="1453" y="1994"/>
                  </a:lnTo>
                  <a:close/>
                  <a:moveTo>
                    <a:pt x="1445" y="2000"/>
                  </a:moveTo>
                  <a:lnTo>
                    <a:pt x="1443" y="2000"/>
                  </a:lnTo>
                  <a:lnTo>
                    <a:pt x="1443" y="1994"/>
                  </a:lnTo>
                  <a:lnTo>
                    <a:pt x="1445" y="2000"/>
                  </a:lnTo>
                  <a:close/>
                  <a:moveTo>
                    <a:pt x="1059" y="1786"/>
                  </a:moveTo>
                  <a:lnTo>
                    <a:pt x="1059" y="1788"/>
                  </a:lnTo>
                  <a:lnTo>
                    <a:pt x="1067" y="1798"/>
                  </a:lnTo>
                  <a:lnTo>
                    <a:pt x="1067" y="1804"/>
                  </a:lnTo>
                  <a:lnTo>
                    <a:pt x="1061" y="1810"/>
                  </a:lnTo>
                  <a:lnTo>
                    <a:pt x="1055" y="1800"/>
                  </a:lnTo>
                  <a:lnTo>
                    <a:pt x="1055" y="1794"/>
                  </a:lnTo>
                  <a:lnTo>
                    <a:pt x="1059" y="1786"/>
                  </a:lnTo>
                  <a:close/>
                  <a:moveTo>
                    <a:pt x="575" y="236"/>
                  </a:moveTo>
                  <a:lnTo>
                    <a:pt x="575" y="238"/>
                  </a:lnTo>
                  <a:lnTo>
                    <a:pt x="561" y="232"/>
                  </a:lnTo>
                  <a:lnTo>
                    <a:pt x="561" y="232"/>
                  </a:lnTo>
                  <a:lnTo>
                    <a:pt x="575" y="228"/>
                  </a:lnTo>
                  <a:lnTo>
                    <a:pt x="575" y="236"/>
                  </a:lnTo>
                  <a:close/>
                  <a:moveTo>
                    <a:pt x="1275" y="790"/>
                  </a:moveTo>
                  <a:lnTo>
                    <a:pt x="1277" y="790"/>
                  </a:lnTo>
                  <a:lnTo>
                    <a:pt x="1281" y="780"/>
                  </a:lnTo>
                  <a:lnTo>
                    <a:pt x="1299" y="776"/>
                  </a:lnTo>
                  <a:lnTo>
                    <a:pt x="1275" y="792"/>
                  </a:lnTo>
                  <a:lnTo>
                    <a:pt x="1275" y="790"/>
                  </a:lnTo>
                  <a:close/>
                  <a:moveTo>
                    <a:pt x="1035" y="1134"/>
                  </a:moveTo>
                  <a:lnTo>
                    <a:pt x="1043" y="1134"/>
                  </a:lnTo>
                  <a:lnTo>
                    <a:pt x="1031" y="1138"/>
                  </a:lnTo>
                  <a:lnTo>
                    <a:pt x="1035" y="1134"/>
                  </a:lnTo>
                  <a:close/>
                  <a:moveTo>
                    <a:pt x="1015" y="1148"/>
                  </a:moveTo>
                  <a:lnTo>
                    <a:pt x="1015" y="1148"/>
                  </a:lnTo>
                  <a:lnTo>
                    <a:pt x="1013" y="1148"/>
                  </a:lnTo>
                  <a:lnTo>
                    <a:pt x="1015" y="1148"/>
                  </a:lnTo>
                  <a:close/>
                  <a:moveTo>
                    <a:pt x="805" y="1016"/>
                  </a:moveTo>
                  <a:lnTo>
                    <a:pt x="805" y="1024"/>
                  </a:lnTo>
                  <a:lnTo>
                    <a:pt x="795" y="1026"/>
                  </a:lnTo>
                  <a:lnTo>
                    <a:pt x="795" y="1030"/>
                  </a:lnTo>
                  <a:lnTo>
                    <a:pt x="795" y="1028"/>
                  </a:lnTo>
                  <a:lnTo>
                    <a:pt x="781" y="1044"/>
                  </a:lnTo>
                  <a:lnTo>
                    <a:pt x="775" y="1072"/>
                  </a:lnTo>
                  <a:lnTo>
                    <a:pt x="781" y="1086"/>
                  </a:lnTo>
                  <a:lnTo>
                    <a:pt x="781" y="1098"/>
                  </a:lnTo>
                  <a:lnTo>
                    <a:pt x="773" y="1114"/>
                  </a:lnTo>
                  <a:lnTo>
                    <a:pt x="765" y="1120"/>
                  </a:lnTo>
                  <a:lnTo>
                    <a:pt x="761" y="1116"/>
                  </a:lnTo>
                  <a:lnTo>
                    <a:pt x="755" y="1106"/>
                  </a:lnTo>
                  <a:lnTo>
                    <a:pt x="755" y="1084"/>
                  </a:lnTo>
                  <a:lnTo>
                    <a:pt x="763" y="1050"/>
                  </a:lnTo>
                  <a:lnTo>
                    <a:pt x="771" y="1032"/>
                  </a:lnTo>
                  <a:lnTo>
                    <a:pt x="767" y="1024"/>
                  </a:lnTo>
                  <a:lnTo>
                    <a:pt x="767" y="1022"/>
                  </a:lnTo>
                  <a:lnTo>
                    <a:pt x="773" y="1018"/>
                  </a:lnTo>
                  <a:lnTo>
                    <a:pt x="773" y="1022"/>
                  </a:lnTo>
                  <a:lnTo>
                    <a:pt x="801" y="1010"/>
                  </a:lnTo>
                  <a:lnTo>
                    <a:pt x="809" y="1016"/>
                  </a:lnTo>
                  <a:lnTo>
                    <a:pt x="805" y="1016"/>
                  </a:lnTo>
                  <a:close/>
                  <a:moveTo>
                    <a:pt x="755" y="1042"/>
                  </a:moveTo>
                  <a:lnTo>
                    <a:pt x="763" y="1030"/>
                  </a:lnTo>
                  <a:lnTo>
                    <a:pt x="759" y="1040"/>
                  </a:lnTo>
                  <a:lnTo>
                    <a:pt x="755" y="1042"/>
                  </a:lnTo>
                  <a:close/>
                  <a:moveTo>
                    <a:pt x="995" y="1184"/>
                  </a:moveTo>
                  <a:lnTo>
                    <a:pt x="997" y="1194"/>
                  </a:lnTo>
                  <a:lnTo>
                    <a:pt x="991" y="1180"/>
                  </a:lnTo>
                  <a:lnTo>
                    <a:pt x="995" y="1184"/>
                  </a:lnTo>
                  <a:close/>
                  <a:moveTo>
                    <a:pt x="975" y="1224"/>
                  </a:moveTo>
                  <a:lnTo>
                    <a:pt x="977" y="1234"/>
                  </a:lnTo>
                  <a:lnTo>
                    <a:pt x="975" y="1234"/>
                  </a:lnTo>
                  <a:lnTo>
                    <a:pt x="971" y="1220"/>
                  </a:lnTo>
                  <a:lnTo>
                    <a:pt x="975" y="1216"/>
                  </a:lnTo>
                  <a:lnTo>
                    <a:pt x="971" y="1212"/>
                  </a:lnTo>
                  <a:lnTo>
                    <a:pt x="975" y="1216"/>
                  </a:lnTo>
                  <a:lnTo>
                    <a:pt x="973" y="1208"/>
                  </a:lnTo>
                  <a:lnTo>
                    <a:pt x="969" y="1200"/>
                  </a:lnTo>
                  <a:lnTo>
                    <a:pt x="969" y="1192"/>
                  </a:lnTo>
                  <a:lnTo>
                    <a:pt x="971" y="1192"/>
                  </a:lnTo>
                  <a:lnTo>
                    <a:pt x="969" y="1202"/>
                  </a:lnTo>
                  <a:lnTo>
                    <a:pt x="981" y="1214"/>
                  </a:lnTo>
                  <a:lnTo>
                    <a:pt x="975" y="1224"/>
                  </a:lnTo>
                  <a:close/>
                  <a:moveTo>
                    <a:pt x="969" y="1190"/>
                  </a:moveTo>
                  <a:lnTo>
                    <a:pt x="969" y="1184"/>
                  </a:lnTo>
                  <a:lnTo>
                    <a:pt x="973" y="1180"/>
                  </a:lnTo>
                  <a:lnTo>
                    <a:pt x="969" y="1190"/>
                  </a:lnTo>
                  <a:close/>
                  <a:moveTo>
                    <a:pt x="917" y="1072"/>
                  </a:moveTo>
                  <a:lnTo>
                    <a:pt x="937" y="1066"/>
                  </a:lnTo>
                  <a:lnTo>
                    <a:pt x="961" y="1068"/>
                  </a:lnTo>
                  <a:lnTo>
                    <a:pt x="959" y="1062"/>
                  </a:lnTo>
                  <a:lnTo>
                    <a:pt x="959" y="1062"/>
                  </a:lnTo>
                  <a:lnTo>
                    <a:pt x="969" y="1058"/>
                  </a:lnTo>
                  <a:lnTo>
                    <a:pt x="965" y="1060"/>
                  </a:lnTo>
                  <a:lnTo>
                    <a:pt x="971" y="1064"/>
                  </a:lnTo>
                  <a:lnTo>
                    <a:pt x="969" y="1066"/>
                  </a:lnTo>
                  <a:lnTo>
                    <a:pt x="971" y="1072"/>
                  </a:lnTo>
                  <a:lnTo>
                    <a:pt x="959" y="1078"/>
                  </a:lnTo>
                  <a:lnTo>
                    <a:pt x="935" y="1074"/>
                  </a:lnTo>
                  <a:lnTo>
                    <a:pt x="919" y="1080"/>
                  </a:lnTo>
                  <a:lnTo>
                    <a:pt x="911" y="1080"/>
                  </a:lnTo>
                  <a:lnTo>
                    <a:pt x="917" y="1072"/>
                  </a:lnTo>
                  <a:close/>
                  <a:moveTo>
                    <a:pt x="915" y="1096"/>
                  </a:moveTo>
                  <a:lnTo>
                    <a:pt x="901" y="1106"/>
                  </a:lnTo>
                  <a:lnTo>
                    <a:pt x="867" y="1122"/>
                  </a:lnTo>
                  <a:lnTo>
                    <a:pt x="845" y="1122"/>
                  </a:lnTo>
                  <a:lnTo>
                    <a:pt x="841" y="1120"/>
                  </a:lnTo>
                  <a:lnTo>
                    <a:pt x="843" y="1116"/>
                  </a:lnTo>
                  <a:lnTo>
                    <a:pt x="855" y="1116"/>
                  </a:lnTo>
                  <a:lnTo>
                    <a:pt x="879" y="1100"/>
                  </a:lnTo>
                  <a:lnTo>
                    <a:pt x="891" y="1102"/>
                  </a:lnTo>
                  <a:lnTo>
                    <a:pt x="899" y="1096"/>
                  </a:lnTo>
                  <a:lnTo>
                    <a:pt x="915" y="1096"/>
                  </a:lnTo>
                  <a:close/>
                  <a:moveTo>
                    <a:pt x="849" y="1102"/>
                  </a:moveTo>
                  <a:lnTo>
                    <a:pt x="851" y="1102"/>
                  </a:lnTo>
                  <a:lnTo>
                    <a:pt x="851" y="1102"/>
                  </a:lnTo>
                  <a:lnTo>
                    <a:pt x="849" y="1102"/>
                  </a:lnTo>
                  <a:close/>
                  <a:moveTo>
                    <a:pt x="825" y="1004"/>
                  </a:moveTo>
                  <a:lnTo>
                    <a:pt x="857" y="1010"/>
                  </a:lnTo>
                  <a:lnTo>
                    <a:pt x="841" y="1010"/>
                  </a:lnTo>
                  <a:lnTo>
                    <a:pt x="841" y="1014"/>
                  </a:lnTo>
                  <a:lnTo>
                    <a:pt x="865" y="1024"/>
                  </a:lnTo>
                  <a:lnTo>
                    <a:pt x="869" y="1020"/>
                  </a:lnTo>
                  <a:lnTo>
                    <a:pt x="867" y="1012"/>
                  </a:lnTo>
                  <a:lnTo>
                    <a:pt x="885" y="1014"/>
                  </a:lnTo>
                  <a:lnTo>
                    <a:pt x="897" y="1028"/>
                  </a:lnTo>
                  <a:lnTo>
                    <a:pt x="897" y="1034"/>
                  </a:lnTo>
                  <a:lnTo>
                    <a:pt x="899" y="1036"/>
                  </a:lnTo>
                  <a:lnTo>
                    <a:pt x="897" y="1036"/>
                  </a:lnTo>
                  <a:lnTo>
                    <a:pt x="897" y="1044"/>
                  </a:lnTo>
                  <a:lnTo>
                    <a:pt x="887" y="1040"/>
                  </a:lnTo>
                  <a:lnTo>
                    <a:pt x="885" y="1042"/>
                  </a:lnTo>
                  <a:lnTo>
                    <a:pt x="885" y="1034"/>
                  </a:lnTo>
                  <a:lnTo>
                    <a:pt x="881" y="1034"/>
                  </a:lnTo>
                  <a:lnTo>
                    <a:pt x="879" y="1028"/>
                  </a:lnTo>
                  <a:lnTo>
                    <a:pt x="865" y="1026"/>
                  </a:lnTo>
                  <a:lnTo>
                    <a:pt x="871" y="1042"/>
                  </a:lnTo>
                  <a:lnTo>
                    <a:pt x="865" y="1058"/>
                  </a:lnTo>
                  <a:lnTo>
                    <a:pt x="865" y="1078"/>
                  </a:lnTo>
                  <a:lnTo>
                    <a:pt x="855" y="1082"/>
                  </a:lnTo>
                  <a:lnTo>
                    <a:pt x="847" y="1058"/>
                  </a:lnTo>
                  <a:lnTo>
                    <a:pt x="845" y="1058"/>
                  </a:lnTo>
                  <a:lnTo>
                    <a:pt x="837" y="1062"/>
                  </a:lnTo>
                  <a:lnTo>
                    <a:pt x="831" y="1068"/>
                  </a:lnTo>
                  <a:lnTo>
                    <a:pt x="841" y="1052"/>
                  </a:lnTo>
                  <a:lnTo>
                    <a:pt x="837" y="1026"/>
                  </a:lnTo>
                  <a:lnTo>
                    <a:pt x="817" y="1016"/>
                  </a:lnTo>
                  <a:lnTo>
                    <a:pt x="813" y="1016"/>
                  </a:lnTo>
                  <a:lnTo>
                    <a:pt x="815" y="1012"/>
                  </a:lnTo>
                  <a:lnTo>
                    <a:pt x="831" y="1012"/>
                  </a:lnTo>
                  <a:lnTo>
                    <a:pt x="825" y="1004"/>
                  </a:lnTo>
                  <a:close/>
                  <a:moveTo>
                    <a:pt x="689" y="978"/>
                  </a:moveTo>
                  <a:lnTo>
                    <a:pt x="719" y="958"/>
                  </a:lnTo>
                  <a:lnTo>
                    <a:pt x="727" y="952"/>
                  </a:lnTo>
                  <a:lnTo>
                    <a:pt x="733" y="944"/>
                  </a:lnTo>
                  <a:lnTo>
                    <a:pt x="735" y="950"/>
                  </a:lnTo>
                  <a:lnTo>
                    <a:pt x="741" y="942"/>
                  </a:lnTo>
                  <a:lnTo>
                    <a:pt x="741" y="942"/>
                  </a:lnTo>
                  <a:lnTo>
                    <a:pt x="745" y="942"/>
                  </a:lnTo>
                  <a:lnTo>
                    <a:pt x="751" y="930"/>
                  </a:lnTo>
                  <a:lnTo>
                    <a:pt x="759" y="932"/>
                  </a:lnTo>
                  <a:lnTo>
                    <a:pt x="765" y="946"/>
                  </a:lnTo>
                  <a:lnTo>
                    <a:pt x="771" y="946"/>
                  </a:lnTo>
                  <a:lnTo>
                    <a:pt x="771" y="934"/>
                  </a:lnTo>
                  <a:lnTo>
                    <a:pt x="779" y="936"/>
                  </a:lnTo>
                  <a:lnTo>
                    <a:pt x="791" y="958"/>
                  </a:lnTo>
                  <a:lnTo>
                    <a:pt x="805" y="958"/>
                  </a:lnTo>
                  <a:lnTo>
                    <a:pt x="805" y="966"/>
                  </a:lnTo>
                  <a:lnTo>
                    <a:pt x="809" y="974"/>
                  </a:lnTo>
                  <a:lnTo>
                    <a:pt x="809" y="986"/>
                  </a:lnTo>
                  <a:lnTo>
                    <a:pt x="815" y="988"/>
                  </a:lnTo>
                  <a:lnTo>
                    <a:pt x="813" y="994"/>
                  </a:lnTo>
                  <a:lnTo>
                    <a:pt x="807" y="992"/>
                  </a:lnTo>
                  <a:lnTo>
                    <a:pt x="805" y="986"/>
                  </a:lnTo>
                  <a:lnTo>
                    <a:pt x="783" y="988"/>
                  </a:lnTo>
                  <a:lnTo>
                    <a:pt x="773" y="996"/>
                  </a:lnTo>
                  <a:lnTo>
                    <a:pt x="763" y="994"/>
                  </a:lnTo>
                  <a:lnTo>
                    <a:pt x="751" y="982"/>
                  </a:lnTo>
                  <a:lnTo>
                    <a:pt x="743" y="986"/>
                  </a:lnTo>
                  <a:lnTo>
                    <a:pt x="743" y="984"/>
                  </a:lnTo>
                  <a:lnTo>
                    <a:pt x="755" y="972"/>
                  </a:lnTo>
                  <a:lnTo>
                    <a:pt x="753" y="968"/>
                  </a:lnTo>
                  <a:lnTo>
                    <a:pt x="709" y="990"/>
                  </a:lnTo>
                  <a:lnTo>
                    <a:pt x="699" y="992"/>
                  </a:lnTo>
                  <a:lnTo>
                    <a:pt x="697" y="982"/>
                  </a:lnTo>
                  <a:lnTo>
                    <a:pt x="683" y="988"/>
                  </a:lnTo>
                  <a:lnTo>
                    <a:pt x="689" y="978"/>
                  </a:lnTo>
                  <a:close/>
                  <a:moveTo>
                    <a:pt x="713" y="326"/>
                  </a:moveTo>
                  <a:lnTo>
                    <a:pt x="735" y="334"/>
                  </a:lnTo>
                  <a:lnTo>
                    <a:pt x="747" y="348"/>
                  </a:lnTo>
                  <a:lnTo>
                    <a:pt x="731" y="346"/>
                  </a:lnTo>
                  <a:lnTo>
                    <a:pt x="711" y="326"/>
                  </a:lnTo>
                  <a:lnTo>
                    <a:pt x="713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36" name="Freeform 136"/>
            <p:cNvSpPr>
              <a:spLocks noEditPoints="1"/>
            </p:cNvSpPr>
            <p:nvPr/>
          </p:nvSpPr>
          <p:spPr bwMode="black">
            <a:xfrm>
              <a:off x="3282950" y="0"/>
              <a:ext cx="5861050" cy="4251325"/>
            </a:xfrm>
            <a:custGeom>
              <a:avLst/>
              <a:gdLst>
                <a:gd name="T0" fmla="*/ 3153 w 3692"/>
                <a:gd name="T1" fmla="*/ 0 h 2678"/>
                <a:gd name="T2" fmla="*/ 1786 w 3692"/>
                <a:gd name="T3" fmla="*/ 0 h 2678"/>
                <a:gd name="T4" fmla="*/ 1652 w 3692"/>
                <a:gd name="T5" fmla="*/ 290 h 2678"/>
                <a:gd name="T6" fmla="*/ 1540 w 3692"/>
                <a:gd name="T7" fmla="*/ 140 h 2678"/>
                <a:gd name="T8" fmla="*/ 1321 w 3692"/>
                <a:gd name="T9" fmla="*/ 196 h 2678"/>
                <a:gd name="T10" fmla="*/ 1041 w 3692"/>
                <a:gd name="T11" fmla="*/ 414 h 2678"/>
                <a:gd name="T12" fmla="*/ 915 w 3692"/>
                <a:gd name="T13" fmla="*/ 128 h 2678"/>
                <a:gd name="T14" fmla="*/ 759 w 3692"/>
                <a:gd name="T15" fmla="*/ 106 h 2678"/>
                <a:gd name="T16" fmla="*/ 651 w 3692"/>
                <a:gd name="T17" fmla="*/ 150 h 2678"/>
                <a:gd name="T18" fmla="*/ 621 w 3692"/>
                <a:gd name="T19" fmla="*/ 226 h 2678"/>
                <a:gd name="T20" fmla="*/ 473 w 3692"/>
                <a:gd name="T21" fmla="*/ 462 h 2678"/>
                <a:gd name="T22" fmla="*/ 435 w 3692"/>
                <a:gd name="T23" fmla="*/ 614 h 2678"/>
                <a:gd name="T24" fmla="*/ 553 w 3692"/>
                <a:gd name="T25" fmla="*/ 742 h 2678"/>
                <a:gd name="T26" fmla="*/ 493 w 3692"/>
                <a:gd name="T27" fmla="*/ 778 h 2678"/>
                <a:gd name="T28" fmla="*/ 250 w 3692"/>
                <a:gd name="T29" fmla="*/ 948 h 2678"/>
                <a:gd name="T30" fmla="*/ 236 w 3692"/>
                <a:gd name="T31" fmla="*/ 1258 h 2678"/>
                <a:gd name="T32" fmla="*/ 18 w 3692"/>
                <a:gd name="T33" fmla="*/ 1734 h 2678"/>
                <a:gd name="T34" fmla="*/ 362 w 3692"/>
                <a:gd name="T35" fmla="*/ 1870 h 2678"/>
                <a:gd name="T36" fmla="*/ 563 w 3692"/>
                <a:gd name="T37" fmla="*/ 2098 h 2678"/>
                <a:gd name="T38" fmla="*/ 685 w 3692"/>
                <a:gd name="T39" fmla="*/ 2664 h 2678"/>
                <a:gd name="T40" fmla="*/ 1027 w 3692"/>
                <a:gd name="T41" fmla="*/ 2330 h 2678"/>
                <a:gd name="T42" fmla="*/ 1257 w 3692"/>
                <a:gd name="T43" fmla="*/ 1876 h 2678"/>
                <a:gd name="T44" fmla="*/ 1317 w 3692"/>
                <a:gd name="T45" fmla="*/ 1688 h 2678"/>
                <a:gd name="T46" fmla="*/ 1285 w 3692"/>
                <a:gd name="T47" fmla="*/ 1486 h 2678"/>
                <a:gd name="T48" fmla="*/ 1402 w 3692"/>
                <a:gd name="T49" fmla="*/ 1460 h 2678"/>
                <a:gd name="T50" fmla="*/ 1736 w 3692"/>
                <a:gd name="T51" fmla="*/ 1724 h 2678"/>
                <a:gd name="T52" fmla="*/ 2016 w 3692"/>
                <a:gd name="T53" fmla="*/ 1564 h 2678"/>
                <a:gd name="T54" fmla="*/ 2184 w 3692"/>
                <a:gd name="T55" fmla="*/ 1788 h 2678"/>
                <a:gd name="T56" fmla="*/ 2266 w 3692"/>
                <a:gd name="T57" fmla="*/ 1764 h 2678"/>
                <a:gd name="T58" fmla="*/ 2371 w 3692"/>
                <a:gd name="T59" fmla="*/ 1570 h 2678"/>
                <a:gd name="T60" fmla="*/ 2555 w 3692"/>
                <a:gd name="T61" fmla="*/ 1510 h 2678"/>
                <a:gd name="T62" fmla="*/ 2581 w 3692"/>
                <a:gd name="T63" fmla="*/ 1230 h 2678"/>
                <a:gd name="T64" fmla="*/ 2713 w 3692"/>
                <a:gd name="T65" fmla="*/ 1262 h 2678"/>
                <a:gd name="T66" fmla="*/ 2931 w 3692"/>
                <a:gd name="T67" fmla="*/ 1006 h 2678"/>
                <a:gd name="T68" fmla="*/ 3011 w 3692"/>
                <a:gd name="T69" fmla="*/ 790 h 2678"/>
                <a:gd name="T70" fmla="*/ 3087 w 3692"/>
                <a:gd name="T71" fmla="*/ 592 h 2678"/>
                <a:gd name="T72" fmla="*/ 3392 w 3692"/>
                <a:gd name="T73" fmla="*/ 506 h 2678"/>
                <a:gd name="T74" fmla="*/ 3388 w 3692"/>
                <a:gd name="T75" fmla="*/ 704 h 2678"/>
                <a:gd name="T76" fmla="*/ 3666 w 3692"/>
                <a:gd name="T77" fmla="*/ 468 h 2678"/>
                <a:gd name="T78" fmla="*/ 1027 w 3692"/>
                <a:gd name="T79" fmla="*/ 1020 h 2678"/>
                <a:gd name="T80" fmla="*/ 1015 w 3692"/>
                <a:gd name="T81" fmla="*/ 1116 h 2678"/>
                <a:gd name="T82" fmla="*/ 879 w 3692"/>
                <a:gd name="T83" fmla="*/ 1138 h 2678"/>
                <a:gd name="T84" fmla="*/ 569 w 3692"/>
                <a:gd name="T85" fmla="*/ 728 h 2678"/>
                <a:gd name="T86" fmla="*/ 679 w 3692"/>
                <a:gd name="T87" fmla="*/ 598 h 2678"/>
                <a:gd name="T88" fmla="*/ 751 w 3692"/>
                <a:gd name="T89" fmla="*/ 434 h 2678"/>
                <a:gd name="T90" fmla="*/ 857 w 3692"/>
                <a:gd name="T91" fmla="*/ 584 h 2678"/>
                <a:gd name="T92" fmla="*/ 591 w 3692"/>
                <a:gd name="T93" fmla="*/ 758 h 2678"/>
                <a:gd name="T94" fmla="*/ 725 w 3692"/>
                <a:gd name="T95" fmla="*/ 738 h 2678"/>
                <a:gd name="T96" fmla="*/ 897 w 3692"/>
                <a:gd name="T97" fmla="*/ 2092 h 2678"/>
                <a:gd name="T98" fmla="*/ 665 w 3692"/>
                <a:gd name="T99" fmla="*/ 1370 h 2678"/>
                <a:gd name="T100" fmla="*/ 409 w 3692"/>
                <a:gd name="T101" fmla="*/ 1234 h 2678"/>
                <a:gd name="T102" fmla="*/ 579 w 3692"/>
                <a:gd name="T103" fmla="*/ 1134 h 2678"/>
                <a:gd name="T104" fmla="*/ 637 w 3692"/>
                <a:gd name="T105" fmla="*/ 1110 h 2678"/>
                <a:gd name="T106" fmla="*/ 697 w 3692"/>
                <a:gd name="T107" fmla="*/ 1148 h 2678"/>
                <a:gd name="T108" fmla="*/ 763 w 3692"/>
                <a:gd name="T109" fmla="*/ 1154 h 2678"/>
                <a:gd name="T110" fmla="*/ 849 w 3692"/>
                <a:gd name="T111" fmla="*/ 1230 h 2678"/>
                <a:gd name="T112" fmla="*/ 989 w 3692"/>
                <a:gd name="T113" fmla="*/ 1322 h 2678"/>
                <a:gd name="T114" fmla="*/ 987 w 3692"/>
                <a:gd name="T115" fmla="*/ 2246 h 2678"/>
                <a:gd name="T116" fmla="*/ 1039 w 3692"/>
                <a:gd name="T117" fmla="*/ 1620 h 2678"/>
                <a:gd name="T118" fmla="*/ 1145 w 3692"/>
                <a:gd name="T119" fmla="*/ 1740 h 2678"/>
                <a:gd name="T120" fmla="*/ 1333 w 3692"/>
                <a:gd name="T121" fmla="*/ 1168 h 2678"/>
                <a:gd name="T122" fmla="*/ 1215 w 3692"/>
                <a:gd name="T123" fmla="*/ 1046 h 2678"/>
                <a:gd name="T124" fmla="*/ 1884 w 3692"/>
                <a:gd name="T125" fmla="*/ 102 h 2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692" h="2678">
                  <a:moveTo>
                    <a:pt x="3688" y="386"/>
                  </a:moveTo>
                  <a:lnTo>
                    <a:pt x="3692" y="384"/>
                  </a:lnTo>
                  <a:lnTo>
                    <a:pt x="3692" y="152"/>
                  </a:lnTo>
                  <a:lnTo>
                    <a:pt x="3688" y="146"/>
                  </a:lnTo>
                  <a:lnTo>
                    <a:pt x="3644" y="122"/>
                  </a:lnTo>
                  <a:lnTo>
                    <a:pt x="3590" y="124"/>
                  </a:lnTo>
                  <a:lnTo>
                    <a:pt x="3544" y="112"/>
                  </a:lnTo>
                  <a:lnTo>
                    <a:pt x="3534" y="114"/>
                  </a:lnTo>
                  <a:lnTo>
                    <a:pt x="3534" y="130"/>
                  </a:lnTo>
                  <a:lnTo>
                    <a:pt x="3524" y="140"/>
                  </a:lnTo>
                  <a:lnTo>
                    <a:pt x="3538" y="142"/>
                  </a:lnTo>
                  <a:lnTo>
                    <a:pt x="3544" y="164"/>
                  </a:lnTo>
                  <a:lnTo>
                    <a:pt x="3526" y="180"/>
                  </a:lnTo>
                  <a:lnTo>
                    <a:pt x="3498" y="158"/>
                  </a:lnTo>
                  <a:lnTo>
                    <a:pt x="3496" y="140"/>
                  </a:lnTo>
                  <a:lnTo>
                    <a:pt x="3488" y="126"/>
                  </a:lnTo>
                  <a:lnTo>
                    <a:pt x="3468" y="142"/>
                  </a:lnTo>
                  <a:lnTo>
                    <a:pt x="3436" y="138"/>
                  </a:lnTo>
                  <a:lnTo>
                    <a:pt x="3416" y="126"/>
                  </a:lnTo>
                  <a:lnTo>
                    <a:pt x="3384" y="130"/>
                  </a:lnTo>
                  <a:lnTo>
                    <a:pt x="3366" y="144"/>
                  </a:lnTo>
                  <a:lnTo>
                    <a:pt x="3366" y="140"/>
                  </a:lnTo>
                  <a:lnTo>
                    <a:pt x="3338" y="126"/>
                  </a:lnTo>
                  <a:lnTo>
                    <a:pt x="3344" y="104"/>
                  </a:lnTo>
                  <a:lnTo>
                    <a:pt x="3342" y="92"/>
                  </a:lnTo>
                  <a:lnTo>
                    <a:pt x="3320" y="62"/>
                  </a:lnTo>
                  <a:lnTo>
                    <a:pt x="3241" y="60"/>
                  </a:lnTo>
                  <a:lnTo>
                    <a:pt x="3201" y="70"/>
                  </a:lnTo>
                  <a:lnTo>
                    <a:pt x="3191" y="62"/>
                  </a:lnTo>
                  <a:lnTo>
                    <a:pt x="3201" y="50"/>
                  </a:lnTo>
                  <a:lnTo>
                    <a:pt x="3185" y="32"/>
                  </a:lnTo>
                  <a:lnTo>
                    <a:pt x="3169" y="34"/>
                  </a:lnTo>
                  <a:lnTo>
                    <a:pt x="3159" y="22"/>
                  </a:lnTo>
                  <a:lnTo>
                    <a:pt x="3139" y="20"/>
                  </a:lnTo>
                  <a:lnTo>
                    <a:pt x="3145" y="10"/>
                  </a:lnTo>
                  <a:lnTo>
                    <a:pt x="3157" y="14"/>
                  </a:lnTo>
                  <a:lnTo>
                    <a:pt x="3153" y="0"/>
                  </a:lnTo>
                  <a:lnTo>
                    <a:pt x="2957" y="0"/>
                  </a:lnTo>
                  <a:lnTo>
                    <a:pt x="2961" y="10"/>
                  </a:lnTo>
                  <a:lnTo>
                    <a:pt x="2957" y="18"/>
                  </a:lnTo>
                  <a:lnTo>
                    <a:pt x="2961" y="30"/>
                  </a:lnTo>
                  <a:lnTo>
                    <a:pt x="2953" y="28"/>
                  </a:lnTo>
                  <a:lnTo>
                    <a:pt x="2949" y="32"/>
                  </a:lnTo>
                  <a:lnTo>
                    <a:pt x="2939" y="18"/>
                  </a:lnTo>
                  <a:lnTo>
                    <a:pt x="2929" y="26"/>
                  </a:lnTo>
                  <a:lnTo>
                    <a:pt x="2907" y="22"/>
                  </a:lnTo>
                  <a:lnTo>
                    <a:pt x="2899" y="28"/>
                  </a:lnTo>
                  <a:lnTo>
                    <a:pt x="2917" y="38"/>
                  </a:lnTo>
                  <a:lnTo>
                    <a:pt x="2925" y="32"/>
                  </a:lnTo>
                  <a:lnTo>
                    <a:pt x="2921" y="42"/>
                  </a:lnTo>
                  <a:lnTo>
                    <a:pt x="2931" y="44"/>
                  </a:lnTo>
                  <a:lnTo>
                    <a:pt x="2947" y="34"/>
                  </a:lnTo>
                  <a:lnTo>
                    <a:pt x="2927" y="50"/>
                  </a:lnTo>
                  <a:lnTo>
                    <a:pt x="2883" y="22"/>
                  </a:lnTo>
                  <a:lnTo>
                    <a:pt x="2869" y="22"/>
                  </a:lnTo>
                  <a:lnTo>
                    <a:pt x="2865" y="38"/>
                  </a:lnTo>
                  <a:lnTo>
                    <a:pt x="2847" y="34"/>
                  </a:lnTo>
                  <a:lnTo>
                    <a:pt x="2829" y="0"/>
                  </a:lnTo>
                  <a:lnTo>
                    <a:pt x="2827" y="0"/>
                  </a:lnTo>
                  <a:lnTo>
                    <a:pt x="2813" y="30"/>
                  </a:lnTo>
                  <a:lnTo>
                    <a:pt x="2813" y="50"/>
                  </a:lnTo>
                  <a:lnTo>
                    <a:pt x="2801" y="72"/>
                  </a:lnTo>
                  <a:lnTo>
                    <a:pt x="2797" y="64"/>
                  </a:lnTo>
                  <a:lnTo>
                    <a:pt x="2777" y="56"/>
                  </a:lnTo>
                  <a:lnTo>
                    <a:pt x="2761" y="18"/>
                  </a:lnTo>
                  <a:lnTo>
                    <a:pt x="2757" y="20"/>
                  </a:lnTo>
                  <a:lnTo>
                    <a:pt x="2755" y="8"/>
                  </a:lnTo>
                  <a:lnTo>
                    <a:pt x="2765" y="0"/>
                  </a:lnTo>
                  <a:lnTo>
                    <a:pt x="1878" y="0"/>
                  </a:lnTo>
                  <a:lnTo>
                    <a:pt x="1902" y="14"/>
                  </a:lnTo>
                  <a:lnTo>
                    <a:pt x="1902" y="20"/>
                  </a:lnTo>
                  <a:lnTo>
                    <a:pt x="1868" y="16"/>
                  </a:lnTo>
                  <a:lnTo>
                    <a:pt x="1856" y="0"/>
                  </a:lnTo>
                  <a:lnTo>
                    <a:pt x="1786" y="0"/>
                  </a:lnTo>
                  <a:lnTo>
                    <a:pt x="1786" y="0"/>
                  </a:lnTo>
                  <a:lnTo>
                    <a:pt x="1796" y="4"/>
                  </a:lnTo>
                  <a:lnTo>
                    <a:pt x="1784" y="16"/>
                  </a:lnTo>
                  <a:lnTo>
                    <a:pt x="1778" y="18"/>
                  </a:lnTo>
                  <a:lnTo>
                    <a:pt x="1770" y="2"/>
                  </a:lnTo>
                  <a:lnTo>
                    <a:pt x="1760" y="8"/>
                  </a:lnTo>
                  <a:lnTo>
                    <a:pt x="1766" y="30"/>
                  </a:lnTo>
                  <a:lnTo>
                    <a:pt x="1790" y="48"/>
                  </a:lnTo>
                  <a:lnTo>
                    <a:pt x="1798" y="44"/>
                  </a:lnTo>
                  <a:lnTo>
                    <a:pt x="1804" y="60"/>
                  </a:lnTo>
                  <a:lnTo>
                    <a:pt x="1752" y="40"/>
                  </a:lnTo>
                  <a:lnTo>
                    <a:pt x="1752" y="38"/>
                  </a:lnTo>
                  <a:lnTo>
                    <a:pt x="1756" y="36"/>
                  </a:lnTo>
                  <a:lnTo>
                    <a:pt x="1756" y="24"/>
                  </a:lnTo>
                  <a:lnTo>
                    <a:pt x="1750" y="2"/>
                  </a:lnTo>
                  <a:lnTo>
                    <a:pt x="1750" y="0"/>
                  </a:lnTo>
                  <a:lnTo>
                    <a:pt x="1722" y="0"/>
                  </a:lnTo>
                  <a:lnTo>
                    <a:pt x="1710" y="10"/>
                  </a:lnTo>
                  <a:lnTo>
                    <a:pt x="1704" y="30"/>
                  </a:lnTo>
                  <a:lnTo>
                    <a:pt x="1728" y="80"/>
                  </a:lnTo>
                  <a:lnTo>
                    <a:pt x="1714" y="126"/>
                  </a:lnTo>
                  <a:lnTo>
                    <a:pt x="1720" y="146"/>
                  </a:lnTo>
                  <a:lnTo>
                    <a:pt x="1718" y="162"/>
                  </a:lnTo>
                  <a:lnTo>
                    <a:pt x="1746" y="170"/>
                  </a:lnTo>
                  <a:lnTo>
                    <a:pt x="1762" y="162"/>
                  </a:lnTo>
                  <a:lnTo>
                    <a:pt x="1774" y="170"/>
                  </a:lnTo>
                  <a:lnTo>
                    <a:pt x="1732" y="182"/>
                  </a:lnTo>
                  <a:lnTo>
                    <a:pt x="1728" y="202"/>
                  </a:lnTo>
                  <a:lnTo>
                    <a:pt x="1736" y="222"/>
                  </a:lnTo>
                  <a:lnTo>
                    <a:pt x="1734" y="236"/>
                  </a:lnTo>
                  <a:lnTo>
                    <a:pt x="1720" y="254"/>
                  </a:lnTo>
                  <a:lnTo>
                    <a:pt x="1712" y="276"/>
                  </a:lnTo>
                  <a:lnTo>
                    <a:pt x="1692" y="290"/>
                  </a:lnTo>
                  <a:lnTo>
                    <a:pt x="1690" y="304"/>
                  </a:lnTo>
                  <a:lnTo>
                    <a:pt x="1688" y="304"/>
                  </a:lnTo>
                  <a:lnTo>
                    <a:pt x="1654" y="300"/>
                  </a:lnTo>
                  <a:lnTo>
                    <a:pt x="1652" y="290"/>
                  </a:lnTo>
                  <a:lnTo>
                    <a:pt x="1664" y="300"/>
                  </a:lnTo>
                  <a:lnTo>
                    <a:pt x="1684" y="290"/>
                  </a:lnTo>
                  <a:lnTo>
                    <a:pt x="1680" y="278"/>
                  </a:lnTo>
                  <a:lnTo>
                    <a:pt x="1690" y="274"/>
                  </a:lnTo>
                  <a:lnTo>
                    <a:pt x="1682" y="266"/>
                  </a:lnTo>
                  <a:lnTo>
                    <a:pt x="1692" y="268"/>
                  </a:lnTo>
                  <a:lnTo>
                    <a:pt x="1700" y="246"/>
                  </a:lnTo>
                  <a:lnTo>
                    <a:pt x="1710" y="238"/>
                  </a:lnTo>
                  <a:lnTo>
                    <a:pt x="1710" y="216"/>
                  </a:lnTo>
                  <a:lnTo>
                    <a:pt x="1716" y="202"/>
                  </a:lnTo>
                  <a:lnTo>
                    <a:pt x="1716" y="192"/>
                  </a:lnTo>
                  <a:lnTo>
                    <a:pt x="1698" y="170"/>
                  </a:lnTo>
                  <a:lnTo>
                    <a:pt x="1702" y="126"/>
                  </a:lnTo>
                  <a:lnTo>
                    <a:pt x="1698" y="102"/>
                  </a:lnTo>
                  <a:lnTo>
                    <a:pt x="1702" y="96"/>
                  </a:lnTo>
                  <a:lnTo>
                    <a:pt x="1704" y="68"/>
                  </a:lnTo>
                  <a:lnTo>
                    <a:pt x="1700" y="48"/>
                  </a:lnTo>
                  <a:lnTo>
                    <a:pt x="1684" y="32"/>
                  </a:lnTo>
                  <a:lnTo>
                    <a:pt x="1698" y="0"/>
                  </a:lnTo>
                  <a:lnTo>
                    <a:pt x="1620" y="0"/>
                  </a:lnTo>
                  <a:lnTo>
                    <a:pt x="1616" y="14"/>
                  </a:lnTo>
                  <a:lnTo>
                    <a:pt x="1588" y="44"/>
                  </a:lnTo>
                  <a:lnTo>
                    <a:pt x="1584" y="60"/>
                  </a:lnTo>
                  <a:lnTo>
                    <a:pt x="1590" y="60"/>
                  </a:lnTo>
                  <a:lnTo>
                    <a:pt x="1580" y="74"/>
                  </a:lnTo>
                  <a:lnTo>
                    <a:pt x="1598" y="80"/>
                  </a:lnTo>
                  <a:lnTo>
                    <a:pt x="1594" y="102"/>
                  </a:lnTo>
                  <a:lnTo>
                    <a:pt x="1596" y="112"/>
                  </a:lnTo>
                  <a:lnTo>
                    <a:pt x="1588" y="114"/>
                  </a:lnTo>
                  <a:lnTo>
                    <a:pt x="1588" y="140"/>
                  </a:lnTo>
                  <a:lnTo>
                    <a:pt x="1612" y="146"/>
                  </a:lnTo>
                  <a:lnTo>
                    <a:pt x="1610" y="152"/>
                  </a:lnTo>
                  <a:lnTo>
                    <a:pt x="1618" y="172"/>
                  </a:lnTo>
                  <a:lnTo>
                    <a:pt x="1630" y="180"/>
                  </a:lnTo>
                  <a:lnTo>
                    <a:pt x="1616" y="208"/>
                  </a:lnTo>
                  <a:lnTo>
                    <a:pt x="1596" y="178"/>
                  </a:lnTo>
                  <a:lnTo>
                    <a:pt x="1540" y="140"/>
                  </a:lnTo>
                  <a:lnTo>
                    <a:pt x="1484" y="124"/>
                  </a:lnTo>
                  <a:lnTo>
                    <a:pt x="1476" y="130"/>
                  </a:lnTo>
                  <a:lnTo>
                    <a:pt x="1442" y="88"/>
                  </a:lnTo>
                  <a:lnTo>
                    <a:pt x="1432" y="102"/>
                  </a:lnTo>
                  <a:lnTo>
                    <a:pt x="1434" y="104"/>
                  </a:lnTo>
                  <a:lnTo>
                    <a:pt x="1430" y="104"/>
                  </a:lnTo>
                  <a:lnTo>
                    <a:pt x="1436" y="120"/>
                  </a:lnTo>
                  <a:lnTo>
                    <a:pt x="1442" y="130"/>
                  </a:lnTo>
                  <a:lnTo>
                    <a:pt x="1446" y="128"/>
                  </a:lnTo>
                  <a:lnTo>
                    <a:pt x="1446" y="128"/>
                  </a:lnTo>
                  <a:lnTo>
                    <a:pt x="1458" y="138"/>
                  </a:lnTo>
                  <a:lnTo>
                    <a:pt x="1470" y="134"/>
                  </a:lnTo>
                  <a:lnTo>
                    <a:pt x="1464" y="138"/>
                  </a:lnTo>
                  <a:lnTo>
                    <a:pt x="1478" y="164"/>
                  </a:lnTo>
                  <a:lnTo>
                    <a:pt x="1474" y="176"/>
                  </a:lnTo>
                  <a:lnTo>
                    <a:pt x="1456" y="186"/>
                  </a:lnTo>
                  <a:lnTo>
                    <a:pt x="1458" y="198"/>
                  </a:lnTo>
                  <a:lnTo>
                    <a:pt x="1452" y="202"/>
                  </a:lnTo>
                  <a:lnTo>
                    <a:pt x="1448" y="198"/>
                  </a:lnTo>
                  <a:lnTo>
                    <a:pt x="1454" y="186"/>
                  </a:lnTo>
                  <a:lnTo>
                    <a:pt x="1440" y="166"/>
                  </a:lnTo>
                  <a:lnTo>
                    <a:pt x="1410" y="194"/>
                  </a:lnTo>
                  <a:lnTo>
                    <a:pt x="1374" y="192"/>
                  </a:lnTo>
                  <a:lnTo>
                    <a:pt x="1360" y="212"/>
                  </a:lnTo>
                  <a:lnTo>
                    <a:pt x="1350" y="204"/>
                  </a:lnTo>
                  <a:lnTo>
                    <a:pt x="1349" y="194"/>
                  </a:lnTo>
                  <a:lnTo>
                    <a:pt x="1354" y="182"/>
                  </a:lnTo>
                  <a:lnTo>
                    <a:pt x="1350" y="180"/>
                  </a:lnTo>
                  <a:lnTo>
                    <a:pt x="1358" y="176"/>
                  </a:lnTo>
                  <a:lnTo>
                    <a:pt x="1358" y="170"/>
                  </a:lnTo>
                  <a:lnTo>
                    <a:pt x="1337" y="176"/>
                  </a:lnTo>
                  <a:lnTo>
                    <a:pt x="1333" y="182"/>
                  </a:lnTo>
                  <a:lnTo>
                    <a:pt x="1333" y="188"/>
                  </a:lnTo>
                  <a:lnTo>
                    <a:pt x="1333" y="188"/>
                  </a:lnTo>
                  <a:lnTo>
                    <a:pt x="1327" y="180"/>
                  </a:lnTo>
                  <a:lnTo>
                    <a:pt x="1317" y="194"/>
                  </a:lnTo>
                  <a:lnTo>
                    <a:pt x="1321" y="196"/>
                  </a:lnTo>
                  <a:lnTo>
                    <a:pt x="1319" y="200"/>
                  </a:lnTo>
                  <a:lnTo>
                    <a:pt x="1315" y="194"/>
                  </a:lnTo>
                  <a:lnTo>
                    <a:pt x="1303" y="196"/>
                  </a:lnTo>
                  <a:lnTo>
                    <a:pt x="1235" y="242"/>
                  </a:lnTo>
                  <a:lnTo>
                    <a:pt x="1229" y="262"/>
                  </a:lnTo>
                  <a:lnTo>
                    <a:pt x="1229" y="270"/>
                  </a:lnTo>
                  <a:lnTo>
                    <a:pt x="1213" y="284"/>
                  </a:lnTo>
                  <a:lnTo>
                    <a:pt x="1211" y="276"/>
                  </a:lnTo>
                  <a:lnTo>
                    <a:pt x="1199" y="276"/>
                  </a:lnTo>
                  <a:lnTo>
                    <a:pt x="1183" y="250"/>
                  </a:lnTo>
                  <a:lnTo>
                    <a:pt x="1189" y="240"/>
                  </a:lnTo>
                  <a:lnTo>
                    <a:pt x="1213" y="232"/>
                  </a:lnTo>
                  <a:lnTo>
                    <a:pt x="1209" y="212"/>
                  </a:lnTo>
                  <a:lnTo>
                    <a:pt x="1197" y="196"/>
                  </a:lnTo>
                  <a:lnTo>
                    <a:pt x="1141" y="184"/>
                  </a:lnTo>
                  <a:lnTo>
                    <a:pt x="1161" y="208"/>
                  </a:lnTo>
                  <a:lnTo>
                    <a:pt x="1161" y="234"/>
                  </a:lnTo>
                  <a:lnTo>
                    <a:pt x="1155" y="256"/>
                  </a:lnTo>
                  <a:lnTo>
                    <a:pt x="1169" y="274"/>
                  </a:lnTo>
                  <a:lnTo>
                    <a:pt x="1161" y="304"/>
                  </a:lnTo>
                  <a:lnTo>
                    <a:pt x="1161" y="314"/>
                  </a:lnTo>
                  <a:lnTo>
                    <a:pt x="1159" y="308"/>
                  </a:lnTo>
                  <a:lnTo>
                    <a:pt x="1155" y="310"/>
                  </a:lnTo>
                  <a:lnTo>
                    <a:pt x="1157" y="306"/>
                  </a:lnTo>
                  <a:lnTo>
                    <a:pt x="1129" y="290"/>
                  </a:lnTo>
                  <a:lnTo>
                    <a:pt x="1113" y="314"/>
                  </a:lnTo>
                  <a:lnTo>
                    <a:pt x="1081" y="334"/>
                  </a:lnTo>
                  <a:lnTo>
                    <a:pt x="1083" y="350"/>
                  </a:lnTo>
                  <a:lnTo>
                    <a:pt x="1099" y="384"/>
                  </a:lnTo>
                  <a:lnTo>
                    <a:pt x="1061" y="372"/>
                  </a:lnTo>
                  <a:lnTo>
                    <a:pt x="1027" y="352"/>
                  </a:lnTo>
                  <a:lnTo>
                    <a:pt x="1019" y="368"/>
                  </a:lnTo>
                  <a:lnTo>
                    <a:pt x="1021" y="378"/>
                  </a:lnTo>
                  <a:lnTo>
                    <a:pt x="1035" y="396"/>
                  </a:lnTo>
                  <a:lnTo>
                    <a:pt x="1045" y="392"/>
                  </a:lnTo>
                  <a:lnTo>
                    <a:pt x="1051" y="410"/>
                  </a:lnTo>
                  <a:lnTo>
                    <a:pt x="1041" y="414"/>
                  </a:lnTo>
                  <a:lnTo>
                    <a:pt x="1017" y="406"/>
                  </a:lnTo>
                  <a:lnTo>
                    <a:pt x="1005" y="390"/>
                  </a:lnTo>
                  <a:lnTo>
                    <a:pt x="989" y="386"/>
                  </a:lnTo>
                  <a:lnTo>
                    <a:pt x="993" y="382"/>
                  </a:lnTo>
                  <a:lnTo>
                    <a:pt x="991" y="368"/>
                  </a:lnTo>
                  <a:lnTo>
                    <a:pt x="983" y="350"/>
                  </a:lnTo>
                  <a:lnTo>
                    <a:pt x="989" y="346"/>
                  </a:lnTo>
                  <a:lnTo>
                    <a:pt x="991" y="322"/>
                  </a:lnTo>
                  <a:lnTo>
                    <a:pt x="939" y="270"/>
                  </a:lnTo>
                  <a:lnTo>
                    <a:pt x="943" y="268"/>
                  </a:lnTo>
                  <a:lnTo>
                    <a:pt x="963" y="286"/>
                  </a:lnTo>
                  <a:lnTo>
                    <a:pt x="979" y="286"/>
                  </a:lnTo>
                  <a:lnTo>
                    <a:pt x="979" y="296"/>
                  </a:lnTo>
                  <a:lnTo>
                    <a:pt x="1065" y="316"/>
                  </a:lnTo>
                  <a:lnTo>
                    <a:pt x="1089" y="306"/>
                  </a:lnTo>
                  <a:lnTo>
                    <a:pt x="1111" y="282"/>
                  </a:lnTo>
                  <a:lnTo>
                    <a:pt x="1115" y="264"/>
                  </a:lnTo>
                  <a:lnTo>
                    <a:pt x="1109" y="260"/>
                  </a:lnTo>
                  <a:lnTo>
                    <a:pt x="1107" y="240"/>
                  </a:lnTo>
                  <a:lnTo>
                    <a:pt x="1087" y="216"/>
                  </a:lnTo>
                  <a:lnTo>
                    <a:pt x="1059" y="206"/>
                  </a:lnTo>
                  <a:lnTo>
                    <a:pt x="1009" y="158"/>
                  </a:lnTo>
                  <a:lnTo>
                    <a:pt x="963" y="158"/>
                  </a:lnTo>
                  <a:lnTo>
                    <a:pt x="959" y="146"/>
                  </a:lnTo>
                  <a:lnTo>
                    <a:pt x="955" y="148"/>
                  </a:lnTo>
                  <a:lnTo>
                    <a:pt x="957" y="148"/>
                  </a:lnTo>
                  <a:lnTo>
                    <a:pt x="939" y="140"/>
                  </a:lnTo>
                  <a:lnTo>
                    <a:pt x="939" y="136"/>
                  </a:lnTo>
                  <a:lnTo>
                    <a:pt x="953" y="144"/>
                  </a:lnTo>
                  <a:lnTo>
                    <a:pt x="959" y="130"/>
                  </a:lnTo>
                  <a:lnTo>
                    <a:pt x="931" y="118"/>
                  </a:lnTo>
                  <a:lnTo>
                    <a:pt x="931" y="126"/>
                  </a:lnTo>
                  <a:lnTo>
                    <a:pt x="929" y="126"/>
                  </a:lnTo>
                  <a:lnTo>
                    <a:pt x="927" y="134"/>
                  </a:lnTo>
                  <a:lnTo>
                    <a:pt x="917" y="128"/>
                  </a:lnTo>
                  <a:lnTo>
                    <a:pt x="917" y="126"/>
                  </a:lnTo>
                  <a:lnTo>
                    <a:pt x="915" y="128"/>
                  </a:lnTo>
                  <a:lnTo>
                    <a:pt x="911" y="126"/>
                  </a:lnTo>
                  <a:lnTo>
                    <a:pt x="911" y="128"/>
                  </a:lnTo>
                  <a:lnTo>
                    <a:pt x="895" y="132"/>
                  </a:lnTo>
                  <a:lnTo>
                    <a:pt x="899" y="122"/>
                  </a:lnTo>
                  <a:lnTo>
                    <a:pt x="883" y="112"/>
                  </a:lnTo>
                  <a:lnTo>
                    <a:pt x="899" y="114"/>
                  </a:lnTo>
                  <a:lnTo>
                    <a:pt x="919" y="92"/>
                  </a:lnTo>
                  <a:lnTo>
                    <a:pt x="897" y="72"/>
                  </a:lnTo>
                  <a:lnTo>
                    <a:pt x="887" y="76"/>
                  </a:lnTo>
                  <a:lnTo>
                    <a:pt x="885" y="64"/>
                  </a:lnTo>
                  <a:lnTo>
                    <a:pt x="869" y="72"/>
                  </a:lnTo>
                  <a:lnTo>
                    <a:pt x="871" y="60"/>
                  </a:lnTo>
                  <a:lnTo>
                    <a:pt x="851" y="52"/>
                  </a:lnTo>
                  <a:lnTo>
                    <a:pt x="841" y="90"/>
                  </a:lnTo>
                  <a:lnTo>
                    <a:pt x="837" y="90"/>
                  </a:lnTo>
                  <a:lnTo>
                    <a:pt x="837" y="54"/>
                  </a:lnTo>
                  <a:lnTo>
                    <a:pt x="805" y="110"/>
                  </a:lnTo>
                  <a:lnTo>
                    <a:pt x="805" y="108"/>
                  </a:lnTo>
                  <a:lnTo>
                    <a:pt x="809" y="92"/>
                  </a:lnTo>
                  <a:lnTo>
                    <a:pt x="825" y="66"/>
                  </a:lnTo>
                  <a:lnTo>
                    <a:pt x="829" y="68"/>
                  </a:lnTo>
                  <a:lnTo>
                    <a:pt x="821" y="52"/>
                  </a:lnTo>
                  <a:lnTo>
                    <a:pt x="801" y="60"/>
                  </a:lnTo>
                  <a:lnTo>
                    <a:pt x="803" y="60"/>
                  </a:lnTo>
                  <a:lnTo>
                    <a:pt x="787" y="70"/>
                  </a:lnTo>
                  <a:lnTo>
                    <a:pt x="795" y="80"/>
                  </a:lnTo>
                  <a:lnTo>
                    <a:pt x="787" y="86"/>
                  </a:lnTo>
                  <a:lnTo>
                    <a:pt x="789" y="78"/>
                  </a:lnTo>
                  <a:lnTo>
                    <a:pt x="775" y="74"/>
                  </a:lnTo>
                  <a:lnTo>
                    <a:pt x="783" y="90"/>
                  </a:lnTo>
                  <a:lnTo>
                    <a:pt x="781" y="92"/>
                  </a:lnTo>
                  <a:lnTo>
                    <a:pt x="781" y="92"/>
                  </a:lnTo>
                  <a:lnTo>
                    <a:pt x="775" y="80"/>
                  </a:lnTo>
                  <a:lnTo>
                    <a:pt x="763" y="9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759" y="106"/>
                  </a:lnTo>
                  <a:lnTo>
                    <a:pt x="755" y="108"/>
                  </a:lnTo>
                  <a:lnTo>
                    <a:pt x="745" y="96"/>
                  </a:lnTo>
                  <a:lnTo>
                    <a:pt x="743" y="102"/>
                  </a:lnTo>
                  <a:lnTo>
                    <a:pt x="737" y="92"/>
                  </a:lnTo>
                  <a:lnTo>
                    <a:pt x="737" y="112"/>
                  </a:lnTo>
                  <a:lnTo>
                    <a:pt x="745" y="114"/>
                  </a:lnTo>
                  <a:lnTo>
                    <a:pt x="745" y="124"/>
                  </a:lnTo>
                  <a:lnTo>
                    <a:pt x="731" y="108"/>
                  </a:lnTo>
                  <a:lnTo>
                    <a:pt x="733" y="120"/>
                  </a:lnTo>
                  <a:lnTo>
                    <a:pt x="721" y="124"/>
                  </a:lnTo>
                  <a:lnTo>
                    <a:pt x="721" y="124"/>
                  </a:lnTo>
                  <a:lnTo>
                    <a:pt x="719" y="130"/>
                  </a:lnTo>
                  <a:lnTo>
                    <a:pt x="719" y="138"/>
                  </a:lnTo>
                  <a:lnTo>
                    <a:pt x="719" y="140"/>
                  </a:lnTo>
                  <a:lnTo>
                    <a:pt x="719" y="114"/>
                  </a:lnTo>
                  <a:lnTo>
                    <a:pt x="719" y="114"/>
                  </a:lnTo>
                  <a:lnTo>
                    <a:pt x="717" y="112"/>
                  </a:lnTo>
                  <a:lnTo>
                    <a:pt x="727" y="116"/>
                  </a:lnTo>
                  <a:lnTo>
                    <a:pt x="725" y="94"/>
                  </a:lnTo>
                  <a:lnTo>
                    <a:pt x="717" y="112"/>
                  </a:lnTo>
                  <a:lnTo>
                    <a:pt x="709" y="106"/>
                  </a:lnTo>
                  <a:lnTo>
                    <a:pt x="705" y="102"/>
                  </a:lnTo>
                  <a:lnTo>
                    <a:pt x="701" y="104"/>
                  </a:lnTo>
                  <a:lnTo>
                    <a:pt x="703" y="114"/>
                  </a:lnTo>
                  <a:lnTo>
                    <a:pt x="685" y="110"/>
                  </a:lnTo>
                  <a:lnTo>
                    <a:pt x="693" y="126"/>
                  </a:lnTo>
                  <a:lnTo>
                    <a:pt x="675" y="130"/>
                  </a:lnTo>
                  <a:lnTo>
                    <a:pt x="671" y="142"/>
                  </a:lnTo>
                  <a:lnTo>
                    <a:pt x="679" y="144"/>
                  </a:lnTo>
                  <a:lnTo>
                    <a:pt x="685" y="152"/>
                  </a:lnTo>
                  <a:lnTo>
                    <a:pt x="685" y="152"/>
                  </a:lnTo>
                  <a:lnTo>
                    <a:pt x="681" y="150"/>
                  </a:lnTo>
                  <a:lnTo>
                    <a:pt x="679" y="144"/>
                  </a:lnTo>
                  <a:lnTo>
                    <a:pt x="675" y="144"/>
                  </a:lnTo>
                  <a:lnTo>
                    <a:pt x="673" y="148"/>
                  </a:lnTo>
                  <a:lnTo>
                    <a:pt x="663" y="136"/>
                  </a:lnTo>
                  <a:lnTo>
                    <a:pt x="651" y="150"/>
                  </a:lnTo>
                  <a:lnTo>
                    <a:pt x="649" y="158"/>
                  </a:lnTo>
                  <a:lnTo>
                    <a:pt x="651" y="160"/>
                  </a:lnTo>
                  <a:lnTo>
                    <a:pt x="649" y="172"/>
                  </a:lnTo>
                  <a:lnTo>
                    <a:pt x="665" y="166"/>
                  </a:lnTo>
                  <a:lnTo>
                    <a:pt x="661" y="168"/>
                  </a:lnTo>
                  <a:lnTo>
                    <a:pt x="665" y="174"/>
                  </a:lnTo>
                  <a:lnTo>
                    <a:pt x="663" y="174"/>
                  </a:lnTo>
                  <a:lnTo>
                    <a:pt x="665" y="182"/>
                  </a:lnTo>
                  <a:lnTo>
                    <a:pt x="647" y="190"/>
                  </a:lnTo>
                  <a:lnTo>
                    <a:pt x="647" y="180"/>
                  </a:lnTo>
                  <a:lnTo>
                    <a:pt x="637" y="174"/>
                  </a:lnTo>
                  <a:lnTo>
                    <a:pt x="635" y="180"/>
                  </a:lnTo>
                  <a:lnTo>
                    <a:pt x="629" y="172"/>
                  </a:lnTo>
                  <a:lnTo>
                    <a:pt x="633" y="172"/>
                  </a:lnTo>
                  <a:lnTo>
                    <a:pt x="645" y="148"/>
                  </a:lnTo>
                  <a:lnTo>
                    <a:pt x="629" y="158"/>
                  </a:lnTo>
                  <a:lnTo>
                    <a:pt x="623" y="170"/>
                  </a:lnTo>
                  <a:lnTo>
                    <a:pt x="627" y="170"/>
                  </a:lnTo>
                  <a:lnTo>
                    <a:pt x="621" y="186"/>
                  </a:lnTo>
                  <a:lnTo>
                    <a:pt x="617" y="170"/>
                  </a:lnTo>
                  <a:lnTo>
                    <a:pt x="613" y="170"/>
                  </a:lnTo>
                  <a:lnTo>
                    <a:pt x="613" y="176"/>
                  </a:lnTo>
                  <a:lnTo>
                    <a:pt x="597" y="188"/>
                  </a:lnTo>
                  <a:lnTo>
                    <a:pt x="619" y="190"/>
                  </a:lnTo>
                  <a:lnTo>
                    <a:pt x="619" y="194"/>
                  </a:lnTo>
                  <a:lnTo>
                    <a:pt x="601" y="210"/>
                  </a:lnTo>
                  <a:lnTo>
                    <a:pt x="605" y="214"/>
                  </a:lnTo>
                  <a:lnTo>
                    <a:pt x="625" y="200"/>
                  </a:lnTo>
                  <a:lnTo>
                    <a:pt x="627" y="210"/>
                  </a:lnTo>
                  <a:lnTo>
                    <a:pt x="641" y="196"/>
                  </a:lnTo>
                  <a:lnTo>
                    <a:pt x="661" y="200"/>
                  </a:lnTo>
                  <a:lnTo>
                    <a:pt x="657" y="202"/>
                  </a:lnTo>
                  <a:lnTo>
                    <a:pt x="639" y="200"/>
                  </a:lnTo>
                  <a:lnTo>
                    <a:pt x="639" y="220"/>
                  </a:lnTo>
                  <a:lnTo>
                    <a:pt x="639" y="222"/>
                  </a:lnTo>
                  <a:lnTo>
                    <a:pt x="633" y="206"/>
                  </a:lnTo>
                  <a:lnTo>
                    <a:pt x="621" y="226"/>
                  </a:lnTo>
                  <a:lnTo>
                    <a:pt x="625" y="234"/>
                  </a:lnTo>
                  <a:lnTo>
                    <a:pt x="615" y="242"/>
                  </a:lnTo>
                  <a:lnTo>
                    <a:pt x="607" y="244"/>
                  </a:lnTo>
                  <a:lnTo>
                    <a:pt x="599" y="268"/>
                  </a:lnTo>
                  <a:lnTo>
                    <a:pt x="583" y="282"/>
                  </a:lnTo>
                  <a:lnTo>
                    <a:pt x="581" y="290"/>
                  </a:lnTo>
                  <a:lnTo>
                    <a:pt x="581" y="292"/>
                  </a:lnTo>
                  <a:lnTo>
                    <a:pt x="577" y="292"/>
                  </a:lnTo>
                  <a:lnTo>
                    <a:pt x="583" y="304"/>
                  </a:lnTo>
                  <a:lnTo>
                    <a:pt x="569" y="318"/>
                  </a:lnTo>
                  <a:lnTo>
                    <a:pt x="571" y="322"/>
                  </a:lnTo>
                  <a:lnTo>
                    <a:pt x="571" y="322"/>
                  </a:lnTo>
                  <a:lnTo>
                    <a:pt x="571" y="330"/>
                  </a:lnTo>
                  <a:lnTo>
                    <a:pt x="565" y="330"/>
                  </a:lnTo>
                  <a:lnTo>
                    <a:pt x="567" y="334"/>
                  </a:lnTo>
                  <a:lnTo>
                    <a:pt x="565" y="330"/>
                  </a:lnTo>
                  <a:lnTo>
                    <a:pt x="557" y="356"/>
                  </a:lnTo>
                  <a:lnTo>
                    <a:pt x="565" y="350"/>
                  </a:lnTo>
                  <a:lnTo>
                    <a:pt x="565" y="352"/>
                  </a:lnTo>
                  <a:lnTo>
                    <a:pt x="545" y="364"/>
                  </a:lnTo>
                  <a:lnTo>
                    <a:pt x="545" y="372"/>
                  </a:lnTo>
                  <a:lnTo>
                    <a:pt x="547" y="374"/>
                  </a:lnTo>
                  <a:lnTo>
                    <a:pt x="547" y="380"/>
                  </a:lnTo>
                  <a:lnTo>
                    <a:pt x="539" y="376"/>
                  </a:lnTo>
                  <a:lnTo>
                    <a:pt x="521" y="400"/>
                  </a:lnTo>
                  <a:lnTo>
                    <a:pt x="521" y="406"/>
                  </a:lnTo>
                  <a:lnTo>
                    <a:pt x="515" y="410"/>
                  </a:lnTo>
                  <a:lnTo>
                    <a:pt x="519" y="418"/>
                  </a:lnTo>
                  <a:lnTo>
                    <a:pt x="511" y="422"/>
                  </a:lnTo>
                  <a:lnTo>
                    <a:pt x="503" y="414"/>
                  </a:lnTo>
                  <a:lnTo>
                    <a:pt x="493" y="422"/>
                  </a:lnTo>
                  <a:lnTo>
                    <a:pt x="493" y="428"/>
                  </a:lnTo>
                  <a:lnTo>
                    <a:pt x="499" y="426"/>
                  </a:lnTo>
                  <a:lnTo>
                    <a:pt x="493" y="428"/>
                  </a:lnTo>
                  <a:lnTo>
                    <a:pt x="475" y="446"/>
                  </a:lnTo>
                  <a:lnTo>
                    <a:pt x="459" y="454"/>
                  </a:lnTo>
                  <a:lnTo>
                    <a:pt x="473" y="462"/>
                  </a:lnTo>
                  <a:lnTo>
                    <a:pt x="473" y="464"/>
                  </a:lnTo>
                  <a:lnTo>
                    <a:pt x="447" y="464"/>
                  </a:lnTo>
                  <a:lnTo>
                    <a:pt x="455" y="470"/>
                  </a:lnTo>
                  <a:lnTo>
                    <a:pt x="455" y="472"/>
                  </a:lnTo>
                  <a:lnTo>
                    <a:pt x="453" y="470"/>
                  </a:lnTo>
                  <a:lnTo>
                    <a:pt x="449" y="476"/>
                  </a:lnTo>
                  <a:lnTo>
                    <a:pt x="451" y="470"/>
                  </a:lnTo>
                  <a:lnTo>
                    <a:pt x="439" y="472"/>
                  </a:lnTo>
                  <a:lnTo>
                    <a:pt x="445" y="484"/>
                  </a:lnTo>
                  <a:lnTo>
                    <a:pt x="429" y="480"/>
                  </a:lnTo>
                  <a:lnTo>
                    <a:pt x="431" y="494"/>
                  </a:lnTo>
                  <a:lnTo>
                    <a:pt x="435" y="496"/>
                  </a:lnTo>
                  <a:lnTo>
                    <a:pt x="423" y="498"/>
                  </a:lnTo>
                  <a:lnTo>
                    <a:pt x="431" y="504"/>
                  </a:lnTo>
                  <a:lnTo>
                    <a:pt x="427" y="512"/>
                  </a:lnTo>
                  <a:lnTo>
                    <a:pt x="427" y="526"/>
                  </a:lnTo>
                  <a:lnTo>
                    <a:pt x="443" y="524"/>
                  </a:lnTo>
                  <a:lnTo>
                    <a:pt x="423" y="530"/>
                  </a:lnTo>
                  <a:lnTo>
                    <a:pt x="431" y="534"/>
                  </a:lnTo>
                  <a:lnTo>
                    <a:pt x="431" y="536"/>
                  </a:lnTo>
                  <a:lnTo>
                    <a:pt x="421" y="530"/>
                  </a:lnTo>
                  <a:lnTo>
                    <a:pt x="431" y="546"/>
                  </a:lnTo>
                  <a:lnTo>
                    <a:pt x="435" y="544"/>
                  </a:lnTo>
                  <a:lnTo>
                    <a:pt x="429" y="552"/>
                  </a:lnTo>
                  <a:lnTo>
                    <a:pt x="433" y="566"/>
                  </a:lnTo>
                  <a:lnTo>
                    <a:pt x="437" y="560"/>
                  </a:lnTo>
                  <a:lnTo>
                    <a:pt x="437" y="562"/>
                  </a:lnTo>
                  <a:lnTo>
                    <a:pt x="433" y="566"/>
                  </a:lnTo>
                  <a:lnTo>
                    <a:pt x="437" y="576"/>
                  </a:lnTo>
                  <a:lnTo>
                    <a:pt x="437" y="574"/>
                  </a:lnTo>
                  <a:lnTo>
                    <a:pt x="445" y="574"/>
                  </a:lnTo>
                  <a:lnTo>
                    <a:pt x="429" y="586"/>
                  </a:lnTo>
                  <a:lnTo>
                    <a:pt x="431" y="594"/>
                  </a:lnTo>
                  <a:lnTo>
                    <a:pt x="449" y="588"/>
                  </a:lnTo>
                  <a:lnTo>
                    <a:pt x="445" y="602"/>
                  </a:lnTo>
                  <a:lnTo>
                    <a:pt x="437" y="600"/>
                  </a:lnTo>
                  <a:lnTo>
                    <a:pt x="435" y="614"/>
                  </a:lnTo>
                  <a:lnTo>
                    <a:pt x="451" y="632"/>
                  </a:lnTo>
                  <a:lnTo>
                    <a:pt x="457" y="630"/>
                  </a:lnTo>
                  <a:lnTo>
                    <a:pt x="455" y="640"/>
                  </a:lnTo>
                  <a:lnTo>
                    <a:pt x="479" y="640"/>
                  </a:lnTo>
                  <a:lnTo>
                    <a:pt x="507" y="618"/>
                  </a:lnTo>
                  <a:lnTo>
                    <a:pt x="515" y="602"/>
                  </a:lnTo>
                  <a:lnTo>
                    <a:pt x="525" y="606"/>
                  </a:lnTo>
                  <a:lnTo>
                    <a:pt x="531" y="592"/>
                  </a:lnTo>
                  <a:lnTo>
                    <a:pt x="529" y="586"/>
                  </a:lnTo>
                  <a:lnTo>
                    <a:pt x="531" y="588"/>
                  </a:lnTo>
                  <a:lnTo>
                    <a:pt x="533" y="596"/>
                  </a:lnTo>
                  <a:lnTo>
                    <a:pt x="541" y="600"/>
                  </a:lnTo>
                  <a:lnTo>
                    <a:pt x="539" y="604"/>
                  </a:lnTo>
                  <a:lnTo>
                    <a:pt x="541" y="622"/>
                  </a:lnTo>
                  <a:lnTo>
                    <a:pt x="545" y="632"/>
                  </a:lnTo>
                  <a:lnTo>
                    <a:pt x="545" y="632"/>
                  </a:lnTo>
                  <a:lnTo>
                    <a:pt x="543" y="636"/>
                  </a:lnTo>
                  <a:lnTo>
                    <a:pt x="551" y="638"/>
                  </a:lnTo>
                  <a:lnTo>
                    <a:pt x="551" y="648"/>
                  </a:lnTo>
                  <a:lnTo>
                    <a:pt x="553" y="648"/>
                  </a:lnTo>
                  <a:lnTo>
                    <a:pt x="553" y="662"/>
                  </a:lnTo>
                  <a:lnTo>
                    <a:pt x="573" y="688"/>
                  </a:lnTo>
                  <a:lnTo>
                    <a:pt x="567" y="692"/>
                  </a:lnTo>
                  <a:lnTo>
                    <a:pt x="569" y="698"/>
                  </a:lnTo>
                  <a:lnTo>
                    <a:pt x="563" y="700"/>
                  </a:lnTo>
                  <a:lnTo>
                    <a:pt x="565" y="702"/>
                  </a:lnTo>
                  <a:lnTo>
                    <a:pt x="557" y="706"/>
                  </a:lnTo>
                  <a:lnTo>
                    <a:pt x="545" y="704"/>
                  </a:lnTo>
                  <a:lnTo>
                    <a:pt x="549" y="710"/>
                  </a:lnTo>
                  <a:lnTo>
                    <a:pt x="537" y="716"/>
                  </a:lnTo>
                  <a:lnTo>
                    <a:pt x="541" y="722"/>
                  </a:lnTo>
                  <a:lnTo>
                    <a:pt x="545" y="736"/>
                  </a:lnTo>
                  <a:lnTo>
                    <a:pt x="553" y="738"/>
                  </a:lnTo>
                  <a:lnTo>
                    <a:pt x="553" y="738"/>
                  </a:lnTo>
                  <a:lnTo>
                    <a:pt x="553" y="738"/>
                  </a:lnTo>
                  <a:lnTo>
                    <a:pt x="553" y="740"/>
                  </a:lnTo>
                  <a:lnTo>
                    <a:pt x="553" y="742"/>
                  </a:lnTo>
                  <a:lnTo>
                    <a:pt x="553" y="742"/>
                  </a:lnTo>
                  <a:lnTo>
                    <a:pt x="553" y="742"/>
                  </a:lnTo>
                  <a:lnTo>
                    <a:pt x="547" y="740"/>
                  </a:lnTo>
                  <a:lnTo>
                    <a:pt x="541" y="742"/>
                  </a:lnTo>
                  <a:lnTo>
                    <a:pt x="541" y="740"/>
                  </a:lnTo>
                  <a:lnTo>
                    <a:pt x="539" y="740"/>
                  </a:lnTo>
                  <a:lnTo>
                    <a:pt x="541" y="732"/>
                  </a:lnTo>
                  <a:lnTo>
                    <a:pt x="535" y="718"/>
                  </a:lnTo>
                  <a:lnTo>
                    <a:pt x="523" y="720"/>
                  </a:lnTo>
                  <a:lnTo>
                    <a:pt x="519" y="722"/>
                  </a:lnTo>
                  <a:lnTo>
                    <a:pt x="519" y="722"/>
                  </a:lnTo>
                  <a:lnTo>
                    <a:pt x="517" y="720"/>
                  </a:lnTo>
                  <a:lnTo>
                    <a:pt x="523" y="720"/>
                  </a:lnTo>
                  <a:lnTo>
                    <a:pt x="521" y="714"/>
                  </a:lnTo>
                  <a:lnTo>
                    <a:pt x="529" y="710"/>
                  </a:lnTo>
                  <a:lnTo>
                    <a:pt x="529" y="706"/>
                  </a:lnTo>
                  <a:lnTo>
                    <a:pt x="531" y="706"/>
                  </a:lnTo>
                  <a:lnTo>
                    <a:pt x="539" y="698"/>
                  </a:lnTo>
                  <a:lnTo>
                    <a:pt x="539" y="690"/>
                  </a:lnTo>
                  <a:lnTo>
                    <a:pt x="529" y="690"/>
                  </a:lnTo>
                  <a:lnTo>
                    <a:pt x="531" y="684"/>
                  </a:lnTo>
                  <a:lnTo>
                    <a:pt x="525" y="684"/>
                  </a:lnTo>
                  <a:lnTo>
                    <a:pt x="533" y="664"/>
                  </a:lnTo>
                  <a:lnTo>
                    <a:pt x="531" y="644"/>
                  </a:lnTo>
                  <a:lnTo>
                    <a:pt x="487" y="676"/>
                  </a:lnTo>
                  <a:lnTo>
                    <a:pt x="483" y="694"/>
                  </a:lnTo>
                  <a:lnTo>
                    <a:pt x="483" y="724"/>
                  </a:lnTo>
                  <a:lnTo>
                    <a:pt x="493" y="732"/>
                  </a:lnTo>
                  <a:lnTo>
                    <a:pt x="493" y="740"/>
                  </a:lnTo>
                  <a:lnTo>
                    <a:pt x="493" y="740"/>
                  </a:lnTo>
                  <a:lnTo>
                    <a:pt x="493" y="744"/>
                  </a:lnTo>
                  <a:lnTo>
                    <a:pt x="493" y="746"/>
                  </a:lnTo>
                  <a:lnTo>
                    <a:pt x="495" y="746"/>
                  </a:lnTo>
                  <a:lnTo>
                    <a:pt x="499" y="756"/>
                  </a:lnTo>
                  <a:lnTo>
                    <a:pt x="493" y="762"/>
                  </a:lnTo>
                  <a:lnTo>
                    <a:pt x="501" y="776"/>
                  </a:lnTo>
                  <a:lnTo>
                    <a:pt x="493" y="778"/>
                  </a:lnTo>
                  <a:lnTo>
                    <a:pt x="493" y="786"/>
                  </a:lnTo>
                  <a:lnTo>
                    <a:pt x="489" y="788"/>
                  </a:lnTo>
                  <a:lnTo>
                    <a:pt x="487" y="782"/>
                  </a:lnTo>
                  <a:lnTo>
                    <a:pt x="479" y="780"/>
                  </a:lnTo>
                  <a:lnTo>
                    <a:pt x="469" y="782"/>
                  </a:lnTo>
                  <a:lnTo>
                    <a:pt x="463" y="792"/>
                  </a:lnTo>
                  <a:lnTo>
                    <a:pt x="461" y="788"/>
                  </a:lnTo>
                  <a:lnTo>
                    <a:pt x="435" y="796"/>
                  </a:lnTo>
                  <a:lnTo>
                    <a:pt x="435" y="796"/>
                  </a:lnTo>
                  <a:lnTo>
                    <a:pt x="427" y="796"/>
                  </a:lnTo>
                  <a:lnTo>
                    <a:pt x="421" y="806"/>
                  </a:lnTo>
                  <a:lnTo>
                    <a:pt x="425" y="808"/>
                  </a:lnTo>
                  <a:lnTo>
                    <a:pt x="411" y="838"/>
                  </a:lnTo>
                  <a:lnTo>
                    <a:pt x="415" y="846"/>
                  </a:lnTo>
                  <a:lnTo>
                    <a:pt x="401" y="850"/>
                  </a:lnTo>
                  <a:lnTo>
                    <a:pt x="407" y="852"/>
                  </a:lnTo>
                  <a:lnTo>
                    <a:pt x="401" y="854"/>
                  </a:lnTo>
                  <a:lnTo>
                    <a:pt x="401" y="852"/>
                  </a:lnTo>
                  <a:lnTo>
                    <a:pt x="399" y="854"/>
                  </a:lnTo>
                  <a:lnTo>
                    <a:pt x="391" y="854"/>
                  </a:lnTo>
                  <a:lnTo>
                    <a:pt x="395" y="856"/>
                  </a:lnTo>
                  <a:lnTo>
                    <a:pt x="387" y="862"/>
                  </a:lnTo>
                  <a:lnTo>
                    <a:pt x="368" y="868"/>
                  </a:lnTo>
                  <a:lnTo>
                    <a:pt x="366" y="888"/>
                  </a:lnTo>
                  <a:lnTo>
                    <a:pt x="340" y="902"/>
                  </a:lnTo>
                  <a:lnTo>
                    <a:pt x="338" y="910"/>
                  </a:lnTo>
                  <a:lnTo>
                    <a:pt x="320" y="912"/>
                  </a:lnTo>
                  <a:lnTo>
                    <a:pt x="314" y="904"/>
                  </a:lnTo>
                  <a:lnTo>
                    <a:pt x="300" y="902"/>
                  </a:lnTo>
                  <a:lnTo>
                    <a:pt x="306" y="934"/>
                  </a:lnTo>
                  <a:lnTo>
                    <a:pt x="288" y="934"/>
                  </a:lnTo>
                  <a:lnTo>
                    <a:pt x="272" y="928"/>
                  </a:lnTo>
                  <a:lnTo>
                    <a:pt x="246" y="936"/>
                  </a:lnTo>
                  <a:lnTo>
                    <a:pt x="244" y="946"/>
                  </a:lnTo>
                  <a:lnTo>
                    <a:pt x="248" y="946"/>
                  </a:lnTo>
                  <a:lnTo>
                    <a:pt x="248" y="946"/>
                  </a:lnTo>
                  <a:lnTo>
                    <a:pt x="250" y="948"/>
                  </a:lnTo>
                  <a:lnTo>
                    <a:pt x="244" y="950"/>
                  </a:lnTo>
                  <a:lnTo>
                    <a:pt x="256" y="962"/>
                  </a:lnTo>
                  <a:lnTo>
                    <a:pt x="262" y="960"/>
                  </a:lnTo>
                  <a:lnTo>
                    <a:pt x="288" y="968"/>
                  </a:lnTo>
                  <a:lnTo>
                    <a:pt x="290" y="974"/>
                  </a:lnTo>
                  <a:lnTo>
                    <a:pt x="294" y="976"/>
                  </a:lnTo>
                  <a:lnTo>
                    <a:pt x="296" y="986"/>
                  </a:lnTo>
                  <a:lnTo>
                    <a:pt x="302" y="996"/>
                  </a:lnTo>
                  <a:lnTo>
                    <a:pt x="314" y="1002"/>
                  </a:lnTo>
                  <a:lnTo>
                    <a:pt x="314" y="1014"/>
                  </a:lnTo>
                  <a:lnTo>
                    <a:pt x="316" y="1020"/>
                  </a:lnTo>
                  <a:lnTo>
                    <a:pt x="312" y="1042"/>
                  </a:lnTo>
                  <a:lnTo>
                    <a:pt x="316" y="1044"/>
                  </a:lnTo>
                  <a:lnTo>
                    <a:pt x="310" y="1070"/>
                  </a:lnTo>
                  <a:lnTo>
                    <a:pt x="304" y="1074"/>
                  </a:lnTo>
                  <a:lnTo>
                    <a:pt x="184" y="1066"/>
                  </a:lnTo>
                  <a:lnTo>
                    <a:pt x="178" y="1076"/>
                  </a:lnTo>
                  <a:lnTo>
                    <a:pt x="168" y="1078"/>
                  </a:lnTo>
                  <a:lnTo>
                    <a:pt x="160" y="1086"/>
                  </a:lnTo>
                  <a:lnTo>
                    <a:pt x="170" y="1096"/>
                  </a:lnTo>
                  <a:lnTo>
                    <a:pt x="168" y="1100"/>
                  </a:lnTo>
                  <a:lnTo>
                    <a:pt x="170" y="1108"/>
                  </a:lnTo>
                  <a:lnTo>
                    <a:pt x="172" y="1108"/>
                  </a:lnTo>
                  <a:lnTo>
                    <a:pt x="170" y="1116"/>
                  </a:lnTo>
                  <a:lnTo>
                    <a:pt x="170" y="1116"/>
                  </a:lnTo>
                  <a:lnTo>
                    <a:pt x="170" y="1118"/>
                  </a:lnTo>
                  <a:lnTo>
                    <a:pt x="168" y="1122"/>
                  </a:lnTo>
                  <a:lnTo>
                    <a:pt x="170" y="1122"/>
                  </a:lnTo>
                  <a:lnTo>
                    <a:pt x="172" y="1138"/>
                  </a:lnTo>
                  <a:lnTo>
                    <a:pt x="158" y="1192"/>
                  </a:lnTo>
                  <a:lnTo>
                    <a:pt x="166" y="1202"/>
                  </a:lnTo>
                  <a:lnTo>
                    <a:pt x="172" y="1200"/>
                  </a:lnTo>
                  <a:lnTo>
                    <a:pt x="168" y="1234"/>
                  </a:lnTo>
                  <a:lnTo>
                    <a:pt x="198" y="1230"/>
                  </a:lnTo>
                  <a:lnTo>
                    <a:pt x="212" y="1234"/>
                  </a:lnTo>
                  <a:lnTo>
                    <a:pt x="222" y="1252"/>
                  </a:lnTo>
                  <a:lnTo>
                    <a:pt x="236" y="1258"/>
                  </a:lnTo>
                  <a:lnTo>
                    <a:pt x="226" y="1264"/>
                  </a:lnTo>
                  <a:lnTo>
                    <a:pt x="210" y="1300"/>
                  </a:lnTo>
                  <a:lnTo>
                    <a:pt x="178" y="1320"/>
                  </a:lnTo>
                  <a:lnTo>
                    <a:pt x="164" y="1336"/>
                  </a:lnTo>
                  <a:lnTo>
                    <a:pt x="160" y="1346"/>
                  </a:lnTo>
                  <a:lnTo>
                    <a:pt x="150" y="1362"/>
                  </a:lnTo>
                  <a:lnTo>
                    <a:pt x="148" y="1380"/>
                  </a:lnTo>
                  <a:lnTo>
                    <a:pt x="152" y="1390"/>
                  </a:lnTo>
                  <a:lnTo>
                    <a:pt x="146" y="1400"/>
                  </a:lnTo>
                  <a:lnTo>
                    <a:pt x="142" y="1408"/>
                  </a:lnTo>
                  <a:lnTo>
                    <a:pt x="118" y="1428"/>
                  </a:lnTo>
                  <a:lnTo>
                    <a:pt x="92" y="1436"/>
                  </a:lnTo>
                  <a:lnTo>
                    <a:pt x="90" y="1440"/>
                  </a:lnTo>
                  <a:lnTo>
                    <a:pt x="82" y="1458"/>
                  </a:lnTo>
                  <a:lnTo>
                    <a:pt x="64" y="1474"/>
                  </a:lnTo>
                  <a:lnTo>
                    <a:pt x="56" y="1496"/>
                  </a:lnTo>
                  <a:lnTo>
                    <a:pt x="40" y="1518"/>
                  </a:lnTo>
                  <a:lnTo>
                    <a:pt x="26" y="1550"/>
                  </a:lnTo>
                  <a:lnTo>
                    <a:pt x="20" y="1552"/>
                  </a:lnTo>
                  <a:lnTo>
                    <a:pt x="16" y="1578"/>
                  </a:lnTo>
                  <a:lnTo>
                    <a:pt x="18" y="1580"/>
                  </a:lnTo>
                  <a:lnTo>
                    <a:pt x="20" y="1580"/>
                  </a:lnTo>
                  <a:lnTo>
                    <a:pt x="20" y="1580"/>
                  </a:lnTo>
                  <a:lnTo>
                    <a:pt x="28" y="1592"/>
                  </a:lnTo>
                  <a:lnTo>
                    <a:pt x="30" y="1602"/>
                  </a:lnTo>
                  <a:lnTo>
                    <a:pt x="24" y="1610"/>
                  </a:lnTo>
                  <a:lnTo>
                    <a:pt x="32" y="1628"/>
                  </a:lnTo>
                  <a:lnTo>
                    <a:pt x="32" y="1644"/>
                  </a:lnTo>
                  <a:lnTo>
                    <a:pt x="22" y="1674"/>
                  </a:lnTo>
                  <a:lnTo>
                    <a:pt x="22" y="1674"/>
                  </a:lnTo>
                  <a:lnTo>
                    <a:pt x="22" y="1682"/>
                  </a:lnTo>
                  <a:lnTo>
                    <a:pt x="16" y="1692"/>
                  </a:lnTo>
                  <a:lnTo>
                    <a:pt x="0" y="1702"/>
                  </a:lnTo>
                  <a:lnTo>
                    <a:pt x="8" y="1704"/>
                  </a:lnTo>
                  <a:lnTo>
                    <a:pt x="22" y="1724"/>
                  </a:lnTo>
                  <a:lnTo>
                    <a:pt x="16" y="1728"/>
                  </a:lnTo>
                  <a:lnTo>
                    <a:pt x="18" y="1734"/>
                  </a:lnTo>
                  <a:lnTo>
                    <a:pt x="18" y="1744"/>
                  </a:lnTo>
                  <a:lnTo>
                    <a:pt x="14" y="1744"/>
                  </a:lnTo>
                  <a:lnTo>
                    <a:pt x="18" y="1748"/>
                  </a:lnTo>
                  <a:lnTo>
                    <a:pt x="18" y="1750"/>
                  </a:lnTo>
                  <a:lnTo>
                    <a:pt x="20" y="1750"/>
                  </a:lnTo>
                  <a:lnTo>
                    <a:pt x="38" y="1764"/>
                  </a:lnTo>
                  <a:lnTo>
                    <a:pt x="42" y="1762"/>
                  </a:lnTo>
                  <a:lnTo>
                    <a:pt x="44" y="1772"/>
                  </a:lnTo>
                  <a:lnTo>
                    <a:pt x="50" y="1778"/>
                  </a:lnTo>
                  <a:lnTo>
                    <a:pt x="54" y="1784"/>
                  </a:lnTo>
                  <a:lnTo>
                    <a:pt x="58" y="1780"/>
                  </a:lnTo>
                  <a:lnTo>
                    <a:pt x="64" y="1792"/>
                  </a:lnTo>
                  <a:lnTo>
                    <a:pt x="72" y="1796"/>
                  </a:lnTo>
                  <a:lnTo>
                    <a:pt x="84" y="1810"/>
                  </a:lnTo>
                  <a:lnTo>
                    <a:pt x="88" y="1822"/>
                  </a:lnTo>
                  <a:lnTo>
                    <a:pt x="84" y="1824"/>
                  </a:lnTo>
                  <a:lnTo>
                    <a:pt x="92" y="1836"/>
                  </a:lnTo>
                  <a:lnTo>
                    <a:pt x="96" y="1838"/>
                  </a:lnTo>
                  <a:lnTo>
                    <a:pt x="88" y="1838"/>
                  </a:lnTo>
                  <a:lnTo>
                    <a:pt x="96" y="1846"/>
                  </a:lnTo>
                  <a:lnTo>
                    <a:pt x="100" y="1844"/>
                  </a:lnTo>
                  <a:lnTo>
                    <a:pt x="102" y="1846"/>
                  </a:lnTo>
                  <a:lnTo>
                    <a:pt x="118" y="1852"/>
                  </a:lnTo>
                  <a:lnTo>
                    <a:pt x="160" y="1888"/>
                  </a:lnTo>
                  <a:lnTo>
                    <a:pt x="192" y="1900"/>
                  </a:lnTo>
                  <a:lnTo>
                    <a:pt x="192" y="1902"/>
                  </a:lnTo>
                  <a:lnTo>
                    <a:pt x="194" y="1902"/>
                  </a:lnTo>
                  <a:lnTo>
                    <a:pt x="196" y="1904"/>
                  </a:lnTo>
                  <a:lnTo>
                    <a:pt x="196" y="1902"/>
                  </a:lnTo>
                  <a:lnTo>
                    <a:pt x="200" y="1902"/>
                  </a:lnTo>
                  <a:lnTo>
                    <a:pt x="222" y="1894"/>
                  </a:lnTo>
                  <a:lnTo>
                    <a:pt x="246" y="1888"/>
                  </a:lnTo>
                  <a:lnTo>
                    <a:pt x="276" y="1888"/>
                  </a:lnTo>
                  <a:lnTo>
                    <a:pt x="300" y="1898"/>
                  </a:lnTo>
                  <a:lnTo>
                    <a:pt x="340" y="1878"/>
                  </a:lnTo>
                  <a:lnTo>
                    <a:pt x="356" y="1878"/>
                  </a:lnTo>
                  <a:lnTo>
                    <a:pt x="362" y="1870"/>
                  </a:lnTo>
                  <a:lnTo>
                    <a:pt x="372" y="1868"/>
                  </a:lnTo>
                  <a:lnTo>
                    <a:pt x="389" y="1866"/>
                  </a:lnTo>
                  <a:lnTo>
                    <a:pt x="413" y="1864"/>
                  </a:lnTo>
                  <a:lnTo>
                    <a:pt x="425" y="1868"/>
                  </a:lnTo>
                  <a:lnTo>
                    <a:pt x="427" y="1874"/>
                  </a:lnTo>
                  <a:lnTo>
                    <a:pt x="435" y="1882"/>
                  </a:lnTo>
                  <a:lnTo>
                    <a:pt x="435" y="1892"/>
                  </a:lnTo>
                  <a:lnTo>
                    <a:pt x="451" y="1906"/>
                  </a:lnTo>
                  <a:lnTo>
                    <a:pt x="465" y="1902"/>
                  </a:lnTo>
                  <a:lnTo>
                    <a:pt x="469" y="1898"/>
                  </a:lnTo>
                  <a:lnTo>
                    <a:pt x="489" y="1902"/>
                  </a:lnTo>
                  <a:lnTo>
                    <a:pt x="491" y="1896"/>
                  </a:lnTo>
                  <a:lnTo>
                    <a:pt x="493" y="1900"/>
                  </a:lnTo>
                  <a:lnTo>
                    <a:pt x="499" y="1900"/>
                  </a:lnTo>
                  <a:lnTo>
                    <a:pt x="501" y="1908"/>
                  </a:lnTo>
                  <a:lnTo>
                    <a:pt x="513" y="1908"/>
                  </a:lnTo>
                  <a:lnTo>
                    <a:pt x="511" y="1914"/>
                  </a:lnTo>
                  <a:lnTo>
                    <a:pt x="519" y="1922"/>
                  </a:lnTo>
                  <a:lnTo>
                    <a:pt x="513" y="1940"/>
                  </a:lnTo>
                  <a:lnTo>
                    <a:pt x="507" y="1960"/>
                  </a:lnTo>
                  <a:lnTo>
                    <a:pt x="511" y="1964"/>
                  </a:lnTo>
                  <a:lnTo>
                    <a:pt x="511" y="1966"/>
                  </a:lnTo>
                  <a:lnTo>
                    <a:pt x="507" y="1972"/>
                  </a:lnTo>
                  <a:lnTo>
                    <a:pt x="509" y="1974"/>
                  </a:lnTo>
                  <a:lnTo>
                    <a:pt x="507" y="1974"/>
                  </a:lnTo>
                  <a:lnTo>
                    <a:pt x="505" y="1988"/>
                  </a:lnTo>
                  <a:lnTo>
                    <a:pt x="497" y="1994"/>
                  </a:lnTo>
                  <a:lnTo>
                    <a:pt x="507" y="2020"/>
                  </a:lnTo>
                  <a:lnTo>
                    <a:pt x="541" y="2056"/>
                  </a:lnTo>
                  <a:lnTo>
                    <a:pt x="541" y="2056"/>
                  </a:lnTo>
                  <a:lnTo>
                    <a:pt x="541" y="2058"/>
                  </a:lnTo>
                  <a:lnTo>
                    <a:pt x="545" y="2060"/>
                  </a:lnTo>
                  <a:lnTo>
                    <a:pt x="545" y="2060"/>
                  </a:lnTo>
                  <a:lnTo>
                    <a:pt x="551" y="2068"/>
                  </a:lnTo>
                  <a:lnTo>
                    <a:pt x="559" y="2078"/>
                  </a:lnTo>
                  <a:lnTo>
                    <a:pt x="563" y="2092"/>
                  </a:lnTo>
                  <a:lnTo>
                    <a:pt x="563" y="2098"/>
                  </a:lnTo>
                  <a:lnTo>
                    <a:pt x="563" y="2098"/>
                  </a:lnTo>
                  <a:lnTo>
                    <a:pt x="563" y="2100"/>
                  </a:lnTo>
                  <a:lnTo>
                    <a:pt x="563" y="2102"/>
                  </a:lnTo>
                  <a:lnTo>
                    <a:pt x="565" y="2102"/>
                  </a:lnTo>
                  <a:lnTo>
                    <a:pt x="579" y="2138"/>
                  </a:lnTo>
                  <a:lnTo>
                    <a:pt x="581" y="2146"/>
                  </a:lnTo>
                  <a:lnTo>
                    <a:pt x="577" y="2154"/>
                  </a:lnTo>
                  <a:lnTo>
                    <a:pt x="583" y="2172"/>
                  </a:lnTo>
                  <a:lnTo>
                    <a:pt x="589" y="2180"/>
                  </a:lnTo>
                  <a:lnTo>
                    <a:pt x="589" y="2190"/>
                  </a:lnTo>
                  <a:lnTo>
                    <a:pt x="587" y="2210"/>
                  </a:lnTo>
                  <a:lnTo>
                    <a:pt x="575" y="2222"/>
                  </a:lnTo>
                  <a:lnTo>
                    <a:pt x="565" y="2242"/>
                  </a:lnTo>
                  <a:lnTo>
                    <a:pt x="551" y="2282"/>
                  </a:lnTo>
                  <a:lnTo>
                    <a:pt x="551" y="2310"/>
                  </a:lnTo>
                  <a:lnTo>
                    <a:pt x="551" y="2310"/>
                  </a:lnTo>
                  <a:lnTo>
                    <a:pt x="551" y="2310"/>
                  </a:lnTo>
                  <a:lnTo>
                    <a:pt x="551" y="2316"/>
                  </a:lnTo>
                  <a:lnTo>
                    <a:pt x="551" y="2316"/>
                  </a:lnTo>
                  <a:lnTo>
                    <a:pt x="551" y="2326"/>
                  </a:lnTo>
                  <a:lnTo>
                    <a:pt x="569" y="2354"/>
                  </a:lnTo>
                  <a:lnTo>
                    <a:pt x="601" y="2414"/>
                  </a:lnTo>
                  <a:lnTo>
                    <a:pt x="603" y="2448"/>
                  </a:lnTo>
                  <a:lnTo>
                    <a:pt x="609" y="2464"/>
                  </a:lnTo>
                  <a:lnTo>
                    <a:pt x="611" y="2480"/>
                  </a:lnTo>
                  <a:lnTo>
                    <a:pt x="617" y="2516"/>
                  </a:lnTo>
                  <a:lnTo>
                    <a:pt x="627" y="2530"/>
                  </a:lnTo>
                  <a:lnTo>
                    <a:pt x="641" y="2542"/>
                  </a:lnTo>
                  <a:lnTo>
                    <a:pt x="659" y="2586"/>
                  </a:lnTo>
                  <a:lnTo>
                    <a:pt x="675" y="2612"/>
                  </a:lnTo>
                  <a:lnTo>
                    <a:pt x="675" y="2626"/>
                  </a:lnTo>
                  <a:lnTo>
                    <a:pt x="673" y="2628"/>
                  </a:lnTo>
                  <a:lnTo>
                    <a:pt x="669" y="2626"/>
                  </a:lnTo>
                  <a:lnTo>
                    <a:pt x="667" y="2636"/>
                  </a:lnTo>
                  <a:lnTo>
                    <a:pt x="679" y="2654"/>
                  </a:lnTo>
                  <a:lnTo>
                    <a:pt x="679" y="2664"/>
                  </a:lnTo>
                  <a:lnTo>
                    <a:pt x="685" y="2664"/>
                  </a:lnTo>
                  <a:lnTo>
                    <a:pt x="685" y="2668"/>
                  </a:lnTo>
                  <a:lnTo>
                    <a:pt x="711" y="2678"/>
                  </a:lnTo>
                  <a:lnTo>
                    <a:pt x="719" y="2672"/>
                  </a:lnTo>
                  <a:lnTo>
                    <a:pt x="745" y="2670"/>
                  </a:lnTo>
                  <a:lnTo>
                    <a:pt x="759" y="2662"/>
                  </a:lnTo>
                  <a:lnTo>
                    <a:pt x="803" y="2666"/>
                  </a:lnTo>
                  <a:lnTo>
                    <a:pt x="805" y="2662"/>
                  </a:lnTo>
                  <a:lnTo>
                    <a:pt x="821" y="2664"/>
                  </a:lnTo>
                  <a:lnTo>
                    <a:pt x="821" y="2656"/>
                  </a:lnTo>
                  <a:lnTo>
                    <a:pt x="847" y="2652"/>
                  </a:lnTo>
                  <a:lnTo>
                    <a:pt x="873" y="2630"/>
                  </a:lnTo>
                  <a:lnTo>
                    <a:pt x="903" y="2596"/>
                  </a:lnTo>
                  <a:lnTo>
                    <a:pt x="927" y="2556"/>
                  </a:lnTo>
                  <a:lnTo>
                    <a:pt x="947" y="2538"/>
                  </a:lnTo>
                  <a:lnTo>
                    <a:pt x="955" y="2502"/>
                  </a:lnTo>
                  <a:lnTo>
                    <a:pt x="955" y="2502"/>
                  </a:lnTo>
                  <a:lnTo>
                    <a:pt x="955" y="2500"/>
                  </a:lnTo>
                  <a:lnTo>
                    <a:pt x="955" y="2498"/>
                  </a:lnTo>
                  <a:lnTo>
                    <a:pt x="955" y="2498"/>
                  </a:lnTo>
                  <a:lnTo>
                    <a:pt x="955" y="2486"/>
                  </a:lnTo>
                  <a:lnTo>
                    <a:pt x="951" y="2486"/>
                  </a:lnTo>
                  <a:lnTo>
                    <a:pt x="949" y="2488"/>
                  </a:lnTo>
                  <a:lnTo>
                    <a:pt x="949" y="2486"/>
                  </a:lnTo>
                  <a:lnTo>
                    <a:pt x="953" y="2478"/>
                  </a:lnTo>
                  <a:lnTo>
                    <a:pt x="989" y="2462"/>
                  </a:lnTo>
                  <a:lnTo>
                    <a:pt x="1001" y="2450"/>
                  </a:lnTo>
                  <a:lnTo>
                    <a:pt x="1003" y="2442"/>
                  </a:lnTo>
                  <a:lnTo>
                    <a:pt x="999" y="2440"/>
                  </a:lnTo>
                  <a:lnTo>
                    <a:pt x="1005" y="2400"/>
                  </a:lnTo>
                  <a:lnTo>
                    <a:pt x="1001" y="2404"/>
                  </a:lnTo>
                  <a:lnTo>
                    <a:pt x="993" y="2380"/>
                  </a:lnTo>
                  <a:lnTo>
                    <a:pt x="989" y="2374"/>
                  </a:lnTo>
                  <a:lnTo>
                    <a:pt x="989" y="2364"/>
                  </a:lnTo>
                  <a:lnTo>
                    <a:pt x="1011" y="2344"/>
                  </a:lnTo>
                  <a:lnTo>
                    <a:pt x="1013" y="2342"/>
                  </a:lnTo>
                  <a:lnTo>
                    <a:pt x="1015" y="2346"/>
                  </a:lnTo>
                  <a:lnTo>
                    <a:pt x="1027" y="2330"/>
                  </a:lnTo>
                  <a:lnTo>
                    <a:pt x="1025" y="2328"/>
                  </a:lnTo>
                  <a:lnTo>
                    <a:pt x="1039" y="2318"/>
                  </a:lnTo>
                  <a:lnTo>
                    <a:pt x="1069" y="2306"/>
                  </a:lnTo>
                  <a:lnTo>
                    <a:pt x="1083" y="2296"/>
                  </a:lnTo>
                  <a:lnTo>
                    <a:pt x="1083" y="2292"/>
                  </a:lnTo>
                  <a:lnTo>
                    <a:pt x="1097" y="2278"/>
                  </a:lnTo>
                  <a:lnTo>
                    <a:pt x="1099" y="2270"/>
                  </a:lnTo>
                  <a:lnTo>
                    <a:pt x="1097" y="2268"/>
                  </a:lnTo>
                  <a:lnTo>
                    <a:pt x="1103" y="2260"/>
                  </a:lnTo>
                  <a:lnTo>
                    <a:pt x="1099" y="2246"/>
                  </a:lnTo>
                  <a:lnTo>
                    <a:pt x="1097" y="2246"/>
                  </a:lnTo>
                  <a:lnTo>
                    <a:pt x="1097" y="2224"/>
                  </a:lnTo>
                  <a:lnTo>
                    <a:pt x="1095" y="2204"/>
                  </a:lnTo>
                  <a:lnTo>
                    <a:pt x="1103" y="2188"/>
                  </a:lnTo>
                  <a:lnTo>
                    <a:pt x="1099" y="2176"/>
                  </a:lnTo>
                  <a:lnTo>
                    <a:pt x="1099" y="2176"/>
                  </a:lnTo>
                  <a:lnTo>
                    <a:pt x="1087" y="2168"/>
                  </a:lnTo>
                  <a:lnTo>
                    <a:pt x="1079" y="2148"/>
                  </a:lnTo>
                  <a:lnTo>
                    <a:pt x="1077" y="2138"/>
                  </a:lnTo>
                  <a:lnTo>
                    <a:pt x="1083" y="2114"/>
                  </a:lnTo>
                  <a:lnTo>
                    <a:pt x="1069" y="2100"/>
                  </a:lnTo>
                  <a:lnTo>
                    <a:pt x="1077" y="2070"/>
                  </a:lnTo>
                  <a:lnTo>
                    <a:pt x="1083" y="2064"/>
                  </a:lnTo>
                  <a:lnTo>
                    <a:pt x="1097" y="2034"/>
                  </a:lnTo>
                  <a:lnTo>
                    <a:pt x="1117" y="2016"/>
                  </a:lnTo>
                  <a:lnTo>
                    <a:pt x="1117" y="2016"/>
                  </a:lnTo>
                  <a:lnTo>
                    <a:pt x="1119" y="2014"/>
                  </a:lnTo>
                  <a:lnTo>
                    <a:pt x="1119" y="2014"/>
                  </a:lnTo>
                  <a:lnTo>
                    <a:pt x="1119" y="2014"/>
                  </a:lnTo>
                  <a:lnTo>
                    <a:pt x="1137" y="1992"/>
                  </a:lnTo>
                  <a:lnTo>
                    <a:pt x="1137" y="1988"/>
                  </a:lnTo>
                  <a:lnTo>
                    <a:pt x="1143" y="1986"/>
                  </a:lnTo>
                  <a:lnTo>
                    <a:pt x="1181" y="1950"/>
                  </a:lnTo>
                  <a:lnTo>
                    <a:pt x="1199" y="1942"/>
                  </a:lnTo>
                  <a:lnTo>
                    <a:pt x="1233" y="1908"/>
                  </a:lnTo>
                  <a:lnTo>
                    <a:pt x="1245" y="1888"/>
                  </a:lnTo>
                  <a:lnTo>
                    <a:pt x="1257" y="1876"/>
                  </a:lnTo>
                  <a:lnTo>
                    <a:pt x="1273" y="1834"/>
                  </a:lnTo>
                  <a:lnTo>
                    <a:pt x="1279" y="1830"/>
                  </a:lnTo>
                  <a:lnTo>
                    <a:pt x="1289" y="1812"/>
                  </a:lnTo>
                  <a:lnTo>
                    <a:pt x="1293" y="1792"/>
                  </a:lnTo>
                  <a:lnTo>
                    <a:pt x="1299" y="1792"/>
                  </a:lnTo>
                  <a:lnTo>
                    <a:pt x="1301" y="1786"/>
                  </a:lnTo>
                  <a:lnTo>
                    <a:pt x="1297" y="1786"/>
                  </a:lnTo>
                  <a:lnTo>
                    <a:pt x="1299" y="1784"/>
                  </a:lnTo>
                  <a:lnTo>
                    <a:pt x="1297" y="1770"/>
                  </a:lnTo>
                  <a:lnTo>
                    <a:pt x="1299" y="1760"/>
                  </a:lnTo>
                  <a:lnTo>
                    <a:pt x="1287" y="1754"/>
                  </a:lnTo>
                  <a:lnTo>
                    <a:pt x="1277" y="1762"/>
                  </a:lnTo>
                  <a:lnTo>
                    <a:pt x="1259" y="1766"/>
                  </a:lnTo>
                  <a:lnTo>
                    <a:pt x="1223" y="1770"/>
                  </a:lnTo>
                  <a:lnTo>
                    <a:pt x="1209" y="1778"/>
                  </a:lnTo>
                  <a:lnTo>
                    <a:pt x="1195" y="1774"/>
                  </a:lnTo>
                  <a:lnTo>
                    <a:pt x="1181" y="1784"/>
                  </a:lnTo>
                  <a:lnTo>
                    <a:pt x="1171" y="1784"/>
                  </a:lnTo>
                  <a:lnTo>
                    <a:pt x="1151" y="1766"/>
                  </a:lnTo>
                  <a:lnTo>
                    <a:pt x="1153" y="1764"/>
                  </a:lnTo>
                  <a:lnTo>
                    <a:pt x="1149" y="1764"/>
                  </a:lnTo>
                  <a:lnTo>
                    <a:pt x="1147" y="1762"/>
                  </a:lnTo>
                  <a:lnTo>
                    <a:pt x="1147" y="1764"/>
                  </a:lnTo>
                  <a:lnTo>
                    <a:pt x="1143" y="1762"/>
                  </a:lnTo>
                  <a:lnTo>
                    <a:pt x="1153" y="1758"/>
                  </a:lnTo>
                  <a:lnTo>
                    <a:pt x="1151" y="1746"/>
                  </a:lnTo>
                  <a:lnTo>
                    <a:pt x="1147" y="1742"/>
                  </a:lnTo>
                  <a:lnTo>
                    <a:pt x="1149" y="1742"/>
                  </a:lnTo>
                  <a:lnTo>
                    <a:pt x="1151" y="1744"/>
                  </a:lnTo>
                  <a:lnTo>
                    <a:pt x="1179" y="1744"/>
                  </a:lnTo>
                  <a:lnTo>
                    <a:pt x="1195" y="1732"/>
                  </a:lnTo>
                  <a:lnTo>
                    <a:pt x="1215" y="1730"/>
                  </a:lnTo>
                  <a:lnTo>
                    <a:pt x="1233" y="1720"/>
                  </a:lnTo>
                  <a:lnTo>
                    <a:pt x="1251" y="1718"/>
                  </a:lnTo>
                  <a:lnTo>
                    <a:pt x="1257" y="1710"/>
                  </a:lnTo>
                  <a:lnTo>
                    <a:pt x="1267" y="1706"/>
                  </a:lnTo>
                  <a:lnTo>
                    <a:pt x="1317" y="1688"/>
                  </a:lnTo>
                  <a:lnTo>
                    <a:pt x="1321" y="1676"/>
                  </a:lnTo>
                  <a:lnTo>
                    <a:pt x="1331" y="1668"/>
                  </a:lnTo>
                  <a:lnTo>
                    <a:pt x="1350" y="1660"/>
                  </a:lnTo>
                  <a:lnTo>
                    <a:pt x="1366" y="1662"/>
                  </a:lnTo>
                  <a:lnTo>
                    <a:pt x="1378" y="1646"/>
                  </a:lnTo>
                  <a:lnTo>
                    <a:pt x="1394" y="1642"/>
                  </a:lnTo>
                  <a:lnTo>
                    <a:pt x="1402" y="1626"/>
                  </a:lnTo>
                  <a:lnTo>
                    <a:pt x="1422" y="1620"/>
                  </a:lnTo>
                  <a:lnTo>
                    <a:pt x="1420" y="1598"/>
                  </a:lnTo>
                  <a:lnTo>
                    <a:pt x="1424" y="1594"/>
                  </a:lnTo>
                  <a:lnTo>
                    <a:pt x="1428" y="1590"/>
                  </a:lnTo>
                  <a:lnTo>
                    <a:pt x="1432" y="1594"/>
                  </a:lnTo>
                  <a:lnTo>
                    <a:pt x="1456" y="1562"/>
                  </a:lnTo>
                  <a:lnTo>
                    <a:pt x="1460" y="1550"/>
                  </a:lnTo>
                  <a:lnTo>
                    <a:pt x="1448" y="1542"/>
                  </a:lnTo>
                  <a:lnTo>
                    <a:pt x="1438" y="1526"/>
                  </a:lnTo>
                  <a:lnTo>
                    <a:pt x="1404" y="1512"/>
                  </a:lnTo>
                  <a:lnTo>
                    <a:pt x="1394" y="1498"/>
                  </a:lnTo>
                  <a:lnTo>
                    <a:pt x="1392" y="1484"/>
                  </a:lnTo>
                  <a:lnTo>
                    <a:pt x="1396" y="1464"/>
                  </a:lnTo>
                  <a:lnTo>
                    <a:pt x="1388" y="1470"/>
                  </a:lnTo>
                  <a:lnTo>
                    <a:pt x="1388" y="1470"/>
                  </a:lnTo>
                  <a:lnTo>
                    <a:pt x="1384" y="1474"/>
                  </a:lnTo>
                  <a:lnTo>
                    <a:pt x="1384" y="1474"/>
                  </a:lnTo>
                  <a:lnTo>
                    <a:pt x="1384" y="1474"/>
                  </a:lnTo>
                  <a:lnTo>
                    <a:pt x="1354" y="1508"/>
                  </a:lnTo>
                  <a:lnTo>
                    <a:pt x="1354" y="1510"/>
                  </a:lnTo>
                  <a:lnTo>
                    <a:pt x="1349" y="1514"/>
                  </a:lnTo>
                  <a:lnTo>
                    <a:pt x="1323" y="1512"/>
                  </a:lnTo>
                  <a:lnTo>
                    <a:pt x="1317" y="1516"/>
                  </a:lnTo>
                  <a:lnTo>
                    <a:pt x="1309" y="1516"/>
                  </a:lnTo>
                  <a:lnTo>
                    <a:pt x="1307" y="1510"/>
                  </a:lnTo>
                  <a:lnTo>
                    <a:pt x="1303" y="1510"/>
                  </a:lnTo>
                  <a:lnTo>
                    <a:pt x="1303" y="1504"/>
                  </a:lnTo>
                  <a:lnTo>
                    <a:pt x="1307" y="1478"/>
                  </a:lnTo>
                  <a:lnTo>
                    <a:pt x="1295" y="1470"/>
                  </a:lnTo>
                  <a:lnTo>
                    <a:pt x="1285" y="1486"/>
                  </a:lnTo>
                  <a:lnTo>
                    <a:pt x="1285" y="1492"/>
                  </a:lnTo>
                  <a:lnTo>
                    <a:pt x="1281" y="1486"/>
                  </a:lnTo>
                  <a:lnTo>
                    <a:pt x="1289" y="1470"/>
                  </a:lnTo>
                  <a:lnTo>
                    <a:pt x="1279" y="1468"/>
                  </a:lnTo>
                  <a:lnTo>
                    <a:pt x="1277" y="1460"/>
                  </a:lnTo>
                  <a:lnTo>
                    <a:pt x="1263" y="1452"/>
                  </a:lnTo>
                  <a:lnTo>
                    <a:pt x="1261" y="1444"/>
                  </a:lnTo>
                  <a:lnTo>
                    <a:pt x="1253" y="1436"/>
                  </a:lnTo>
                  <a:lnTo>
                    <a:pt x="1245" y="1422"/>
                  </a:lnTo>
                  <a:lnTo>
                    <a:pt x="1239" y="1406"/>
                  </a:lnTo>
                  <a:lnTo>
                    <a:pt x="1237" y="1406"/>
                  </a:lnTo>
                  <a:lnTo>
                    <a:pt x="1243" y="1400"/>
                  </a:lnTo>
                  <a:lnTo>
                    <a:pt x="1241" y="1396"/>
                  </a:lnTo>
                  <a:lnTo>
                    <a:pt x="1245" y="1396"/>
                  </a:lnTo>
                  <a:lnTo>
                    <a:pt x="1247" y="1394"/>
                  </a:lnTo>
                  <a:lnTo>
                    <a:pt x="1249" y="1396"/>
                  </a:lnTo>
                  <a:lnTo>
                    <a:pt x="1251" y="1392"/>
                  </a:lnTo>
                  <a:lnTo>
                    <a:pt x="1253" y="1392"/>
                  </a:lnTo>
                  <a:lnTo>
                    <a:pt x="1251" y="1390"/>
                  </a:lnTo>
                  <a:lnTo>
                    <a:pt x="1253" y="1384"/>
                  </a:lnTo>
                  <a:lnTo>
                    <a:pt x="1265" y="1396"/>
                  </a:lnTo>
                  <a:lnTo>
                    <a:pt x="1273" y="1394"/>
                  </a:lnTo>
                  <a:lnTo>
                    <a:pt x="1283" y="1412"/>
                  </a:lnTo>
                  <a:lnTo>
                    <a:pt x="1289" y="1418"/>
                  </a:lnTo>
                  <a:lnTo>
                    <a:pt x="1299" y="1440"/>
                  </a:lnTo>
                  <a:lnTo>
                    <a:pt x="1317" y="1448"/>
                  </a:lnTo>
                  <a:lnTo>
                    <a:pt x="1323" y="1456"/>
                  </a:lnTo>
                  <a:lnTo>
                    <a:pt x="1337" y="1460"/>
                  </a:lnTo>
                  <a:lnTo>
                    <a:pt x="1339" y="1464"/>
                  </a:lnTo>
                  <a:lnTo>
                    <a:pt x="1360" y="1468"/>
                  </a:lnTo>
                  <a:lnTo>
                    <a:pt x="1372" y="1464"/>
                  </a:lnTo>
                  <a:lnTo>
                    <a:pt x="1372" y="1466"/>
                  </a:lnTo>
                  <a:lnTo>
                    <a:pt x="1374" y="1470"/>
                  </a:lnTo>
                  <a:lnTo>
                    <a:pt x="1392" y="1460"/>
                  </a:lnTo>
                  <a:lnTo>
                    <a:pt x="1390" y="1458"/>
                  </a:lnTo>
                  <a:lnTo>
                    <a:pt x="1394" y="1456"/>
                  </a:lnTo>
                  <a:lnTo>
                    <a:pt x="1402" y="1460"/>
                  </a:lnTo>
                  <a:lnTo>
                    <a:pt x="1412" y="1486"/>
                  </a:lnTo>
                  <a:lnTo>
                    <a:pt x="1490" y="1498"/>
                  </a:lnTo>
                  <a:lnTo>
                    <a:pt x="1494" y="1500"/>
                  </a:lnTo>
                  <a:lnTo>
                    <a:pt x="1502" y="1496"/>
                  </a:lnTo>
                  <a:lnTo>
                    <a:pt x="1538" y="1492"/>
                  </a:lnTo>
                  <a:lnTo>
                    <a:pt x="1548" y="1498"/>
                  </a:lnTo>
                  <a:lnTo>
                    <a:pt x="1552" y="1494"/>
                  </a:lnTo>
                  <a:lnTo>
                    <a:pt x="1554" y="1494"/>
                  </a:lnTo>
                  <a:lnTo>
                    <a:pt x="1582" y="1492"/>
                  </a:lnTo>
                  <a:lnTo>
                    <a:pt x="1586" y="1502"/>
                  </a:lnTo>
                  <a:lnTo>
                    <a:pt x="1594" y="1506"/>
                  </a:lnTo>
                  <a:lnTo>
                    <a:pt x="1600" y="1522"/>
                  </a:lnTo>
                  <a:lnTo>
                    <a:pt x="1610" y="1524"/>
                  </a:lnTo>
                  <a:lnTo>
                    <a:pt x="1628" y="1544"/>
                  </a:lnTo>
                  <a:lnTo>
                    <a:pt x="1644" y="1544"/>
                  </a:lnTo>
                  <a:lnTo>
                    <a:pt x="1652" y="1540"/>
                  </a:lnTo>
                  <a:lnTo>
                    <a:pt x="1652" y="1544"/>
                  </a:lnTo>
                  <a:lnTo>
                    <a:pt x="1646" y="1548"/>
                  </a:lnTo>
                  <a:lnTo>
                    <a:pt x="1626" y="1550"/>
                  </a:lnTo>
                  <a:lnTo>
                    <a:pt x="1628" y="1558"/>
                  </a:lnTo>
                  <a:lnTo>
                    <a:pt x="1656" y="1584"/>
                  </a:lnTo>
                  <a:lnTo>
                    <a:pt x="1672" y="1584"/>
                  </a:lnTo>
                  <a:lnTo>
                    <a:pt x="1686" y="1578"/>
                  </a:lnTo>
                  <a:lnTo>
                    <a:pt x="1692" y="1554"/>
                  </a:lnTo>
                  <a:lnTo>
                    <a:pt x="1696" y="1554"/>
                  </a:lnTo>
                  <a:lnTo>
                    <a:pt x="1692" y="1560"/>
                  </a:lnTo>
                  <a:lnTo>
                    <a:pt x="1698" y="1588"/>
                  </a:lnTo>
                  <a:lnTo>
                    <a:pt x="1694" y="1606"/>
                  </a:lnTo>
                  <a:lnTo>
                    <a:pt x="1698" y="1620"/>
                  </a:lnTo>
                  <a:lnTo>
                    <a:pt x="1700" y="1620"/>
                  </a:lnTo>
                  <a:lnTo>
                    <a:pt x="1698" y="1630"/>
                  </a:lnTo>
                  <a:lnTo>
                    <a:pt x="1708" y="1668"/>
                  </a:lnTo>
                  <a:lnTo>
                    <a:pt x="1714" y="1682"/>
                  </a:lnTo>
                  <a:lnTo>
                    <a:pt x="1718" y="1692"/>
                  </a:lnTo>
                  <a:lnTo>
                    <a:pt x="1720" y="1690"/>
                  </a:lnTo>
                  <a:lnTo>
                    <a:pt x="1722" y="1700"/>
                  </a:lnTo>
                  <a:lnTo>
                    <a:pt x="1736" y="1724"/>
                  </a:lnTo>
                  <a:lnTo>
                    <a:pt x="1742" y="1750"/>
                  </a:lnTo>
                  <a:lnTo>
                    <a:pt x="1754" y="1766"/>
                  </a:lnTo>
                  <a:lnTo>
                    <a:pt x="1772" y="1814"/>
                  </a:lnTo>
                  <a:lnTo>
                    <a:pt x="1786" y="1832"/>
                  </a:lnTo>
                  <a:lnTo>
                    <a:pt x="1794" y="1832"/>
                  </a:lnTo>
                  <a:lnTo>
                    <a:pt x="1802" y="1824"/>
                  </a:lnTo>
                  <a:lnTo>
                    <a:pt x="1804" y="1812"/>
                  </a:lnTo>
                  <a:lnTo>
                    <a:pt x="1820" y="1808"/>
                  </a:lnTo>
                  <a:lnTo>
                    <a:pt x="1820" y="1806"/>
                  </a:lnTo>
                  <a:lnTo>
                    <a:pt x="1820" y="1802"/>
                  </a:lnTo>
                  <a:lnTo>
                    <a:pt x="1826" y="1790"/>
                  </a:lnTo>
                  <a:lnTo>
                    <a:pt x="1836" y="1790"/>
                  </a:lnTo>
                  <a:lnTo>
                    <a:pt x="1836" y="1762"/>
                  </a:lnTo>
                  <a:lnTo>
                    <a:pt x="1844" y="1732"/>
                  </a:lnTo>
                  <a:lnTo>
                    <a:pt x="1840" y="1724"/>
                  </a:lnTo>
                  <a:lnTo>
                    <a:pt x="1840" y="1692"/>
                  </a:lnTo>
                  <a:lnTo>
                    <a:pt x="1844" y="1686"/>
                  </a:lnTo>
                  <a:lnTo>
                    <a:pt x="1854" y="1686"/>
                  </a:lnTo>
                  <a:lnTo>
                    <a:pt x="1862" y="1674"/>
                  </a:lnTo>
                  <a:lnTo>
                    <a:pt x="1878" y="1670"/>
                  </a:lnTo>
                  <a:lnTo>
                    <a:pt x="1882" y="1660"/>
                  </a:lnTo>
                  <a:lnTo>
                    <a:pt x="1916" y="1634"/>
                  </a:lnTo>
                  <a:lnTo>
                    <a:pt x="1932" y="1616"/>
                  </a:lnTo>
                  <a:lnTo>
                    <a:pt x="1956" y="1602"/>
                  </a:lnTo>
                  <a:lnTo>
                    <a:pt x="1970" y="1586"/>
                  </a:lnTo>
                  <a:lnTo>
                    <a:pt x="1970" y="1572"/>
                  </a:lnTo>
                  <a:lnTo>
                    <a:pt x="1988" y="1566"/>
                  </a:lnTo>
                  <a:lnTo>
                    <a:pt x="1988" y="1564"/>
                  </a:lnTo>
                  <a:lnTo>
                    <a:pt x="1990" y="1572"/>
                  </a:lnTo>
                  <a:lnTo>
                    <a:pt x="2000" y="1570"/>
                  </a:lnTo>
                  <a:lnTo>
                    <a:pt x="2000" y="1570"/>
                  </a:lnTo>
                  <a:lnTo>
                    <a:pt x="2002" y="1570"/>
                  </a:lnTo>
                  <a:lnTo>
                    <a:pt x="2002" y="1570"/>
                  </a:lnTo>
                  <a:lnTo>
                    <a:pt x="2006" y="1568"/>
                  </a:lnTo>
                  <a:lnTo>
                    <a:pt x="2008" y="1568"/>
                  </a:lnTo>
                  <a:lnTo>
                    <a:pt x="2008" y="1568"/>
                  </a:lnTo>
                  <a:lnTo>
                    <a:pt x="2016" y="1564"/>
                  </a:lnTo>
                  <a:lnTo>
                    <a:pt x="2018" y="1568"/>
                  </a:lnTo>
                  <a:lnTo>
                    <a:pt x="2024" y="1562"/>
                  </a:lnTo>
                  <a:lnTo>
                    <a:pt x="2030" y="1566"/>
                  </a:lnTo>
                  <a:lnTo>
                    <a:pt x="2038" y="1554"/>
                  </a:lnTo>
                  <a:lnTo>
                    <a:pt x="2038" y="1554"/>
                  </a:lnTo>
                  <a:lnTo>
                    <a:pt x="2042" y="1556"/>
                  </a:lnTo>
                  <a:lnTo>
                    <a:pt x="2044" y="1546"/>
                  </a:lnTo>
                  <a:lnTo>
                    <a:pt x="2044" y="1548"/>
                  </a:lnTo>
                  <a:lnTo>
                    <a:pt x="2054" y="1548"/>
                  </a:lnTo>
                  <a:lnTo>
                    <a:pt x="2058" y="1554"/>
                  </a:lnTo>
                  <a:lnTo>
                    <a:pt x="2066" y="1582"/>
                  </a:lnTo>
                  <a:lnTo>
                    <a:pt x="2066" y="1582"/>
                  </a:lnTo>
                  <a:lnTo>
                    <a:pt x="2080" y="1600"/>
                  </a:lnTo>
                  <a:lnTo>
                    <a:pt x="2092" y="1606"/>
                  </a:lnTo>
                  <a:lnTo>
                    <a:pt x="2092" y="1606"/>
                  </a:lnTo>
                  <a:lnTo>
                    <a:pt x="2090" y="1614"/>
                  </a:lnTo>
                  <a:lnTo>
                    <a:pt x="2098" y="1624"/>
                  </a:lnTo>
                  <a:lnTo>
                    <a:pt x="2100" y="1622"/>
                  </a:lnTo>
                  <a:lnTo>
                    <a:pt x="2104" y="1632"/>
                  </a:lnTo>
                  <a:lnTo>
                    <a:pt x="2108" y="1654"/>
                  </a:lnTo>
                  <a:lnTo>
                    <a:pt x="2102" y="1682"/>
                  </a:lnTo>
                  <a:lnTo>
                    <a:pt x="2108" y="1678"/>
                  </a:lnTo>
                  <a:lnTo>
                    <a:pt x="2108" y="1682"/>
                  </a:lnTo>
                  <a:lnTo>
                    <a:pt x="2126" y="1684"/>
                  </a:lnTo>
                  <a:lnTo>
                    <a:pt x="2154" y="1666"/>
                  </a:lnTo>
                  <a:lnTo>
                    <a:pt x="2154" y="1664"/>
                  </a:lnTo>
                  <a:lnTo>
                    <a:pt x="2168" y="1670"/>
                  </a:lnTo>
                  <a:lnTo>
                    <a:pt x="2170" y="1698"/>
                  </a:lnTo>
                  <a:lnTo>
                    <a:pt x="2180" y="1728"/>
                  </a:lnTo>
                  <a:lnTo>
                    <a:pt x="2182" y="1726"/>
                  </a:lnTo>
                  <a:lnTo>
                    <a:pt x="2186" y="1738"/>
                  </a:lnTo>
                  <a:lnTo>
                    <a:pt x="2186" y="1752"/>
                  </a:lnTo>
                  <a:lnTo>
                    <a:pt x="2182" y="1756"/>
                  </a:lnTo>
                  <a:lnTo>
                    <a:pt x="2184" y="1758"/>
                  </a:lnTo>
                  <a:lnTo>
                    <a:pt x="2176" y="1764"/>
                  </a:lnTo>
                  <a:lnTo>
                    <a:pt x="2188" y="1766"/>
                  </a:lnTo>
                  <a:lnTo>
                    <a:pt x="2184" y="1788"/>
                  </a:lnTo>
                  <a:lnTo>
                    <a:pt x="2188" y="1790"/>
                  </a:lnTo>
                  <a:lnTo>
                    <a:pt x="2180" y="1812"/>
                  </a:lnTo>
                  <a:lnTo>
                    <a:pt x="2180" y="1830"/>
                  </a:lnTo>
                  <a:lnTo>
                    <a:pt x="2190" y="1828"/>
                  </a:lnTo>
                  <a:lnTo>
                    <a:pt x="2216" y="1862"/>
                  </a:lnTo>
                  <a:lnTo>
                    <a:pt x="2224" y="1900"/>
                  </a:lnTo>
                  <a:lnTo>
                    <a:pt x="2238" y="1930"/>
                  </a:lnTo>
                  <a:lnTo>
                    <a:pt x="2278" y="1956"/>
                  </a:lnTo>
                  <a:lnTo>
                    <a:pt x="2282" y="1956"/>
                  </a:lnTo>
                  <a:lnTo>
                    <a:pt x="2278" y="1960"/>
                  </a:lnTo>
                  <a:lnTo>
                    <a:pt x="2292" y="1956"/>
                  </a:lnTo>
                  <a:lnTo>
                    <a:pt x="2294" y="1956"/>
                  </a:lnTo>
                  <a:lnTo>
                    <a:pt x="2302" y="1972"/>
                  </a:lnTo>
                  <a:lnTo>
                    <a:pt x="2304" y="1958"/>
                  </a:lnTo>
                  <a:lnTo>
                    <a:pt x="2296" y="1954"/>
                  </a:lnTo>
                  <a:lnTo>
                    <a:pt x="2296" y="1954"/>
                  </a:lnTo>
                  <a:lnTo>
                    <a:pt x="2296" y="1954"/>
                  </a:lnTo>
                  <a:lnTo>
                    <a:pt x="2298" y="1946"/>
                  </a:lnTo>
                  <a:lnTo>
                    <a:pt x="2282" y="1920"/>
                  </a:lnTo>
                  <a:lnTo>
                    <a:pt x="2282" y="1886"/>
                  </a:lnTo>
                  <a:lnTo>
                    <a:pt x="2274" y="1874"/>
                  </a:lnTo>
                  <a:lnTo>
                    <a:pt x="2260" y="1862"/>
                  </a:lnTo>
                  <a:lnTo>
                    <a:pt x="2258" y="1862"/>
                  </a:lnTo>
                  <a:lnTo>
                    <a:pt x="2246" y="1850"/>
                  </a:lnTo>
                  <a:lnTo>
                    <a:pt x="2232" y="1848"/>
                  </a:lnTo>
                  <a:lnTo>
                    <a:pt x="2228" y="1842"/>
                  </a:lnTo>
                  <a:lnTo>
                    <a:pt x="2214" y="1806"/>
                  </a:lnTo>
                  <a:lnTo>
                    <a:pt x="2204" y="1806"/>
                  </a:lnTo>
                  <a:lnTo>
                    <a:pt x="2202" y="1790"/>
                  </a:lnTo>
                  <a:lnTo>
                    <a:pt x="2214" y="1752"/>
                  </a:lnTo>
                  <a:lnTo>
                    <a:pt x="2216" y="1730"/>
                  </a:lnTo>
                  <a:lnTo>
                    <a:pt x="2218" y="1728"/>
                  </a:lnTo>
                  <a:lnTo>
                    <a:pt x="2228" y="1728"/>
                  </a:lnTo>
                  <a:lnTo>
                    <a:pt x="2230" y="1746"/>
                  </a:lnTo>
                  <a:lnTo>
                    <a:pt x="2248" y="1746"/>
                  </a:lnTo>
                  <a:lnTo>
                    <a:pt x="2262" y="1754"/>
                  </a:lnTo>
                  <a:lnTo>
                    <a:pt x="2266" y="1764"/>
                  </a:lnTo>
                  <a:lnTo>
                    <a:pt x="2272" y="1780"/>
                  </a:lnTo>
                  <a:lnTo>
                    <a:pt x="2280" y="1776"/>
                  </a:lnTo>
                  <a:lnTo>
                    <a:pt x="2280" y="1784"/>
                  </a:lnTo>
                  <a:lnTo>
                    <a:pt x="2298" y="1786"/>
                  </a:lnTo>
                  <a:lnTo>
                    <a:pt x="2306" y="1792"/>
                  </a:lnTo>
                  <a:lnTo>
                    <a:pt x="2302" y="1804"/>
                  </a:lnTo>
                  <a:lnTo>
                    <a:pt x="2304" y="1820"/>
                  </a:lnTo>
                  <a:lnTo>
                    <a:pt x="2310" y="1822"/>
                  </a:lnTo>
                  <a:lnTo>
                    <a:pt x="2331" y="1804"/>
                  </a:lnTo>
                  <a:lnTo>
                    <a:pt x="2331" y="1802"/>
                  </a:lnTo>
                  <a:lnTo>
                    <a:pt x="2337" y="1806"/>
                  </a:lnTo>
                  <a:lnTo>
                    <a:pt x="2337" y="1796"/>
                  </a:lnTo>
                  <a:lnTo>
                    <a:pt x="2343" y="1788"/>
                  </a:lnTo>
                  <a:lnTo>
                    <a:pt x="2351" y="1788"/>
                  </a:lnTo>
                  <a:lnTo>
                    <a:pt x="2365" y="1782"/>
                  </a:lnTo>
                  <a:lnTo>
                    <a:pt x="2385" y="1770"/>
                  </a:lnTo>
                  <a:lnTo>
                    <a:pt x="2387" y="1762"/>
                  </a:lnTo>
                  <a:lnTo>
                    <a:pt x="2387" y="1748"/>
                  </a:lnTo>
                  <a:lnTo>
                    <a:pt x="2391" y="1740"/>
                  </a:lnTo>
                  <a:lnTo>
                    <a:pt x="2381" y="1690"/>
                  </a:lnTo>
                  <a:lnTo>
                    <a:pt x="2373" y="1682"/>
                  </a:lnTo>
                  <a:lnTo>
                    <a:pt x="2369" y="1674"/>
                  </a:lnTo>
                  <a:lnTo>
                    <a:pt x="2359" y="1670"/>
                  </a:lnTo>
                  <a:lnTo>
                    <a:pt x="2347" y="1656"/>
                  </a:lnTo>
                  <a:lnTo>
                    <a:pt x="2335" y="1644"/>
                  </a:lnTo>
                  <a:lnTo>
                    <a:pt x="2333" y="1636"/>
                  </a:lnTo>
                  <a:lnTo>
                    <a:pt x="2323" y="1626"/>
                  </a:lnTo>
                  <a:lnTo>
                    <a:pt x="2321" y="1618"/>
                  </a:lnTo>
                  <a:lnTo>
                    <a:pt x="2327" y="1602"/>
                  </a:lnTo>
                  <a:lnTo>
                    <a:pt x="2339" y="1588"/>
                  </a:lnTo>
                  <a:lnTo>
                    <a:pt x="2353" y="1576"/>
                  </a:lnTo>
                  <a:lnTo>
                    <a:pt x="2363" y="1572"/>
                  </a:lnTo>
                  <a:lnTo>
                    <a:pt x="2363" y="1574"/>
                  </a:lnTo>
                  <a:lnTo>
                    <a:pt x="2363" y="1572"/>
                  </a:lnTo>
                  <a:lnTo>
                    <a:pt x="2365" y="1572"/>
                  </a:lnTo>
                  <a:lnTo>
                    <a:pt x="2367" y="1576"/>
                  </a:lnTo>
                  <a:lnTo>
                    <a:pt x="2371" y="1570"/>
                  </a:lnTo>
                  <a:lnTo>
                    <a:pt x="2373" y="1570"/>
                  </a:lnTo>
                  <a:lnTo>
                    <a:pt x="2371" y="1570"/>
                  </a:lnTo>
                  <a:lnTo>
                    <a:pt x="2373" y="1566"/>
                  </a:lnTo>
                  <a:lnTo>
                    <a:pt x="2385" y="1574"/>
                  </a:lnTo>
                  <a:lnTo>
                    <a:pt x="2391" y="1572"/>
                  </a:lnTo>
                  <a:lnTo>
                    <a:pt x="2391" y="1582"/>
                  </a:lnTo>
                  <a:lnTo>
                    <a:pt x="2401" y="1596"/>
                  </a:lnTo>
                  <a:lnTo>
                    <a:pt x="2391" y="1598"/>
                  </a:lnTo>
                  <a:lnTo>
                    <a:pt x="2373" y="1612"/>
                  </a:lnTo>
                  <a:lnTo>
                    <a:pt x="2377" y="1632"/>
                  </a:lnTo>
                  <a:lnTo>
                    <a:pt x="2397" y="1638"/>
                  </a:lnTo>
                  <a:lnTo>
                    <a:pt x="2411" y="1624"/>
                  </a:lnTo>
                  <a:lnTo>
                    <a:pt x="2423" y="1606"/>
                  </a:lnTo>
                  <a:lnTo>
                    <a:pt x="2419" y="1596"/>
                  </a:lnTo>
                  <a:lnTo>
                    <a:pt x="2409" y="1596"/>
                  </a:lnTo>
                  <a:lnTo>
                    <a:pt x="2405" y="1596"/>
                  </a:lnTo>
                  <a:lnTo>
                    <a:pt x="2413" y="1592"/>
                  </a:lnTo>
                  <a:lnTo>
                    <a:pt x="2407" y="1580"/>
                  </a:lnTo>
                  <a:lnTo>
                    <a:pt x="2411" y="1574"/>
                  </a:lnTo>
                  <a:lnTo>
                    <a:pt x="2457" y="1562"/>
                  </a:lnTo>
                  <a:lnTo>
                    <a:pt x="2461" y="1550"/>
                  </a:lnTo>
                  <a:lnTo>
                    <a:pt x="2469" y="1558"/>
                  </a:lnTo>
                  <a:lnTo>
                    <a:pt x="2469" y="1548"/>
                  </a:lnTo>
                  <a:lnTo>
                    <a:pt x="2475" y="1554"/>
                  </a:lnTo>
                  <a:lnTo>
                    <a:pt x="2485" y="1554"/>
                  </a:lnTo>
                  <a:lnTo>
                    <a:pt x="2485" y="1552"/>
                  </a:lnTo>
                  <a:lnTo>
                    <a:pt x="2485" y="1554"/>
                  </a:lnTo>
                  <a:lnTo>
                    <a:pt x="2489" y="1548"/>
                  </a:lnTo>
                  <a:lnTo>
                    <a:pt x="2489" y="1550"/>
                  </a:lnTo>
                  <a:lnTo>
                    <a:pt x="2497" y="1544"/>
                  </a:lnTo>
                  <a:lnTo>
                    <a:pt x="2503" y="1548"/>
                  </a:lnTo>
                  <a:lnTo>
                    <a:pt x="2523" y="1540"/>
                  </a:lnTo>
                  <a:lnTo>
                    <a:pt x="2533" y="1530"/>
                  </a:lnTo>
                  <a:lnTo>
                    <a:pt x="2541" y="1528"/>
                  </a:lnTo>
                  <a:lnTo>
                    <a:pt x="2541" y="1530"/>
                  </a:lnTo>
                  <a:lnTo>
                    <a:pt x="2555" y="1516"/>
                  </a:lnTo>
                  <a:lnTo>
                    <a:pt x="2555" y="1510"/>
                  </a:lnTo>
                  <a:lnTo>
                    <a:pt x="2563" y="1508"/>
                  </a:lnTo>
                  <a:lnTo>
                    <a:pt x="2575" y="1490"/>
                  </a:lnTo>
                  <a:lnTo>
                    <a:pt x="2579" y="1492"/>
                  </a:lnTo>
                  <a:lnTo>
                    <a:pt x="2585" y="1472"/>
                  </a:lnTo>
                  <a:lnTo>
                    <a:pt x="2585" y="1474"/>
                  </a:lnTo>
                  <a:lnTo>
                    <a:pt x="2611" y="1434"/>
                  </a:lnTo>
                  <a:lnTo>
                    <a:pt x="2615" y="1436"/>
                  </a:lnTo>
                  <a:lnTo>
                    <a:pt x="2621" y="1414"/>
                  </a:lnTo>
                  <a:lnTo>
                    <a:pt x="2621" y="1412"/>
                  </a:lnTo>
                  <a:lnTo>
                    <a:pt x="2625" y="1412"/>
                  </a:lnTo>
                  <a:lnTo>
                    <a:pt x="2625" y="1398"/>
                  </a:lnTo>
                  <a:lnTo>
                    <a:pt x="2631" y="1394"/>
                  </a:lnTo>
                  <a:lnTo>
                    <a:pt x="2611" y="1384"/>
                  </a:lnTo>
                  <a:lnTo>
                    <a:pt x="2609" y="1384"/>
                  </a:lnTo>
                  <a:lnTo>
                    <a:pt x="2629" y="1372"/>
                  </a:lnTo>
                  <a:lnTo>
                    <a:pt x="2613" y="1356"/>
                  </a:lnTo>
                  <a:lnTo>
                    <a:pt x="2609" y="1354"/>
                  </a:lnTo>
                  <a:lnTo>
                    <a:pt x="2633" y="1360"/>
                  </a:lnTo>
                  <a:lnTo>
                    <a:pt x="2627" y="1354"/>
                  </a:lnTo>
                  <a:lnTo>
                    <a:pt x="2609" y="1332"/>
                  </a:lnTo>
                  <a:lnTo>
                    <a:pt x="2595" y="1294"/>
                  </a:lnTo>
                  <a:lnTo>
                    <a:pt x="2577" y="1284"/>
                  </a:lnTo>
                  <a:lnTo>
                    <a:pt x="2585" y="1272"/>
                  </a:lnTo>
                  <a:lnTo>
                    <a:pt x="2595" y="1264"/>
                  </a:lnTo>
                  <a:lnTo>
                    <a:pt x="2595" y="1258"/>
                  </a:lnTo>
                  <a:lnTo>
                    <a:pt x="2603" y="1260"/>
                  </a:lnTo>
                  <a:lnTo>
                    <a:pt x="2609" y="1250"/>
                  </a:lnTo>
                  <a:lnTo>
                    <a:pt x="2609" y="1248"/>
                  </a:lnTo>
                  <a:lnTo>
                    <a:pt x="2621" y="1244"/>
                  </a:lnTo>
                  <a:lnTo>
                    <a:pt x="2627" y="1238"/>
                  </a:lnTo>
                  <a:lnTo>
                    <a:pt x="2629" y="1238"/>
                  </a:lnTo>
                  <a:lnTo>
                    <a:pt x="2633" y="1246"/>
                  </a:lnTo>
                  <a:lnTo>
                    <a:pt x="2643" y="1226"/>
                  </a:lnTo>
                  <a:lnTo>
                    <a:pt x="2639" y="1226"/>
                  </a:lnTo>
                  <a:lnTo>
                    <a:pt x="2621" y="1224"/>
                  </a:lnTo>
                  <a:lnTo>
                    <a:pt x="2605" y="1214"/>
                  </a:lnTo>
                  <a:lnTo>
                    <a:pt x="2581" y="1230"/>
                  </a:lnTo>
                  <a:lnTo>
                    <a:pt x="2573" y="1228"/>
                  </a:lnTo>
                  <a:lnTo>
                    <a:pt x="2569" y="1216"/>
                  </a:lnTo>
                  <a:lnTo>
                    <a:pt x="2555" y="1208"/>
                  </a:lnTo>
                  <a:lnTo>
                    <a:pt x="2547" y="1200"/>
                  </a:lnTo>
                  <a:lnTo>
                    <a:pt x="2547" y="1196"/>
                  </a:lnTo>
                  <a:lnTo>
                    <a:pt x="2553" y="1186"/>
                  </a:lnTo>
                  <a:lnTo>
                    <a:pt x="2561" y="1188"/>
                  </a:lnTo>
                  <a:lnTo>
                    <a:pt x="2575" y="1184"/>
                  </a:lnTo>
                  <a:lnTo>
                    <a:pt x="2581" y="1172"/>
                  </a:lnTo>
                  <a:lnTo>
                    <a:pt x="2599" y="1162"/>
                  </a:lnTo>
                  <a:lnTo>
                    <a:pt x="2613" y="1144"/>
                  </a:lnTo>
                  <a:lnTo>
                    <a:pt x="2623" y="1142"/>
                  </a:lnTo>
                  <a:lnTo>
                    <a:pt x="2629" y="1152"/>
                  </a:lnTo>
                  <a:lnTo>
                    <a:pt x="2611" y="1176"/>
                  </a:lnTo>
                  <a:lnTo>
                    <a:pt x="2619" y="1182"/>
                  </a:lnTo>
                  <a:lnTo>
                    <a:pt x="2617" y="1186"/>
                  </a:lnTo>
                  <a:lnTo>
                    <a:pt x="2605" y="1194"/>
                  </a:lnTo>
                  <a:lnTo>
                    <a:pt x="2615" y="1198"/>
                  </a:lnTo>
                  <a:lnTo>
                    <a:pt x="2653" y="1172"/>
                  </a:lnTo>
                  <a:lnTo>
                    <a:pt x="2671" y="1168"/>
                  </a:lnTo>
                  <a:lnTo>
                    <a:pt x="2675" y="1176"/>
                  </a:lnTo>
                  <a:lnTo>
                    <a:pt x="2689" y="1178"/>
                  </a:lnTo>
                  <a:lnTo>
                    <a:pt x="2685" y="1194"/>
                  </a:lnTo>
                  <a:lnTo>
                    <a:pt x="2685" y="1196"/>
                  </a:lnTo>
                  <a:lnTo>
                    <a:pt x="2681" y="1198"/>
                  </a:lnTo>
                  <a:lnTo>
                    <a:pt x="2675" y="1214"/>
                  </a:lnTo>
                  <a:lnTo>
                    <a:pt x="2683" y="1212"/>
                  </a:lnTo>
                  <a:lnTo>
                    <a:pt x="2683" y="1214"/>
                  </a:lnTo>
                  <a:lnTo>
                    <a:pt x="2687" y="1222"/>
                  </a:lnTo>
                  <a:lnTo>
                    <a:pt x="2697" y="1220"/>
                  </a:lnTo>
                  <a:lnTo>
                    <a:pt x="2697" y="1216"/>
                  </a:lnTo>
                  <a:lnTo>
                    <a:pt x="2711" y="1220"/>
                  </a:lnTo>
                  <a:lnTo>
                    <a:pt x="2715" y="1234"/>
                  </a:lnTo>
                  <a:lnTo>
                    <a:pt x="2701" y="1240"/>
                  </a:lnTo>
                  <a:lnTo>
                    <a:pt x="2707" y="1252"/>
                  </a:lnTo>
                  <a:lnTo>
                    <a:pt x="2709" y="1248"/>
                  </a:lnTo>
                  <a:lnTo>
                    <a:pt x="2713" y="1262"/>
                  </a:lnTo>
                  <a:lnTo>
                    <a:pt x="2705" y="1286"/>
                  </a:lnTo>
                  <a:lnTo>
                    <a:pt x="2705" y="1286"/>
                  </a:lnTo>
                  <a:lnTo>
                    <a:pt x="2703" y="1298"/>
                  </a:lnTo>
                  <a:lnTo>
                    <a:pt x="2719" y="1296"/>
                  </a:lnTo>
                  <a:lnTo>
                    <a:pt x="2723" y="1294"/>
                  </a:lnTo>
                  <a:lnTo>
                    <a:pt x="2727" y="1298"/>
                  </a:lnTo>
                  <a:lnTo>
                    <a:pt x="2729" y="1292"/>
                  </a:lnTo>
                  <a:lnTo>
                    <a:pt x="2731" y="1294"/>
                  </a:lnTo>
                  <a:lnTo>
                    <a:pt x="2739" y="1284"/>
                  </a:lnTo>
                  <a:lnTo>
                    <a:pt x="2747" y="1288"/>
                  </a:lnTo>
                  <a:lnTo>
                    <a:pt x="2751" y="1280"/>
                  </a:lnTo>
                  <a:lnTo>
                    <a:pt x="2757" y="1282"/>
                  </a:lnTo>
                  <a:lnTo>
                    <a:pt x="2765" y="1276"/>
                  </a:lnTo>
                  <a:lnTo>
                    <a:pt x="2771" y="1258"/>
                  </a:lnTo>
                  <a:lnTo>
                    <a:pt x="2765" y="1222"/>
                  </a:lnTo>
                  <a:lnTo>
                    <a:pt x="2751" y="1200"/>
                  </a:lnTo>
                  <a:lnTo>
                    <a:pt x="2751" y="1200"/>
                  </a:lnTo>
                  <a:lnTo>
                    <a:pt x="2749" y="1198"/>
                  </a:lnTo>
                  <a:lnTo>
                    <a:pt x="2749" y="1196"/>
                  </a:lnTo>
                  <a:lnTo>
                    <a:pt x="2747" y="1196"/>
                  </a:lnTo>
                  <a:lnTo>
                    <a:pt x="2733" y="1182"/>
                  </a:lnTo>
                  <a:lnTo>
                    <a:pt x="2733" y="1170"/>
                  </a:lnTo>
                  <a:lnTo>
                    <a:pt x="2749" y="1164"/>
                  </a:lnTo>
                  <a:lnTo>
                    <a:pt x="2775" y="1142"/>
                  </a:lnTo>
                  <a:lnTo>
                    <a:pt x="2775" y="1124"/>
                  </a:lnTo>
                  <a:lnTo>
                    <a:pt x="2791" y="1106"/>
                  </a:lnTo>
                  <a:lnTo>
                    <a:pt x="2795" y="1104"/>
                  </a:lnTo>
                  <a:lnTo>
                    <a:pt x="2795" y="1100"/>
                  </a:lnTo>
                  <a:lnTo>
                    <a:pt x="2803" y="1100"/>
                  </a:lnTo>
                  <a:lnTo>
                    <a:pt x="2813" y="1082"/>
                  </a:lnTo>
                  <a:lnTo>
                    <a:pt x="2815" y="1090"/>
                  </a:lnTo>
                  <a:lnTo>
                    <a:pt x="2819" y="1086"/>
                  </a:lnTo>
                  <a:lnTo>
                    <a:pt x="2819" y="1094"/>
                  </a:lnTo>
                  <a:lnTo>
                    <a:pt x="2839" y="1098"/>
                  </a:lnTo>
                  <a:lnTo>
                    <a:pt x="2855" y="1094"/>
                  </a:lnTo>
                  <a:lnTo>
                    <a:pt x="2875" y="1078"/>
                  </a:lnTo>
                  <a:lnTo>
                    <a:pt x="2931" y="1006"/>
                  </a:lnTo>
                  <a:lnTo>
                    <a:pt x="2941" y="986"/>
                  </a:lnTo>
                  <a:lnTo>
                    <a:pt x="2957" y="962"/>
                  </a:lnTo>
                  <a:lnTo>
                    <a:pt x="2973" y="942"/>
                  </a:lnTo>
                  <a:lnTo>
                    <a:pt x="2981" y="896"/>
                  </a:lnTo>
                  <a:lnTo>
                    <a:pt x="2977" y="876"/>
                  </a:lnTo>
                  <a:lnTo>
                    <a:pt x="2983" y="856"/>
                  </a:lnTo>
                  <a:lnTo>
                    <a:pt x="2995" y="832"/>
                  </a:lnTo>
                  <a:lnTo>
                    <a:pt x="2995" y="846"/>
                  </a:lnTo>
                  <a:lnTo>
                    <a:pt x="3005" y="862"/>
                  </a:lnTo>
                  <a:lnTo>
                    <a:pt x="3003" y="876"/>
                  </a:lnTo>
                  <a:lnTo>
                    <a:pt x="3005" y="898"/>
                  </a:lnTo>
                  <a:lnTo>
                    <a:pt x="2999" y="934"/>
                  </a:lnTo>
                  <a:lnTo>
                    <a:pt x="2999" y="934"/>
                  </a:lnTo>
                  <a:lnTo>
                    <a:pt x="3005" y="954"/>
                  </a:lnTo>
                  <a:lnTo>
                    <a:pt x="2999" y="990"/>
                  </a:lnTo>
                  <a:lnTo>
                    <a:pt x="3001" y="1010"/>
                  </a:lnTo>
                  <a:lnTo>
                    <a:pt x="3009" y="1012"/>
                  </a:lnTo>
                  <a:lnTo>
                    <a:pt x="3017" y="994"/>
                  </a:lnTo>
                  <a:lnTo>
                    <a:pt x="3027" y="996"/>
                  </a:lnTo>
                  <a:lnTo>
                    <a:pt x="3031" y="1018"/>
                  </a:lnTo>
                  <a:lnTo>
                    <a:pt x="3037" y="1004"/>
                  </a:lnTo>
                  <a:lnTo>
                    <a:pt x="3035" y="986"/>
                  </a:lnTo>
                  <a:lnTo>
                    <a:pt x="3027" y="982"/>
                  </a:lnTo>
                  <a:lnTo>
                    <a:pt x="3019" y="964"/>
                  </a:lnTo>
                  <a:lnTo>
                    <a:pt x="3027" y="922"/>
                  </a:lnTo>
                  <a:lnTo>
                    <a:pt x="3037" y="920"/>
                  </a:lnTo>
                  <a:lnTo>
                    <a:pt x="3053" y="934"/>
                  </a:lnTo>
                  <a:lnTo>
                    <a:pt x="3057" y="932"/>
                  </a:lnTo>
                  <a:lnTo>
                    <a:pt x="3049" y="914"/>
                  </a:lnTo>
                  <a:lnTo>
                    <a:pt x="3029" y="850"/>
                  </a:lnTo>
                  <a:lnTo>
                    <a:pt x="3027" y="828"/>
                  </a:lnTo>
                  <a:lnTo>
                    <a:pt x="3031" y="812"/>
                  </a:lnTo>
                  <a:lnTo>
                    <a:pt x="3023" y="770"/>
                  </a:lnTo>
                  <a:lnTo>
                    <a:pt x="3017" y="762"/>
                  </a:lnTo>
                  <a:lnTo>
                    <a:pt x="3007" y="764"/>
                  </a:lnTo>
                  <a:lnTo>
                    <a:pt x="3015" y="784"/>
                  </a:lnTo>
                  <a:lnTo>
                    <a:pt x="3011" y="790"/>
                  </a:lnTo>
                  <a:lnTo>
                    <a:pt x="2999" y="788"/>
                  </a:lnTo>
                  <a:lnTo>
                    <a:pt x="2995" y="828"/>
                  </a:lnTo>
                  <a:lnTo>
                    <a:pt x="2995" y="830"/>
                  </a:lnTo>
                  <a:lnTo>
                    <a:pt x="2989" y="824"/>
                  </a:lnTo>
                  <a:lnTo>
                    <a:pt x="2991" y="818"/>
                  </a:lnTo>
                  <a:lnTo>
                    <a:pt x="2989" y="810"/>
                  </a:lnTo>
                  <a:lnTo>
                    <a:pt x="2995" y="796"/>
                  </a:lnTo>
                  <a:lnTo>
                    <a:pt x="2975" y="782"/>
                  </a:lnTo>
                  <a:lnTo>
                    <a:pt x="2963" y="764"/>
                  </a:lnTo>
                  <a:lnTo>
                    <a:pt x="2939" y="762"/>
                  </a:lnTo>
                  <a:lnTo>
                    <a:pt x="2939" y="776"/>
                  </a:lnTo>
                  <a:lnTo>
                    <a:pt x="2939" y="780"/>
                  </a:lnTo>
                  <a:lnTo>
                    <a:pt x="2937" y="782"/>
                  </a:lnTo>
                  <a:lnTo>
                    <a:pt x="2939" y="776"/>
                  </a:lnTo>
                  <a:lnTo>
                    <a:pt x="2933" y="780"/>
                  </a:lnTo>
                  <a:lnTo>
                    <a:pt x="2929" y="782"/>
                  </a:lnTo>
                  <a:lnTo>
                    <a:pt x="2921" y="786"/>
                  </a:lnTo>
                  <a:lnTo>
                    <a:pt x="2925" y="780"/>
                  </a:lnTo>
                  <a:lnTo>
                    <a:pt x="2919" y="772"/>
                  </a:lnTo>
                  <a:lnTo>
                    <a:pt x="2923" y="766"/>
                  </a:lnTo>
                  <a:lnTo>
                    <a:pt x="2921" y="762"/>
                  </a:lnTo>
                  <a:lnTo>
                    <a:pt x="2909" y="768"/>
                  </a:lnTo>
                  <a:lnTo>
                    <a:pt x="2909" y="776"/>
                  </a:lnTo>
                  <a:lnTo>
                    <a:pt x="2907" y="778"/>
                  </a:lnTo>
                  <a:lnTo>
                    <a:pt x="2907" y="754"/>
                  </a:lnTo>
                  <a:lnTo>
                    <a:pt x="2887" y="754"/>
                  </a:lnTo>
                  <a:lnTo>
                    <a:pt x="2879" y="750"/>
                  </a:lnTo>
                  <a:lnTo>
                    <a:pt x="2879" y="746"/>
                  </a:lnTo>
                  <a:lnTo>
                    <a:pt x="2925" y="706"/>
                  </a:lnTo>
                  <a:lnTo>
                    <a:pt x="2953" y="668"/>
                  </a:lnTo>
                  <a:lnTo>
                    <a:pt x="2975" y="650"/>
                  </a:lnTo>
                  <a:lnTo>
                    <a:pt x="2983" y="632"/>
                  </a:lnTo>
                  <a:lnTo>
                    <a:pt x="3009" y="604"/>
                  </a:lnTo>
                  <a:lnTo>
                    <a:pt x="3025" y="596"/>
                  </a:lnTo>
                  <a:lnTo>
                    <a:pt x="3067" y="592"/>
                  </a:lnTo>
                  <a:lnTo>
                    <a:pt x="3079" y="604"/>
                  </a:lnTo>
                  <a:lnTo>
                    <a:pt x="3087" y="592"/>
                  </a:lnTo>
                  <a:lnTo>
                    <a:pt x="3107" y="600"/>
                  </a:lnTo>
                  <a:lnTo>
                    <a:pt x="3121" y="594"/>
                  </a:lnTo>
                  <a:lnTo>
                    <a:pt x="3125" y="600"/>
                  </a:lnTo>
                  <a:lnTo>
                    <a:pt x="3135" y="598"/>
                  </a:lnTo>
                  <a:lnTo>
                    <a:pt x="3133" y="592"/>
                  </a:lnTo>
                  <a:lnTo>
                    <a:pt x="3139" y="590"/>
                  </a:lnTo>
                  <a:lnTo>
                    <a:pt x="3139" y="582"/>
                  </a:lnTo>
                  <a:lnTo>
                    <a:pt x="3139" y="582"/>
                  </a:lnTo>
                  <a:lnTo>
                    <a:pt x="3171" y="592"/>
                  </a:lnTo>
                  <a:lnTo>
                    <a:pt x="3179" y="586"/>
                  </a:lnTo>
                  <a:lnTo>
                    <a:pt x="3189" y="594"/>
                  </a:lnTo>
                  <a:lnTo>
                    <a:pt x="3171" y="600"/>
                  </a:lnTo>
                  <a:lnTo>
                    <a:pt x="3179" y="612"/>
                  </a:lnTo>
                  <a:lnTo>
                    <a:pt x="3201" y="606"/>
                  </a:lnTo>
                  <a:lnTo>
                    <a:pt x="3207" y="610"/>
                  </a:lnTo>
                  <a:lnTo>
                    <a:pt x="3223" y="600"/>
                  </a:lnTo>
                  <a:lnTo>
                    <a:pt x="3247" y="602"/>
                  </a:lnTo>
                  <a:lnTo>
                    <a:pt x="3253" y="600"/>
                  </a:lnTo>
                  <a:lnTo>
                    <a:pt x="3251" y="590"/>
                  </a:lnTo>
                  <a:lnTo>
                    <a:pt x="3235" y="586"/>
                  </a:lnTo>
                  <a:lnTo>
                    <a:pt x="3237" y="584"/>
                  </a:lnTo>
                  <a:lnTo>
                    <a:pt x="3235" y="578"/>
                  </a:lnTo>
                  <a:lnTo>
                    <a:pt x="3237" y="578"/>
                  </a:lnTo>
                  <a:lnTo>
                    <a:pt x="3245" y="558"/>
                  </a:lnTo>
                  <a:lnTo>
                    <a:pt x="3267" y="540"/>
                  </a:lnTo>
                  <a:lnTo>
                    <a:pt x="3290" y="506"/>
                  </a:lnTo>
                  <a:lnTo>
                    <a:pt x="3322" y="496"/>
                  </a:lnTo>
                  <a:lnTo>
                    <a:pt x="3338" y="506"/>
                  </a:lnTo>
                  <a:lnTo>
                    <a:pt x="3344" y="500"/>
                  </a:lnTo>
                  <a:lnTo>
                    <a:pt x="3342" y="506"/>
                  </a:lnTo>
                  <a:lnTo>
                    <a:pt x="3336" y="516"/>
                  </a:lnTo>
                  <a:lnTo>
                    <a:pt x="3338" y="524"/>
                  </a:lnTo>
                  <a:lnTo>
                    <a:pt x="3334" y="534"/>
                  </a:lnTo>
                  <a:lnTo>
                    <a:pt x="3344" y="532"/>
                  </a:lnTo>
                  <a:lnTo>
                    <a:pt x="3338" y="554"/>
                  </a:lnTo>
                  <a:lnTo>
                    <a:pt x="3386" y="508"/>
                  </a:lnTo>
                  <a:lnTo>
                    <a:pt x="3392" y="506"/>
                  </a:lnTo>
                  <a:lnTo>
                    <a:pt x="3398" y="514"/>
                  </a:lnTo>
                  <a:lnTo>
                    <a:pt x="3404" y="502"/>
                  </a:lnTo>
                  <a:lnTo>
                    <a:pt x="3400" y="498"/>
                  </a:lnTo>
                  <a:lnTo>
                    <a:pt x="3400" y="486"/>
                  </a:lnTo>
                  <a:lnTo>
                    <a:pt x="3410" y="470"/>
                  </a:lnTo>
                  <a:lnTo>
                    <a:pt x="3424" y="466"/>
                  </a:lnTo>
                  <a:lnTo>
                    <a:pt x="3432" y="470"/>
                  </a:lnTo>
                  <a:lnTo>
                    <a:pt x="3432" y="472"/>
                  </a:lnTo>
                  <a:lnTo>
                    <a:pt x="3416" y="480"/>
                  </a:lnTo>
                  <a:lnTo>
                    <a:pt x="3414" y="502"/>
                  </a:lnTo>
                  <a:lnTo>
                    <a:pt x="3410" y="508"/>
                  </a:lnTo>
                  <a:lnTo>
                    <a:pt x="3410" y="520"/>
                  </a:lnTo>
                  <a:lnTo>
                    <a:pt x="3404" y="526"/>
                  </a:lnTo>
                  <a:lnTo>
                    <a:pt x="3408" y="532"/>
                  </a:lnTo>
                  <a:lnTo>
                    <a:pt x="3374" y="548"/>
                  </a:lnTo>
                  <a:lnTo>
                    <a:pt x="3372" y="558"/>
                  </a:lnTo>
                  <a:lnTo>
                    <a:pt x="3348" y="584"/>
                  </a:lnTo>
                  <a:lnTo>
                    <a:pt x="3308" y="636"/>
                  </a:lnTo>
                  <a:lnTo>
                    <a:pt x="3292" y="646"/>
                  </a:lnTo>
                  <a:lnTo>
                    <a:pt x="3279" y="644"/>
                  </a:lnTo>
                  <a:lnTo>
                    <a:pt x="3283" y="658"/>
                  </a:lnTo>
                  <a:lnTo>
                    <a:pt x="3279" y="672"/>
                  </a:lnTo>
                  <a:lnTo>
                    <a:pt x="3263" y="684"/>
                  </a:lnTo>
                  <a:lnTo>
                    <a:pt x="3257" y="728"/>
                  </a:lnTo>
                  <a:lnTo>
                    <a:pt x="3257" y="756"/>
                  </a:lnTo>
                  <a:lnTo>
                    <a:pt x="3281" y="876"/>
                  </a:lnTo>
                  <a:lnTo>
                    <a:pt x="3310" y="842"/>
                  </a:lnTo>
                  <a:lnTo>
                    <a:pt x="3316" y="810"/>
                  </a:lnTo>
                  <a:lnTo>
                    <a:pt x="3334" y="802"/>
                  </a:lnTo>
                  <a:lnTo>
                    <a:pt x="3342" y="808"/>
                  </a:lnTo>
                  <a:lnTo>
                    <a:pt x="3342" y="776"/>
                  </a:lnTo>
                  <a:lnTo>
                    <a:pt x="3358" y="760"/>
                  </a:lnTo>
                  <a:lnTo>
                    <a:pt x="3370" y="762"/>
                  </a:lnTo>
                  <a:lnTo>
                    <a:pt x="3382" y="752"/>
                  </a:lnTo>
                  <a:lnTo>
                    <a:pt x="3374" y="726"/>
                  </a:lnTo>
                  <a:lnTo>
                    <a:pt x="3378" y="714"/>
                  </a:lnTo>
                  <a:lnTo>
                    <a:pt x="3388" y="704"/>
                  </a:lnTo>
                  <a:lnTo>
                    <a:pt x="3396" y="716"/>
                  </a:lnTo>
                  <a:lnTo>
                    <a:pt x="3404" y="702"/>
                  </a:lnTo>
                  <a:lnTo>
                    <a:pt x="3404" y="688"/>
                  </a:lnTo>
                  <a:lnTo>
                    <a:pt x="3394" y="684"/>
                  </a:lnTo>
                  <a:lnTo>
                    <a:pt x="3394" y="670"/>
                  </a:lnTo>
                  <a:lnTo>
                    <a:pt x="3404" y="646"/>
                  </a:lnTo>
                  <a:lnTo>
                    <a:pt x="3390" y="640"/>
                  </a:lnTo>
                  <a:lnTo>
                    <a:pt x="3382" y="646"/>
                  </a:lnTo>
                  <a:lnTo>
                    <a:pt x="3380" y="644"/>
                  </a:lnTo>
                  <a:lnTo>
                    <a:pt x="3382" y="634"/>
                  </a:lnTo>
                  <a:lnTo>
                    <a:pt x="3396" y="604"/>
                  </a:lnTo>
                  <a:lnTo>
                    <a:pt x="3402" y="604"/>
                  </a:lnTo>
                  <a:lnTo>
                    <a:pt x="3408" y="576"/>
                  </a:lnTo>
                  <a:lnTo>
                    <a:pt x="3414" y="572"/>
                  </a:lnTo>
                  <a:lnTo>
                    <a:pt x="3418" y="578"/>
                  </a:lnTo>
                  <a:lnTo>
                    <a:pt x="3426" y="570"/>
                  </a:lnTo>
                  <a:lnTo>
                    <a:pt x="3436" y="580"/>
                  </a:lnTo>
                  <a:lnTo>
                    <a:pt x="3442" y="562"/>
                  </a:lnTo>
                  <a:lnTo>
                    <a:pt x="3454" y="552"/>
                  </a:lnTo>
                  <a:lnTo>
                    <a:pt x="3456" y="552"/>
                  </a:lnTo>
                  <a:lnTo>
                    <a:pt x="3454" y="584"/>
                  </a:lnTo>
                  <a:lnTo>
                    <a:pt x="3474" y="554"/>
                  </a:lnTo>
                  <a:lnTo>
                    <a:pt x="3494" y="546"/>
                  </a:lnTo>
                  <a:lnTo>
                    <a:pt x="3514" y="550"/>
                  </a:lnTo>
                  <a:lnTo>
                    <a:pt x="3536" y="576"/>
                  </a:lnTo>
                  <a:lnTo>
                    <a:pt x="3540" y="552"/>
                  </a:lnTo>
                  <a:lnTo>
                    <a:pt x="3570" y="534"/>
                  </a:lnTo>
                  <a:lnTo>
                    <a:pt x="3570" y="530"/>
                  </a:lnTo>
                  <a:lnTo>
                    <a:pt x="3576" y="532"/>
                  </a:lnTo>
                  <a:lnTo>
                    <a:pt x="3576" y="524"/>
                  </a:lnTo>
                  <a:lnTo>
                    <a:pt x="3590" y="516"/>
                  </a:lnTo>
                  <a:lnTo>
                    <a:pt x="3594" y="504"/>
                  </a:lnTo>
                  <a:lnTo>
                    <a:pt x="3602" y="506"/>
                  </a:lnTo>
                  <a:lnTo>
                    <a:pt x="3624" y="494"/>
                  </a:lnTo>
                  <a:lnTo>
                    <a:pt x="3626" y="486"/>
                  </a:lnTo>
                  <a:lnTo>
                    <a:pt x="3666" y="470"/>
                  </a:lnTo>
                  <a:lnTo>
                    <a:pt x="3666" y="468"/>
                  </a:lnTo>
                  <a:lnTo>
                    <a:pt x="3668" y="470"/>
                  </a:lnTo>
                  <a:lnTo>
                    <a:pt x="3672" y="466"/>
                  </a:lnTo>
                  <a:lnTo>
                    <a:pt x="3692" y="476"/>
                  </a:lnTo>
                  <a:lnTo>
                    <a:pt x="3692" y="406"/>
                  </a:lnTo>
                  <a:lnTo>
                    <a:pt x="3690" y="406"/>
                  </a:lnTo>
                  <a:lnTo>
                    <a:pt x="3692" y="404"/>
                  </a:lnTo>
                  <a:lnTo>
                    <a:pt x="3684" y="386"/>
                  </a:lnTo>
                  <a:lnTo>
                    <a:pt x="3680" y="394"/>
                  </a:lnTo>
                  <a:lnTo>
                    <a:pt x="3672" y="388"/>
                  </a:lnTo>
                  <a:lnTo>
                    <a:pt x="3670" y="378"/>
                  </a:lnTo>
                  <a:lnTo>
                    <a:pt x="3682" y="378"/>
                  </a:lnTo>
                  <a:lnTo>
                    <a:pt x="3688" y="386"/>
                  </a:lnTo>
                  <a:close/>
                  <a:moveTo>
                    <a:pt x="823" y="66"/>
                  </a:moveTo>
                  <a:lnTo>
                    <a:pt x="809" y="70"/>
                  </a:lnTo>
                  <a:lnTo>
                    <a:pt x="805" y="62"/>
                  </a:lnTo>
                  <a:lnTo>
                    <a:pt x="823" y="66"/>
                  </a:lnTo>
                  <a:close/>
                  <a:moveTo>
                    <a:pt x="441" y="568"/>
                  </a:moveTo>
                  <a:lnTo>
                    <a:pt x="453" y="548"/>
                  </a:lnTo>
                  <a:lnTo>
                    <a:pt x="455" y="548"/>
                  </a:lnTo>
                  <a:lnTo>
                    <a:pt x="441" y="568"/>
                  </a:lnTo>
                  <a:close/>
                  <a:moveTo>
                    <a:pt x="993" y="1004"/>
                  </a:moveTo>
                  <a:lnTo>
                    <a:pt x="995" y="1000"/>
                  </a:lnTo>
                  <a:lnTo>
                    <a:pt x="999" y="1004"/>
                  </a:lnTo>
                  <a:lnTo>
                    <a:pt x="1009" y="994"/>
                  </a:lnTo>
                  <a:lnTo>
                    <a:pt x="1057" y="980"/>
                  </a:lnTo>
                  <a:lnTo>
                    <a:pt x="1069" y="976"/>
                  </a:lnTo>
                  <a:lnTo>
                    <a:pt x="1071" y="978"/>
                  </a:lnTo>
                  <a:lnTo>
                    <a:pt x="1055" y="982"/>
                  </a:lnTo>
                  <a:lnTo>
                    <a:pt x="1055" y="986"/>
                  </a:lnTo>
                  <a:lnTo>
                    <a:pt x="1045" y="986"/>
                  </a:lnTo>
                  <a:lnTo>
                    <a:pt x="1041" y="994"/>
                  </a:lnTo>
                  <a:lnTo>
                    <a:pt x="1053" y="1004"/>
                  </a:lnTo>
                  <a:lnTo>
                    <a:pt x="1047" y="1006"/>
                  </a:lnTo>
                  <a:lnTo>
                    <a:pt x="1037" y="1022"/>
                  </a:lnTo>
                  <a:lnTo>
                    <a:pt x="1027" y="1022"/>
                  </a:lnTo>
                  <a:lnTo>
                    <a:pt x="1025" y="1022"/>
                  </a:lnTo>
                  <a:lnTo>
                    <a:pt x="1027" y="1020"/>
                  </a:lnTo>
                  <a:lnTo>
                    <a:pt x="995" y="1024"/>
                  </a:lnTo>
                  <a:lnTo>
                    <a:pt x="993" y="1016"/>
                  </a:lnTo>
                  <a:lnTo>
                    <a:pt x="993" y="1004"/>
                  </a:lnTo>
                  <a:close/>
                  <a:moveTo>
                    <a:pt x="909" y="1008"/>
                  </a:moveTo>
                  <a:lnTo>
                    <a:pt x="915" y="996"/>
                  </a:lnTo>
                  <a:lnTo>
                    <a:pt x="933" y="990"/>
                  </a:lnTo>
                  <a:lnTo>
                    <a:pt x="935" y="992"/>
                  </a:lnTo>
                  <a:lnTo>
                    <a:pt x="929" y="992"/>
                  </a:lnTo>
                  <a:lnTo>
                    <a:pt x="929" y="998"/>
                  </a:lnTo>
                  <a:lnTo>
                    <a:pt x="933" y="1000"/>
                  </a:lnTo>
                  <a:lnTo>
                    <a:pt x="929" y="1004"/>
                  </a:lnTo>
                  <a:lnTo>
                    <a:pt x="967" y="1008"/>
                  </a:lnTo>
                  <a:lnTo>
                    <a:pt x="941" y="1024"/>
                  </a:lnTo>
                  <a:lnTo>
                    <a:pt x="961" y="1032"/>
                  </a:lnTo>
                  <a:lnTo>
                    <a:pt x="961" y="1048"/>
                  </a:lnTo>
                  <a:lnTo>
                    <a:pt x="973" y="1054"/>
                  </a:lnTo>
                  <a:lnTo>
                    <a:pt x="1003" y="1034"/>
                  </a:lnTo>
                  <a:lnTo>
                    <a:pt x="1021" y="1036"/>
                  </a:lnTo>
                  <a:lnTo>
                    <a:pt x="1023" y="1032"/>
                  </a:lnTo>
                  <a:lnTo>
                    <a:pt x="1037" y="1046"/>
                  </a:lnTo>
                  <a:lnTo>
                    <a:pt x="1041" y="1044"/>
                  </a:lnTo>
                  <a:lnTo>
                    <a:pt x="1061" y="1058"/>
                  </a:lnTo>
                  <a:lnTo>
                    <a:pt x="1077" y="1072"/>
                  </a:lnTo>
                  <a:lnTo>
                    <a:pt x="1077" y="1072"/>
                  </a:lnTo>
                  <a:lnTo>
                    <a:pt x="1081" y="1074"/>
                  </a:lnTo>
                  <a:lnTo>
                    <a:pt x="1083" y="1076"/>
                  </a:lnTo>
                  <a:lnTo>
                    <a:pt x="1083" y="1076"/>
                  </a:lnTo>
                  <a:lnTo>
                    <a:pt x="1091" y="1084"/>
                  </a:lnTo>
                  <a:lnTo>
                    <a:pt x="1109" y="1094"/>
                  </a:lnTo>
                  <a:lnTo>
                    <a:pt x="1115" y="1112"/>
                  </a:lnTo>
                  <a:lnTo>
                    <a:pt x="1115" y="1118"/>
                  </a:lnTo>
                  <a:lnTo>
                    <a:pt x="1113" y="1120"/>
                  </a:lnTo>
                  <a:lnTo>
                    <a:pt x="1093" y="1134"/>
                  </a:lnTo>
                  <a:lnTo>
                    <a:pt x="1073" y="1132"/>
                  </a:lnTo>
                  <a:lnTo>
                    <a:pt x="1049" y="1138"/>
                  </a:lnTo>
                  <a:lnTo>
                    <a:pt x="1021" y="1128"/>
                  </a:lnTo>
                  <a:lnTo>
                    <a:pt x="1015" y="1116"/>
                  </a:lnTo>
                  <a:lnTo>
                    <a:pt x="1005" y="1118"/>
                  </a:lnTo>
                  <a:lnTo>
                    <a:pt x="997" y="1108"/>
                  </a:lnTo>
                  <a:lnTo>
                    <a:pt x="961" y="1110"/>
                  </a:lnTo>
                  <a:lnTo>
                    <a:pt x="941" y="1118"/>
                  </a:lnTo>
                  <a:lnTo>
                    <a:pt x="919" y="1134"/>
                  </a:lnTo>
                  <a:lnTo>
                    <a:pt x="883" y="1128"/>
                  </a:lnTo>
                  <a:lnTo>
                    <a:pt x="883" y="1128"/>
                  </a:lnTo>
                  <a:lnTo>
                    <a:pt x="867" y="1122"/>
                  </a:lnTo>
                  <a:lnTo>
                    <a:pt x="865" y="1116"/>
                  </a:lnTo>
                  <a:lnTo>
                    <a:pt x="867" y="1116"/>
                  </a:lnTo>
                  <a:lnTo>
                    <a:pt x="865" y="1112"/>
                  </a:lnTo>
                  <a:lnTo>
                    <a:pt x="863" y="1112"/>
                  </a:lnTo>
                  <a:lnTo>
                    <a:pt x="863" y="1112"/>
                  </a:lnTo>
                  <a:lnTo>
                    <a:pt x="855" y="1100"/>
                  </a:lnTo>
                  <a:lnTo>
                    <a:pt x="861" y="1094"/>
                  </a:lnTo>
                  <a:lnTo>
                    <a:pt x="863" y="1084"/>
                  </a:lnTo>
                  <a:lnTo>
                    <a:pt x="873" y="1076"/>
                  </a:lnTo>
                  <a:lnTo>
                    <a:pt x="875" y="1068"/>
                  </a:lnTo>
                  <a:lnTo>
                    <a:pt x="877" y="1068"/>
                  </a:lnTo>
                  <a:lnTo>
                    <a:pt x="877" y="1066"/>
                  </a:lnTo>
                  <a:lnTo>
                    <a:pt x="877" y="1064"/>
                  </a:lnTo>
                  <a:lnTo>
                    <a:pt x="877" y="1064"/>
                  </a:lnTo>
                  <a:lnTo>
                    <a:pt x="879" y="1052"/>
                  </a:lnTo>
                  <a:lnTo>
                    <a:pt x="891" y="1040"/>
                  </a:lnTo>
                  <a:lnTo>
                    <a:pt x="893" y="1022"/>
                  </a:lnTo>
                  <a:lnTo>
                    <a:pt x="893" y="1022"/>
                  </a:lnTo>
                  <a:lnTo>
                    <a:pt x="893" y="1022"/>
                  </a:lnTo>
                  <a:lnTo>
                    <a:pt x="909" y="1008"/>
                  </a:lnTo>
                  <a:lnTo>
                    <a:pt x="907" y="1006"/>
                  </a:lnTo>
                  <a:lnTo>
                    <a:pt x="909" y="1008"/>
                  </a:lnTo>
                  <a:close/>
                  <a:moveTo>
                    <a:pt x="875" y="1148"/>
                  </a:moveTo>
                  <a:lnTo>
                    <a:pt x="853" y="1146"/>
                  </a:lnTo>
                  <a:lnTo>
                    <a:pt x="853" y="1152"/>
                  </a:lnTo>
                  <a:lnTo>
                    <a:pt x="839" y="1152"/>
                  </a:lnTo>
                  <a:lnTo>
                    <a:pt x="855" y="1140"/>
                  </a:lnTo>
                  <a:lnTo>
                    <a:pt x="879" y="1138"/>
                  </a:lnTo>
                  <a:lnTo>
                    <a:pt x="879" y="1138"/>
                  </a:lnTo>
                  <a:lnTo>
                    <a:pt x="883" y="1144"/>
                  </a:lnTo>
                  <a:lnTo>
                    <a:pt x="881" y="1144"/>
                  </a:lnTo>
                  <a:lnTo>
                    <a:pt x="873" y="1146"/>
                  </a:lnTo>
                  <a:lnTo>
                    <a:pt x="875" y="1148"/>
                  </a:lnTo>
                  <a:close/>
                  <a:moveTo>
                    <a:pt x="869" y="74"/>
                  </a:moveTo>
                  <a:lnTo>
                    <a:pt x="869" y="74"/>
                  </a:lnTo>
                  <a:lnTo>
                    <a:pt x="869" y="78"/>
                  </a:lnTo>
                  <a:lnTo>
                    <a:pt x="863" y="80"/>
                  </a:lnTo>
                  <a:lnTo>
                    <a:pt x="865" y="78"/>
                  </a:lnTo>
                  <a:lnTo>
                    <a:pt x="863" y="76"/>
                  </a:lnTo>
                  <a:lnTo>
                    <a:pt x="869" y="74"/>
                  </a:lnTo>
                  <a:close/>
                  <a:moveTo>
                    <a:pt x="769" y="102"/>
                  </a:moveTo>
                  <a:lnTo>
                    <a:pt x="773" y="100"/>
                  </a:lnTo>
                  <a:lnTo>
                    <a:pt x="769" y="104"/>
                  </a:lnTo>
                  <a:lnTo>
                    <a:pt x="769" y="112"/>
                  </a:lnTo>
                  <a:lnTo>
                    <a:pt x="767" y="110"/>
                  </a:lnTo>
                  <a:lnTo>
                    <a:pt x="769" y="102"/>
                  </a:lnTo>
                  <a:lnTo>
                    <a:pt x="769" y="102"/>
                  </a:lnTo>
                  <a:close/>
                  <a:moveTo>
                    <a:pt x="707" y="114"/>
                  </a:moveTo>
                  <a:lnTo>
                    <a:pt x="705" y="114"/>
                  </a:lnTo>
                  <a:lnTo>
                    <a:pt x="717" y="114"/>
                  </a:lnTo>
                  <a:lnTo>
                    <a:pt x="705" y="128"/>
                  </a:lnTo>
                  <a:lnTo>
                    <a:pt x="705" y="126"/>
                  </a:lnTo>
                  <a:lnTo>
                    <a:pt x="699" y="128"/>
                  </a:lnTo>
                  <a:lnTo>
                    <a:pt x="707" y="114"/>
                  </a:lnTo>
                  <a:close/>
                  <a:moveTo>
                    <a:pt x="685" y="138"/>
                  </a:moveTo>
                  <a:lnTo>
                    <a:pt x="693" y="132"/>
                  </a:lnTo>
                  <a:lnTo>
                    <a:pt x="691" y="142"/>
                  </a:lnTo>
                  <a:lnTo>
                    <a:pt x="687" y="138"/>
                  </a:lnTo>
                  <a:lnTo>
                    <a:pt x="685" y="138"/>
                  </a:lnTo>
                  <a:close/>
                  <a:moveTo>
                    <a:pt x="651" y="584"/>
                  </a:moveTo>
                  <a:lnTo>
                    <a:pt x="663" y="590"/>
                  </a:lnTo>
                  <a:lnTo>
                    <a:pt x="657" y="590"/>
                  </a:lnTo>
                  <a:lnTo>
                    <a:pt x="647" y="586"/>
                  </a:lnTo>
                  <a:lnTo>
                    <a:pt x="651" y="584"/>
                  </a:lnTo>
                  <a:close/>
                  <a:moveTo>
                    <a:pt x="573" y="722"/>
                  </a:moveTo>
                  <a:lnTo>
                    <a:pt x="569" y="728"/>
                  </a:lnTo>
                  <a:lnTo>
                    <a:pt x="569" y="726"/>
                  </a:lnTo>
                  <a:lnTo>
                    <a:pt x="573" y="722"/>
                  </a:lnTo>
                  <a:close/>
                  <a:moveTo>
                    <a:pt x="517" y="728"/>
                  </a:moveTo>
                  <a:lnTo>
                    <a:pt x="523" y="742"/>
                  </a:lnTo>
                  <a:lnTo>
                    <a:pt x="535" y="740"/>
                  </a:lnTo>
                  <a:lnTo>
                    <a:pt x="531" y="744"/>
                  </a:lnTo>
                  <a:lnTo>
                    <a:pt x="537" y="760"/>
                  </a:lnTo>
                  <a:lnTo>
                    <a:pt x="539" y="746"/>
                  </a:lnTo>
                  <a:lnTo>
                    <a:pt x="539" y="752"/>
                  </a:lnTo>
                  <a:lnTo>
                    <a:pt x="557" y="754"/>
                  </a:lnTo>
                  <a:lnTo>
                    <a:pt x="557" y="756"/>
                  </a:lnTo>
                  <a:lnTo>
                    <a:pt x="563" y="756"/>
                  </a:lnTo>
                  <a:lnTo>
                    <a:pt x="565" y="744"/>
                  </a:lnTo>
                  <a:lnTo>
                    <a:pt x="565" y="744"/>
                  </a:lnTo>
                  <a:lnTo>
                    <a:pt x="565" y="736"/>
                  </a:lnTo>
                  <a:lnTo>
                    <a:pt x="573" y="734"/>
                  </a:lnTo>
                  <a:lnTo>
                    <a:pt x="571" y="730"/>
                  </a:lnTo>
                  <a:lnTo>
                    <a:pt x="599" y="730"/>
                  </a:lnTo>
                  <a:lnTo>
                    <a:pt x="605" y="708"/>
                  </a:lnTo>
                  <a:lnTo>
                    <a:pt x="633" y="704"/>
                  </a:lnTo>
                  <a:lnTo>
                    <a:pt x="639" y="690"/>
                  </a:lnTo>
                  <a:lnTo>
                    <a:pt x="637" y="698"/>
                  </a:lnTo>
                  <a:lnTo>
                    <a:pt x="641" y="700"/>
                  </a:lnTo>
                  <a:lnTo>
                    <a:pt x="651" y="674"/>
                  </a:lnTo>
                  <a:lnTo>
                    <a:pt x="647" y="672"/>
                  </a:lnTo>
                  <a:lnTo>
                    <a:pt x="641" y="682"/>
                  </a:lnTo>
                  <a:lnTo>
                    <a:pt x="647" y="658"/>
                  </a:lnTo>
                  <a:lnTo>
                    <a:pt x="645" y="644"/>
                  </a:lnTo>
                  <a:lnTo>
                    <a:pt x="649" y="642"/>
                  </a:lnTo>
                  <a:lnTo>
                    <a:pt x="649" y="626"/>
                  </a:lnTo>
                  <a:lnTo>
                    <a:pt x="645" y="622"/>
                  </a:lnTo>
                  <a:lnTo>
                    <a:pt x="657" y="618"/>
                  </a:lnTo>
                  <a:lnTo>
                    <a:pt x="649" y="616"/>
                  </a:lnTo>
                  <a:lnTo>
                    <a:pt x="653" y="616"/>
                  </a:lnTo>
                  <a:lnTo>
                    <a:pt x="661" y="604"/>
                  </a:lnTo>
                  <a:lnTo>
                    <a:pt x="669" y="610"/>
                  </a:lnTo>
                  <a:lnTo>
                    <a:pt x="679" y="598"/>
                  </a:lnTo>
                  <a:lnTo>
                    <a:pt x="679" y="594"/>
                  </a:lnTo>
                  <a:lnTo>
                    <a:pt x="683" y="592"/>
                  </a:lnTo>
                  <a:lnTo>
                    <a:pt x="681" y="588"/>
                  </a:lnTo>
                  <a:lnTo>
                    <a:pt x="677" y="588"/>
                  </a:lnTo>
                  <a:lnTo>
                    <a:pt x="683" y="584"/>
                  </a:lnTo>
                  <a:lnTo>
                    <a:pt x="689" y="570"/>
                  </a:lnTo>
                  <a:lnTo>
                    <a:pt x="681" y="556"/>
                  </a:lnTo>
                  <a:lnTo>
                    <a:pt x="685" y="556"/>
                  </a:lnTo>
                  <a:lnTo>
                    <a:pt x="661" y="538"/>
                  </a:lnTo>
                  <a:lnTo>
                    <a:pt x="657" y="544"/>
                  </a:lnTo>
                  <a:lnTo>
                    <a:pt x="655" y="508"/>
                  </a:lnTo>
                  <a:lnTo>
                    <a:pt x="657" y="504"/>
                  </a:lnTo>
                  <a:lnTo>
                    <a:pt x="661" y="506"/>
                  </a:lnTo>
                  <a:lnTo>
                    <a:pt x="663" y="478"/>
                  </a:lnTo>
                  <a:lnTo>
                    <a:pt x="661" y="472"/>
                  </a:lnTo>
                  <a:lnTo>
                    <a:pt x="665" y="472"/>
                  </a:lnTo>
                  <a:lnTo>
                    <a:pt x="667" y="470"/>
                  </a:lnTo>
                  <a:lnTo>
                    <a:pt x="669" y="464"/>
                  </a:lnTo>
                  <a:lnTo>
                    <a:pt x="669" y="458"/>
                  </a:lnTo>
                  <a:lnTo>
                    <a:pt x="671" y="460"/>
                  </a:lnTo>
                  <a:lnTo>
                    <a:pt x="687" y="438"/>
                  </a:lnTo>
                  <a:lnTo>
                    <a:pt x="721" y="416"/>
                  </a:lnTo>
                  <a:lnTo>
                    <a:pt x="741" y="388"/>
                  </a:lnTo>
                  <a:lnTo>
                    <a:pt x="733" y="370"/>
                  </a:lnTo>
                  <a:lnTo>
                    <a:pt x="741" y="356"/>
                  </a:lnTo>
                  <a:lnTo>
                    <a:pt x="739" y="348"/>
                  </a:lnTo>
                  <a:lnTo>
                    <a:pt x="751" y="338"/>
                  </a:lnTo>
                  <a:lnTo>
                    <a:pt x="753" y="340"/>
                  </a:lnTo>
                  <a:lnTo>
                    <a:pt x="757" y="324"/>
                  </a:lnTo>
                  <a:lnTo>
                    <a:pt x="787" y="330"/>
                  </a:lnTo>
                  <a:lnTo>
                    <a:pt x="787" y="324"/>
                  </a:lnTo>
                  <a:lnTo>
                    <a:pt x="807" y="344"/>
                  </a:lnTo>
                  <a:lnTo>
                    <a:pt x="811" y="362"/>
                  </a:lnTo>
                  <a:lnTo>
                    <a:pt x="795" y="368"/>
                  </a:lnTo>
                  <a:lnTo>
                    <a:pt x="793" y="382"/>
                  </a:lnTo>
                  <a:lnTo>
                    <a:pt x="759" y="424"/>
                  </a:lnTo>
                  <a:lnTo>
                    <a:pt x="751" y="434"/>
                  </a:lnTo>
                  <a:lnTo>
                    <a:pt x="741" y="434"/>
                  </a:lnTo>
                  <a:lnTo>
                    <a:pt x="739" y="444"/>
                  </a:lnTo>
                  <a:lnTo>
                    <a:pt x="733" y="444"/>
                  </a:lnTo>
                  <a:lnTo>
                    <a:pt x="725" y="460"/>
                  </a:lnTo>
                  <a:lnTo>
                    <a:pt x="731" y="478"/>
                  </a:lnTo>
                  <a:lnTo>
                    <a:pt x="729" y="486"/>
                  </a:lnTo>
                  <a:lnTo>
                    <a:pt x="737" y="506"/>
                  </a:lnTo>
                  <a:lnTo>
                    <a:pt x="735" y="506"/>
                  </a:lnTo>
                  <a:lnTo>
                    <a:pt x="735" y="508"/>
                  </a:lnTo>
                  <a:lnTo>
                    <a:pt x="735" y="518"/>
                  </a:lnTo>
                  <a:lnTo>
                    <a:pt x="731" y="528"/>
                  </a:lnTo>
                  <a:lnTo>
                    <a:pt x="733" y="536"/>
                  </a:lnTo>
                  <a:lnTo>
                    <a:pt x="731" y="542"/>
                  </a:lnTo>
                  <a:lnTo>
                    <a:pt x="755" y="558"/>
                  </a:lnTo>
                  <a:lnTo>
                    <a:pt x="747" y="566"/>
                  </a:lnTo>
                  <a:lnTo>
                    <a:pt x="759" y="566"/>
                  </a:lnTo>
                  <a:lnTo>
                    <a:pt x="763" y="560"/>
                  </a:lnTo>
                  <a:lnTo>
                    <a:pt x="767" y="570"/>
                  </a:lnTo>
                  <a:lnTo>
                    <a:pt x="771" y="566"/>
                  </a:lnTo>
                  <a:lnTo>
                    <a:pt x="773" y="570"/>
                  </a:lnTo>
                  <a:lnTo>
                    <a:pt x="793" y="566"/>
                  </a:lnTo>
                  <a:lnTo>
                    <a:pt x="821" y="552"/>
                  </a:lnTo>
                  <a:lnTo>
                    <a:pt x="845" y="546"/>
                  </a:lnTo>
                  <a:lnTo>
                    <a:pt x="845" y="548"/>
                  </a:lnTo>
                  <a:lnTo>
                    <a:pt x="853" y="546"/>
                  </a:lnTo>
                  <a:lnTo>
                    <a:pt x="855" y="546"/>
                  </a:lnTo>
                  <a:lnTo>
                    <a:pt x="855" y="546"/>
                  </a:lnTo>
                  <a:lnTo>
                    <a:pt x="869" y="542"/>
                  </a:lnTo>
                  <a:lnTo>
                    <a:pt x="869" y="544"/>
                  </a:lnTo>
                  <a:lnTo>
                    <a:pt x="865" y="546"/>
                  </a:lnTo>
                  <a:lnTo>
                    <a:pt x="869" y="556"/>
                  </a:lnTo>
                  <a:lnTo>
                    <a:pt x="893" y="562"/>
                  </a:lnTo>
                  <a:lnTo>
                    <a:pt x="897" y="566"/>
                  </a:lnTo>
                  <a:lnTo>
                    <a:pt x="881" y="566"/>
                  </a:lnTo>
                  <a:lnTo>
                    <a:pt x="865" y="576"/>
                  </a:lnTo>
                  <a:lnTo>
                    <a:pt x="859" y="570"/>
                  </a:lnTo>
                  <a:lnTo>
                    <a:pt x="857" y="584"/>
                  </a:lnTo>
                  <a:lnTo>
                    <a:pt x="855" y="586"/>
                  </a:lnTo>
                  <a:lnTo>
                    <a:pt x="815" y="576"/>
                  </a:lnTo>
                  <a:lnTo>
                    <a:pt x="773" y="594"/>
                  </a:lnTo>
                  <a:lnTo>
                    <a:pt x="771" y="612"/>
                  </a:lnTo>
                  <a:lnTo>
                    <a:pt x="775" y="614"/>
                  </a:lnTo>
                  <a:lnTo>
                    <a:pt x="771" y="616"/>
                  </a:lnTo>
                  <a:lnTo>
                    <a:pt x="777" y="630"/>
                  </a:lnTo>
                  <a:lnTo>
                    <a:pt x="791" y="628"/>
                  </a:lnTo>
                  <a:lnTo>
                    <a:pt x="789" y="642"/>
                  </a:lnTo>
                  <a:lnTo>
                    <a:pt x="789" y="642"/>
                  </a:lnTo>
                  <a:lnTo>
                    <a:pt x="789" y="644"/>
                  </a:lnTo>
                  <a:lnTo>
                    <a:pt x="789" y="648"/>
                  </a:lnTo>
                  <a:lnTo>
                    <a:pt x="789" y="648"/>
                  </a:lnTo>
                  <a:lnTo>
                    <a:pt x="787" y="666"/>
                  </a:lnTo>
                  <a:lnTo>
                    <a:pt x="785" y="672"/>
                  </a:lnTo>
                  <a:lnTo>
                    <a:pt x="773" y="668"/>
                  </a:lnTo>
                  <a:lnTo>
                    <a:pt x="757" y="644"/>
                  </a:lnTo>
                  <a:lnTo>
                    <a:pt x="739" y="654"/>
                  </a:lnTo>
                  <a:lnTo>
                    <a:pt x="725" y="684"/>
                  </a:lnTo>
                  <a:lnTo>
                    <a:pt x="725" y="696"/>
                  </a:lnTo>
                  <a:lnTo>
                    <a:pt x="723" y="696"/>
                  </a:lnTo>
                  <a:lnTo>
                    <a:pt x="725" y="702"/>
                  </a:lnTo>
                  <a:lnTo>
                    <a:pt x="725" y="702"/>
                  </a:lnTo>
                  <a:lnTo>
                    <a:pt x="725" y="702"/>
                  </a:lnTo>
                  <a:lnTo>
                    <a:pt x="731" y="730"/>
                  </a:lnTo>
                  <a:lnTo>
                    <a:pt x="709" y="740"/>
                  </a:lnTo>
                  <a:lnTo>
                    <a:pt x="701" y="756"/>
                  </a:lnTo>
                  <a:lnTo>
                    <a:pt x="687" y="762"/>
                  </a:lnTo>
                  <a:lnTo>
                    <a:pt x="685" y="756"/>
                  </a:lnTo>
                  <a:lnTo>
                    <a:pt x="691" y="756"/>
                  </a:lnTo>
                  <a:lnTo>
                    <a:pt x="687" y="744"/>
                  </a:lnTo>
                  <a:lnTo>
                    <a:pt x="657" y="746"/>
                  </a:lnTo>
                  <a:lnTo>
                    <a:pt x="603" y="772"/>
                  </a:lnTo>
                  <a:lnTo>
                    <a:pt x="599" y="776"/>
                  </a:lnTo>
                  <a:lnTo>
                    <a:pt x="587" y="766"/>
                  </a:lnTo>
                  <a:lnTo>
                    <a:pt x="593" y="768"/>
                  </a:lnTo>
                  <a:lnTo>
                    <a:pt x="591" y="758"/>
                  </a:lnTo>
                  <a:lnTo>
                    <a:pt x="591" y="754"/>
                  </a:lnTo>
                  <a:lnTo>
                    <a:pt x="577" y="748"/>
                  </a:lnTo>
                  <a:lnTo>
                    <a:pt x="579" y="752"/>
                  </a:lnTo>
                  <a:lnTo>
                    <a:pt x="579" y="752"/>
                  </a:lnTo>
                  <a:lnTo>
                    <a:pt x="577" y="758"/>
                  </a:lnTo>
                  <a:lnTo>
                    <a:pt x="577" y="758"/>
                  </a:lnTo>
                  <a:lnTo>
                    <a:pt x="571" y="760"/>
                  </a:lnTo>
                  <a:lnTo>
                    <a:pt x="569" y="756"/>
                  </a:lnTo>
                  <a:lnTo>
                    <a:pt x="547" y="772"/>
                  </a:lnTo>
                  <a:lnTo>
                    <a:pt x="539" y="772"/>
                  </a:lnTo>
                  <a:lnTo>
                    <a:pt x="545" y="760"/>
                  </a:lnTo>
                  <a:lnTo>
                    <a:pt x="523" y="758"/>
                  </a:lnTo>
                  <a:lnTo>
                    <a:pt x="521" y="756"/>
                  </a:lnTo>
                  <a:lnTo>
                    <a:pt x="521" y="746"/>
                  </a:lnTo>
                  <a:lnTo>
                    <a:pt x="517" y="744"/>
                  </a:lnTo>
                  <a:lnTo>
                    <a:pt x="515" y="738"/>
                  </a:lnTo>
                  <a:lnTo>
                    <a:pt x="517" y="728"/>
                  </a:lnTo>
                  <a:close/>
                  <a:moveTo>
                    <a:pt x="835" y="1176"/>
                  </a:moveTo>
                  <a:lnTo>
                    <a:pt x="835" y="1182"/>
                  </a:lnTo>
                  <a:lnTo>
                    <a:pt x="831" y="1176"/>
                  </a:lnTo>
                  <a:lnTo>
                    <a:pt x="835" y="1176"/>
                  </a:lnTo>
                  <a:close/>
                  <a:moveTo>
                    <a:pt x="797" y="1140"/>
                  </a:moveTo>
                  <a:lnTo>
                    <a:pt x="791" y="1142"/>
                  </a:lnTo>
                  <a:lnTo>
                    <a:pt x="795" y="1140"/>
                  </a:lnTo>
                  <a:lnTo>
                    <a:pt x="797" y="1140"/>
                  </a:lnTo>
                  <a:close/>
                  <a:moveTo>
                    <a:pt x="765" y="1206"/>
                  </a:moveTo>
                  <a:lnTo>
                    <a:pt x="765" y="1206"/>
                  </a:lnTo>
                  <a:lnTo>
                    <a:pt x="755" y="1202"/>
                  </a:lnTo>
                  <a:lnTo>
                    <a:pt x="759" y="1202"/>
                  </a:lnTo>
                  <a:lnTo>
                    <a:pt x="765" y="1206"/>
                  </a:lnTo>
                  <a:close/>
                  <a:moveTo>
                    <a:pt x="765" y="1188"/>
                  </a:moveTo>
                  <a:lnTo>
                    <a:pt x="765" y="1188"/>
                  </a:lnTo>
                  <a:lnTo>
                    <a:pt x="765" y="1190"/>
                  </a:lnTo>
                  <a:lnTo>
                    <a:pt x="765" y="1188"/>
                  </a:lnTo>
                  <a:close/>
                  <a:moveTo>
                    <a:pt x="731" y="732"/>
                  </a:moveTo>
                  <a:lnTo>
                    <a:pt x="729" y="740"/>
                  </a:lnTo>
                  <a:lnTo>
                    <a:pt x="725" y="738"/>
                  </a:lnTo>
                  <a:lnTo>
                    <a:pt x="731" y="730"/>
                  </a:lnTo>
                  <a:lnTo>
                    <a:pt x="731" y="732"/>
                  </a:lnTo>
                  <a:lnTo>
                    <a:pt x="731" y="732"/>
                  </a:lnTo>
                  <a:close/>
                  <a:moveTo>
                    <a:pt x="435" y="800"/>
                  </a:moveTo>
                  <a:lnTo>
                    <a:pt x="433" y="810"/>
                  </a:lnTo>
                  <a:lnTo>
                    <a:pt x="437" y="810"/>
                  </a:lnTo>
                  <a:lnTo>
                    <a:pt x="435" y="814"/>
                  </a:lnTo>
                  <a:lnTo>
                    <a:pt x="429" y="806"/>
                  </a:lnTo>
                  <a:lnTo>
                    <a:pt x="435" y="800"/>
                  </a:lnTo>
                  <a:close/>
                  <a:moveTo>
                    <a:pt x="433" y="822"/>
                  </a:moveTo>
                  <a:lnTo>
                    <a:pt x="431" y="822"/>
                  </a:lnTo>
                  <a:lnTo>
                    <a:pt x="431" y="818"/>
                  </a:lnTo>
                  <a:lnTo>
                    <a:pt x="435" y="816"/>
                  </a:lnTo>
                  <a:lnTo>
                    <a:pt x="433" y="820"/>
                  </a:lnTo>
                  <a:lnTo>
                    <a:pt x="433" y="822"/>
                  </a:lnTo>
                  <a:close/>
                  <a:moveTo>
                    <a:pt x="611" y="1736"/>
                  </a:moveTo>
                  <a:lnTo>
                    <a:pt x="611" y="1736"/>
                  </a:lnTo>
                  <a:lnTo>
                    <a:pt x="607" y="1736"/>
                  </a:lnTo>
                  <a:lnTo>
                    <a:pt x="605" y="1738"/>
                  </a:lnTo>
                  <a:lnTo>
                    <a:pt x="607" y="1738"/>
                  </a:lnTo>
                  <a:lnTo>
                    <a:pt x="601" y="1742"/>
                  </a:lnTo>
                  <a:lnTo>
                    <a:pt x="583" y="1718"/>
                  </a:lnTo>
                  <a:lnTo>
                    <a:pt x="583" y="1714"/>
                  </a:lnTo>
                  <a:lnTo>
                    <a:pt x="583" y="1714"/>
                  </a:lnTo>
                  <a:lnTo>
                    <a:pt x="587" y="1714"/>
                  </a:lnTo>
                  <a:lnTo>
                    <a:pt x="593" y="1716"/>
                  </a:lnTo>
                  <a:lnTo>
                    <a:pt x="597" y="1728"/>
                  </a:lnTo>
                  <a:lnTo>
                    <a:pt x="615" y="1730"/>
                  </a:lnTo>
                  <a:lnTo>
                    <a:pt x="615" y="1734"/>
                  </a:lnTo>
                  <a:lnTo>
                    <a:pt x="611" y="1736"/>
                  </a:lnTo>
                  <a:close/>
                  <a:moveTo>
                    <a:pt x="897" y="2112"/>
                  </a:moveTo>
                  <a:lnTo>
                    <a:pt x="891" y="2102"/>
                  </a:lnTo>
                  <a:lnTo>
                    <a:pt x="889" y="2086"/>
                  </a:lnTo>
                  <a:lnTo>
                    <a:pt x="887" y="2078"/>
                  </a:lnTo>
                  <a:lnTo>
                    <a:pt x="887" y="2056"/>
                  </a:lnTo>
                  <a:lnTo>
                    <a:pt x="891" y="2064"/>
                  </a:lnTo>
                  <a:lnTo>
                    <a:pt x="897" y="2092"/>
                  </a:lnTo>
                  <a:lnTo>
                    <a:pt x="893" y="2102"/>
                  </a:lnTo>
                  <a:lnTo>
                    <a:pt x="907" y="2112"/>
                  </a:lnTo>
                  <a:lnTo>
                    <a:pt x="909" y="2120"/>
                  </a:lnTo>
                  <a:lnTo>
                    <a:pt x="897" y="2112"/>
                  </a:lnTo>
                  <a:close/>
                  <a:moveTo>
                    <a:pt x="917" y="2144"/>
                  </a:moveTo>
                  <a:lnTo>
                    <a:pt x="913" y="2140"/>
                  </a:lnTo>
                  <a:lnTo>
                    <a:pt x="913" y="2136"/>
                  </a:lnTo>
                  <a:lnTo>
                    <a:pt x="913" y="2136"/>
                  </a:lnTo>
                  <a:lnTo>
                    <a:pt x="911" y="2134"/>
                  </a:lnTo>
                  <a:lnTo>
                    <a:pt x="911" y="2130"/>
                  </a:lnTo>
                  <a:lnTo>
                    <a:pt x="911" y="2132"/>
                  </a:lnTo>
                  <a:lnTo>
                    <a:pt x="909" y="2124"/>
                  </a:lnTo>
                  <a:lnTo>
                    <a:pt x="917" y="2142"/>
                  </a:lnTo>
                  <a:lnTo>
                    <a:pt x="917" y="2144"/>
                  </a:lnTo>
                  <a:close/>
                  <a:moveTo>
                    <a:pt x="921" y="1950"/>
                  </a:moveTo>
                  <a:lnTo>
                    <a:pt x="913" y="1958"/>
                  </a:lnTo>
                  <a:lnTo>
                    <a:pt x="911" y="1958"/>
                  </a:lnTo>
                  <a:lnTo>
                    <a:pt x="911" y="1954"/>
                  </a:lnTo>
                  <a:lnTo>
                    <a:pt x="921" y="1946"/>
                  </a:lnTo>
                  <a:lnTo>
                    <a:pt x="921" y="1950"/>
                  </a:lnTo>
                  <a:close/>
                  <a:moveTo>
                    <a:pt x="917" y="1358"/>
                  </a:moveTo>
                  <a:lnTo>
                    <a:pt x="913" y="1360"/>
                  </a:lnTo>
                  <a:lnTo>
                    <a:pt x="911" y="1358"/>
                  </a:lnTo>
                  <a:lnTo>
                    <a:pt x="877" y="1372"/>
                  </a:lnTo>
                  <a:lnTo>
                    <a:pt x="839" y="1358"/>
                  </a:lnTo>
                  <a:lnTo>
                    <a:pt x="807" y="1356"/>
                  </a:lnTo>
                  <a:lnTo>
                    <a:pt x="803" y="1348"/>
                  </a:lnTo>
                  <a:lnTo>
                    <a:pt x="771" y="1342"/>
                  </a:lnTo>
                  <a:lnTo>
                    <a:pt x="765" y="1332"/>
                  </a:lnTo>
                  <a:lnTo>
                    <a:pt x="747" y="1326"/>
                  </a:lnTo>
                  <a:lnTo>
                    <a:pt x="727" y="1330"/>
                  </a:lnTo>
                  <a:lnTo>
                    <a:pt x="705" y="1346"/>
                  </a:lnTo>
                  <a:lnTo>
                    <a:pt x="703" y="1358"/>
                  </a:lnTo>
                  <a:lnTo>
                    <a:pt x="707" y="1368"/>
                  </a:lnTo>
                  <a:lnTo>
                    <a:pt x="703" y="1376"/>
                  </a:lnTo>
                  <a:lnTo>
                    <a:pt x="687" y="1384"/>
                  </a:lnTo>
                  <a:lnTo>
                    <a:pt x="665" y="1370"/>
                  </a:lnTo>
                  <a:lnTo>
                    <a:pt x="631" y="1362"/>
                  </a:lnTo>
                  <a:lnTo>
                    <a:pt x="619" y="1340"/>
                  </a:lnTo>
                  <a:lnTo>
                    <a:pt x="591" y="1330"/>
                  </a:lnTo>
                  <a:lnTo>
                    <a:pt x="567" y="1330"/>
                  </a:lnTo>
                  <a:lnTo>
                    <a:pt x="549" y="1322"/>
                  </a:lnTo>
                  <a:lnTo>
                    <a:pt x="549" y="1322"/>
                  </a:lnTo>
                  <a:lnTo>
                    <a:pt x="547" y="1320"/>
                  </a:lnTo>
                  <a:lnTo>
                    <a:pt x="545" y="1320"/>
                  </a:lnTo>
                  <a:lnTo>
                    <a:pt x="545" y="1320"/>
                  </a:lnTo>
                  <a:lnTo>
                    <a:pt x="545" y="1320"/>
                  </a:lnTo>
                  <a:lnTo>
                    <a:pt x="541" y="1314"/>
                  </a:lnTo>
                  <a:lnTo>
                    <a:pt x="541" y="1314"/>
                  </a:lnTo>
                  <a:lnTo>
                    <a:pt x="539" y="1304"/>
                  </a:lnTo>
                  <a:lnTo>
                    <a:pt x="531" y="1312"/>
                  </a:lnTo>
                  <a:lnTo>
                    <a:pt x="527" y="1310"/>
                  </a:lnTo>
                  <a:lnTo>
                    <a:pt x="523" y="1306"/>
                  </a:lnTo>
                  <a:lnTo>
                    <a:pt x="527" y="1306"/>
                  </a:lnTo>
                  <a:lnTo>
                    <a:pt x="527" y="1298"/>
                  </a:lnTo>
                  <a:lnTo>
                    <a:pt x="541" y="1288"/>
                  </a:lnTo>
                  <a:lnTo>
                    <a:pt x="545" y="1276"/>
                  </a:lnTo>
                  <a:lnTo>
                    <a:pt x="545" y="1266"/>
                  </a:lnTo>
                  <a:lnTo>
                    <a:pt x="537" y="1260"/>
                  </a:lnTo>
                  <a:lnTo>
                    <a:pt x="535" y="1256"/>
                  </a:lnTo>
                  <a:lnTo>
                    <a:pt x="545" y="1238"/>
                  </a:lnTo>
                  <a:lnTo>
                    <a:pt x="543" y="1230"/>
                  </a:lnTo>
                  <a:lnTo>
                    <a:pt x="531" y="1238"/>
                  </a:lnTo>
                  <a:lnTo>
                    <a:pt x="531" y="1238"/>
                  </a:lnTo>
                  <a:lnTo>
                    <a:pt x="529" y="1228"/>
                  </a:lnTo>
                  <a:lnTo>
                    <a:pt x="515" y="1226"/>
                  </a:lnTo>
                  <a:lnTo>
                    <a:pt x="499" y="1234"/>
                  </a:lnTo>
                  <a:lnTo>
                    <a:pt x="483" y="1236"/>
                  </a:lnTo>
                  <a:lnTo>
                    <a:pt x="471" y="1230"/>
                  </a:lnTo>
                  <a:lnTo>
                    <a:pt x="465" y="1234"/>
                  </a:lnTo>
                  <a:lnTo>
                    <a:pt x="455" y="1230"/>
                  </a:lnTo>
                  <a:lnTo>
                    <a:pt x="435" y="1240"/>
                  </a:lnTo>
                  <a:lnTo>
                    <a:pt x="429" y="1236"/>
                  </a:lnTo>
                  <a:lnTo>
                    <a:pt x="409" y="1234"/>
                  </a:lnTo>
                  <a:lnTo>
                    <a:pt x="360" y="1244"/>
                  </a:lnTo>
                  <a:lnTo>
                    <a:pt x="340" y="1254"/>
                  </a:lnTo>
                  <a:lnTo>
                    <a:pt x="336" y="1258"/>
                  </a:lnTo>
                  <a:lnTo>
                    <a:pt x="320" y="1262"/>
                  </a:lnTo>
                  <a:lnTo>
                    <a:pt x="312" y="1272"/>
                  </a:lnTo>
                  <a:lnTo>
                    <a:pt x="300" y="1276"/>
                  </a:lnTo>
                  <a:lnTo>
                    <a:pt x="280" y="1272"/>
                  </a:lnTo>
                  <a:lnTo>
                    <a:pt x="256" y="1274"/>
                  </a:lnTo>
                  <a:lnTo>
                    <a:pt x="246" y="1270"/>
                  </a:lnTo>
                  <a:lnTo>
                    <a:pt x="236" y="1258"/>
                  </a:lnTo>
                  <a:lnTo>
                    <a:pt x="236" y="1258"/>
                  </a:lnTo>
                  <a:lnTo>
                    <a:pt x="258" y="1242"/>
                  </a:lnTo>
                  <a:lnTo>
                    <a:pt x="302" y="1240"/>
                  </a:lnTo>
                  <a:lnTo>
                    <a:pt x="314" y="1222"/>
                  </a:lnTo>
                  <a:lnTo>
                    <a:pt x="326" y="1222"/>
                  </a:lnTo>
                  <a:lnTo>
                    <a:pt x="332" y="1204"/>
                  </a:lnTo>
                  <a:lnTo>
                    <a:pt x="342" y="1196"/>
                  </a:lnTo>
                  <a:lnTo>
                    <a:pt x="344" y="1190"/>
                  </a:lnTo>
                  <a:lnTo>
                    <a:pt x="336" y="1184"/>
                  </a:lnTo>
                  <a:lnTo>
                    <a:pt x="334" y="1176"/>
                  </a:lnTo>
                  <a:lnTo>
                    <a:pt x="354" y="1144"/>
                  </a:lnTo>
                  <a:lnTo>
                    <a:pt x="395" y="1118"/>
                  </a:lnTo>
                  <a:lnTo>
                    <a:pt x="401" y="1104"/>
                  </a:lnTo>
                  <a:lnTo>
                    <a:pt x="397" y="1100"/>
                  </a:lnTo>
                  <a:lnTo>
                    <a:pt x="395" y="1092"/>
                  </a:lnTo>
                  <a:lnTo>
                    <a:pt x="397" y="1084"/>
                  </a:lnTo>
                  <a:lnTo>
                    <a:pt x="411" y="1076"/>
                  </a:lnTo>
                  <a:lnTo>
                    <a:pt x="429" y="1078"/>
                  </a:lnTo>
                  <a:lnTo>
                    <a:pt x="451" y="1088"/>
                  </a:lnTo>
                  <a:lnTo>
                    <a:pt x="477" y="1068"/>
                  </a:lnTo>
                  <a:lnTo>
                    <a:pt x="489" y="1064"/>
                  </a:lnTo>
                  <a:lnTo>
                    <a:pt x="499" y="1054"/>
                  </a:lnTo>
                  <a:lnTo>
                    <a:pt x="523" y="1062"/>
                  </a:lnTo>
                  <a:lnTo>
                    <a:pt x="531" y="1086"/>
                  </a:lnTo>
                  <a:lnTo>
                    <a:pt x="543" y="1104"/>
                  </a:lnTo>
                  <a:lnTo>
                    <a:pt x="551" y="1106"/>
                  </a:lnTo>
                  <a:lnTo>
                    <a:pt x="579" y="1134"/>
                  </a:lnTo>
                  <a:lnTo>
                    <a:pt x="591" y="1134"/>
                  </a:lnTo>
                  <a:lnTo>
                    <a:pt x="603" y="1148"/>
                  </a:lnTo>
                  <a:lnTo>
                    <a:pt x="611" y="1148"/>
                  </a:lnTo>
                  <a:lnTo>
                    <a:pt x="615" y="1158"/>
                  </a:lnTo>
                  <a:lnTo>
                    <a:pt x="625" y="1166"/>
                  </a:lnTo>
                  <a:lnTo>
                    <a:pt x="627" y="1164"/>
                  </a:lnTo>
                  <a:lnTo>
                    <a:pt x="635" y="1188"/>
                  </a:lnTo>
                  <a:lnTo>
                    <a:pt x="629" y="1192"/>
                  </a:lnTo>
                  <a:lnTo>
                    <a:pt x="627" y="1200"/>
                  </a:lnTo>
                  <a:lnTo>
                    <a:pt x="593" y="1208"/>
                  </a:lnTo>
                  <a:lnTo>
                    <a:pt x="583" y="1202"/>
                  </a:lnTo>
                  <a:lnTo>
                    <a:pt x="569" y="1202"/>
                  </a:lnTo>
                  <a:lnTo>
                    <a:pt x="567" y="1210"/>
                  </a:lnTo>
                  <a:lnTo>
                    <a:pt x="569" y="1220"/>
                  </a:lnTo>
                  <a:lnTo>
                    <a:pt x="601" y="1234"/>
                  </a:lnTo>
                  <a:lnTo>
                    <a:pt x="609" y="1242"/>
                  </a:lnTo>
                  <a:lnTo>
                    <a:pt x="621" y="1242"/>
                  </a:lnTo>
                  <a:lnTo>
                    <a:pt x="621" y="1240"/>
                  </a:lnTo>
                  <a:lnTo>
                    <a:pt x="623" y="1232"/>
                  </a:lnTo>
                  <a:lnTo>
                    <a:pt x="621" y="1224"/>
                  </a:lnTo>
                  <a:lnTo>
                    <a:pt x="627" y="1210"/>
                  </a:lnTo>
                  <a:lnTo>
                    <a:pt x="627" y="1214"/>
                  </a:lnTo>
                  <a:lnTo>
                    <a:pt x="637" y="1214"/>
                  </a:lnTo>
                  <a:lnTo>
                    <a:pt x="647" y="1202"/>
                  </a:lnTo>
                  <a:lnTo>
                    <a:pt x="649" y="1190"/>
                  </a:lnTo>
                  <a:lnTo>
                    <a:pt x="659" y="1186"/>
                  </a:lnTo>
                  <a:lnTo>
                    <a:pt x="659" y="1174"/>
                  </a:lnTo>
                  <a:lnTo>
                    <a:pt x="649" y="1166"/>
                  </a:lnTo>
                  <a:lnTo>
                    <a:pt x="651" y="1154"/>
                  </a:lnTo>
                  <a:lnTo>
                    <a:pt x="657" y="1150"/>
                  </a:lnTo>
                  <a:lnTo>
                    <a:pt x="669" y="1158"/>
                  </a:lnTo>
                  <a:lnTo>
                    <a:pt x="681" y="1170"/>
                  </a:lnTo>
                  <a:lnTo>
                    <a:pt x="685" y="1158"/>
                  </a:lnTo>
                  <a:lnTo>
                    <a:pt x="673" y="1142"/>
                  </a:lnTo>
                  <a:lnTo>
                    <a:pt x="637" y="1124"/>
                  </a:lnTo>
                  <a:lnTo>
                    <a:pt x="641" y="1114"/>
                  </a:lnTo>
                  <a:lnTo>
                    <a:pt x="637" y="1110"/>
                  </a:lnTo>
                  <a:lnTo>
                    <a:pt x="621" y="1112"/>
                  </a:lnTo>
                  <a:lnTo>
                    <a:pt x="611" y="1106"/>
                  </a:lnTo>
                  <a:lnTo>
                    <a:pt x="601" y="1096"/>
                  </a:lnTo>
                  <a:lnTo>
                    <a:pt x="591" y="1068"/>
                  </a:lnTo>
                  <a:lnTo>
                    <a:pt x="571" y="1054"/>
                  </a:lnTo>
                  <a:lnTo>
                    <a:pt x="567" y="1044"/>
                  </a:lnTo>
                  <a:lnTo>
                    <a:pt x="571" y="1034"/>
                  </a:lnTo>
                  <a:lnTo>
                    <a:pt x="567" y="1030"/>
                  </a:lnTo>
                  <a:lnTo>
                    <a:pt x="567" y="1026"/>
                  </a:lnTo>
                  <a:lnTo>
                    <a:pt x="583" y="1016"/>
                  </a:lnTo>
                  <a:lnTo>
                    <a:pt x="587" y="1016"/>
                  </a:lnTo>
                  <a:lnTo>
                    <a:pt x="589" y="1020"/>
                  </a:lnTo>
                  <a:lnTo>
                    <a:pt x="587" y="1030"/>
                  </a:lnTo>
                  <a:lnTo>
                    <a:pt x="593" y="1040"/>
                  </a:lnTo>
                  <a:lnTo>
                    <a:pt x="599" y="1042"/>
                  </a:lnTo>
                  <a:lnTo>
                    <a:pt x="603" y="1034"/>
                  </a:lnTo>
                  <a:lnTo>
                    <a:pt x="613" y="1040"/>
                  </a:lnTo>
                  <a:lnTo>
                    <a:pt x="615" y="1048"/>
                  </a:lnTo>
                  <a:lnTo>
                    <a:pt x="621" y="1052"/>
                  </a:lnTo>
                  <a:lnTo>
                    <a:pt x="615" y="1056"/>
                  </a:lnTo>
                  <a:lnTo>
                    <a:pt x="635" y="1076"/>
                  </a:lnTo>
                  <a:lnTo>
                    <a:pt x="651" y="1078"/>
                  </a:lnTo>
                  <a:lnTo>
                    <a:pt x="657" y="1084"/>
                  </a:lnTo>
                  <a:lnTo>
                    <a:pt x="655" y="1084"/>
                  </a:lnTo>
                  <a:lnTo>
                    <a:pt x="655" y="1088"/>
                  </a:lnTo>
                  <a:lnTo>
                    <a:pt x="669" y="1092"/>
                  </a:lnTo>
                  <a:lnTo>
                    <a:pt x="675" y="1098"/>
                  </a:lnTo>
                  <a:lnTo>
                    <a:pt x="677" y="1100"/>
                  </a:lnTo>
                  <a:lnTo>
                    <a:pt x="677" y="1100"/>
                  </a:lnTo>
                  <a:lnTo>
                    <a:pt x="693" y="1116"/>
                  </a:lnTo>
                  <a:lnTo>
                    <a:pt x="693" y="1116"/>
                  </a:lnTo>
                  <a:lnTo>
                    <a:pt x="695" y="1116"/>
                  </a:lnTo>
                  <a:lnTo>
                    <a:pt x="699" y="1120"/>
                  </a:lnTo>
                  <a:lnTo>
                    <a:pt x="699" y="1118"/>
                  </a:lnTo>
                  <a:lnTo>
                    <a:pt x="699" y="1118"/>
                  </a:lnTo>
                  <a:lnTo>
                    <a:pt x="697" y="1128"/>
                  </a:lnTo>
                  <a:lnTo>
                    <a:pt x="697" y="1148"/>
                  </a:lnTo>
                  <a:lnTo>
                    <a:pt x="691" y="1148"/>
                  </a:lnTo>
                  <a:lnTo>
                    <a:pt x="707" y="1166"/>
                  </a:lnTo>
                  <a:lnTo>
                    <a:pt x="699" y="1166"/>
                  </a:lnTo>
                  <a:lnTo>
                    <a:pt x="711" y="1178"/>
                  </a:lnTo>
                  <a:lnTo>
                    <a:pt x="715" y="1176"/>
                  </a:lnTo>
                  <a:lnTo>
                    <a:pt x="713" y="1172"/>
                  </a:lnTo>
                  <a:lnTo>
                    <a:pt x="723" y="1186"/>
                  </a:lnTo>
                  <a:lnTo>
                    <a:pt x="723" y="1186"/>
                  </a:lnTo>
                  <a:lnTo>
                    <a:pt x="719" y="1186"/>
                  </a:lnTo>
                  <a:lnTo>
                    <a:pt x="731" y="1204"/>
                  </a:lnTo>
                  <a:lnTo>
                    <a:pt x="735" y="1204"/>
                  </a:lnTo>
                  <a:lnTo>
                    <a:pt x="729" y="1214"/>
                  </a:lnTo>
                  <a:lnTo>
                    <a:pt x="739" y="1228"/>
                  </a:lnTo>
                  <a:lnTo>
                    <a:pt x="739" y="1238"/>
                  </a:lnTo>
                  <a:lnTo>
                    <a:pt x="745" y="1244"/>
                  </a:lnTo>
                  <a:lnTo>
                    <a:pt x="747" y="1238"/>
                  </a:lnTo>
                  <a:lnTo>
                    <a:pt x="753" y="1252"/>
                  </a:lnTo>
                  <a:lnTo>
                    <a:pt x="761" y="1242"/>
                  </a:lnTo>
                  <a:lnTo>
                    <a:pt x="775" y="1256"/>
                  </a:lnTo>
                  <a:lnTo>
                    <a:pt x="767" y="1228"/>
                  </a:lnTo>
                  <a:lnTo>
                    <a:pt x="769" y="1230"/>
                  </a:lnTo>
                  <a:lnTo>
                    <a:pt x="779" y="1222"/>
                  </a:lnTo>
                  <a:lnTo>
                    <a:pt x="773" y="1212"/>
                  </a:lnTo>
                  <a:lnTo>
                    <a:pt x="777" y="1212"/>
                  </a:lnTo>
                  <a:lnTo>
                    <a:pt x="789" y="1224"/>
                  </a:lnTo>
                  <a:lnTo>
                    <a:pt x="789" y="1206"/>
                  </a:lnTo>
                  <a:lnTo>
                    <a:pt x="789" y="1206"/>
                  </a:lnTo>
                  <a:lnTo>
                    <a:pt x="793" y="1214"/>
                  </a:lnTo>
                  <a:lnTo>
                    <a:pt x="799" y="1214"/>
                  </a:lnTo>
                  <a:lnTo>
                    <a:pt x="809" y="1228"/>
                  </a:lnTo>
                  <a:lnTo>
                    <a:pt x="809" y="1210"/>
                  </a:lnTo>
                  <a:lnTo>
                    <a:pt x="801" y="1208"/>
                  </a:lnTo>
                  <a:lnTo>
                    <a:pt x="801" y="1208"/>
                  </a:lnTo>
                  <a:lnTo>
                    <a:pt x="791" y="1192"/>
                  </a:lnTo>
                  <a:lnTo>
                    <a:pt x="775" y="1182"/>
                  </a:lnTo>
                  <a:lnTo>
                    <a:pt x="763" y="1162"/>
                  </a:lnTo>
                  <a:lnTo>
                    <a:pt x="763" y="1154"/>
                  </a:lnTo>
                  <a:lnTo>
                    <a:pt x="781" y="1170"/>
                  </a:lnTo>
                  <a:lnTo>
                    <a:pt x="779" y="1160"/>
                  </a:lnTo>
                  <a:lnTo>
                    <a:pt x="791" y="1168"/>
                  </a:lnTo>
                  <a:lnTo>
                    <a:pt x="787" y="1158"/>
                  </a:lnTo>
                  <a:lnTo>
                    <a:pt x="791" y="1158"/>
                  </a:lnTo>
                  <a:lnTo>
                    <a:pt x="793" y="1154"/>
                  </a:lnTo>
                  <a:lnTo>
                    <a:pt x="785" y="1148"/>
                  </a:lnTo>
                  <a:lnTo>
                    <a:pt x="791" y="1144"/>
                  </a:lnTo>
                  <a:lnTo>
                    <a:pt x="801" y="1152"/>
                  </a:lnTo>
                  <a:lnTo>
                    <a:pt x="803" y="1140"/>
                  </a:lnTo>
                  <a:lnTo>
                    <a:pt x="803" y="1140"/>
                  </a:lnTo>
                  <a:lnTo>
                    <a:pt x="821" y="1144"/>
                  </a:lnTo>
                  <a:lnTo>
                    <a:pt x="821" y="1144"/>
                  </a:lnTo>
                  <a:lnTo>
                    <a:pt x="825" y="1146"/>
                  </a:lnTo>
                  <a:lnTo>
                    <a:pt x="825" y="1146"/>
                  </a:lnTo>
                  <a:lnTo>
                    <a:pt x="825" y="1146"/>
                  </a:lnTo>
                  <a:lnTo>
                    <a:pt x="829" y="1148"/>
                  </a:lnTo>
                  <a:lnTo>
                    <a:pt x="825" y="1150"/>
                  </a:lnTo>
                  <a:lnTo>
                    <a:pt x="825" y="1166"/>
                  </a:lnTo>
                  <a:lnTo>
                    <a:pt x="827" y="1162"/>
                  </a:lnTo>
                  <a:lnTo>
                    <a:pt x="823" y="1178"/>
                  </a:lnTo>
                  <a:lnTo>
                    <a:pt x="823" y="1178"/>
                  </a:lnTo>
                  <a:lnTo>
                    <a:pt x="813" y="1184"/>
                  </a:lnTo>
                  <a:lnTo>
                    <a:pt x="837" y="1188"/>
                  </a:lnTo>
                  <a:lnTo>
                    <a:pt x="839" y="1190"/>
                  </a:lnTo>
                  <a:lnTo>
                    <a:pt x="835" y="1194"/>
                  </a:lnTo>
                  <a:lnTo>
                    <a:pt x="831" y="1188"/>
                  </a:lnTo>
                  <a:lnTo>
                    <a:pt x="829" y="1196"/>
                  </a:lnTo>
                  <a:lnTo>
                    <a:pt x="817" y="1190"/>
                  </a:lnTo>
                  <a:lnTo>
                    <a:pt x="821" y="1212"/>
                  </a:lnTo>
                  <a:lnTo>
                    <a:pt x="827" y="1200"/>
                  </a:lnTo>
                  <a:lnTo>
                    <a:pt x="827" y="1206"/>
                  </a:lnTo>
                  <a:lnTo>
                    <a:pt x="843" y="1212"/>
                  </a:lnTo>
                  <a:lnTo>
                    <a:pt x="841" y="1220"/>
                  </a:lnTo>
                  <a:lnTo>
                    <a:pt x="847" y="1220"/>
                  </a:lnTo>
                  <a:lnTo>
                    <a:pt x="845" y="1224"/>
                  </a:lnTo>
                  <a:lnTo>
                    <a:pt x="849" y="1230"/>
                  </a:lnTo>
                  <a:lnTo>
                    <a:pt x="843" y="1236"/>
                  </a:lnTo>
                  <a:lnTo>
                    <a:pt x="857" y="1236"/>
                  </a:lnTo>
                  <a:lnTo>
                    <a:pt x="849" y="1240"/>
                  </a:lnTo>
                  <a:lnTo>
                    <a:pt x="851" y="1244"/>
                  </a:lnTo>
                  <a:lnTo>
                    <a:pt x="861" y="1242"/>
                  </a:lnTo>
                  <a:lnTo>
                    <a:pt x="861" y="1248"/>
                  </a:lnTo>
                  <a:lnTo>
                    <a:pt x="861" y="1246"/>
                  </a:lnTo>
                  <a:lnTo>
                    <a:pt x="855" y="1252"/>
                  </a:lnTo>
                  <a:lnTo>
                    <a:pt x="855" y="1262"/>
                  </a:lnTo>
                  <a:lnTo>
                    <a:pt x="865" y="1258"/>
                  </a:lnTo>
                  <a:lnTo>
                    <a:pt x="871" y="1242"/>
                  </a:lnTo>
                  <a:lnTo>
                    <a:pt x="871" y="1242"/>
                  </a:lnTo>
                  <a:lnTo>
                    <a:pt x="877" y="1246"/>
                  </a:lnTo>
                  <a:lnTo>
                    <a:pt x="881" y="1244"/>
                  </a:lnTo>
                  <a:lnTo>
                    <a:pt x="883" y="1252"/>
                  </a:lnTo>
                  <a:lnTo>
                    <a:pt x="897" y="1258"/>
                  </a:lnTo>
                  <a:lnTo>
                    <a:pt x="911" y="1252"/>
                  </a:lnTo>
                  <a:lnTo>
                    <a:pt x="913" y="1240"/>
                  </a:lnTo>
                  <a:lnTo>
                    <a:pt x="915" y="1240"/>
                  </a:lnTo>
                  <a:lnTo>
                    <a:pt x="953" y="1260"/>
                  </a:lnTo>
                  <a:lnTo>
                    <a:pt x="977" y="1252"/>
                  </a:lnTo>
                  <a:lnTo>
                    <a:pt x="985" y="1244"/>
                  </a:lnTo>
                  <a:lnTo>
                    <a:pt x="991" y="1242"/>
                  </a:lnTo>
                  <a:lnTo>
                    <a:pt x="1003" y="1248"/>
                  </a:lnTo>
                  <a:lnTo>
                    <a:pt x="1011" y="1240"/>
                  </a:lnTo>
                  <a:lnTo>
                    <a:pt x="1011" y="1242"/>
                  </a:lnTo>
                  <a:lnTo>
                    <a:pt x="1009" y="1244"/>
                  </a:lnTo>
                  <a:lnTo>
                    <a:pt x="1007" y="1252"/>
                  </a:lnTo>
                  <a:lnTo>
                    <a:pt x="1007" y="1252"/>
                  </a:lnTo>
                  <a:lnTo>
                    <a:pt x="1007" y="1258"/>
                  </a:lnTo>
                  <a:lnTo>
                    <a:pt x="1007" y="1258"/>
                  </a:lnTo>
                  <a:lnTo>
                    <a:pt x="1007" y="1258"/>
                  </a:lnTo>
                  <a:lnTo>
                    <a:pt x="1007" y="1262"/>
                  </a:lnTo>
                  <a:lnTo>
                    <a:pt x="1009" y="1286"/>
                  </a:lnTo>
                  <a:lnTo>
                    <a:pt x="991" y="1320"/>
                  </a:lnTo>
                  <a:lnTo>
                    <a:pt x="989" y="1320"/>
                  </a:lnTo>
                  <a:lnTo>
                    <a:pt x="989" y="1322"/>
                  </a:lnTo>
                  <a:lnTo>
                    <a:pt x="987" y="1326"/>
                  </a:lnTo>
                  <a:lnTo>
                    <a:pt x="989" y="1326"/>
                  </a:lnTo>
                  <a:lnTo>
                    <a:pt x="979" y="1354"/>
                  </a:lnTo>
                  <a:lnTo>
                    <a:pt x="973" y="1364"/>
                  </a:lnTo>
                  <a:lnTo>
                    <a:pt x="957" y="1368"/>
                  </a:lnTo>
                  <a:lnTo>
                    <a:pt x="947" y="1368"/>
                  </a:lnTo>
                  <a:lnTo>
                    <a:pt x="939" y="1362"/>
                  </a:lnTo>
                  <a:lnTo>
                    <a:pt x="935" y="1356"/>
                  </a:lnTo>
                  <a:lnTo>
                    <a:pt x="917" y="1358"/>
                  </a:lnTo>
                  <a:close/>
                  <a:moveTo>
                    <a:pt x="769" y="1182"/>
                  </a:moveTo>
                  <a:lnTo>
                    <a:pt x="773" y="1184"/>
                  </a:lnTo>
                  <a:lnTo>
                    <a:pt x="769" y="1186"/>
                  </a:lnTo>
                  <a:lnTo>
                    <a:pt x="769" y="1182"/>
                  </a:lnTo>
                  <a:close/>
                  <a:moveTo>
                    <a:pt x="955" y="2026"/>
                  </a:moveTo>
                  <a:lnTo>
                    <a:pt x="955" y="2028"/>
                  </a:lnTo>
                  <a:lnTo>
                    <a:pt x="955" y="2026"/>
                  </a:lnTo>
                  <a:lnTo>
                    <a:pt x="949" y="2028"/>
                  </a:lnTo>
                  <a:lnTo>
                    <a:pt x="941" y="2018"/>
                  </a:lnTo>
                  <a:lnTo>
                    <a:pt x="939" y="2028"/>
                  </a:lnTo>
                  <a:lnTo>
                    <a:pt x="937" y="2028"/>
                  </a:lnTo>
                  <a:lnTo>
                    <a:pt x="935" y="2020"/>
                  </a:lnTo>
                  <a:lnTo>
                    <a:pt x="935" y="2000"/>
                  </a:lnTo>
                  <a:lnTo>
                    <a:pt x="937" y="1986"/>
                  </a:lnTo>
                  <a:lnTo>
                    <a:pt x="949" y="1980"/>
                  </a:lnTo>
                  <a:lnTo>
                    <a:pt x="959" y="1984"/>
                  </a:lnTo>
                  <a:lnTo>
                    <a:pt x="963" y="1978"/>
                  </a:lnTo>
                  <a:lnTo>
                    <a:pt x="973" y="1978"/>
                  </a:lnTo>
                  <a:lnTo>
                    <a:pt x="975" y="1990"/>
                  </a:lnTo>
                  <a:lnTo>
                    <a:pt x="977" y="1990"/>
                  </a:lnTo>
                  <a:lnTo>
                    <a:pt x="973" y="1996"/>
                  </a:lnTo>
                  <a:lnTo>
                    <a:pt x="975" y="1998"/>
                  </a:lnTo>
                  <a:lnTo>
                    <a:pt x="975" y="2000"/>
                  </a:lnTo>
                  <a:lnTo>
                    <a:pt x="957" y="2020"/>
                  </a:lnTo>
                  <a:lnTo>
                    <a:pt x="963" y="2024"/>
                  </a:lnTo>
                  <a:lnTo>
                    <a:pt x="955" y="2026"/>
                  </a:lnTo>
                  <a:close/>
                  <a:moveTo>
                    <a:pt x="991" y="2244"/>
                  </a:moveTo>
                  <a:lnTo>
                    <a:pt x="987" y="2246"/>
                  </a:lnTo>
                  <a:lnTo>
                    <a:pt x="987" y="2240"/>
                  </a:lnTo>
                  <a:lnTo>
                    <a:pt x="977" y="2214"/>
                  </a:lnTo>
                  <a:lnTo>
                    <a:pt x="981" y="2202"/>
                  </a:lnTo>
                  <a:lnTo>
                    <a:pt x="981" y="2176"/>
                  </a:lnTo>
                  <a:lnTo>
                    <a:pt x="975" y="2168"/>
                  </a:lnTo>
                  <a:lnTo>
                    <a:pt x="975" y="2166"/>
                  </a:lnTo>
                  <a:lnTo>
                    <a:pt x="981" y="2170"/>
                  </a:lnTo>
                  <a:lnTo>
                    <a:pt x="985" y="2192"/>
                  </a:lnTo>
                  <a:lnTo>
                    <a:pt x="989" y="2200"/>
                  </a:lnTo>
                  <a:lnTo>
                    <a:pt x="985" y="2214"/>
                  </a:lnTo>
                  <a:lnTo>
                    <a:pt x="989" y="2238"/>
                  </a:lnTo>
                  <a:lnTo>
                    <a:pt x="989" y="2238"/>
                  </a:lnTo>
                  <a:lnTo>
                    <a:pt x="991" y="2246"/>
                  </a:lnTo>
                  <a:lnTo>
                    <a:pt x="991" y="2244"/>
                  </a:lnTo>
                  <a:close/>
                  <a:moveTo>
                    <a:pt x="1145" y="1740"/>
                  </a:moveTo>
                  <a:lnTo>
                    <a:pt x="1145" y="1738"/>
                  </a:lnTo>
                  <a:lnTo>
                    <a:pt x="1145" y="1738"/>
                  </a:lnTo>
                  <a:lnTo>
                    <a:pt x="1135" y="1730"/>
                  </a:lnTo>
                  <a:lnTo>
                    <a:pt x="1111" y="1704"/>
                  </a:lnTo>
                  <a:lnTo>
                    <a:pt x="1097" y="1696"/>
                  </a:lnTo>
                  <a:lnTo>
                    <a:pt x="1093" y="1696"/>
                  </a:lnTo>
                  <a:lnTo>
                    <a:pt x="1087" y="1690"/>
                  </a:lnTo>
                  <a:lnTo>
                    <a:pt x="1101" y="1690"/>
                  </a:lnTo>
                  <a:lnTo>
                    <a:pt x="1095" y="1684"/>
                  </a:lnTo>
                  <a:lnTo>
                    <a:pt x="1093" y="1682"/>
                  </a:lnTo>
                  <a:lnTo>
                    <a:pt x="1087" y="1678"/>
                  </a:lnTo>
                  <a:lnTo>
                    <a:pt x="1083" y="1680"/>
                  </a:lnTo>
                  <a:lnTo>
                    <a:pt x="1083" y="1686"/>
                  </a:lnTo>
                  <a:lnTo>
                    <a:pt x="1083" y="1692"/>
                  </a:lnTo>
                  <a:lnTo>
                    <a:pt x="1075" y="1678"/>
                  </a:lnTo>
                  <a:lnTo>
                    <a:pt x="1067" y="1648"/>
                  </a:lnTo>
                  <a:lnTo>
                    <a:pt x="1061" y="1638"/>
                  </a:lnTo>
                  <a:lnTo>
                    <a:pt x="1061" y="1638"/>
                  </a:lnTo>
                  <a:lnTo>
                    <a:pt x="1059" y="1636"/>
                  </a:lnTo>
                  <a:lnTo>
                    <a:pt x="1057" y="1632"/>
                  </a:lnTo>
                  <a:lnTo>
                    <a:pt x="1055" y="1634"/>
                  </a:lnTo>
                  <a:lnTo>
                    <a:pt x="1039" y="1620"/>
                  </a:lnTo>
                  <a:lnTo>
                    <a:pt x="1037" y="1576"/>
                  </a:lnTo>
                  <a:lnTo>
                    <a:pt x="1031" y="1570"/>
                  </a:lnTo>
                  <a:lnTo>
                    <a:pt x="1031" y="1558"/>
                  </a:lnTo>
                  <a:lnTo>
                    <a:pt x="1007" y="1536"/>
                  </a:lnTo>
                  <a:lnTo>
                    <a:pt x="1003" y="1524"/>
                  </a:lnTo>
                  <a:lnTo>
                    <a:pt x="1013" y="1520"/>
                  </a:lnTo>
                  <a:lnTo>
                    <a:pt x="1009" y="1518"/>
                  </a:lnTo>
                  <a:lnTo>
                    <a:pt x="997" y="1508"/>
                  </a:lnTo>
                  <a:lnTo>
                    <a:pt x="975" y="1466"/>
                  </a:lnTo>
                  <a:lnTo>
                    <a:pt x="965" y="1436"/>
                  </a:lnTo>
                  <a:lnTo>
                    <a:pt x="951" y="1416"/>
                  </a:lnTo>
                  <a:lnTo>
                    <a:pt x="945" y="1402"/>
                  </a:lnTo>
                  <a:lnTo>
                    <a:pt x="947" y="1398"/>
                  </a:lnTo>
                  <a:lnTo>
                    <a:pt x="959" y="1426"/>
                  </a:lnTo>
                  <a:lnTo>
                    <a:pt x="975" y="1442"/>
                  </a:lnTo>
                  <a:lnTo>
                    <a:pt x="983" y="1440"/>
                  </a:lnTo>
                  <a:lnTo>
                    <a:pt x="985" y="1436"/>
                  </a:lnTo>
                  <a:lnTo>
                    <a:pt x="993" y="1436"/>
                  </a:lnTo>
                  <a:lnTo>
                    <a:pt x="1027" y="1490"/>
                  </a:lnTo>
                  <a:lnTo>
                    <a:pt x="1035" y="1514"/>
                  </a:lnTo>
                  <a:lnTo>
                    <a:pt x="1043" y="1516"/>
                  </a:lnTo>
                  <a:lnTo>
                    <a:pt x="1053" y="1524"/>
                  </a:lnTo>
                  <a:lnTo>
                    <a:pt x="1065" y="1552"/>
                  </a:lnTo>
                  <a:lnTo>
                    <a:pt x="1065" y="1562"/>
                  </a:lnTo>
                  <a:lnTo>
                    <a:pt x="1071" y="1588"/>
                  </a:lnTo>
                  <a:lnTo>
                    <a:pt x="1089" y="1600"/>
                  </a:lnTo>
                  <a:lnTo>
                    <a:pt x="1101" y="1610"/>
                  </a:lnTo>
                  <a:lnTo>
                    <a:pt x="1105" y="1626"/>
                  </a:lnTo>
                  <a:lnTo>
                    <a:pt x="1115" y="1642"/>
                  </a:lnTo>
                  <a:lnTo>
                    <a:pt x="1125" y="1650"/>
                  </a:lnTo>
                  <a:lnTo>
                    <a:pt x="1133" y="1672"/>
                  </a:lnTo>
                  <a:lnTo>
                    <a:pt x="1135" y="1680"/>
                  </a:lnTo>
                  <a:lnTo>
                    <a:pt x="1131" y="1692"/>
                  </a:lnTo>
                  <a:lnTo>
                    <a:pt x="1137" y="1698"/>
                  </a:lnTo>
                  <a:lnTo>
                    <a:pt x="1145" y="1734"/>
                  </a:lnTo>
                  <a:lnTo>
                    <a:pt x="1149" y="1742"/>
                  </a:lnTo>
                  <a:lnTo>
                    <a:pt x="1145" y="1740"/>
                  </a:lnTo>
                  <a:close/>
                  <a:moveTo>
                    <a:pt x="1279" y="1474"/>
                  </a:moveTo>
                  <a:lnTo>
                    <a:pt x="1281" y="1484"/>
                  </a:lnTo>
                  <a:lnTo>
                    <a:pt x="1279" y="1480"/>
                  </a:lnTo>
                  <a:lnTo>
                    <a:pt x="1279" y="1474"/>
                  </a:lnTo>
                  <a:close/>
                  <a:moveTo>
                    <a:pt x="1352" y="1144"/>
                  </a:moveTo>
                  <a:lnTo>
                    <a:pt x="1333" y="1140"/>
                  </a:lnTo>
                  <a:lnTo>
                    <a:pt x="1329" y="1130"/>
                  </a:lnTo>
                  <a:lnTo>
                    <a:pt x="1327" y="1120"/>
                  </a:lnTo>
                  <a:lnTo>
                    <a:pt x="1341" y="1114"/>
                  </a:lnTo>
                  <a:lnTo>
                    <a:pt x="1343" y="1114"/>
                  </a:lnTo>
                  <a:lnTo>
                    <a:pt x="1349" y="1124"/>
                  </a:lnTo>
                  <a:lnTo>
                    <a:pt x="1358" y="1134"/>
                  </a:lnTo>
                  <a:lnTo>
                    <a:pt x="1349" y="1142"/>
                  </a:lnTo>
                  <a:lnTo>
                    <a:pt x="1352" y="1144"/>
                  </a:lnTo>
                  <a:close/>
                  <a:moveTo>
                    <a:pt x="1358" y="1024"/>
                  </a:moveTo>
                  <a:lnTo>
                    <a:pt x="1358" y="1030"/>
                  </a:lnTo>
                  <a:lnTo>
                    <a:pt x="1315" y="1020"/>
                  </a:lnTo>
                  <a:lnTo>
                    <a:pt x="1309" y="1026"/>
                  </a:lnTo>
                  <a:lnTo>
                    <a:pt x="1299" y="1026"/>
                  </a:lnTo>
                  <a:lnTo>
                    <a:pt x="1295" y="1036"/>
                  </a:lnTo>
                  <a:lnTo>
                    <a:pt x="1299" y="1044"/>
                  </a:lnTo>
                  <a:lnTo>
                    <a:pt x="1271" y="1044"/>
                  </a:lnTo>
                  <a:lnTo>
                    <a:pt x="1291" y="1064"/>
                  </a:lnTo>
                  <a:lnTo>
                    <a:pt x="1297" y="1084"/>
                  </a:lnTo>
                  <a:lnTo>
                    <a:pt x="1321" y="1094"/>
                  </a:lnTo>
                  <a:lnTo>
                    <a:pt x="1319" y="1114"/>
                  </a:lnTo>
                  <a:lnTo>
                    <a:pt x="1317" y="1114"/>
                  </a:lnTo>
                  <a:lnTo>
                    <a:pt x="1317" y="1116"/>
                  </a:lnTo>
                  <a:lnTo>
                    <a:pt x="1317" y="1120"/>
                  </a:lnTo>
                  <a:lnTo>
                    <a:pt x="1319" y="1120"/>
                  </a:lnTo>
                  <a:lnTo>
                    <a:pt x="1323" y="1134"/>
                  </a:lnTo>
                  <a:lnTo>
                    <a:pt x="1325" y="1132"/>
                  </a:lnTo>
                  <a:lnTo>
                    <a:pt x="1323" y="1154"/>
                  </a:lnTo>
                  <a:lnTo>
                    <a:pt x="1327" y="1166"/>
                  </a:lnTo>
                  <a:lnTo>
                    <a:pt x="1337" y="1162"/>
                  </a:lnTo>
                  <a:lnTo>
                    <a:pt x="1337" y="1164"/>
                  </a:lnTo>
                  <a:lnTo>
                    <a:pt x="1333" y="1168"/>
                  </a:lnTo>
                  <a:lnTo>
                    <a:pt x="1343" y="1172"/>
                  </a:lnTo>
                  <a:lnTo>
                    <a:pt x="1333" y="1178"/>
                  </a:lnTo>
                  <a:lnTo>
                    <a:pt x="1347" y="1186"/>
                  </a:lnTo>
                  <a:lnTo>
                    <a:pt x="1343" y="1198"/>
                  </a:lnTo>
                  <a:lnTo>
                    <a:pt x="1345" y="1222"/>
                  </a:lnTo>
                  <a:lnTo>
                    <a:pt x="1345" y="1222"/>
                  </a:lnTo>
                  <a:lnTo>
                    <a:pt x="1345" y="1224"/>
                  </a:lnTo>
                  <a:lnTo>
                    <a:pt x="1347" y="1226"/>
                  </a:lnTo>
                  <a:lnTo>
                    <a:pt x="1347" y="1226"/>
                  </a:lnTo>
                  <a:lnTo>
                    <a:pt x="1349" y="1234"/>
                  </a:lnTo>
                  <a:lnTo>
                    <a:pt x="1335" y="1234"/>
                  </a:lnTo>
                  <a:lnTo>
                    <a:pt x="1305" y="1240"/>
                  </a:lnTo>
                  <a:lnTo>
                    <a:pt x="1289" y="1234"/>
                  </a:lnTo>
                  <a:lnTo>
                    <a:pt x="1279" y="1222"/>
                  </a:lnTo>
                  <a:lnTo>
                    <a:pt x="1259" y="1218"/>
                  </a:lnTo>
                  <a:lnTo>
                    <a:pt x="1255" y="1198"/>
                  </a:lnTo>
                  <a:lnTo>
                    <a:pt x="1255" y="1186"/>
                  </a:lnTo>
                  <a:lnTo>
                    <a:pt x="1261" y="1188"/>
                  </a:lnTo>
                  <a:lnTo>
                    <a:pt x="1269" y="1158"/>
                  </a:lnTo>
                  <a:lnTo>
                    <a:pt x="1273" y="1154"/>
                  </a:lnTo>
                  <a:lnTo>
                    <a:pt x="1285" y="1158"/>
                  </a:lnTo>
                  <a:lnTo>
                    <a:pt x="1279" y="1146"/>
                  </a:lnTo>
                  <a:lnTo>
                    <a:pt x="1267" y="1144"/>
                  </a:lnTo>
                  <a:lnTo>
                    <a:pt x="1255" y="1124"/>
                  </a:lnTo>
                  <a:lnTo>
                    <a:pt x="1249" y="1116"/>
                  </a:lnTo>
                  <a:lnTo>
                    <a:pt x="1249" y="1116"/>
                  </a:lnTo>
                  <a:lnTo>
                    <a:pt x="1247" y="1114"/>
                  </a:lnTo>
                  <a:lnTo>
                    <a:pt x="1247" y="1114"/>
                  </a:lnTo>
                  <a:lnTo>
                    <a:pt x="1245" y="1112"/>
                  </a:lnTo>
                  <a:lnTo>
                    <a:pt x="1245" y="1112"/>
                  </a:lnTo>
                  <a:lnTo>
                    <a:pt x="1245" y="1112"/>
                  </a:lnTo>
                  <a:lnTo>
                    <a:pt x="1231" y="1084"/>
                  </a:lnTo>
                  <a:lnTo>
                    <a:pt x="1231" y="1064"/>
                  </a:lnTo>
                  <a:lnTo>
                    <a:pt x="1227" y="1064"/>
                  </a:lnTo>
                  <a:lnTo>
                    <a:pt x="1227" y="1064"/>
                  </a:lnTo>
                  <a:lnTo>
                    <a:pt x="1223" y="1054"/>
                  </a:lnTo>
                  <a:lnTo>
                    <a:pt x="1215" y="1046"/>
                  </a:lnTo>
                  <a:lnTo>
                    <a:pt x="1225" y="1026"/>
                  </a:lnTo>
                  <a:lnTo>
                    <a:pt x="1227" y="1018"/>
                  </a:lnTo>
                  <a:lnTo>
                    <a:pt x="1229" y="1020"/>
                  </a:lnTo>
                  <a:lnTo>
                    <a:pt x="1233" y="1004"/>
                  </a:lnTo>
                  <a:lnTo>
                    <a:pt x="1239" y="1018"/>
                  </a:lnTo>
                  <a:lnTo>
                    <a:pt x="1249" y="1004"/>
                  </a:lnTo>
                  <a:lnTo>
                    <a:pt x="1263" y="998"/>
                  </a:lnTo>
                  <a:lnTo>
                    <a:pt x="1255" y="994"/>
                  </a:lnTo>
                  <a:lnTo>
                    <a:pt x="1281" y="988"/>
                  </a:lnTo>
                  <a:lnTo>
                    <a:pt x="1293" y="978"/>
                  </a:lnTo>
                  <a:lnTo>
                    <a:pt x="1309" y="982"/>
                  </a:lnTo>
                  <a:lnTo>
                    <a:pt x="1323" y="978"/>
                  </a:lnTo>
                  <a:lnTo>
                    <a:pt x="1333" y="986"/>
                  </a:lnTo>
                  <a:lnTo>
                    <a:pt x="1347" y="1012"/>
                  </a:lnTo>
                  <a:lnTo>
                    <a:pt x="1360" y="1022"/>
                  </a:lnTo>
                  <a:lnTo>
                    <a:pt x="1360" y="1024"/>
                  </a:lnTo>
                  <a:lnTo>
                    <a:pt x="1358" y="1024"/>
                  </a:lnTo>
                  <a:close/>
                  <a:moveTo>
                    <a:pt x="1652" y="286"/>
                  </a:moveTo>
                  <a:lnTo>
                    <a:pt x="1656" y="286"/>
                  </a:lnTo>
                  <a:lnTo>
                    <a:pt x="1652" y="288"/>
                  </a:lnTo>
                  <a:lnTo>
                    <a:pt x="1652" y="286"/>
                  </a:lnTo>
                  <a:close/>
                  <a:moveTo>
                    <a:pt x="1778" y="186"/>
                  </a:moveTo>
                  <a:lnTo>
                    <a:pt x="1774" y="170"/>
                  </a:lnTo>
                  <a:lnTo>
                    <a:pt x="1790" y="180"/>
                  </a:lnTo>
                  <a:lnTo>
                    <a:pt x="1800" y="208"/>
                  </a:lnTo>
                  <a:lnTo>
                    <a:pt x="1792" y="212"/>
                  </a:lnTo>
                  <a:lnTo>
                    <a:pt x="1792" y="212"/>
                  </a:lnTo>
                  <a:lnTo>
                    <a:pt x="1788" y="208"/>
                  </a:lnTo>
                  <a:lnTo>
                    <a:pt x="1790" y="196"/>
                  </a:lnTo>
                  <a:lnTo>
                    <a:pt x="1778" y="186"/>
                  </a:lnTo>
                  <a:close/>
                  <a:moveTo>
                    <a:pt x="1796" y="242"/>
                  </a:moveTo>
                  <a:lnTo>
                    <a:pt x="1788" y="236"/>
                  </a:lnTo>
                  <a:lnTo>
                    <a:pt x="1804" y="242"/>
                  </a:lnTo>
                  <a:lnTo>
                    <a:pt x="1796" y="242"/>
                  </a:lnTo>
                  <a:close/>
                  <a:moveTo>
                    <a:pt x="1884" y="102"/>
                  </a:moveTo>
                  <a:lnTo>
                    <a:pt x="1884" y="100"/>
                  </a:lnTo>
                  <a:lnTo>
                    <a:pt x="1884" y="102"/>
                  </a:lnTo>
                  <a:lnTo>
                    <a:pt x="1884" y="102"/>
                  </a:lnTo>
                  <a:close/>
                  <a:moveTo>
                    <a:pt x="1890" y="106"/>
                  </a:moveTo>
                  <a:lnTo>
                    <a:pt x="1894" y="104"/>
                  </a:lnTo>
                  <a:lnTo>
                    <a:pt x="1894" y="108"/>
                  </a:lnTo>
                  <a:lnTo>
                    <a:pt x="1890" y="106"/>
                  </a:lnTo>
                  <a:close/>
                  <a:moveTo>
                    <a:pt x="1904" y="96"/>
                  </a:moveTo>
                  <a:lnTo>
                    <a:pt x="1896" y="100"/>
                  </a:lnTo>
                  <a:lnTo>
                    <a:pt x="1888" y="82"/>
                  </a:lnTo>
                  <a:lnTo>
                    <a:pt x="1884" y="90"/>
                  </a:lnTo>
                  <a:lnTo>
                    <a:pt x="1884" y="78"/>
                  </a:lnTo>
                  <a:lnTo>
                    <a:pt x="1884" y="52"/>
                  </a:lnTo>
                  <a:lnTo>
                    <a:pt x="1896" y="40"/>
                  </a:lnTo>
                  <a:lnTo>
                    <a:pt x="1902" y="20"/>
                  </a:lnTo>
                  <a:lnTo>
                    <a:pt x="1904" y="26"/>
                  </a:lnTo>
                  <a:lnTo>
                    <a:pt x="1896" y="46"/>
                  </a:lnTo>
                  <a:lnTo>
                    <a:pt x="1904" y="82"/>
                  </a:lnTo>
                  <a:lnTo>
                    <a:pt x="1904" y="96"/>
                  </a:lnTo>
                  <a:close/>
                  <a:moveTo>
                    <a:pt x="2190" y="1762"/>
                  </a:moveTo>
                  <a:lnTo>
                    <a:pt x="2188" y="1760"/>
                  </a:lnTo>
                  <a:lnTo>
                    <a:pt x="2190" y="1762"/>
                  </a:lnTo>
                  <a:lnTo>
                    <a:pt x="2190" y="17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37" name="Freeform 137"/>
            <p:cNvSpPr>
              <a:spLocks/>
            </p:cNvSpPr>
            <p:nvPr/>
          </p:nvSpPr>
          <p:spPr bwMode="black">
            <a:xfrm>
              <a:off x="5345113" y="0"/>
              <a:ext cx="195263" cy="149225"/>
            </a:xfrm>
            <a:custGeom>
              <a:avLst/>
              <a:gdLst>
                <a:gd name="T0" fmla="*/ 2 w 123"/>
                <a:gd name="T1" fmla="*/ 0 h 94"/>
                <a:gd name="T2" fmla="*/ 0 w 123"/>
                <a:gd name="T3" fmla="*/ 16 h 94"/>
                <a:gd name="T4" fmla="*/ 4 w 123"/>
                <a:gd name="T5" fmla="*/ 30 h 94"/>
                <a:gd name="T6" fmla="*/ 38 w 123"/>
                <a:gd name="T7" fmla="*/ 34 h 94"/>
                <a:gd name="T8" fmla="*/ 38 w 123"/>
                <a:gd name="T9" fmla="*/ 48 h 94"/>
                <a:gd name="T10" fmla="*/ 32 w 123"/>
                <a:gd name="T11" fmla="*/ 42 h 94"/>
                <a:gd name="T12" fmla="*/ 12 w 123"/>
                <a:gd name="T13" fmla="*/ 42 h 94"/>
                <a:gd name="T14" fmla="*/ 38 w 123"/>
                <a:gd name="T15" fmla="*/ 74 h 94"/>
                <a:gd name="T16" fmla="*/ 38 w 123"/>
                <a:gd name="T17" fmla="*/ 50 h 94"/>
                <a:gd name="T18" fmla="*/ 40 w 123"/>
                <a:gd name="T19" fmla="*/ 48 h 94"/>
                <a:gd name="T20" fmla="*/ 50 w 123"/>
                <a:gd name="T21" fmla="*/ 56 h 94"/>
                <a:gd name="T22" fmla="*/ 42 w 123"/>
                <a:gd name="T23" fmla="*/ 58 h 94"/>
                <a:gd name="T24" fmla="*/ 44 w 123"/>
                <a:gd name="T25" fmla="*/ 76 h 94"/>
                <a:gd name="T26" fmla="*/ 59 w 123"/>
                <a:gd name="T27" fmla="*/ 76 h 94"/>
                <a:gd name="T28" fmla="*/ 59 w 123"/>
                <a:gd name="T29" fmla="*/ 76 h 94"/>
                <a:gd name="T30" fmla="*/ 71 w 123"/>
                <a:gd name="T31" fmla="*/ 92 h 94"/>
                <a:gd name="T32" fmla="*/ 77 w 123"/>
                <a:gd name="T33" fmla="*/ 82 h 94"/>
                <a:gd name="T34" fmla="*/ 103 w 123"/>
                <a:gd name="T35" fmla="*/ 90 h 94"/>
                <a:gd name="T36" fmla="*/ 99 w 123"/>
                <a:gd name="T37" fmla="*/ 86 h 94"/>
                <a:gd name="T38" fmla="*/ 103 w 123"/>
                <a:gd name="T39" fmla="*/ 86 h 94"/>
                <a:gd name="T40" fmla="*/ 109 w 123"/>
                <a:gd name="T41" fmla="*/ 94 h 94"/>
                <a:gd name="T42" fmla="*/ 115 w 123"/>
                <a:gd name="T43" fmla="*/ 84 h 94"/>
                <a:gd name="T44" fmla="*/ 111 w 123"/>
                <a:gd name="T45" fmla="*/ 82 h 94"/>
                <a:gd name="T46" fmla="*/ 123 w 123"/>
                <a:gd name="T47" fmla="*/ 78 h 94"/>
                <a:gd name="T48" fmla="*/ 91 w 123"/>
                <a:gd name="T49" fmla="*/ 48 h 94"/>
                <a:gd name="T50" fmla="*/ 79 w 123"/>
                <a:gd name="T51" fmla="*/ 6 h 94"/>
                <a:gd name="T52" fmla="*/ 79 w 123"/>
                <a:gd name="T53" fmla="*/ 0 h 94"/>
                <a:gd name="T54" fmla="*/ 2 w 123"/>
                <a:gd name="T5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3" h="94">
                  <a:moveTo>
                    <a:pt x="2" y="0"/>
                  </a:moveTo>
                  <a:lnTo>
                    <a:pt x="0" y="16"/>
                  </a:lnTo>
                  <a:lnTo>
                    <a:pt x="4" y="30"/>
                  </a:lnTo>
                  <a:lnTo>
                    <a:pt x="38" y="34"/>
                  </a:lnTo>
                  <a:lnTo>
                    <a:pt x="38" y="48"/>
                  </a:lnTo>
                  <a:lnTo>
                    <a:pt x="32" y="42"/>
                  </a:lnTo>
                  <a:lnTo>
                    <a:pt x="12" y="42"/>
                  </a:lnTo>
                  <a:lnTo>
                    <a:pt x="38" y="74"/>
                  </a:lnTo>
                  <a:lnTo>
                    <a:pt x="38" y="50"/>
                  </a:lnTo>
                  <a:lnTo>
                    <a:pt x="40" y="48"/>
                  </a:lnTo>
                  <a:lnTo>
                    <a:pt x="50" y="56"/>
                  </a:lnTo>
                  <a:lnTo>
                    <a:pt x="42" y="58"/>
                  </a:lnTo>
                  <a:lnTo>
                    <a:pt x="44" y="76"/>
                  </a:lnTo>
                  <a:lnTo>
                    <a:pt x="59" y="76"/>
                  </a:lnTo>
                  <a:lnTo>
                    <a:pt x="59" y="76"/>
                  </a:lnTo>
                  <a:lnTo>
                    <a:pt x="71" y="92"/>
                  </a:lnTo>
                  <a:lnTo>
                    <a:pt x="77" y="82"/>
                  </a:lnTo>
                  <a:lnTo>
                    <a:pt x="103" y="90"/>
                  </a:lnTo>
                  <a:lnTo>
                    <a:pt x="99" y="86"/>
                  </a:lnTo>
                  <a:lnTo>
                    <a:pt x="103" y="86"/>
                  </a:lnTo>
                  <a:lnTo>
                    <a:pt x="109" y="94"/>
                  </a:lnTo>
                  <a:lnTo>
                    <a:pt x="115" y="84"/>
                  </a:lnTo>
                  <a:lnTo>
                    <a:pt x="111" y="82"/>
                  </a:lnTo>
                  <a:lnTo>
                    <a:pt x="123" y="78"/>
                  </a:lnTo>
                  <a:lnTo>
                    <a:pt x="91" y="48"/>
                  </a:lnTo>
                  <a:lnTo>
                    <a:pt x="79" y="6"/>
                  </a:lnTo>
                  <a:lnTo>
                    <a:pt x="79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6356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/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338835" y="129094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351833"/>
            <a:ext cx="25603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625391"/>
            <a:ext cx="2560320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078224" y="129094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/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291840" y="2351833"/>
            <a:ext cx="25603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3291840" y="2625391"/>
            <a:ext cx="2560320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809677" y="129094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023293" y="2351833"/>
            <a:ext cx="25603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023293" y="2625391"/>
            <a:ext cx="2560320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/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tem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-457201"/>
            <a:ext cx="9144000" cy="225829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rgbClr val="FFFFFF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338835" y="129094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351833"/>
            <a:ext cx="25603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625391"/>
            <a:ext cx="2560320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078224" y="129094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/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291840" y="2351833"/>
            <a:ext cx="25603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3291840" y="2625391"/>
            <a:ext cx="2560320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809677" y="129094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023293" y="2351833"/>
            <a:ext cx="25603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023293" y="2625391"/>
            <a:ext cx="2560320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38485"/>
            <a:ext cx="8031162" cy="726578"/>
          </a:xfrm>
        </p:spPr>
        <p:txBody>
          <a:bodyPr/>
          <a:lstStyle>
            <a:lvl1pPr algn="l"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962" y="1127581"/>
            <a:ext cx="2954397" cy="3138974"/>
          </a:xfrm>
        </p:spPr>
        <p:txBody>
          <a:bodyPr>
            <a:normAutofit/>
          </a:bodyPr>
          <a:lstStyle>
            <a:lvl1pPr>
              <a:defRPr sz="1400" b="0" i="0">
                <a:latin typeface="Arial" charset="0"/>
              </a:defRPr>
            </a:lvl1pPr>
            <a:lvl2pPr>
              <a:defRPr sz="1400" b="0" i="0">
                <a:latin typeface="Arial" charset="0"/>
              </a:defRPr>
            </a:lvl2pPr>
            <a:lvl3pPr>
              <a:defRPr sz="1200" b="0" i="0">
                <a:latin typeface="Arial" charset="0"/>
              </a:defRPr>
            </a:lvl3pPr>
            <a:lvl4pPr>
              <a:defRPr sz="1100" b="0" i="0">
                <a:latin typeface="Arial" charset="0"/>
              </a:defRPr>
            </a:lvl4pPr>
            <a:lvl5pPr>
              <a:defRPr sz="1100" b="0" i="0">
                <a:latin typeface="Arial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3759200" y="1178560"/>
            <a:ext cx="5384800" cy="3068320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55951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22351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671571"/>
            <a:ext cx="1927352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058013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588113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588113" y="2671571"/>
            <a:ext cx="1927352" cy="1643634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093675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4623775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4623775" y="2671571"/>
            <a:ext cx="1927352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7129336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659436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659436" y="2671571"/>
            <a:ext cx="1927352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/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tem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-526471"/>
            <a:ext cx="9144000" cy="225829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rgbClr val="FFFFFF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22351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671571"/>
            <a:ext cx="1927352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058013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588113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588113" y="2671571"/>
            <a:ext cx="1927352" cy="1643634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093675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4623775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4623775" y="2671571"/>
            <a:ext cx="1927352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7129336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659436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659436" y="2671571"/>
            <a:ext cx="1927352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</p:bldLst>
      </p:timing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22199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448227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178480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178480" y="2544576"/>
            <a:ext cx="1527048" cy="1643634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074255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3804509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34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3804509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700283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5430538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37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5430537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38" name="Text Placeholder 10"/>
          <p:cNvSpPr>
            <a:spLocks noGrp="1"/>
          </p:cNvSpPr>
          <p:nvPr>
            <p:ph type="body" sz="quarter" idx="26" hasCustomPrompt="1"/>
          </p:nvPr>
        </p:nvSpPr>
        <p:spPr>
          <a:xfrm>
            <a:off x="7056565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39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7056565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40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7326313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Item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-457201"/>
            <a:ext cx="9144000" cy="225829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rgbClr val="FFFFFF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22199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448227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178480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178480" y="2544576"/>
            <a:ext cx="1527048" cy="1643634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074255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3804509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34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3804509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700283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5430538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37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5430537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38" name="Text Placeholder 10"/>
          <p:cNvSpPr>
            <a:spLocks noGrp="1"/>
          </p:cNvSpPr>
          <p:nvPr>
            <p:ph type="body" sz="quarter" idx="26" hasCustomPrompt="1"/>
          </p:nvPr>
        </p:nvSpPr>
        <p:spPr>
          <a:xfrm>
            <a:off x="7056565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39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7056565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40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7326313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animBg="1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animBg="1"/>
        </p:bldLst>
      </p:timing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379222" y="1211264"/>
            <a:ext cx="906778" cy="90677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139414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346451"/>
            <a:ext cx="2560320" cy="4592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118611" y="1211264"/>
            <a:ext cx="906778" cy="90677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/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291840" y="2139414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3291840" y="2346451"/>
            <a:ext cx="2560320" cy="4592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850064" y="1211264"/>
            <a:ext cx="906778" cy="90677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023293" y="2139414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023293" y="2346451"/>
            <a:ext cx="2560320" cy="4592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1379222" y="2815908"/>
            <a:ext cx="906778" cy="90677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552451" y="3744058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552451" y="3951095"/>
            <a:ext cx="2560320" cy="4592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4118611" y="2815908"/>
            <a:ext cx="906778" cy="90677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/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30" hasCustomPrompt="1"/>
          </p:nvPr>
        </p:nvSpPr>
        <p:spPr>
          <a:xfrm>
            <a:off x="3291840" y="3744058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31" hasCustomPrompt="1"/>
          </p:nvPr>
        </p:nvSpPr>
        <p:spPr>
          <a:xfrm>
            <a:off x="3291840" y="3951095"/>
            <a:ext cx="2560320" cy="4592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6850064" y="2815908"/>
            <a:ext cx="906778" cy="90677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33" hasCustomPrompt="1"/>
          </p:nvPr>
        </p:nvSpPr>
        <p:spPr>
          <a:xfrm>
            <a:off x="6023293" y="3744058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6023293" y="3951095"/>
            <a:ext cx="2560320" cy="4592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/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62039" y="1180085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108935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305811"/>
            <a:ext cx="1927352" cy="5186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097701" y="1180085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588113" y="2108935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588113" y="2305811"/>
            <a:ext cx="1927352" cy="518669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133363" y="1180085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4623775" y="2108935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4623775" y="2305811"/>
            <a:ext cx="1927352" cy="5186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7169024" y="1180085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659436" y="2108935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659436" y="2305811"/>
            <a:ext cx="1927352" cy="5186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1062039" y="2907030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9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552451" y="3835880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0" name="Text Placehold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552451" y="4032756"/>
            <a:ext cx="1927352" cy="5186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3097701" y="2907030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2" name="Text Placeholder 10"/>
          <p:cNvSpPr>
            <a:spLocks noGrp="1"/>
          </p:cNvSpPr>
          <p:nvPr>
            <p:ph type="body" sz="quarter" idx="30" hasCustomPrompt="1"/>
          </p:nvPr>
        </p:nvSpPr>
        <p:spPr>
          <a:xfrm>
            <a:off x="2588113" y="3835880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3" name="Text Placeholder 10"/>
          <p:cNvSpPr>
            <a:spLocks noGrp="1"/>
          </p:cNvSpPr>
          <p:nvPr>
            <p:ph type="body" sz="quarter" idx="31" hasCustomPrompt="1"/>
          </p:nvPr>
        </p:nvSpPr>
        <p:spPr>
          <a:xfrm>
            <a:off x="2588113" y="4032756"/>
            <a:ext cx="1927352" cy="518669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44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5133363" y="2907030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33" hasCustomPrompt="1"/>
          </p:nvPr>
        </p:nvSpPr>
        <p:spPr>
          <a:xfrm>
            <a:off x="4623775" y="3835880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46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4623775" y="4032756"/>
            <a:ext cx="1927352" cy="5186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35"/>
          </p:nvPr>
        </p:nvSpPr>
        <p:spPr>
          <a:xfrm>
            <a:off x="7169024" y="2907030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8" name="Text Placeholder 10"/>
          <p:cNvSpPr>
            <a:spLocks noGrp="1"/>
          </p:cNvSpPr>
          <p:nvPr>
            <p:ph type="body" sz="quarter" idx="36" hasCustomPrompt="1"/>
          </p:nvPr>
        </p:nvSpPr>
        <p:spPr>
          <a:xfrm>
            <a:off x="6659436" y="3835880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49" name="Text Placeholder 10"/>
          <p:cNvSpPr>
            <a:spLocks noGrp="1"/>
          </p:cNvSpPr>
          <p:nvPr>
            <p:ph type="body" sz="quarter" idx="37" hasCustomPrompt="1"/>
          </p:nvPr>
        </p:nvSpPr>
        <p:spPr>
          <a:xfrm>
            <a:off x="6659436" y="4032756"/>
            <a:ext cx="1927352" cy="5186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/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Item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52451" y="1465254"/>
            <a:ext cx="772160" cy="772160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1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402081" y="1465254"/>
            <a:ext cx="1764602" cy="215444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402081" y="1696617"/>
            <a:ext cx="1764602" cy="855093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276156" y="1465254"/>
            <a:ext cx="772160" cy="772160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lang="en-US" sz="11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/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125786" y="1465254"/>
            <a:ext cx="1764602" cy="215444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4125786" y="1696617"/>
            <a:ext cx="1764602" cy="855093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999861" y="1465254"/>
            <a:ext cx="772160" cy="772160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1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849492" y="1465254"/>
            <a:ext cx="1764602" cy="215444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849492" y="1696617"/>
            <a:ext cx="1764602" cy="855093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552451" y="2815908"/>
            <a:ext cx="772160" cy="772160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1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1402081" y="2815908"/>
            <a:ext cx="1764602" cy="215444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1402081" y="3047271"/>
            <a:ext cx="1764602" cy="855093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3276156" y="2815908"/>
            <a:ext cx="772160" cy="772160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lang="en-US" sz="11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/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30" hasCustomPrompt="1"/>
          </p:nvPr>
        </p:nvSpPr>
        <p:spPr>
          <a:xfrm>
            <a:off x="4125786" y="2815908"/>
            <a:ext cx="1764602" cy="215444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31" hasCustomPrompt="1"/>
          </p:nvPr>
        </p:nvSpPr>
        <p:spPr>
          <a:xfrm>
            <a:off x="4125786" y="3047271"/>
            <a:ext cx="1764602" cy="855093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5999861" y="2815908"/>
            <a:ext cx="772160" cy="772160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1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33" hasCustomPrompt="1"/>
          </p:nvPr>
        </p:nvSpPr>
        <p:spPr>
          <a:xfrm>
            <a:off x="6849492" y="2815908"/>
            <a:ext cx="1764602" cy="215444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6849492" y="3047271"/>
            <a:ext cx="1764602" cy="855093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/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rt Ar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artArt Placeholder 2"/>
          <p:cNvSpPr>
            <a:spLocks noGrp="1"/>
          </p:cNvSpPr>
          <p:nvPr>
            <p:ph type="dgm" sz="quarter" idx="12"/>
          </p:nvPr>
        </p:nvSpPr>
        <p:spPr>
          <a:xfrm>
            <a:off x="464820" y="361950"/>
            <a:ext cx="4290060" cy="4114800"/>
          </a:xfrm>
        </p:spPr>
        <p:txBody>
          <a:bodyPr anchor="ctr" anchorCtr="0"/>
          <a:lstStyle>
            <a:lvl1pPr marL="0" indent="0" algn="ctr">
              <a:buFontTx/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Click icon to add SmartArt graphic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27625" y="361950"/>
            <a:ext cx="3711575" cy="4114800"/>
          </a:xfrm>
        </p:spPr>
        <p:txBody>
          <a:bodyPr anchor="ctr" anchorCtr="0"/>
          <a:lstStyle>
            <a:lvl1pPr marL="0" indent="0">
              <a:buFontTx/>
              <a:buNone/>
              <a:defRPr sz="3200" cap="all" spc="-80" baseline="0">
                <a:solidFill>
                  <a:schemeClr val="accent1"/>
                </a:solidFill>
                <a:latin typeface="Lato Bold" panose="020F0802020204030203" pitchFamily="34" charset="0"/>
              </a:defRPr>
            </a:lvl1pPr>
            <a:lvl2pPr marL="0" indent="0">
              <a:buFontTx/>
              <a:buNone/>
              <a:defRPr b="0" i="0" baseline="0">
                <a:latin typeface="Arial" charset="0"/>
              </a:defRPr>
            </a:lvl2pPr>
          </a:lstStyle>
          <a:p>
            <a:pPr lvl="0"/>
            <a:r>
              <a:rPr lang="en-US" dirty="0"/>
              <a:t>Heading Text Like This</a:t>
            </a:r>
          </a:p>
          <a:p>
            <a:pPr lvl="1"/>
            <a:r>
              <a:rPr lang="en-US" dirty="0"/>
              <a:t>Body Text like this</a:t>
            </a:r>
          </a:p>
        </p:txBody>
      </p:sp>
    </p:spTree>
    <p:extLst/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36576"/>
            <a:ext cx="8031162" cy="726578"/>
          </a:xfrm>
        </p:spPr>
        <p:txBody>
          <a:bodyPr/>
          <a:lstStyle>
            <a:lvl1pPr algn="l"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5629216" y="1127581"/>
            <a:ext cx="2954397" cy="3138974"/>
          </a:xfrm>
        </p:spPr>
        <p:txBody>
          <a:bodyPr>
            <a:normAutofit/>
          </a:bodyPr>
          <a:lstStyle>
            <a:lvl1pPr>
              <a:defRPr sz="1400" b="0" i="0">
                <a:latin typeface="Arial" charset="0"/>
              </a:defRPr>
            </a:lvl1pPr>
            <a:lvl2pPr>
              <a:defRPr sz="1400" b="0" i="0">
                <a:latin typeface="Arial" charset="0"/>
              </a:defRPr>
            </a:lvl2pPr>
            <a:lvl3pPr>
              <a:defRPr sz="1200" b="0" i="0">
                <a:latin typeface="Arial" charset="0"/>
              </a:defRPr>
            </a:lvl3pPr>
            <a:lvl4pPr>
              <a:defRPr sz="1100" b="0" i="0">
                <a:latin typeface="Arial" charset="0"/>
              </a:defRPr>
            </a:lvl4pPr>
            <a:lvl5pPr>
              <a:defRPr sz="1100" b="0" i="0">
                <a:latin typeface="Arial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0" y="1178560"/>
            <a:ext cx="5384800" cy="3068320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65393466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igh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1975" y="1483894"/>
            <a:ext cx="8020050" cy="1102519"/>
          </a:xfrm>
        </p:spPr>
        <p:txBody>
          <a:bodyPr anchor="b">
            <a:normAutofit/>
          </a:bodyPr>
          <a:lstStyle>
            <a:lvl1pPr algn="ctr">
              <a:defRPr sz="2800" b="0" i="0">
                <a:ln w="6350" cmpd="sng">
                  <a:noFill/>
                </a:ln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1975" y="2590015"/>
            <a:ext cx="8020050" cy="1314450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re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4831766"/>
          </a:xfrm>
          <a:prstGeom prst="rect">
            <a:avLst/>
          </a:prstGeom>
          <a:solidFill>
            <a:schemeClr val="bg1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3563" y="1483894"/>
            <a:ext cx="8020050" cy="1102519"/>
          </a:xfrm>
        </p:spPr>
        <p:txBody>
          <a:bodyPr anchor="b">
            <a:normAutofit/>
          </a:bodyPr>
          <a:lstStyle>
            <a:lvl1pPr algn="ctr">
              <a:defRPr sz="2800" b="0" i="0">
                <a:ln w="6350" cmpd="sng">
                  <a:noFill/>
                </a:ln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3563" y="2590015"/>
            <a:ext cx="8020050" cy="1314450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pecia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1975" y="927409"/>
            <a:ext cx="8020050" cy="1102519"/>
          </a:xfrm>
        </p:spPr>
        <p:txBody>
          <a:bodyPr anchor="b">
            <a:normAutofit/>
          </a:bodyPr>
          <a:lstStyle>
            <a:lvl1pPr algn="ctr">
              <a:defRPr sz="2800" b="0" i="0">
                <a:ln w="6350" cmpd="sng">
                  <a:noFill/>
                </a:ln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1975" y="2553055"/>
            <a:ext cx="8020050" cy="1314450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86582" y="2305406"/>
            <a:ext cx="7970837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4396581" y="2135121"/>
            <a:ext cx="350838" cy="350838"/>
            <a:chOff x="4413750" y="2433065"/>
            <a:chExt cx="547410" cy="547410"/>
          </a:xfrm>
        </p:grpSpPr>
        <p:sp>
          <p:nvSpPr>
            <p:cNvPr id="10" name="Oval 9"/>
            <p:cNvSpPr/>
            <p:nvPr/>
          </p:nvSpPr>
          <p:spPr>
            <a:xfrm>
              <a:off x="4413750" y="2433065"/>
              <a:ext cx="547410" cy="547410"/>
            </a:xfrm>
            <a:prstGeom prst="ellipse">
              <a:avLst/>
            </a:prstGeom>
            <a:solidFill>
              <a:schemeClr val="tx2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4517676" y="2536991"/>
              <a:ext cx="339558" cy="339558"/>
            </a:xfrm>
            <a:prstGeom prst="ellipse">
              <a:avLst/>
            </a:prstGeom>
            <a:solidFill>
              <a:schemeClr val="tx2"/>
            </a:solidFill>
            <a:ln w="38100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charset="0"/>
              </a:endParaRPr>
            </a:p>
          </p:txBody>
        </p:sp>
        <p:sp>
          <p:nvSpPr>
            <p:cNvPr id="5" name="Arc 4"/>
            <p:cNvSpPr/>
            <p:nvPr/>
          </p:nvSpPr>
          <p:spPr>
            <a:xfrm rot="2700000">
              <a:off x="4415560" y="2434875"/>
              <a:ext cx="543790" cy="543790"/>
            </a:xfrm>
            <a:prstGeom prst="arc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charset="0"/>
              </a:endParaRPr>
            </a:p>
          </p:txBody>
        </p:sp>
        <p:sp>
          <p:nvSpPr>
            <p:cNvPr id="6" name="Arc 5"/>
            <p:cNvSpPr/>
            <p:nvPr/>
          </p:nvSpPr>
          <p:spPr>
            <a:xfrm rot="18900000" flipH="1">
              <a:off x="4415560" y="2434875"/>
              <a:ext cx="543790" cy="543790"/>
            </a:xfrm>
            <a:prstGeom prst="arc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charset="0"/>
              </a:endParaRPr>
            </a:p>
          </p:txBody>
        </p:sp>
      </p:grpSp>
    </p:spTree>
    <p:extLst/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75" y="2667398"/>
            <a:ext cx="8020050" cy="1021556"/>
          </a:xfrm>
        </p:spPr>
        <p:txBody>
          <a:bodyPr anchor="b" anchorCtr="0">
            <a:normAutofit/>
          </a:bodyPr>
          <a:lstStyle>
            <a:lvl1pPr algn="l">
              <a:defRPr sz="4000" b="0" i="0" cap="all" baseline="0">
                <a:ln w="6350" cmpd="sng">
                  <a:noFill/>
                </a:ln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975" y="3638154"/>
            <a:ext cx="8020050" cy="112514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nif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230905"/>
            <a:ext cx="9144000" cy="268375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1975" y="1343829"/>
            <a:ext cx="8020050" cy="1102519"/>
          </a:xfrm>
        </p:spPr>
        <p:txBody>
          <a:bodyPr anchor="b">
            <a:normAutofit/>
          </a:bodyPr>
          <a:lstStyle>
            <a:lvl1pPr algn="l">
              <a:defRPr sz="2800" b="0" i="0">
                <a:ln w="6350" cmpd="sng">
                  <a:noFill/>
                </a:ln>
                <a:solidFill>
                  <a:schemeClr val="tx1"/>
                </a:solidFill>
                <a:latin typeface="Arial" charset="0"/>
                <a:cs typeface="Gotham Medium"/>
              </a:defRPr>
            </a:lvl1pPr>
          </a:lstStyle>
          <a:p>
            <a:r>
              <a:rPr lang="en-US" dirty="0"/>
              <a:t>Heading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1975" y="2487485"/>
            <a:ext cx="8020050" cy="2003700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400" b="0" i="0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Paragraph text goes here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63563" y="-230905"/>
            <a:ext cx="2415164" cy="1269996"/>
          </a:xfrm>
          <a:solidFill>
            <a:schemeClr val="accent2"/>
          </a:solidFill>
        </p:spPr>
        <p:txBody>
          <a:bodyPr wrap="none" lIns="91440" tIns="73152" rIns="91440" bIns="73152" anchor="b" anchorCtr="0"/>
          <a:lstStyle>
            <a:lvl1pPr marL="0" indent="0">
              <a:buNone/>
              <a:defRPr b="0" i="0" baseline="0">
                <a:solidFill>
                  <a:srgbClr val="FFFFFF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Category Text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75" y="2794398"/>
            <a:ext cx="8020050" cy="1021556"/>
          </a:xfrm>
        </p:spPr>
        <p:txBody>
          <a:bodyPr anchor="t">
            <a:normAutofit/>
          </a:bodyPr>
          <a:lstStyle>
            <a:lvl1pPr algn="ctr">
              <a:defRPr sz="2800" b="0" i="0" cap="none">
                <a:ln w="6350" cmpd="sng">
                  <a:noFill/>
                </a:ln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975" y="1669257"/>
            <a:ext cx="8020050" cy="1125140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1804737"/>
            <a:ext cx="5838825" cy="2060603"/>
          </a:xfrm>
        </p:spPr>
        <p:txBody>
          <a:bodyPr anchor="b" anchorCtr="0">
            <a:normAutofit/>
          </a:bodyPr>
          <a:lstStyle>
            <a:lvl1pPr algn="l">
              <a:defRPr sz="4000" b="0" i="0" cap="all" baseline="0">
                <a:ln w="6350" cmpd="sng">
                  <a:noFill/>
                </a:ln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0" y="3867283"/>
            <a:ext cx="5838825" cy="6858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400" b="0" i="0">
                <a:solidFill>
                  <a:srgbClr val="FFFFFF"/>
                </a:solidFill>
                <a:latin typeface="Arial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38485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419" y="1125460"/>
            <a:ext cx="8031162" cy="3435371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  <a:lvl2pPr>
              <a:defRPr b="0" i="0">
                <a:latin typeface="Arial" charset="0"/>
              </a:defRPr>
            </a:lvl2pPr>
            <a:lvl3pPr>
              <a:defRPr b="0" i="0">
                <a:latin typeface="Arial" charset="0"/>
              </a:defRPr>
            </a:lvl3pPr>
            <a:lvl4pPr>
              <a:defRPr b="0" i="0">
                <a:latin typeface="Arial" charset="0"/>
              </a:defRPr>
            </a:lvl4pPr>
            <a:lvl5pPr>
              <a:defRPr b="0" i="0"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/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hart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38485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08013" y="1126331"/>
            <a:ext cx="1879600" cy="1779429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7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2623609" y="1126331"/>
            <a:ext cx="1879600" cy="1779429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8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4639205" y="1126331"/>
            <a:ext cx="1879600" cy="1779429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6654800" y="1126331"/>
            <a:ext cx="1879600" cy="1779429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608013" y="2957513"/>
            <a:ext cx="1878014" cy="1624647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0" i="0" spc="-40">
                <a:latin typeface="Arial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 b="0" i="0">
                <a:latin typeface="Arial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2624138" y="2957513"/>
            <a:ext cx="1878014" cy="1624647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0" i="0" spc="-40">
                <a:latin typeface="Arial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 b="0" i="0">
                <a:latin typeface="Arial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4640263" y="2957513"/>
            <a:ext cx="1878014" cy="1624647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0" i="0" spc="-40">
                <a:latin typeface="Arial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 b="0" i="0">
                <a:latin typeface="Arial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6656387" y="2957513"/>
            <a:ext cx="1878014" cy="1624647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0" i="0" spc="-40">
                <a:latin typeface="Arial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 b="0" i="0">
                <a:latin typeface="Arial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07360"/>
            <a:ext cx="9144000" cy="1123835"/>
          </a:xfrm>
          <a:solidFill>
            <a:schemeClr val="bg1">
              <a:alpha val="35000"/>
            </a:schemeClr>
          </a:solidFill>
        </p:spPr>
        <p:txBody>
          <a:bodyPr lIns="548640" tIns="137160" rIns="548640" bIns="502920" anchor="t" anchorCtr="0"/>
          <a:lstStyle>
            <a:lvl1pPr algn="l"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72771" y="3498939"/>
            <a:ext cx="8034337" cy="241861"/>
          </a:xfrm>
        </p:spPr>
        <p:txBody>
          <a:bodyPr>
            <a:spAutoFit/>
          </a:bodyPr>
          <a:lstStyle>
            <a:lvl1pPr marL="0" indent="0" algn="l">
              <a:buNone/>
              <a:defRPr sz="1400" b="0" i="0">
                <a:solidFill>
                  <a:srgbClr val="FFFFFF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55295877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hart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38485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08012" y="1126331"/>
            <a:ext cx="2561908" cy="1779429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7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3290252" y="1126331"/>
            <a:ext cx="2561908" cy="1779429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8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972492" y="1126331"/>
            <a:ext cx="2561908" cy="1779429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655321" y="2957513"/>
            <a:ext cx="2467292" cy="1624647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0" i="0" spc="-40">
                <a:latin typeface="Arial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 b="0" i="0">
                <a:latin typeface="Arial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3337560" y="2957513"/>
            <a:ext cx="2467292" cy="1624647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0" i="0" spc="-40">
                <a:latin typeface="Arial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 b="0" i="0">
                <a:latin typeface="Arial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6019801" y="2957513"/>
            <a:ext cx="2467292" cy="1624647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0" i="0" spc="-40">
                <a:latin typeface="Arial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 b="0" i="0">
                <a:latin typeface="Arial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/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rt ar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1" y="3475873"/>
            <a:ext cx="8031162" cy="911252"/>
          </a:xfrm>
        </p:spPr>
        <p:txBody>
          <a:bodyPr/>
          <a:lstStyle>
            <a:lvl1pPr marL="0" indent="0">
              <a:buNone/>
              <a:defRPr b="0" i="0">
                <a:latin typeface="Arial" charset="0"/>
              </a:defRPr>
            </a:lvl1pPr>
            <a:lvl2pPr marL="173038" indent="-173038">
              <a:buFont typeface="Arial"/>
              <a:buChar char="•"/>
              <a:defRPr b="0" i="0">
                <a:latin typeface="Arial" charset="0"/>
              </a:defRPr>
            </a:lvl2pPr>
            <a:lvl3pPr marL="347663" indent="-174625">
              <a:defRPr b="0" i="0">
                <a:latin typeface="Arial" charset="0"/>
              </a:defRPr>
            </a:lvl3pPr>
            <a:lvl4pPr>
              <a:defRPr b="0" i="0">
                <a:latin typeface="Arial" charset="0"/>
              </a:defRPr>
            </a:lvl4pPr>
            <a:lvl5pPr>
              <a:defRPr b="0" i="0"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martArt Placeholder 4"/>
          <p:cNvSpPr>
            <a:spLocks noGrp="1"/>
          </p:cNvSpPr>
          <p:nvPr>
            <p:ph type="dgm" sz="quarter" idx="14"/>
          </p:nvPr>
        </p:nvSpPr>
        <p:spPr>
          <a:xfrm>
            <a:off x="552450" y="1269248"/>
            <a:ext cx="8031163" cy="2206625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Click icon to add SmartArt graphic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/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6953" y="1125460"/>
            <a:ext cx="4906660" cy="3435371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Arial" charset="0"/>
              </a:defRPr>
            </a:lvl1pPr>
            <a:lvl2pPr marL="346075" indent="-173038">
              <a:buFont typeface="Arial"/>
              <a:buChar char="•"/>
              <a:defRPr sz="1400" b="0" i="0">
                <a:latin typeface="Arial" charset="0"/>
              </a:defRPr>
            </a:lvl2pPr>
            <a:lvl3pPr>
              <a:defRPr sz="1400" b="0" i="0">
                <a:latin typeface="Arial" charset="0"/>
              </a:defRPr>
            </a:lvl3pPr>
            <a:lvl4pPr>
              <a:defRPr sz="1400" b="0" i="0">
                <a:latin typeface="Arial" charset="0"/>
              </a:defRPr>
            </a:lvl4pPr>
            <a:lvl5pPr>
              <a:defRPr sz="1400" b="0" i="0"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2095" y="1202750"/>
            <a:ext cx="3505200" cy="1997303"/>
          </a:xfrm>
          <a:ln>
            <a:solidFill>
              <a:schemeClr val="tx1"/>
            </a:solidFill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/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i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6625" y="1125460"/>
            <a:ext cx="3836987" cy="3435371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Arial" charset="0"/>
              </a:defRPr>
            </a:lvl1pPr>
            <a:lvl2pPr marL="346075" indent="-173038">
              <a:buFont typeface="Arial"/>
              <a:buChar char="•"/>
              <a:defRPr sz="1400" b="0" i="0">
                <a:latin typeface="Arial" charset="0"/>
              </a:defRPr>
            </a:lvl2pPr>
            <a:lvl3pPr>
              <a:defRPr sz="1400" b="0" i="0">
                <a:latin typeface="Arial" charset="0"/>
              </a:defRPr>
            </a:lvl3pPr>
            <a:lvl4pPr>
              <a:defRPr sz="1400" b="0" i="0">
                <a:latin typeface="Arial" charset="0"/>
              </a:defRPr>
            </a:lvl4pPr>
            <a:lvl5pPr>
              <a:defRPr sz="1400" b="0" i="0"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2096" y="1202750"/>
            <a:ext cx="4520595" cy="2575887"/>
          </a:xfrm>
          <a:ln>
            <a:solidFill>
              <a:schemeClr val="tx1"/>
            </a:solidFill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/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2096" y="0"/>
            <a:ext cx="3406459" cy="5166360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3676953" y="38485"/>
            <a:ext cx="4906660" cy="726578"/>
          </a:xfrm>
        </p:spPr>
        <p:txBody>
          <a:bodyPr/>
          <a:lstStyle>
            <a:lvl1pPr algn="l"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3676953" y="1125460"/>
            <a:ext cx="4906660" cy="3435371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Arial" charset="0"/>
              </a:defRPr>
            </a:lvl1pPr>
            <a:lvl2pPr marL="346075" indent="-173038">
              <a:buFont typeface="Arial"/>
              <a:buChar char="•"/>
              <a:defRPr sz="1400" b="0" i="0">
                <a:latin typeface="Arial" charset="0"/>
              </a:defRPr>
            </a:lvl2pPr>
            <a:lvl3pPr>
              <a:defRPr sz="1400" b="0" i="0">
                <a:latin typeface="Arial" charset="0"/>
              </a:defRPr>
            </a:lvl3pPr>
            <a:lvl4pPr>
              <a:defRPr sz="1400" b="0" i="0">
                <a:latin typeface="Arial" charset="0"/>
              </a:defRPr>
            </a:lvl4pPr>
            <a:lvl5pPr>
              <a:defRPr sz="1400" b="0" i="0"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678188" y="734898"/>
            <a:ext cx="4908600" cy="338137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5"/>
          </p:nvPr>
        </p:nvSpPr>
        <p:spPr>
          <a:xfrm>
            <a:off x="-12700" y="3705048"/>
            <a:ext cx="2909888" cy="682802"/>
          </a:xfrm>
          <a:solidFill>
            <a:schemeClr val="accent1">
              <a:alpha val="65000"/>
            </a:schemeClr>
          </a:solidFill>
          <a:ln>
            <a:solidFill>
              <a:schemeClr val="accent2"/>
            </a:solidFill>
          </a:ln>
        </p:spPr>
        <p:txBody>
          <a:bodyPr lIns="274320" tIns="91440" rIns="91440" bIns="91440" anchor="b" anchorCtr="0">
            <a:spAutoFit/>
          </a:bodyPr>
          <a:lstStyle>
            <a:lvl1pPr marL="0" indent="0" algn="r">
              <a:spcBef>
                <a:spcPts val="400"/>
              </a:spcBef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  <a:lvl2pPr marL="173037" indent="0" algn="r">
              <a:buNone/>
              <a:defRPr>
                <a:solidFill>
                  <a:srgbClr val="FFFFFF"/>
                </a:solidFill>
              </a:defRPr>
            </a:lvl2pPr>
            <a:lvl3pPr marL="346075" indent="0" algn="r">
              <a:buNone/>
              <a:defRPr>
                <a:solidFill>
                  <a:srgbClr val="FFFFFF"/>
                </a:solidFill>
              </a:defRPr>
            </a:lvl3pPr>
            <a:lvl4pPr marL="517525" indent="0" algn="r">
              <a:buNone/>
              <a:defRPr>
                <a:solidFill>
                  <a:srgbClr val="FFFFFF"/>
                </a:solidFill>
              </a:defRPr>
            </a:lvl4pPr>
            <a:lvl5pPr marL="690562" indent="0" algn="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Slide Number Placeholder 3"/>
          <p:cNvSpPr txBox="1">
            <a:spLocks/>
          </p:cNvSpPr>
          <p:nvPr/>
        </p:nvSpPr>
        <p:spPr>
          <a:xfrm>
            <a:off x="552451" y="4823460"/>
            <a:ext cx="365760" cy="3200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93D61182-44B0-D747-8108-FDA0C13481D9}" type="slidenum">
              <a:rPr lang="en-US" b="0" i="0" smtClean="0">
                <a:latin typeface="Arial" charset="0"/>
                <a:cs typeface="Gotham Book"/>
              </a:rPr>
              <a:pPr lvl="0"/>
              <a:t>‹#›</a:t>
            </a:fld>
            <a:endParaRPr lang="en-US" b="0" i="0" dirty="0">
              <a:latin typeface="Arial" charset="0"/>
              <a:cs typeface="Gotham Book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481" y="4897913"/>
            <a:ext cx="1073865" cy="185262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 noChangeAspect="1"/>
          </p:cNvSpPr>
          <p:nvPr>
            <p:ph type="pic" sz="quarter" idx="14"/>
          </p:nvPr>
        </p:nvSpPr>
        <p:spPr>
          <a:xfrm>
            <a:off x="0" y="-1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666" y="2276322"/>
            <a:ext cx="8037576" cy="450123"/>
          </a:xfrm>
        </p:spPr>
        <p:txBody>
          <a:bodyPr>
            <a:spAutoFit/>
          </a:bodyPr>
          <a:lstStyle>
            <a:lvl1pPr algn="r"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922666" y="2638555"/>
            <a:ext cx="8037576" cy="420976"/>
          </a:xfrm>
        </p:spPr>
        <p:txBody>
          <a:bodyPr>
            <a:normAutofit/>
          </a:bodyPr>
          <a:lstStyle>
            <a:lvl1pPr marL="0" indent="0" algn="r">
              <a:buNone/>
              <a:defRPr sz="1400" b="0" i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4" name="Picture Placeholder 5"/>
          <p:cNvSpPr>
            <a:spLocks noGrp="1" noChangeAspect="1"/>
          </p:cNvSpPr>
          <p:nvPr>
            <p:ph type="pic" sz="quarter" idx="15"/>
          </p:nvPr>
        </p:nvSpPr>
        <p:spPr>
          <a:xfrm>
            <a:off x="0" y="3007583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5" name="Picture Placeholder 5"/>
          <p:cNvSpPr>
            <a:spLocks noGrp="1" noChangeAspect="1"/>
          </p:cNvSpPr>
          <p:nvPr>
            <p:ph type="pic" sz="quarter" idx="16"/>
          </p:nvPr>
        </p:nvSpPr>
        <p:spPr>
          <a:xfrm>
            <a:off x="1826514" y="-1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6" name="Picture Placeholder 5"/>
          <p:cNvSpPr>
            <a:spLocks noGrp="1" noChangeAspect="1"/>
          </p:cNvSpPr>
          <p:nvPr>
            <p:ph type="pic" sz="quarter" idx="17"/>
          </p:nvPr>
        </p:nvSpPr>
        <p:spPr>
          <a:xfrm>
            <a:off x="1828801" y="3007583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7" name="Picture Placeholder 5"/>
          <p:cNvSpPr>
            <a:spLocks noGrp="1" noChangeAspect="1"/>
          </p:cNvSpPr>
          <p:nvPr>
            <p:ph type="pic" sz="quarter" idx="18"/>
          </p:nvPr>
        </p:nvSpPr>
        <p:spPr>
          <a:xfrm>
            <a:off x="3653028" y="-1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8" name="Picture Placeholder 5"/>
          <p:cNvSpPr>
            <a:spLocks noGrp="1" noChangeAspect="1"/>
          </p:cNvSpPr>
          <p:nvPr>
            <p:ph type="pic" sz="quarter" idx="19"/>
          </p:nvPr>
        </p:nvSpPr>
        <p:spPr>
          <a:xfrm>
            <a:off x="3657602" y="3007583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9" name="Picture Placeholder 5"/>
          <p:cNvSpPr>
            <a:spLocks noGrp="1" noChangeAspect="1"/>
          </p:cNvSpPr>
          <p:nvPr>
            <p:ph type="pic" sz="quarter" idx="20"/>
          </p:nvPr>
        </p:nvSpPr>
        <p:spPr>
          <a:xfrm>
            <a:off x="5479542" y="-1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0" name="Picture Placeholder 5"/>
          <p:cNvSpPr>
            <a:spLocks noGrp="1" noChangeAspect="1"/>
          </p:cNvSpPr>
          <p:nvPr>
            <p:ph type="pic" sz="quarter" idx="21"/>
          </p:nvPr>
        </p:nvSpPr>
        <p:spPr>
          <a:xfrm>
            <a:off x="5486403" y="3007583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1" name="Picture Placeholder 5"/>
          <p:cNvSpPr>
            <a:spLocks noGrp="1" noChangeAspect="1"/>
          </p:cNvSpPr>
          <p:nvPr>
            <p:ph type="pic" sz="quarter" idx="22"/>
          </p:nvPr>
        </p:nvSpPr>
        <p:spPr>
          <a:xfrm>
            <a:off x="7306056" y="-1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2" name="Picture Placeholder 5"/>
          <p:cNvSpPr>
            <a:spLocks noGrp="1" noChangeAspect="1"/>
          </p:cNvSpPr>
          <p:nvPr>
            <p:ph type="pic" sz="quarter" idx="23"/>
          </p:nvPr>
        </p:nvSpPr>
        <p:spPr>
          <a:xfrm>
            <a:off x="7315202" y="3007583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181" y="1125460"/>
            <a:ext cx="5108431" cy="3435371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Arial" charset="0"/>
              </a:defRPr>
            </a:lvl1pPr>
            <a:lvl2pPr marL="346075" indent="-173038">
              <a:buFont typeface="Arial"/>
              <a:buChar char="•"/>
              <a:defRPr sz="1400" b="0" i="0">
                <a:latin typeface="Arial" charset="0"/>
              </a:defRPr>
            </a:lvl2pPr>
            <a:lvl3pPr>
              <a:defRPr sz="1400" b="0" i="0">
                <a:latin typeface="Arial" charset="0"/>
              </a:defRPr>
            </a:lvl3pPr>
            <a:lvl4pPr>
              <a:defRPr sz="1400" b="0" i="0">
                <a:latin typeface="Arial" charset="0"/>
              </a:defRPr>
            </a:lvl4pPr>
            <a:lvl5pPr>
              <a:defRPr sz="1400" b="0" i="0"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2096" y="1202750"/>
            <a:ext cx="3188371" cy="1510431"/>
          </a:xfrm>
          <a:ln>
            <a:solidFill>
              <a:schemeClr val="tx1"/>
            </a:solidFill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5"/>
          </p:nvPr>
        </p:nvSpPr>
        <p:spPr>
          <a:xfrm>
            <a:off x="533400" y="3001818"/>
            <a:ext cx="2642875" cy="1559013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Arial" charset="0"/>
              </a:defRPr>
            </a:lvl1pPr>
            <a:lvl2pPr marL="346075" indent="-173038">
              <a:buFont typeface="Arial"/>
              <a:buChar char="•"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/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962" y="1127581"/>
            <a:ext cx="3860619" cy="3394472"/>
          </a:xfrm>
        </p:spPr>
        <p:txBody>
          <a:bodyPr>
            <a:normAutofit/>
          </a:bodyPr>
          <a:lstStyle>
            <a:lvl1pPr>
              <a:defRPr sz="1800" b="0" i="0">
                <a:latin typeface="Arial" charset="0"/>
              </a:defRPr>
            </a:lvl1pPr>
            <a:lvl2pPr>
              <a:defRPr sz="1800" b="0" i="0">
                <a:latin typeface="Arial" charset="0"/>
              </a:defRPr>
            </a:lvl2pPr>
            <a:lvl3pPr>
              <a:defRPr sz="1600" b="0" i="0">
                <a:latin typeface="Arial" charset="0"/>
              </a:defRPr>
            </a:lvl3pPr>
            <a:lvl4pPr>
              <a:defRPr sz="1400" b="0" i="0">
                <a:latin typeface="Arial" charset="0"/>
              </a:defRPr>
            </a:lvl4pPr>
            <a:lvl5pPr>
              <a:defRPr sz="1400" b="0" i="0">
                <a:latin typeface="Arial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7100" y="1127581"/>
            <a:ext cx="3860619" cy="3394472"/>
          </a:xfrm>
        </p:spPr>
        <p:txBody>
          <a:bodyPr>
            <a:normAutofit/>
          </a:bodyPr>
          <a:lstStyle>
            <a:lvl1pPr>
              <a:defRPr sz="1800" b="0" i="0">
                <a:latin typeface="Arial" charset="0"/>
              </a:defRPr>
            </a:lvl1pPr>
            <a:lvl2pPr>
              <a:defRPr sz="1800" b="0" i="0">
                <a:latin typeface="Arial" charset="0"/>
              </a:defRPr>
            </a:lvl2pPr>
            <a:lvl3pPr>
              <a:defRPr sz="1600" b="0" i="0">
                <a:latin typeface="Arial" charset="0"/>
              </a:defRPr>
            </a:lvl3pPr>
            <a:lvl4pPr>
              <a:defRPr sz="1400" b="0" i="0">
                <a:latin typeface="Arial" charset="0"/>
              </a:defRPr>
            </a:lvl4pPr>
            <a:lvl5pPr>
              <a:defRPr sz="1400" b="0" i="0">
                <a:latin typeface="Arial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/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38485"/>
            <a:ext cx="8031162" cy="726578"/>
          </a:xfrm>
        </p:spPr>
        <p:txBody>
          <a:bodyPr/>
          <a:lstStyle>
            <a:lvl1pPr algn="l"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962" y="1127581"/>
            <a:ext cx="2954397" cy="3138974"/>
          </a:xfrm>
        </p:spPr>
        <p:txBody>
          <a:bodyPr>
            <a:normAutofit/>
          </a:bodyPr>
          <a:lstStyle>
            <a:lvl1pPr>
              <a:defRPr sz="1400" b="0" i="0">
                <a:latin typeface="Arial" charset="0"/>
              </a:defRPr>
            </a:lvl1pPr>
            <a:lvl2pPr>
              <a:defRPr sz="1400" b="0" i="0">
                <a:latin typeface="Arial" charset="0"/>
              </a:defRPr>
            </a:lvl2pPr>
            <a:lvl3pPr>
              <a:defRPr sz="1200" b="0" i="0">
                <a:latin typeface="Arial" charset="0"/>
              </a:defRPr>
            </a:lvl3pPr>
            <a:lvl4pPr>
              <a:defRPr sz="1100" b="0" i="0">
                <a:latin typeface="Arial" charset="0"/>
              </a:defRPr>
            </a:lvl4pPr>
            <a:lvl5pPr>
              <a:defRPr sz="1100" b="0" i="0">
                <a:latin typeface="Arial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3759200" y="1178560"/>
            <a:ext cx="5384800" cy="3068320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36576"/>
            <a:ext cx="8031162" cy="726578"/>
          </a:xfrm>
        </p:spPr>
        <p:txBody>
          <a:bodyPr/>
          <a:lstStyle>
            <a:lvl1pPr algn="l"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5629216" y="1127581"/>
            <a:ext cx="2954397" cy="3138974"/>
          </a:xfrm>
        </p:spPr>
        <p:txBody>
          <a:bodyPr>
            <a:normAutofit/>
          </a:bodyPr>
          <a:lstStyle>
            <a:lvl1pPr>
              <a:defRPr sz="1400" b="0" i="0">
                <a:latin typeface="Arial" charset="0"/>
              </a:defRPr>
            </a:lvl1pPr>
            <a:lvl2pPr>
              <a:defRPr sz="1400" b="0" i="0">
                <a:latin typeface="Arial" charset="0"/>
              </a:defRPr>
            </a:lvl2pPr>
            <a:lvl3pPr>
              <a:defRPr sz="1200" b="0" i="0">
                <a:latin typeface="Arial" charset="0"/>
              </a:defRPr>
            </a:lvl3pPr>
            <a:lvl4pPr>
              <a:defRPr sz="1100" b="0" i="0">
                <a:latin typeface="Arial" charset="0"/>
              </a:defRPr>
            </a:lvl4pPr>
            <a:lvl5pPr>
              <a:defRPr sz="1100" b="0" i="0">
                <a:latin typeface="Arial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0" y="1178560"/>
            <a:ext cx="5384800" cy="3068320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re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48317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3563" y="1483894"/>
            <a:ext cx="8020050" cy="1102519"/>
          </a:xfrm>
        </p:spPr>
        <p:txBody>
          <a:bodyPr anchor="b">
            <a:normAutofit/>
          </a:bodyPr>
          <a:lstStyle>
            <a:lvl1pPr algn="ctr">
              <a:defRPr sz="2800" b="0" i="0">
                <a:ln w="6350" cmpd="sng">
                  <a:noFill/>
                </a:ln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3563" y="2590015"/>
            <a:ext cx="8020050" cy="1314450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260145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 algn="ctr"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6356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563562" y="3684809"/>
            <a:ext cx="8016876" cy="172355"/>
          </a:xfrm>
        </p:spPr>
        <p:txBody>
          <a:bodyPr wrap="square" tIns="0">
            <a:spAutoFit/>
          </a:bodyPr>
          <a:lstStyle>
            <a:lvl1pPr marL="0" indent="0" algn="ctr">
              <a:lnSpc>
                <a:spcPct val="92000"/>
              </a:lnSpc>
              <a:buNone/>
              <a:defRPr sz="1200" b="0" i="0">
                <a:latin typeface="Arial" charset="0"/>
              </a:defRPr>
            </a:lvl1pPr>
            <a:lvl2pPr marL="173037" indent="0">
              <a:buNone/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0" y="1178560"/>
            <a:ext cx="9144000" cy="2428240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28874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07360"/>
            <a:ext cx="9144000" cy="1123835"/>
          </a:xfrm>
          <a:solidFill>
            <a:schemeClr val="bg1">
              <a:alpha val="35000"/>
            </a:schemeClr>
          </a:solidFill>
        </p:spPr>
        <p:txBody>
          <a:bodyPr lIns="548640" tIns="137160" rIns="548640" bIns="502920" anchor="t" anchorCtr="0"/>
          <a:lstStyle>
            <a:lvl1pPr algn="l"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72771" y="3498939"/>
            <a:ext cx="8034337" cy="241861"/>
          </a:xfrm>
        </p:spPr>
        <p:txBody>
          <a:bodyPr>
            <a:spAutoFit/>
          </a:bodyPr>
          <a:lstStyle>
            <a:lvl1pPr marL="0" indent="0" algn="l">
              <a:buNone/>
              <a:defRPr sz="1400" b="0" i="0">
                <a:solidFill>
                  <a:srgbClr val="FFFFFF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552451" y="4823460"/>
            <a:ext cx="365760" cy="3200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93D61182-44B0-D747-8108-FDA0C13481D9}" type="slidenum">
              <a:rPr lang="en-US" b="0" i="0" smtClean="0">
                <a:latin typeface="Arial" charset="0"/>
                <a:cs typeface="Gotham Book"/>
              </a:rPr>
              <a:pPr lvl="0"/>
              <a:t>‹#›</a:t>
            </a:fld>
            <a:endParaRPr lang="en-US" b="0" i="0" dirty="0">
              <a:latin typeface="Arial" charset="0"/>
              <a:cs typeface="Gotham Boo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481" y="4897913"/>
            <a:ext cx="1073865" cy="185262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rizon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 algn="ctr"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6356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563562" y="3684809"/>
            <a:ext cx="8016876" cy="172355"/>
          </a:xfrm>
        </p:spPr>
        <p:txBody>
          <a:bodyPr wrap="square" tIns="0">
            <a:spAutoFit/>
          </a:bodyPr>
          <a:lstStyle>
            <a:lvl1pPr marL="0" indent="0" algn="ctr">
              <a:lnSpc>
                <a:spcPct val="92000"/>
              </a:lnSpc>
              <a:buNone/>
              <a:defRPr sz="1200" b="0" i="0">
                <a:latin typeface="Arial" charset="0"/>
              </a:defRPr>
            </a:lvl1pPr>
            <a:lvl2pPr marL="173037" indent="0">
              <a:buNone/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0" y="1178560"/>
            <a:ext cx="9144000" cy="2428240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3562" y="1151335"/>
            <a:ext cx="3830679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ln>
                  <a:noFill/>
                </a:ln>
                <a:latin typeface="Arial" charset="0"/>
                <a:cs typeface="Gotham Boo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562" y="1631156"/>
            <a:ext cx="3830679" cy="2963466"/>
          </a:xfrm>
        </p:spPr>
        <p:txBody>
          <a:bodyPr>
            <a:normAutofit/>
          </a:bodyPr>
          <a:lstStyle>
            <a:lvl1pPr>
              <a:defRPr sz="1800" b="0" i="0">
                <a:latin typeface="Arial" charset="0"/>
              </a:defRPr>
            </a:lvl1pPr>
            <a:lvl2pPr>
              <a:defRPr sz="1600" b="0" i="0">
                <a:latin typeface="Arial" charset="0"/>
              </a:defRPr>
            </a:lvl2pPr>
            <a:lvl3pPr>
              <a:defRPr sz="1400" b="0" i="0">
                <a:latin typeface="Arial" charset="0"/>
              </a:defRPr>
            </a:lvl3pPr>
            <a:lvl4pPr>
              <a:defRPr sz="1200" b="0" i="0">
                <a:latin typeface="Arial" charset="0"/>
              </a:defRPr>
            </a:lvl4pPr>
            <a:lvl5pPr>
              <a:defRPr sz="1200" b="0" i="0">
                <a:latin typeface="Arial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3938587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ln>
                  <a:noFill/>
                </a:ln>
                <a:latin typeface="Arial" charset="0"/>
                <a:cs typeface="Gotham Boo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3938587" cy="2963466"/>
          </a:xfrm>
        </p:spPr>
        <p:txBody>
          <a:bodyPr>
            <a:normAutofit/>
          </a:bodyPr>
          <a:lstStyle>
            <a:lvl1pPr>
              <a:defRPr sz="1800" b="0" i="0">
                <a:latin typeface="Arial" charset="0"/>
              </a:defRPr>
            </a:lvl1pPr>
            <a:lvl2pPr>
              <a:defRPr sz="1600" b="0" i="0">
                <a:latin typeface="Arial" charset="0"/>
              </a:defRPr>
            </a:lvl2pPr>
            <a:lvl3pPr>
              <a:defRPr sz="1400" b="0" i="0">
                <a:latin typeface="Arial" charset="0"/>
              </a:defRPr>
            </a:lvl3pPr>
            <a:lvl4pPr>
              <a:defRPr sz="1200" b="0" i="0">
                <a:latin typeface="Arial" charset="0"/>
              </a:defRPr>
            </a:lvl4pPr>
            <a:lvl5pPr>
              <a:defRPr sz="1200" b="0" i="0">
                <a:latin typeface="Arial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6356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/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6356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/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 bwMode="black">
          <a:xfrm>
            <a:off x="-3175" y="-20785"/>
            <a:ext cx="9147175" cy="4879975"/>
            <a:chOff x="-3175" y="0"/>
            <a:chExt cx="9147175" cy="4956175"/>
          </a:xfrm>
          <a:solidFill>
            <a:srgbClr val="000000">
              <a:alpha val="14902"/>
            </a:srgbClr>
          </a:solidFill>
        </p:grpSpPr>
        <p:sp>
          <p:nvSpPr>
            <p:cNvPr id="6" name="Freeform 6"/>
            <p:cNvSpPr>
              <a:spLocks/>
            </p:cNvSpPr>
            <p:nvPr/>
          </p:nvSpPr>
          <p:spPr bwMode="black">
            <a:xfrm>
              <a:off x="1601788" y="4940300"/>
              <a:ext cx="9525" cy="15875"/>
            </a:xfrm>
            <a:custGeom>
              <a:avLst/>
              <a:gdLst>
                <a:gd name="T0" fmla="*/ 0 w 6"/>
                <a:gd name="T1" fmla="*/ 0 h 10"/>
                <a:gd name="T2" fmla="*/ 0 w 6"/>
                <a:gd name="T3" fmla="*/ 6 h 10"/>
                <a:gd name="T4" fmla="*/ 6 w 6"/>
                <a:gd name="T5" fmla="*/ 10 h 10"/>
                <a:gd name="T6" fmla="*/ 2 w 6"/>
                <a:gd name="T7" fmla="*/ 4 h 10"/>
                <a:gd name="T8" fmla="*/ 0 w 6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0" y="0"/>
                  </a:moveTo>
                  <a:lnTo>
                    <a:pt x="0" y="6"/>
                  </a:lnTo>
                  <a:lnTo>
                    <a:pt x="6" y="10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black">
            <a:xfrm>
              <a:off x="1579563" y="4921250"/>
              <a:ext cx="9525" cy="12700"/>
            </a:xfrm>
            <a:custGeom>
              <a:avLst/>
              <a:gdLst>
                <a:gd name="T0" fmla="*/ 6 w 6"/>
                <a:gd name="T1" fmla="*/ 6 h 8"/>
                <a:gd name="T2" fmla="*/ 6 w 6"/>
                <a:gd name="T3" fmla="*/ 0 h 8"/>
                <a:gd name="T4" fmla="*/ 0 w 6"/>
                <a:gd name="T5" fmla="*/ 8 h 8"/>
                <a:gd name="T6" fmla="*/ 6 w 6"/>
                <a:gd name="T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6" y="6"/>
                  </a:moveTo>
                  <a:lnTo>
                    <a:pt x="6" y="0"/>
                  </a:lnTo>
                  <a:lnTo>
                    <a:pt x="0" y="8"/>
                  </a:lnTo>
                  <a:lnTo>
                    <a:pt x="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black">
            <a:xfrm>
              <a:off x="1582738" y="4895850"/>
              <a:ext cx="12700" cy="25400"/>
            </a:xfrm>
            <a:custGeom>
              <a:avLst/>
              <a:gdLst>
                <a:gd name="T0" fmla="*/ 8 w 8"/>
                <a:gd name="T1" fmla="*/ 10 h 16"/>
                <a:gd name="T2" fmla="*/ 0 w 8"/>
                <a:gd name="T3" fmla="*/ 0 h 16"/>
                <a:gd name="T4" fmla="*/ 4 w 8"/>
                <a:gd name="T5" fmla="*/ 16 h 16"/>
                <a:gd name="T6" fmla="*/ 6 w 8"/>
                <a:gd name="T7" fmla="*/ 16 h 16"/>
                <a:gd name="T8" fmla="*/ 8 w 8"/>
                <a:gd name="T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8" y="10"/>
                  </a:moveTo>
                  <a:lnTo>
                    <a:pt x="0" y="0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8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black">
            <a:xfrm>
              <a:off x="1563688" y="4876800"/>
              <a:ext cx="19050" cy="12700"/>
            </a:xfrm>
            <a:custGeom>
              <a:avLst/>
              <a:gdLst>
                <a:gd name="T0" fmla="*/ 0 w 12"/>
                <a:gd name="T1" fmla="*/ 2 h 8"/>
                <a:gd name="T2" fmla="*/ 10 w 12"/>
                <a:gd name="T3" fmla="*/ 8 h 8"/>
                <a:gd name="T4" fmla="*/ 12 w 12"/>
                <a:gd name="T5" fmla="*/ 0 h 8"/>
                <a:gd name="T6" fmla="*/ 0 w 12"/>
                <a:gd name="T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8">
                  <a:moveTo>
                    <a:pt x="0" y="2"/>
                  </a:moveTo>
                  <a:lnTo>
                    <a:pt x="10" y="8"/>
                  </a:lnTo>
                  <a:lnTo>
                    <a:pt x="12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black">
            <a:xfrm>
              <a:off x="1563688" y="4848225"/>
              <a:ext cx="6350" cy="9525"/>
            </a:xfrm>
            <a:custGeom>
              <a:avLst/>
              <a:gdLst>
                <a:gd name="T0" fmla="*/ 4 w 4"/>
                <a:gd name="T1" fmla="*/ 6 h 6"/>
                <a:gd name="T2" fmla="*/ 0 w 4"/>
                <a:gd name="T3" fmla="*/ 0 h 6"/>
                <a:gd name="T4" fmla="*/ 0 w 4"/>
                <a:gd name="T5" fmla="*/ 4 h 6"/>
                <a:gd name="T6" fmla="*/ 4 w 4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4" y="6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4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black">
            <a:xfrm>
              <a:off x="1563688" y="4797425"/>
              <a:ext cx="6350" cy="12700"/>
            </a:xfrm>
            <a:custGeom>
              <a:avLst/>
              <a:gdLst>
                <a:gd name="T0" fmla="*/ 0 w 4"/>
                <a:gd name="T1" fmla="*/ 8 h 8"/>
                <a:gd name="T2" fmla="*/ 4 w 4"/>
                <a:gd name="T3" fmla="*/ 4 h 8"/>
                <a:gd name="T4" fmla="*/ 0 w 4"/>
                <a:gd name="T5" fmla="*/ 0 h 8"/>
                <a:gd name="T6" fmla="*/ 0 w 4"/>
                <a:gd name="T7" fmla="*/ 2 h 8"/>
                <a:gd name="T8" fmla="*/ 0 w 4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8">
                  <a:moveTo>
                    <a:pt x="0" y="8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black">
            <a:xfrm>
              <a:off x="1563688" y="4778375"/>
              <a:ext cx="9525" cy="22225"/>
            </a:xfrm>
            <a:custGeom>
              <a:avLst/>
              <a:gdLst>
                <a:gd name="T0" fmla="*/ 2 w 6"/>
                <a:gd name="T1" fmla="*/ 0 h 14"/>
                <a:gd name="T2" fmla="*/ 0 w 6"/>
                <a:gd name="T3" fmla="*/ 2 h 14"/>
                <a:gd name="T4" fmla="*/ 6 w 6"/>
                <a:gd name="T5" fmla="*/ 14 h 14"/>
                <a:gd name="T6" fmla="*/ 2 w 6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4">
                  <a:moveTo>
                    <a:pt x="2" y="0"/>
                  </a:moveTo>
                  <a:lnTo>
                    <a:pt x="0" y="2"/>
                  </a:lnTo>
                  <a:lnTo>
                    <a:pt x="6" y="14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black">
            <a:xfrm>
              <a:off x="1589088" y="4756150"/>
              <a:ext cx="6350" cy="9525"/>
            </a:xfrm>
            <a:custGeom>
              <a:avLst/>
              <a:gdLst>
                <a:gd name="T0" fmla="*/ 2 w 4"/>
                <a:gd name="T1" fmla="*/ 0 h 6"/>
                <a:gd name="T2" fmla="*/ 0 w 4"/>
                <a:gd name="T3" fmla="*/ 2 h 6"/>
                <a:gd name="T4" fmla="*/ 4 w 4"/>
                <a:gd name="T5" fmla="*/ 6 h 6"/>
                <a:gd name="T6" fmla="*/ 2 w 4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lnTo>
                    <a:pt x="0" y="2"/>
                  </a:lnTo>
                  <a:lnTo>
                    <a:pt x="4" y="6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black">
            <a:xfrm>
              <a:off x="8956675" y="4232275"/>
              <a:ext cx="184150" cy="279400"/>
            </a:xfrm>
            <a:custGeom>
              <a:avLst/>
              <a:gdLst>
                <a:gd name="T0" fmla="*/ 86 w 116"/>
                <a:gd name="T1" fmla="*/ 82 h 176"/>
                <a:gd name="T2" fmla="*/ 68 w 116"/>
                <a:gd name="T3" fmla="*/ 74 h 176"/>
                <a:gd name="T4" fmla="*/ 64 w 116"/>
                <a:gd name="T5" fmla="*/ 54 h 176"/>
                <a:gd name="T6" fmla="*/ 54 w 116"/>
                <a:gd name="T7" fmla="*/ 46 h 176"/>
                <a:gd name="T8" fmla="*/ 54 w 116"/>
                <a:gd name="T9" fmla="*/ 58 h 176"/>
                <a:gd name="T10" fmla="*/ 46 w 116"/>
                <a:gd name="T11" fmla="*/ 58 h 176"/>
                <a:gd name="T12" fmla="*/ 48 w 116"/>
                <a:gd name="T13" fmla="*/ 48 h 176"/>
                <a:gd name="T14" fmla="*/ 40 w 116"/>
                <a:gd name="T15" fmla="*/ 38 h 176"/>
                <a:gd name="T16" fmla="*/ 42 w 116"/>
                <a:gd name="T17" fmla="*/ 38 h 176"/>
                <a:gd name="T18" fmla="*/ 36 w 116"/>
                <a:gd name="T19" fmla="*/ 20 h 176"/>
                <a:gd name="T20" fmla="*/ 16 w 116"/>
                <a:gd name="T21" fmla="*/ 8 h 176"/>
                <a:gd name="T22" fmla="*/ 14 w 116"/>
                <a:gd name="T23" fmla="*/ 10 h 176"/>
                <a:gd name="T24" fmla="*/ 10 w 116"/>
                <a:gd name="T25" fmla="*/ 0 h 176"/>
                <a:gd name="T26" fmla="*/ 0 w 116"/>
                <a:gd name="T27" fmla="*/ 2 h 176"/>
                <a:gd name="T28" fmla="*/ 12 w 116"/>
                <a:gd name="T29" fmla="*/ 24 h 176"/>
                <a:gd name="T30" fmla="*/ 16 w 116"/>
                <a:gd name="T31" fmla="*/ 28 h 176"/>
                <a:gd name="T32" fmla="*/ 18 w 116"/>
                <a:gd name="T33" fmla="*/ 34 h 176"/>
                <a:gd name="T34" fmla="*/ 28 w 116"/>
                <a:gd name="T35" fmla="*/ 48 h 176"/>
                <a:gd name="T36" fmla="*/ 32 w 116"/>
                <a:gd name="T37" fmla="*/ 46 h 176"/>
                <a:gd name="T38" fmla="*/ 32 w 116"/>
                <a:gd name="T39" fmla="*/ 56 h 176"/>
                <a:gd name="T40" fmla="*/ 36 w 116"/>
                <a:gd name="T41" fmla="*/ 64 h 176"/>
                <a:gd name="T42" fmla="*/ 38 w 116"/>
                <a:gd name="T43" fmla="*/ 64 h 176"/>
                <a:gd name="T44" fmla="*/ 38 w 116"/>
                <a:gd name="T45" fmla="*/ 66 h 176"/>
                <a:gd name="T46" fmla="*/ 42 w 116"/>
                <a:gd name="T47" fmla="*/ 70 h 176"/>
                <a:gd name="T48" fmla="*/ 42 w 116"/>
                <a:gd name="T49" fmla="*/ 86 h 176"/>
                <a:gd name="T50" fmla="*/ 40 w 116"/>
                <a:gd name="T51" fmla="*/ 86 h 176"/>
                <a:gd name="T52" fmla="*/ 36 w 116"/>
                <a:gd name="T53" fmla="*/ 104 h 176"/>
                <a:gd name="T54" fmla="*/ 26 w 116"/>
                <a:gd name="T55" fmla="*/ 110 h 176"/>
                <a:gd name="T56" fmla="*/ 20 w 116"/>
                <a:gd name="T57" fmla="*/ 118 h 176"/>
                <a:gd name="T58" fmla="*/ 48 w 116"/>
                <a:gd name="T59" fmla="*/ 138 h 176"/>
                <a:gd name="T60" fmla="*/ 48 w 116"/>
                <a:gd name="T61" fmla="*/ 150 h 176"/>
                <a:gd name="T62" fmla="*/ 38 w 116"/>
                <a:gd name="T63" fmla="*/ 166 h 176"/>
                <a:gd name="T64" fmla="*/ 58 w 116"/>
                <a:gd name="T65" fmla="*/ 176 h 176"/>
                <a:gd name="T66" fmla="*/ 80 w 116"/>
                <a:gd name="T67" fmla="*/ 146 h 176"/>
                <a:gd name="T68" fmla="*/ 88 w 116"/>
                <a:gd name="T69" fmla="*/ 128 h 176"/>
                <a:gd name="T70" fmla="*/ 84 w 116"/>
                <a:gd name="T71" fmla="*/ 120 h 176"/>
                <a:gd name="T72" fmla="*/ 90 w 116"/>
                <a:gd name="T73" fmla="*/ 116 h 176"/>
                <a:gd name="T74" fmla="*/ 106 w 116"/>
                <a:gd name="T75" fmla="*/ 114 h 176"/>
                <a:gd name="T76" fmla="*/ 106 w 116"/>
                <a:gd name="T77" fmla="*/ 102 h 176"/>
                <a:gd name="T78" fmla="*/ 112 w 116"/>
                <a:gd name="T79" fmla="*/ 100 h 176"/>
                <a:gd name="T80" fmla="*/ 116 w 116"/>
                <a:gd name="T81" fmla="*/ 76 h 176"/>
                <a:gd name="T82" fmla="*/ 104 w 116"/>
                <a:gd name="T83" fmla="*/ 70 h 176"/>
                <a:gd name="T84" fmla="*/ 86 w 116"/>
                <a:gd name="T85" fmla="*/ 8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6" h="176">
                  <a:moveTo>
                    <a:pt x="86" y="82"/>
                  </a:moveTo>
                  <a:lnTo>
                    <a:pt x="68" y="74"/>
                  </a:lnTo>
                  <a:lnTo>
                    <a:pt x="64" y="54"/>
                  </a:lnTo>
                  <a:lnTo>
                    <a:pt x="54" y="46"/>
                  </a:lnTo>
                  <a:lnTo>
                    <a:pt x="54" y="58"/>
                  </a:lnTo>
                  <a:lnTo>
                    <a:pt x="46" y="58"/>
                  </a:lnTo>
                  <a:lnTo>
                    <a:pt x="48" y="48"/>
                  </a:lnTo>
                  <a:lnTo>
                    <a:pt x="40" y="38"/>
                  </a:lnTo>
                  <a:lnTo>
                    <a:pt x="42" y="38"/>
                  </a:lnTo>
                  <a:lnTo>
                    <a:pt x="36" y="20"/>
                  </a:lnTo>
                  <a:lnTo>
                    <a:pt x="16" y="8"/>
                  </a:lnTo>
                  <a:lnTo>
                    <a:pt x="14" y="10"/>
                  </a:lnTo>
                  <a:lnTo>
                    <a:pt x="10" y="0"/>
                  </a:lnTo>
                  <a:lnTo>
                    <a:pt x="0" y="2"/>
                  </a:lnTo>
                  <a:lnTo>
                    <a:pt x="12" y="24"/>
                  </a:lnTo>
                  <a:lnTo>
                    <a:pt x="16" y="28"/>
                  </a:lnTo>
                  <a:lnTo>
                    <a:pt x="18" y="34"/>
                  </a:lnTo>
                  <a:lnTo>
                    <a:pt x="28" y="48"/>
                  </a:lnTo>
                  <a:lnTo>
                    <a:pt x="32" y="46"/>
                  </a:lnTo>
                  <a:lnTo>
                    <a:pt x="32" y="56"/>
                  </a:lnTo>
                  <a:lnTo>
                    <a:pt x="36" y="64"/>
                  </a:lnTo>
                  <a:lnTo>
                    <a:pt x="38" y="64"/>
                  </a:lnTo>
                  <a:lnTo>
                    <a:pt x="38" y="66"/>
                  </a:lnTo>
                  <a:lnTo>
                    <a:pt x="42" y="70"/>
                  </a:lnTo>
                  <a:lnTo>
                    <a:pt x="42" y="86"/>
                  </a:lnTo>
                  <a:lnTo>
                    <a:pt x="40" y="86"/>
                  </a:lnTo>
                  <a:lnTo>
                    <a:pt x="36" y="104"/>
                  </a:lnTo>
                  <a:lnTo>
                    <a:pt x="26" y="110"/>
                  </a:lnTo>
                  <a:lnTo>
                    <a:pt x="20" y="118"/>
                  </a:lnTo>
                  <a:lnTo>
                    <a:pt x="48" y="138"/>
                  </a:lnTo>
                  <a:lnTo>
                    <a:pt x="48" y="150"/>
                  </a:lnTo>
                  <a:lnTo>
                    <a:pt x="38" y="166"/>
                  </a:lnTo>
                  <a:lnTo>
                    <a:pt x="58" y="176"/>
                  </a:lnTo>
                  <a:lnTo>
                    <a:pt x="80" y="146"/>
                  </a:lnTo>
                  <a:lnTo>
                    <a:pt x="88" y="128"/>
                  </a:lnTo>
                  <a:lnTo>
                    <a:pt x="84" y="120"/>
                  </a:lnTo>
                  <a:lnTo>
                    <a:pt x="90" y="116"/>
                  </a:lnTo>
                  <a:lnTo>
                    <a:pt x="106" y="114"/>
                  </a:lnTo>
                  <a:lnTo>
                    <a:pt x="106" y="102"/>
                  </a:lnTo>
                  <a:lnTo>
                    <a:pt x="112" y="100"/>
                  </a:lnTo>
                  <a:lnTo>
                    <a:pt x="116" y="76"/>
                  </a:lnTo>
                  <a:lnTo>
                    <a:pt x="104" y="70"/>
                  </a:lnTo>
                  <a:lnTo>
                    <a:pt x="86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black">
            <a:xfrm>
              <a:off x="8766175" y="4457700"/>
              <a:ext cx="247650" cy="266700"/>
            </a:xfrm>
            <a:custGeom>
              <a:avLst/>
              <a:gdLst>
                <a:gd name="T0" fmla="*/ 150 w 156"/>
                <a:gd name="T1" fmla="*/ 14 h 168"/>
                <a:gd name="T2" fmla="*/ 148 w 156"/>
                <a:gd name="T3" fmla="*/ 12 h 168"/>
                <a:gd name="T4" fmla="*/ 146 w 156"/>
                <a:gd name="T5" fmla="*/ 12 h 168"/>
                <a:gd name="T6" fmla="*/ 134 w 156"/>
                <a:gd name="T7" fmla="*/ 20 h 168"/>
                <a:gd name="T8" fmla="*/ 124 w 156"/>
                <a:gd name="T9" fmla="*/ 0 h 168"/>
                <a:gd name="T10" fmla="*/ 112 w 156"/>
                <a:gd name="T11" fmla="*/ 16 h 168"/>
                <a:gd name="T12" fmla="*/ 108 w 156"/>
                <a:gd name="T13" fmla="*/ 28 h 168"/>
                <a:gd name="T14" fmla="*/ 98 w 156"/>
                <a:gd name="T15" fmla="*/ 36 h 168"/>
                <a:gd name="T16" fmla="*/ 88 w 156"/>
                <a:gd name="T17" fmla="*/ 60 h 168"/>
                <a:gd name="T18" fmla="*/ 56 w 156"/>
                <a:gd name="T19" fmla="*/ 86 h 168"/>
                <a:gd name="T20" fmla="*/ 38 w 156"/>
                <a:gd name="T21" fmla="*/ 92 h 168"/>
                <a:gd name="T22" fmla="*/ 24 w 156"/>
                <a:gd name="T23" fmla="*/ 112 h 168"/>
                <a:gd name="T24" fmla="*/ 24 w 156"/>
                <a:gd name="T25" fmla="*/ 114 h 168"/>
                <a:gd name="T26" fmla="*/ 24 w 156"/>
                <a:gd name="T27" fmla="*/ 112 h 168"/>
                <a:gd name="T28" fmla="*/ 16 w 156"/>
                <a:gd name="T29" fmla="*/ 116 h 168"/>
                <a:gd name="T30" fmla="*/ 16 w 156"/>
                <a:gd name="T31" fmla="*/ 124 h 168"/>
                <a:gd name="T32" fmla="*/ 14 w 156"/>
                <a:gd name="T33" fmla="*/ 124 h 168"/>
                <a:gd name="T34" fmla="*/ 10 w 156"/>
                <a:gd name="T35" fmla="*/ 132 h 168"/>
                <a:gd name="T36" fmla="*/ 14 w 156"/>
                <a:gd name="T37" fmla="*/ 134 h 168"/>
                <a:gd name="T38" fmla="*/ 14 w 156"/>
                <a:gd name="T39" fmla="*/ 136 h 168"/>
                <a:gd name="T40" fmla="*/ 0 w 156"/>
                <a:gd name="T41" fmla="*/ 146 h 168"/>
                <a:gd name="T42" fmla="*/ 8 w 156"/>
                <a:gd name="T43" fmla="*/ 146 h 168"/>
                <a:gd name="T44" fmla="*/ 8 w 156"/>
                <a:gd name="T45" fmla="*/ 146 h 168"/>
                <a:gd name="T46" fmla="*/ 10 w 156"/>
                <a:gd name="T47" fmla="*/ 148 h 168"/>
                <a:gd name="T48" fmla="*/ 8 w 156"/>
                <a:gd name="T49" fmla="*/ 152 h 168"/>
                <a:gd name="T50" fmla="*/ 28 w 156"/>
                <a:gd name="T51" fmla="*/ 152 h 168"/>
                <a:gd name="T52" fmla="*/ 30 w 156"/>
                <a:gd name="T53" fmla="*/ 158 h 168"/>
                <a:gd name="T54" fmla="*/ 56 w 156"/>
                <a:gd name="T55" fmla="*/ 168 h 168"/>
                <a:gd name="T56" fmla="*/ 68 w 156"/>
                <a:gd name="T57" fmla="*/ 162 h 168"/>
                <a:gd name="T58" fmla="*/ 90 w 156"/>
                <a:gd name="T59" fmla="*/ 146 h 168"/>
                <a:gd name="T60" fmla="*/ 102 w 156"/>
                <a:gd name="T61" fmla="*/ 96 h 168"/>
                <a:gd name="T62" fmla="*/ 106 w 156"/>
                <a:gd name="T63" fmla="*/ 98 h 168"/>
                <a:gd name="T64" fmla="*/ 120 w 156"/>
                <a:gd name="T65" fmla="*/ 88 h 168"/>
                <a:gd name="T66" fmla="*/ 130 w 156"/>
                <a:gd name="T67" fmla="*/ 92 h 168"/>
                <a:gd name="T68" fmla="*/ 134 w 156"/>
                <a:gd name="T69" fmla="*/ 88 h 168"/>
                <a:gd name="T70" fmla="*/ 128 w 156"/>
                <a:gd name="T71" fmla="*/ 82 h 168"/>
                <a:gd name="T72" fmla="*/ 130 w 156"/>
                <a:gd name="T73" fmla="*/ 72 h 168"/>
                <a:gd name="T74" fmla="*/ 138 w 156"/>
                <a:gd name="T75" fmla="*/ 64 h 168"/>
                <a:gd name="T76" fmla="*/ 156 w 156"/>
                <a:gd name="T77" fmla="*/ 38 h 168"/>
                <a:gd name="T78" fmla="*/ 154 w 156"/>
                <a:gd name="T79" fmla="*/ 22 h 168"/>
                <a:gd name="T80" fmla="*/ 156 w 156"/>
                <a:gd name="T81" fmla="*/ 18 h 168"/>
                <a:gd name="T82" fmla="*/ 150 w 156"/>
                <a:gd name="T83" fmla="*/ 1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6" h="168">
                  <a:moveTo>
                    <a:pt x="150" y="14"/>
                  </a:moveTo>
                  <a:lnTo>
                    <a:pt x="148" y="12"/>
                  </a:lnTo>
                  <a:lnTo>
                    <a:pt x="146" y="12"/>
                  </a:lnTo>
                  <a:lnTo>
                    <a:pt x="134" y="20"/>
                  </a:lnTo>
                  <a:lnTo>
                    <a:pt x="124" y="0"/>
                  </a:lnTo>
                  <a:lnTo>
                    <a:pt x="112" y="16"/>
                  </a:lnTo>
                  <a:lnTo>
                    <a:pt x="108" y="28"/>
                  </a:lnTo>
                  <a:lnTo>
                    <a:pt x="98" y="36"/>
                  </a:lnTo>
                  <a:lnTo>
                    <a:pt x="88" y="60"/>
                  </a:lnTo>
                  <a:lnTo>
                    <a:pt x="56" y="86"/>
                  </a:lnTo>
                  <a:lnTo>
                    <a:pt x="38" y="92"/>
                  </a:lnTo>
                  <a:lnTo>
                    <a:pt x="24" y="112"/>
                  </a:lnTo>
                  <a:lnTo>
                    <a:pt x="24" y="114"/>
                  </a:lnTo>
                  <a:lnTo>
                    <a:pt x="24" y="112"/>
                  </a:lnTo>
                  <a:lnTo>
                    <a:pt x="16" y="116"/>
                  </a:lnTo>
                  <a:lnTo>
                    <a:pt x="16" y="124"/>
                  </a:lnTo>
                  <a:lnTo>
                    <a:pt x="14" y="124"/>
                  </a:lnTo>
                  <a:lnTo>
                    <a:pt x="10" y="132"/>
                  </a:lnTo>
                  <a:lnTo>
                    <a:pt x="14" y="134"/>
                  </a:lnTo>
                  <a:lnTo>
                    <a:pt x="14" y="136"/>
                  </a:lnTo>
                  <a:lnTo>
                    <a:pt x="0" y="146"/>
                  </a:lnTo>
                  <a:lnTo>
                    <a:pt x="8" y="146"/>
                  </a:lnTo>
                  <a:lnTo>
                    <a:pt x="8" y="146"/>
                  </a:lnTo>
                  <a:lnTo>
                    <a:pt x="10" y="148"/>
                  </a:lnTo>
                  <a:lnTo>
                    <a:pt x="8" y="152"/>
                  </a:lnTo>
                  <a:lnTo>
                    <a:pt x="28" y="152"/>
                  </a:lnTo>
                  <a:lnTo>
                    <a:pt x="30" y="158"/>
                  </a:lnTo>
                  <a:lnTo>
                    <a:pt x="56" y="168"/>
                  </a:lnTo>
                  <a:lnTo>
                    <a:pt x="68" y="162"/>
                  </a:lnTo>
                  <a:lnTo>
                    <a:pt x="90" y="146"/>
                  </a:lnTo>
                  <a:lnTo>
                    <a:pt x="102" y="96"/>
                  </a:lnTo>
                  <a:lnTo>
                    <a:pt x="106" y="98"/>
                  </a:lnTo>
                  <a:lnTo>
                    <a:pt x="120" y="88"/>
                  </a:lnTo>
                  <a:lnTo>
                    <a:pt x="130" y="92"/>
                  </a:lnTo>
                  <a:lnTo>
                    <a:pt x="134" y="88"/>
                  </a:lnTo>
                  <a:lnTo>
                    <a:pt x="128" y="82"/>
                  </a:lnTo>
                  <a:lnTo>
                    <a:pt x="130" y="72"/>
                  </a:lnTo>
                  <a:lnTo>
                    <a:pt x="138" y="64"/>
                  </a:lnTo>
                  <a:lnTo>
                    <a:pt x="156" y="38"/>
                  </a:lnTo>
                  <a:lnTo>
                    <a:pt x="154" y="22"/>
                  </a:lnTo>
                  <a:lnTo>
                    <a:pt x="156" y="18"/>
                  </a:lnTo>
                  <a:lnTo>
                    <a:pt x="15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black">
            <a:xfrm>
              <a:off x="8804275" y="4714875"/>
              <a:ext cx="28575" cy="34925"/>
            </a:xfrm>
            <a:custGeom>
              <a:avLst/>
              <a:gdLst>
                <a:gd name="T0" fmla="*/ 6 w 18"/>
                <a:gd name="T1" fmla="*/ 0 h 22"/>
                <a:gd name="T2" fmla="*/ 0 w 18"/>
                <a:gd name="T3" fmla="*/ 22 h 22"/>
                <a:gd name="T4" fmla="*/ 18 w 18"/>
                <a:gd name="T5" fmla="*/ 14 h 22"/>
                <a:gd name="T6" fmla="*/ 12 w 18"/>
                <a:gd name="T7" fmla="*/ 2 h 22"/>
                <a:gd name="T8" fmla="*/ 6 w 18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2">
                  <a:moveTo>
                    <a:pt x="6" y="0"/>
                  </a:moveTo>
                  <a:lnTo>
                    <a:pt x="0" y="22"/>
                  </a:lnTo>
                  <a:lnTo>
                    <a:pt x="18" y="14"/>
                  </a:lnTo>
                  <a:lnTo>
                    <a:pt x="12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black">
            <a:xfrm>
              <a:off x="6184900" y="2847975"/>
              <a:ext cx="73025" cy="123825"/>
            </a:xfrm>
            <a:custGeom>
              <a:avLst/>
              <a:gdLst>
                <a:gd name="T0" fmla="*/ 16 w 46"/>
                <a:gd name="T1" fmla="*/ 2 h 78"/>
                <a:gd name="T2" fmla="*/ 10 w 46"/>
                <a:gd name="T3" fmla="*/ 0 h 78"/>
                <a:gd name="T4" fmla="*/ 4 w 46"/>
                <a:gd name="T5" fmla="*/ 4 h 78"/>
                <a:gd name="T6" fmla="*/ 10 w 46"/>
                <a:gd name="T7" fmla="*/ 8 h 78"/>
                <a:gd name="T8" fmla="*/ 8 w 46"/>
                <a:gd name="T9" fmla="*/ 10 h 78"/>
                <a:gd name="T10" fmla="*/ 4 w 46"/>
                <a:gd name="T11" fmla="*/ 32 h 78"/>
                <a:gd name="T12" fmla="*/ 0 w 46"/>
                <a:gd name="T13" fmla="*/ 32 h 78"/>
                <a:gd name="T14" fmla="*/ 4 w 46"/>
                <a:gd name="T15" fmla="*/ 60 h 78"/>
                <a:gd name="T16" fmla="*/ 10 w 46"/>
                <a:gd name="T17" fmla="*/ 76 h 78"/>
                <a:gd name="T18" fmla="*/ 24 w 46"/>
                <a:gd name="T19" fmla="*/ 78 h 78"/>
                <a:gd name="T20" fmla="*/ 46 w 46"/>
                <a:gd name="T21" fmla="*/ 62 h 78"/>
                <a:gd name="T22" fmla="*/ 46 w 46"/>
                <a:gd name="T23" fmla="*/ 44 h 78"/>
                <a:gd name="T24" fmla="*/ 28 w 46"/>
                <a:gd name="T25" fmla="*/ 12 h 78"/>
                <a:gd name="T26" fmla="*/ 16 w 46"/>
                <a:gd name="T27" fmla="*/ 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78">
                  <a:moveTo>
                    <a:pt x="16" y="2"/>
                  </a:moveTo>
                  <a:lnTo>
                    <a:pt x="10" y="0"/>
                  </a:lnTo>
                  <a:lnTo>
                    <a:pt x="4" y="4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4" y="60"/>
                  </a:lnTo>
                  <a:lnTo>
                    <a:pt x="10" y="76"/>
                  </a:lnTo>
                  <a:lnTo>
                    <a:pt x="24" y="78"/>
                  </a:lnTo>
                  <a:lnTo>
                    <a:pt x="46" y="62"/>
                  </a:lnTo>
                  <a:lnTo>
                    <a:pt x="46" y="44"/>
                  </a:lnTo>
                  <a:lnTo>
                    <a:pt x="28" y="12"/>
                  </a:lnTo>
                  <a:lnTo>
                    <a:pt x="1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black">
            <a:xfrm>
              <a:off x="1801813" y="2581275"/>
              <a:ext cx="57150" cy="25400"/>
            </a:xfrm>
            <a:custGeom>
              <a:avLst/>
              <a:gdLst>
                <a:gd name="T0" fmla="*/ 0 w 36"/>
                <a:gd name="T1" fmla="*/ 8 h 16"/>
                <a:gd name="T2" fmla="*/ 6 w 36"/>
                <a:gd name="T3" fmla="*/ 16 h 16"/>
                <a:gd name="T4" fmla="*/ 22 w 36"/>
                <a:gd name="T5" fmla="*/ 16 h 16"/>
                <a:gd name="T6" fmla="*/ 36 w 36"/>
                <a:gd name="T7" fmla="*/ 10 h 16"/>
                <a:gd name="T8" fmla="*/ 32 w 36"/>
                <a:gd name="T9" fmla="*/ 0 h 16"/>
                <a:gd name="T10" fmla="*/ 4 w 36"/>
                <a:gd name="T11" fmla="*/ 0 h 16"/>
                <a:gd name="T12" fmla="*/ 0 w 36"/>
                <a:gd name="T1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6">
                  <a:moveTo>
                    <a:pt x="0" y="8"/>
                  </a:moveTo>
                  <a:lnTo>
                    <a:pt x="6" y="16"/>
                  </a:lnTo>
                  <a:lnTo>
                    <a:pt x="22" y="16"/>
                  </a:lnTo>
                  <a:lnTo>
                    <a:pt x="36" y="10"/>
                  </a:lnTo>
                  <a:lnTo>
                    <a:pt x="32" y="0"/>
                  </a:lnTo>
                  <a:lnTo>
                    <a:pt x="4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black">
            <a:xfrm>
              <a:off x="9086850" y="1311275"/>
              <a:ext cx="25400" cy="38100"/>
            </a:xfrm>
            <a:custGeom>
              <a:avLst/>
              <a:gdLst>
                <a:gd name="T0" fmla="*/ 14 w 16"/>
                <a:gd name="T1" fmla="*/ 0 h 24"/>
                <a:gd name="T2" fmla="*/ 0 w 16"/>
                <a:gd name="T3" fmla="*/ 24 h 24"/>
                <a:gd name="T4" fmla="*/ 16 w 16"/>
                <a:gd name="T5" fmla="*/ 14 h 24"/>
                <a:gd name="T6" fmla="*/ 14 w 16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24">
                  <a:moveTo>
                    <a:pt x="14" y="0"/>
                  </a:moveTo>
                  <a:lnTo>
                    <a:pt x="0" y="24"/>
                  </a:lnTo>
                  <a:lnTo>
                    <a:pt x="16" y="14"/>
                  </a:lnTo>
                  <a:lnTo>
                    <a:pt x="1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black">
            <a:xfrm>
              <a:off x="8953500" y="1279525"/>
              <a:ext cx="38100" cy="15875"/>
            </a:xfrm>
            <a:custGeom>
              <a:avLst/>
              <a:gdLst>
                <a:gd name="T0" fmla="*/ 24 w 24"/>
                <a:gd name="T1" fmla="*/ 2 h 10"/>
                <a:gd name="T2" fmla="*/ 0 w 24"/>
                <a:gd name="T3" fmla="*/ 0 h 10"/>
                <a:gd name="T4" fmla="*/ 0 w 24"/>
                <a:gd name="T5" fmla="*/ 6 h 10"/>
                <a:gd name="T6" fmla="*/ 10 w 24"/>
                <a:gd name="T7" fmla="*/ 10 h 10"/>
                <a:gd name="T8" fmla="*/ 24 w 24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0">
                  <a:moveTo>
                    <a:pt x="24" y="2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0" y="10"/>
                  </a:lnTo>
                  <a:lnTo>
                    <a:pt x="24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black">
            <a:xfrm>
              <a:off x="234950" y="2063750"/>
              <a:ext cx="31750" cy="12700"/>
            </a:xfrm>
            <a:custGeom>
              <a:avLst/>
              <a:gdLst>
                <a:gd name="T0" fmla="*/ 4 w 20"/>
                <a:gd name="T1" fmla="*/ 8 h 8"/>
                <a:gd name="T2" fmla="*/ 20 w 20"/>
                <a:gd name="T3" fmla="*/ 6 h 8"/>
                <a:gd name="T4" fmla="*/ 0 w 20"/>
                <a:gd name="T5" fmla="*/ 0 h 8"/>
                <a:gd name="T6" fmla="*/ 4 w 20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8">
                  <a:moveTo>
                    <a:pt x="4" y="8"/>
                  </a:moveTo>
                  <a:lnTo>
                    <a:pt x="20" y="6"/>
                  </a:ln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black">
            <a:xfrm>
              <a:off x="1268413" y="2432050"/>
              <a:ext cx="339725" cy="114300"/>
            </a:xfrm>
            <a:custGeom>
              <a:avLst/>
              <a:gdLst>
                <a:gd name="T0" fmla="*/ 214 w 214"/>
                <a:gd name="T1" fmla="*/ 64 h 72"/>
                <a:gd name="T2" fmla="*/ 196 w 214"/>
                <a:gd name="T3" fmla="*/ 52 h 72"/>
                <a:gd name="T4" fmla="*/ 182 w 214"/>
                <a:gd name="T5" fmla="*/ 50 h 72"/>
                <a:gd name="T6" fmla="*/ 182 w 214"/>
                <a:gd name="T7" fmla="*/ 44 h 72"/>
                <a:gd name="T8" fmla="*/ 162 w 214"/>
                <a:gd name="T9" fmla="*/ 38 h 72"/>
                <a:gd name="T10" fmla="*/ 152 w 214"/>
                <a:gd name="T11" fmla="*/ 32 h 72"/>
                <a:gd name="T12" fmla="*/ 146 w 214"/>
                <a:gd name="T13" fmla="*/ 30 h 72"/>
                <a:gd name="T14" fmla="*/ 146 w 214"/>
                <a:gd name="T15" fmla="*/ 24 h 72"/>
                <a:gd name="T16" fmla="*/ 138 w 214"/>
                <a:gd name="T17" fmla="*/ 18 h 72"/>
                <a:gd name="T18" fmla="*/ 124 w 214"/>
                <a:gd name="T19" fmla="*/ 14 h 72"/>
                <a:gd name="T20" fmla="*/ 122 w 214"/>
                <a:gd name="T21" fmla="*/ 18 h 72"/>
                <a:gd name="T22" fmla="*/ 110 w 214"/>
                <a:gd name="T23" fmla="*/ 16 h 72"/>
                <a:gd name="T24" fmla="*/ 98 w 214"/>
                <a:gd name="T25" fmla="*/ 4 h 72"/>
                <a:gd name="T26" fmla="*/ 68 w 214"/>
                <a:gd name="T27" fmla="*/ 0 h 72"/>
                <a:gd name="T28" fmla="*/ 52 w 214"/>
                <a:gd name="T29" fmla="*/ 0 h 72"/>
                <a:gd name="T30" fmla="*/ 26 w 214"/>
                <a:gd name="T31" fmla="*/ 8 h 72"/>
                <a:gd name="T32" fmla="*/ 16 w 214"/>
                <a:gd name="T33" fmla="*/ 14 h 72"/>
                <a:gd name="T34" fmla="*/ 14 w 214"/>
                <a:gd name="T35" fmla="*/ 26 h 72"/>
                <a:gd name="T36" fmla="*/ 0 w 214"/>
                <a:gd name="T37" fmla="*/ 30 h 72"/>
                <a:gd name="T38" fmla="*/ 16 w 214"/>
                <a:gd name="T39" fmla="*/ 34 h 72"/>
                <a:gd name="T40" fmla="*/ 28 w 214"/>
                <a:gd name="T41" fmla="*/ 26 h 72"/>
                <a:gd name="T42" fmla="*/ 40 w 214"/>
                <a:gd name="T43" fmla="*/ 24 h 72"/>
                <a:gd name="T44" fmla="*/ 48 w 214"/>
                <a:gd name="T45" fmla="*/ 16 h 72"/>
                <a:gd name="T46" fmla="*/ 60 w 214"/>
                <a:gd name="T47" fmla="*/ 16 h 72"/>
                <a:gd name="T48" fmla="*/ 56 w 214"/>
                <a:gd name="T49" fmla="*/ 20 h 72"/>
                <a:gd name="T50" fmla="*/ 60 w 214"/>
                <a:gd name="T51" fmla="*/ 26 h 72"/>
                <a:gd name="T52" fmla="*/ 88 w 214"/>
                <a:gd name="T53" fmla="*/ 28 h 72"/>
                <a:gd name="T54" fmla="*/ 100 w 214"/>
                <a:gd name="T55" fmla="*/ 38 h 72"/>
                <a:gd name="T56" fmla="*/ 122 w 214"/>
                <a:gd name="T57" fmla="*/ 40 h 72"/>
                <a:gd name="T58" fmla="*/ 134 w 214"/>
                <a:gd name="T59" fmla="*/ 56 h 72"/>
                <a:gd name="T60" fmla="*/ 150 w 214"/>
                <a:gd name="T61" fmla="*/ 58 h 72"/>
                <a:gd name="T62" fmla="*/ 138 w 214"/>
                <a:gd name="T63" fmla="*/ 70 h 72"/>
                <a:gd name="T64" fmla="*/ 140 w 214"/>
                <a:gd name="T65" fmla="*/ 72 h 72"/>
                <a:gd name="T66" fmla="*/ 144 w 214"/>
                <a:gd name="T67" fmla="*/ 72 h 72"/>
                <a:gd name="T68" fmla="*/ 188 w 214"/>
                <a:gd name="T69" fmla="*/ 72 h 72"/>
                <a:gd name="T70" fmla="*/ 214 w 214"/>
                <a:gd name="T71" fmla="*/ 6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72">
                  <a:moveTo>
                    <a:pt x="214" y="64"/>
                  </a:moveTo>
                  <a:lnTo>
                    <a:pt x="196" y="52"/>
                  </a:lnTo>
                  <a:lnTo>
                    <a:pt x="182" y="50"/>
                  </a:lnTo>
                  <a:lnTo>
                    <a:pt x="182" y="44"/>
                  </a:lnTo>
                  <a:lnTo>
                    <a:pt x="162" y="38"/>
                  </a:lnTo>
                  <a:lnTo>
                    <a:pt x="152" y="32"/>
                  </a:lnTo>
                  <a:lnTo>
                    <a:pt x="146" y="30"/>
                  </a:lnTo>
                  <a:lnTo>
                    <a:pt x="146" y="24"/>
                  </a:lnTo>
                  <a:lnTo>
                    <a:pt x="138" y="18"/>
                  </a:lnTo>
                  <a:lnTo>
                    <a:pt x="124" y="14"/>
                  </a:lnTo>
                  <a:lnTo>
                    <a:pt x="122" y="18"/>
                  </a:lnTo>
                  <a:lnTo>
                    <a:pt x="110" y="16"/>
                  </a:lnTo>
                  <a:lnTo>
                    <a:pt x="98" y="4"/>
                  </a:lnTo>
                  <a:lnTo>
                    <a:pt x="68" y="0"/>
                  </a:lnTo>
                  <a:lnTo>
                    <a:pt x="52" y="0"/>
                  </a:lnTo>
                  <a:lnTo>
                    <a:pt x="26" y="8"/>
                  </a:lnTo>
                  <a:lnTo>
                    <a:pt x="16" y="14"/>
                  </a:lnTo>
                  <a:lnTo>
                    <a:pt x="14" y="26"/>
                  </a:lnTo>
                  <a:lnTo>
                    <a:pt x="0" y="30"/>
                  </a:lnTo>
                  <a:lnTo>
                    <a:pt x="16" y="34"/>
                  </a:lnTo>
                  <a:lnTo>
                    <a:pt x="28" y="26"/>
                  </a:lnTo>
                  <a:lnTo>
                    <a:pt x="40" y="24"/>
                  </a:lnTo>
                  <a:lnTo>
                    <a:pt x="48" y="16"/>
                  </a:lnTo>
                  <a:lnTo>
                    <a:pt x="60" y="16"/>
                  </a:lnTo>
                  <a:lnTo>
                    <a:pt x="56" y="20"/>
                  </a:lnTo>
                  <a:lnTo>
                    <a:pt x="60" y="26"/>
                  </a:lnTo>
                  <a:lnTo>
                    <a:pt x="88" y="28"/>
                  </a:lnTo>
                  <a:lnTo>
                    <a:pt x="100" y="38"/>
                  </a:lnTo>
                  <a:lnTo>
                    <a:pt x="122" y="40"/>
                  </a:lnTo>
                  <a:lnTo>
                    <a:pt x="134" y="56"/>
                  </a:lnTo>
                  <a:lnTo>
                    <a:pt x="150" y="58"/>
                  </a:lnTo>
                  <a:lnTo>
                    <a:pt x="138" y="70"/>
                  </a:lnTo>
                  <a:lnTo>
                    <a:pt x="140" y="72"/>
                  </a:lnTo>
                  <a:lnTo>
                    <a:pt x="144" y="72"/>
                  </a:lnTo>
                  <a:lnTo>
                    <a:pt x="188" y="72"/>
                  </a:lnTo>
                  <a:lnTo>
                    <a:pt x="214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black">
            <a:xfrm>
              <a:off x="1325563" y="2476500"/>
              <a:ext cx="25400" cy="22225"/>
            </a:xfrm>
            <a:custGeom>
              <a:avLst/>
              <a:gdLst>
                <a:gd name="T0" fmla="*/ 0 w 16"/>
                <a:gd name="T1" fmla="*/ 14 h 14"/>
                <a:gd name="T2" fmla="*/ 16 w 16"/>
                <a:gd name="T3" fmla="*/ 12 h 14"/>
                <a:gd name="T4" fmla="*/ 12 w 16"/>
                <a:gd name="T5" fmla="*/ 0 h 14"/>
                <a:gd name="T6" fmla="*/ 6 w 16"/>
                <a:gd name="T7" fmla="*/ 0 h 14"/>
                <a:gd name="T8" fmla="*/ 0 w 1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0" y="14"/>
                  </a:moveTo>
                  <a:lnTo>
                    <a:pt x="16" y="12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4" name="Freeform 24"/>
            <p:cNvSpPr>
              <a:spLocks noEditPoints="1"/>
            </p:cNvSpPr>
            <p:nvPr/>
          </p:nvSpPr>
          <p:spPr bwMode="black">
            <a:xfrm>
              <a:off x="1592263" y="2530475"/>
              <a:ext cx="187325" cy="88900"/>
            </a:xfrm>
            <a:custGeom>
              <a:avLst/>
              <a:gdLst>
                <a:gd name="T0" fmla="*/ 18 w 118"/>
                <a:gd name="T1" fmla="*/ 42 h 56"/>
                <a:gd name="T2" fmla="*/ 32 w 118"/>
                <a:gd name="T3" fmla="*/ 46 h 56"/>
                <a:gd name="T4" fmla="*/ 42 w 118"/>
                <a:gd name="T5" fmla="*/ 42 h 56"/>
                <a:gd name="T6" fmla="*/ 48 w 118"/>
                <a:gd name="T7" fmla="*/ 46 h 56"/>
                <a:gd name="T8" fmla="*/ 56 w 118"/>
                <a:gd name="T9" fmla="*/ 56 h 56"/>
                <a:gd name="T10" fmla="*/ 68 w 118"/>
                <a:gd name="T11" fmla="*/ 40 h 56"/>
                <a:gd name="T12" fmla="*/ 72 w 118"/>
                <a:gd name="T13" fmla="*/ 46 h 56"/>
                <a:gd name="T14" fmla="*/ 92 w 118"/>
                <a:gd name="T15" fmla="*/ 38 h 56"/>
                <a:gd name="T16" fmla="*/ 112 w 118"/>
                <a:gd name="T17" fmla="*/ 42 h 56"/>
                <a:gd name="T18" fmla="*/ 118 w 118"/>
                <a:gd name="T19" fmla="*/ 32 h 56"/>
                <a:gd name="T20" fmla="*/ 108 w 118"/>
                <a:gd name="T21" fmla="*/ 22 h 56"/>
                <a:gd name="T22" fmla="*/ 100 w 118"/>
                <a:gd name="T23" fmla="*/ 22 h 56"/>
                <a:gd name="T24" fmla="*/ 104 w 118"/>
                <a:gd name="T25" fmla="*/ 18 h 56"/>
                <a:gd name="T26" fmla="*/ 90 w 118"/>
                <a:gd name="T27" fmla="*/ 16 h 56"/>
                <a:gd name="T28" fmla="*/ 86 w 118"/>
                <a:gd name="T29" fmla="*/ 10 h 56"/>
                <a:gd name="T30" fmla="*/ 70 w 118"/>
                <a:gd name="T31" fmla="*/ 4 h 56"/>
                <a:gd name="T32" fmla="*/ 52 w 118"/>
                <a:gd name="T33" fmla="*/ 6 h 56"/>
                <a:gd name="T34" fmla="*/ 52 w 118"/>
                <a:gd name="T35" fmla="*/ 4 h 56"/>
                <a:gd name="T36" fmla="*/ 50 w 118"/>
                <a:gd name="T37" fmla="*/ 6 h 56"/>
                <a:gd name="T38" fmla="*/ 46 w 118"/>
                <a:gd name="T39" fmla="*/ 6 h 56"/>
                <a:gd name="T40" fmla="*/ 46 w 118"/>
                <a:gd name="T41" fmla="*/ 6 h 56"/>
                <a:gd name="T42" fmla="*/ 40 w 118"/>
                <a:gd name="T43" fmla="*/ 8 h 56"/>
                <a:gd name="T44" fmla="*/ 34 w 118"/>
                <a:gd name="T45" fmla="*/ 6 h 56"/>
                <a:gd name="T46" fmla="*/ 34 w 118"/>
                <a:gd name="T47" fmla="*/ 4 h 56"/>
                <a:gd name="T48" fmla="*/ 30 w 118"/>
                <a:gd name="T49" fmla="*/ 0 h 56"/>
                <a:gd name="T50" fmla="*/ 28 w 118"/>
                <a:gd name="T51" fmla="*/ 4 h 56"/>
                <a:gd name="T52" fmla="*/ 12 w 118"/>
                <a:gd name="T53" fmla="*/ 12 h 56"/>
                <a:gd name="T54" fmla="*/ 28 w 118"/>
                <a:gd name="T55" fmla="*/ 16 h 56"/>
                <a:gd name="T56" fmla="*/ 28 w 118"/>
                <a:gd name="T57" fmla="*/ 24 h 56"/>
                <a:gd name="T58" fmla="*/ 28 w 118"/>
                <a:gd name="T59" fmla="*/ 24 h 56"/>
                <a:gd name="T60" fmla="*/ 18 w 118"/>
                <a:gd name="T61" fmla="*/ 24 h 56"/>
                <a:gd name="T62" fmla="*/ 22 w 118"/>
                <a:gd name="T63" fmla="*/ 30 h 56"/>
                <a:gd name="T64" fmla="*/ 24 w 118"/>
                <a:gd name="T65" fmla="*/ 32 h 56"/>
                <a:gd name="T66" fmla="*/ 0 w 118"/>
                <a:gd name="T67" fmla="*/ 30 h 56"/>
                <a:gd name="T68" fmla="*/ 0 w 118"/>
                <a:gd name="T69" fmla="*/ 36 h 56"/>
                <a:gd name="T70" fmla="*/ 12 w 118"/>
                <a:gd name="T71" fmla="*/ 48 h 56"/>
                <a:gd name="T72" fmla="*/ 18 w 118"/>
                <a:gd name="T73" fmla="*/ 42 h 56"/>
                <a:gd name="T74" fmla="*/ 36 w 118"/>
                <a:gd name="T75" fmla="*/ 32 h 56"/>
                <a:gd name="T76" fmla="*/ 36 w 118"/>
                <a:gd name="T77" fmla="*/ 32 h 56"/>
                <a:gd name="T78" fmla="*/ 34 w 118"/>
                <a:gd name="T79" fmla="*/ 32 h 56"/>
                <a:gd name="T80" fmla="*/ 34 w 118"/>
                <a:gd name="T81" fmla="*/ 30 h 56"/>
                <a:gd name="T82" fmla="*/ 36 w 118"/>
                <a:gd name="T83" fmla="*/ 3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8" h="56">
                  <a:moveTo>
                    <a:pt x="18" y="42"/>
                  </a:moveTo>
                  <a:lnTo>
                    <a:pt x="32" y="46"/>
                  </a:lnTo>
                  <a:lnTo>
                    <a:pt x="42" y="42"/>
                  </a:lnTo>
                  <a:lnTo>
                    <a:pt x="48" y="46"/>
                  </a:lnTo>
                  <a:lnTo>
                    <a:pt x="56" y="56"/>
                  </a:lnTo>
                  <a:lnTo>
                    <a:pt x="68" y="40"/>
                  </a:lnTo>
                  <a:lnTo>
                    <a:pt x="72" y="46"/>
                  </a:lnTo>
                  <a:lnTo>
                    <a:pt x="92" y="38"/>
                  </a:lnTo>
                  <a:lnTo>
                    <a:pt x="112" y="42"/>
                  </a:lnTo>
                  <a:lnTo>
                    <a:pt x="118" y="32"/>
                  </a:lnTo>
                  <a:lnTo>
                    <a:pt x="108" y="22"/>
                  </a:lnTo>
                  <a:lnTo>
                    <a:pt x="100" y="22"/>
                  </a:lnTo>
                  <a:lnTo>
                    <a:pt x="104" y="18"/>
                  </a:lnTo>
                  <a:lnTo>
                    <a:pt x="90" y="16"/>
                  </a:lnTo>
                  <a:lnTo>
                    <a:pt x="86" y="10"/>
                  </a:lnTo>
                  <a:lnTo>
                    <a:pt x="70" y="4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0" y="6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40" y="8"/>
                  </a:lnTo>
                  <a:lnTo>
                    <a:pt x="34" y="6"/>
                  </a:lnTo>
                  <a:lnTo>
                    <a:pt x="34" y="4"/>
                  </a:lnTo>
                  <a:lnTo>
                    <a:pt x="30" y="0"/>
                  </a:lnTo>
                  <a:lnTo>
                    <a:pt x="28" y="4"/>
                  </a:lnTo>
                  <a:lnTo>
                    <a:pt x="12" y="12"/>
                  </a:lnTo>
                  <a:lnTo>
                    <a:pt x="28" y="16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18" y="24"/>
                  </a:lnTo>
                  <a:lnTo>
                    <a:pt x="22" y="30"/>
                  </a:lnTo>
                  <a:lnTo>
                    <a:pt x="24" y="32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12" y="48"/>
                  </a:lnTo>
                  <a:lnTo>
                    <a:pt x="18" y="42"/>
                  </a:lnTo>
                  <a:close/>
                  <a:moveTo>
                    <a:pt x="36" y="32"/>
                  </a:moveTo>
                  <a:lnTo>
                    <a:pt x="36" y="32"/>
                  </a:lnTo>
                  <a:lnTo>
                    <a:pt x="34" y="32"/>
                  </a:lnTo>
                  <a:lnTo>
                    <a:pt x="34" y="30"/>
                  </a:lnTo>
                  <a:lnTo>
                    <a:pt x="36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5" name="Freeform 25"/>
            <p:cNvSpPr>
              <a:spLocks/>
            </p:cNvSpPr>
            <p:nvPr/>
          </p:nvSpPr>
          <p:spPr bwMode="black">
            <a:xfrm>
              <a:off x="1468438" y="2578100"/>
              <a:ext cx="79375" cy="34925"/>
            </a:xfrm>
            <a:custGeom>
              <a:avLst/>
              <a:gdLst>
                <a:gd name="T0" fmla="*/ 12 w 50"/>
                <a:gd name="T1" fmla="*/ 0 h 22"/>
                <a:gd name="T2" fmla="*/ 0 w 50"/>
                <a:gd name="T3" fmla="*/ 8 h 22"/>
                <a:gd name="T4" fmla="*/ 16 w 50"/>
                <a:gd name="T5" fmla="*/ 20 h 22"/>
                <a:gd name="T6" fmla="*/ 28 w 50"/>
                <a:gd name="T7" fmla="*/ 22 h 22"/>
                <a:gd name="T8" fmla="*/ 36 w 50"/>
                <a:gd name="T9" fmla="*/ 18 h 22"/>
                <a:gd name="T10" fmla="*/ 50 w 50"/>
                <a:gd name="T11" fmla="*/ 18 h 22"/>
                <a:gd name="T12" fmla="*/ 44 w 50"/>
                <a:gd name="T13" fmla="*/ 8 h 22"/>
                <a:gd name="T14" fmla="*/ 28 w 50"/>
                <a:gd name="T15" fmla="*/ 2 h 22"/>
                <a:gd name="T16" fmla="*/ 12 w 50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22">
                  <a:moveTo>
                    <a:pt x="12" y="0"/>
                  </a:moveTo>
                  <a:lnTo>
                    <a:pt x="0" y="8"/>
                  </a:lnTo>
                  <a:lnTo>
                    <a:pt x="16" y="20"/>
                  </a:lnTo>
                  <a:lnTo>
                    <a:pt x="28" y="22"/>
                  </a:lnTo>
                  <a:lnTo>
                    <a:pt x="36" y="18"/>
                  </a:lnTo>
                  <a:lnTo>
                    <a:pt x="50" y="18"/>
                  </a:lnTo>
                  <a:lnTo>
                    <a:pt x="44" y="8"/>
                  </a:lnTo>
                  <a:lnTo>
                    <a:pt x="28" y="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6" name="Freeform 26"/>
            <p:cNvSpPr>
              <a:spLocks/>
            </p:cNvSpPr>
            <p:nvPr/>
          </p:nvSpPr>
          <p:spPr bwMode="black">
            <a:xfrm>
              <a:off x="282575" y="2241550"/>
              <a:ext cx="9525" cy="12700"/>
            </a:xfrm>
            <a:custGeom>
              <a:avLst/>
              <a:gdLst>
                <a:gd name="T0" fmla="*/ 0 w 6"/>
                <a:gd name="T1" fmla="*/ 2 h 8"/>
                <a:gd name="T2" fmla="*/ 2 w 6"/>
                <a:gd name="T3" fmla="*/ 8 h 8"/>
                <a:gd name="T4" fmla="*/ 6 w 6"/>
                <a:gd name="T5" fmla="*/ 6 h 8"/>
                <a:gd name="T6" fmla="*/ 6 w 6"/>
                <a:gd name="T7" fmla="*/ 0 h 8"/>
                <a:gd name="T8" fmla="*/ 2 w 6"/>
                <a:gd name="T9" fmla="*/ 0 h 8"/>
                <a:gd name="T10" fmla="*/ 0 w 6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8">
                  <a:moveTo>
                    <a:pt x="0" y="2"/>
                  </a:moveTo>
                  <a:lnTo>
                    <a:pt x="2" y="8"/>
                  </a:lnTo>
                  <a:lnTo>
                    <a:pt x="6" y="6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black">
            <a:xfrm>
              <a:off x="1455738" y="2314575"/>
              <a:ext cx="41275" cy="15875"/>
            </a:xfrm>
            <a:custGeom>
              <a:avLst/>
              <a:gdLst>
                <a:gd name="T0" fmla="*/ 0 w 26"/>
                <a:gd name="T1" fmla="*/ 2 h 10"/>
                <a:gd name="T2" fmla="*/ 0 w 26"/>
                <a:gd name="T3" fmla="*/ 8 h 10"/>
                <a:gd name="T4" fmla="*/ 26 w 26"/>
                <a:gd name="T5" fmla="*/ 10 h 10"/>
                <a:gd name="T6" fmla="*/ 20 w 26"/>
                <a:gd name="T7" fmla="*/ 0 h 10"/>
                <a:gd name="T8" fmla="*/ 0 w 26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0">
                  <a:moveTo>
                    <a:pt x="0" y="2"/>
                  </a:moveTo>
                  <a:lnTo>
                    <a:pt x="0" y="8"/>
                  </a:lnTo>
                  <a:lnTo>
                    <a:pt x="26" y="10"/>
                  </a:lnTo>
                  <a:lnTo>
                    <a:pt x="20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black">
            <a:xfrm>
              <a:off x="1611313" y="2489200"/>
              <a:ext cx="28575" cy="25400"/>
            </a:xfrm>
            <a:custGeom>
              <a:avLst/>
              <a:gdLst>
                <a:gd name="T0" fmla="*/ 16 w 18"/>
                <a:gd name="T1" fmla="*/ 10 h 16"/>
                <a:gd name="T2" fmla="*/ 18 w 18"/>
                <a:gd name="T3" fmla="*/ 0 h 16"/>
                <a:gd name="T4" fmla="*/ 0 w 18"/>
                <a:gd name="T5" fmla="*/ 6 h 16"/>
                <a:gd name="T6" fmla="*/ 0 w 18"/>
                <a:gd name="T7" fmla="*/ 16 h 16"/>
                <a:gd name="T8" fmla="*/ 16 w 18"/>
                <a:gd name="T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16" y="10"/>
                  </a:moveTo>
                  <a:lnTo>
                    <a:pt x="18" y="0"/>
                  </a:lnTo>
                  <a:lnTo>
                    <a:pt x="0" y="6"/>
                  </a:lnTo>
                  <a:lnTo>
                    <a:pt x="0" y="16"/>
                  </a:lnTo>
                  <a:lnTo>
                    <a:pt x="16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9" name="Freeform 29"/>
            <p:cNvSpPr>
              <a:spLocks/>
            </p:cNvSpPr>
            <p:nvPr/>
          </p:nvSpPr>
          <p:spPr bwMode="black">
            <a:xfrm>
              <a:off x="1547813" y="2384425"/>
              <a:ext cx="25400" cy="25400"/>
            </a:xfrm>
            <a:custGeom>
              <a:avLst/>
              <a:gdLst>
                <a:gd name="T0" fmla="*/ 16 w 16"/>
                <a:gd name="T1" fmla="*/ 16 h 16"/>
                <a:gd name="T2" fmla="*/ 12 w 16"/>
                <a:gd name="T3" fmla="*/ 8 h 16"/>
                <a:gd name="T4" fmla="*/ 4 w 16"/>
                <a:gd name="T5" fmla="*/ 0 h 16"/>
                <a:gd name="T6" fmla="*/ 0 w 16"/>
                <a:gd name="T7" fmla="*/ 2 h 16"/>
                <a:gd name="T8" fmla="*/ 8 w 16"/>
                <a:gd name="T9" fmla="*/ 16 h 16"/>
                <a:gd name="T10" fmla="*/ 16 w 16"/>
                <a:gd name="T1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6">
                  <a:moveTo>
                    <a:pt x="16" y="16"/>
                  </a:moveTo>
                  <a:lnTo>
                    <a:pt x="12" y="8"/>
                  </a:lnTo>
                  <a:lnTo>
                    <a:pt x="4" y="0"/>
                  </a:lnTo>
                  <a:lnTo>
                    <a:pt x="0" y="2"/>
                  </a:lnTo>
                  <a:lnTo>
                    <a:pt x="8" y="16"/>
                  </a:lnTo>
                  <a:lnTo>
                    <a:pt x="1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0" name="Freeform 30"/>
            <p:cNvSpPr>
              <a:spLocks/>
            </p:cNvSpPr>
            <p:nvPr/>
          </p:nvSpPr>
          <p:spPr bwMode="black">
            <a:xfrm>
              <a:off x="1528763" y="2355850"/>
              <a:ext cx="15875" cy="44450"/>
            </a:xfrm>
            <a:custGeom>
              <a:avLst/>
              <a:gdLst>
                <a:gd name="T0" fmla="*/ 0 w 10"/>
                <a:gd name="T1" fmla="*/ 16 h 28"/>
                <a:gd name="T2" fmla="*/ 10 w 10"/>
                <a:gd name="T3" fmla="*/ 28 h 28"/>
                <a:gd name="T4" fmla="*/ 8 w 10"/>
                <a:gd name="T5" fmla="*/ 0 h 28"/>
                <a:gd name="T6" fmla="*/ 0 w 10"/>
                <a:gd name="T7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8">
                  <a:moveTo>
                    <a:pt x="0" y="16"/>
                  </a:moveTo>
                  <a:lnTo>
                    <a:pt x="10" y="28"/>
                  </a:lnTo>
                  <a:lnTo>
                    <a:pt x="8" y="0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black">
            <a:xfrm>
              <a:off x="1484313" y="2390775"/>
              <a:ext cx="15875" cy="38100"/>
            </a:xfrm>
            <a:custGeom>
              <a:avLst/>
              <a:gdLst>
                <a:gd name="T0" fmla="*/ 10 w 10"/>
                <a:gd name="T1" fmla="*/ 0 h 24"/>
                <a:gd name="T2" fmla="*/ 0 w 10"/>
                <a:gd name="T3" fmla="*/ 12 h 24"/>
                <a:gd name="T4" fmla="*/ 10 w 10"/>
                <a:gd name="T5" fmla="*/ 24 h 24"/>
                <a:gd name="T6" fmla="*/ 10 w 10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4">
                  <a:moveTo>
                    <a:pt x="10" y="0"/>
                  </a:moveTo>
                  <a:lnTo>
                    <a:pt x="0" y="12"/>
                  </a:lnTo>
                  <a:lnTo>
                    <a:pt x="10" y="24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black">
            <a:xfrm>
              <a:off x="1468438" y="2365375"/>
              <a:ext cx="25400" cy="38100"/>
            </a:xfrm>
            <a:custGeom>
              <a:avLst/>
              <a:gdLst>
                <a:gd name="T0" fmla="*/ 10 w 16"/>
                <a:gd name="T1" fmla="*/ 4 h 24"/>
                <a:gd name="T2" fmla="*/ 6 w 16"/>
                <a:gd name="T3" fmla="*/ 0 h 24"/>
                <a:gd name="T4" fmla="*/ 0 w 16"/>
                <a:gd name="T5" fmla="*/ 14 h 24"/>
                <a:gd name="T6" fmla="*/ 14 w 16"/>
                <a:gd name="T7" fmla="*/ 24 h 24"/>
                <a:gd name="T8" fmla="*/ 16 w 16"/>
                <a:gd name="T9" fmla="*/ 14 h 24"/>
                <a:gd name="T10" fmla="*/ 10 w 16"/>
                <a:gd name="T11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24">
                  <a:moveTo>
                    <a:pt x="10" y="4"/>
                  </a:moveTo>
                  <a:lnTo>
                    <a:pt x="6" y="0"/>
                  </a:lnTo>
                  <a:lnTo>
                    <a:pt x="0" y="14"/>
                  </a:lnTo>
                  <a:lnTo>
                    <a:pt x="14" y="24"/>
                  </a:lnTo>
                  <a:lnTo>
                    <a:pt x="16" y="14"/>
                  </a:lnTo>
                  <a:lnTo>
                    <a:pt x="1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3" name="Freeform 33"/>
            <p:cNvSpPr>
              <a:spLocks/>
            </p:cNvSpPr>
            <p:nvPr/>
          </p:nvSpPr>
          <p:spPr bwMode="black">
            <a:xfrm>
              <a:off x="1500188" y="2314575"/>
              <a:ext cx="15875" cy="34925"/>
            </a:xfrm>
            <a:custGeom>
              <a:avLst/>
              <a:gdLst>
                <a:gd name="T0" fmla="*/ 10 w 10"/>
                <a:gd name="T1" fmla="*/ 12 h 22"/>
                <a:gd name="T2" fmla="*/ 8 w 10"/>
                <a:gd name="T3" fmla="*/ 0 h 22"/>
                <a:gd name="T4" fmla="*/ 0 w 10"/>
                <a:gd name="T5" fmla="*/ 12 h 22"/>
                <a:gd name="T6" fmla="*/ 4 w 10"/>
                <a:gd name="T7" fmla="*/ 22 h 22"/>
                <a:gd name="T8" fmla="*/ 10 w 10"/>
                <a:gd name="T9" fmla="*/ 22 h 22"/>
                <a:gd name="T10" fmla="*/ 10 w 10"/>
                <a:gd name="T11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2">
                  <a:moveTo>
                    <a:pt x="10" y="12"/>
                  </a:moveTo>
                  <a:lnTo>
                    <a:pt x="8" y="0"/>
                  </a:lnTo>
                  <a:lnTo>
                    <a:pt x="0" y="12"/>
                  </a:lnTo>
                  <a:lnTo>
                    <a:pt x="4" y="22"/>
                  </a:lnTo>
                  <a:lnTo>
                    <a:pt x="10" y="22"/>
                  </a:lnTo>
                  <a:lnTo>
                    <a:pt x="1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4" name="Freeform 34"/>
            <p:cNvSpPr>
              <a:spLocks/>
            </p:cNvSpPr>
            <p:nvPr/>
          </p:nvSpPr>
          <p:spPr bwMode="black">
            <a:xfrm>
              <a:off x="1592263" y="2444750"/>
              <a:ext cx="22225" cy="22225"/>
            </a:xfrm>
            <a:custGeom>
              <a:avLst/>
              <a:gdLst>
                <a:gd name="T0" fmla="*/ 0 w 14"/>
                <a:gd name="T1" fmla="*/ 4 h 14"/>
                <a:gd name="T2" fmla="*/ 4 w 14"/>
                <a:gd name="T3" fmla="*/ 8 h 14"/>
                <a:gd name="T4" fmla="*/ 4 w 14"/>
                <a:gd name="T5" fmla="*/ 14 h 14"/>
                <a:gd name="T6" fmla="*/ 10 w 14"/>
                <a:gd name="T7" fmla="*/ 14 h 14"/>
                <a:gd name="T8" fmla="*/ 14 w 14"/>
                <a:gd name="T9" fmla="*/ 2 h 14"/>
                <a:gd name="T10" fmla="*/ 2 w 14"/>
                <a:gd name="T11" fmla="*/ 0 h 14"/>
                <a:gd name="T12" fmla="*/ 0 w 14"/>
                <a:gd name="T13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4">
                  <a:moveTo>
                    <a:pt x="0" y="4"/>
                  </a:moveTo>
                  <a:lnTo>
                    <a:pt x="4" y="8"/>
                  </a:lnTo>
                  <a:lnTo>
                    <a:pt x="4" y="14"/>
                  </a:lnTo>
                  <a:lnTo>
                    <a:pt x="10" y="14"/>
                  </a:lnTo>
                  <a:lnTo>
                    <a:pt x="14" y="2"/>
                  </a:lnTo>
                  <a:lnTo>
                    <a:pt x="2" y="0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black">
            <a:xfrm>
              <a:off x="1773238" y="860425"/>
              <a:ext cx="22225" cy="31750"/>
            </a:xfrm>
            <a:custGeom>
              <a:avLst/>
              <a:gdLst>
                <a:gd name="T0" fmla="*/ 14 w 14"/>
                <a:gd name="T1" fmla="*/ 10 h 20"/>
                <a:gd name="T2" fmla="*/ 14 w 14"/>
                <a:gd name="T3" fmla="*/ 0 h 20"/>
                <a:gd name="T4" fmla="*/ 2 w 14"/>
                <a:gd name="T5" fmla="*/ 6 h 20"/>
                <a:gd name="T6" fmla="*/ 0 w 14"/>
                <a:gd name="T7" fmla="*/ 20 h 20"/>
                <a:gd name="T8" fmla="*/ 14 w 14"/>
                <a:gd name="T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0">
                  <a:moveTo>
                    <a:pt x="14" y="10"/>
                  </a:moveTo>
                  <a:lnTo>
                    <a:pt x="14" y="0"/>
                  </a:lnTo>
                  <a:lnTo>
                    <a:pt x="2" y="6"/>
                  </a:lnTo>
                  <a:lnTo>
                    <a:pt x="0" y="20"/>
                  </a:lnTo>
                  <a:lnTo>
                    <a:pt x="1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6" name="Freeform 36"/>
            <p:cNvSpPr>
              <a:spLocks/>
            </p:cNvSpPr>
            <p:nvPr/>
          </p:nvSpPr>
          <p:spPr bwMode="black">
            <a:xfrm>
              <a:off x="1414463" y="749300"/>
              <a:ext cx="34925" cy="63500"/>
            </a:xfrm>
            <a:custGeom>
              <a:avLst/>
              <a:gdLst>
                <a:gd name="T0" fmla="*/ 22 w 22"/>
                <a:gd name="T1" fmla="*/ 6 h 40"/>
                <a:gd name="T2" fmla="*/ 6 w 22"/>
                <a:gd name="T3" fmla="*/ 0 h 40"/>
                <a:gd name="T4" fmla="*/ 4 w 22"/>
                <a:gd name="T5" fmla="*/ 2 h 40"/>
                <a:gd name="T6" fmla="*/ 0 w 22"/>
                <a:gd name="T7" fmla="*/ 8 h 40"/>
                <a:gd name="T8" fmla="*/ 0 w 22"/>
                <a:gd name="T9" fmla="*/ 28 h 40"/>
                <a:gd name="T10" fmla="*/ 12 w 22"/>
                <a:gd name="T11" fmla="*/ 40 h 40"/>
                <a:gd name="T12" fmla="*/ 22 w 22"/>
                <a:gd name="T13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40">
                  <a:moveTo>
                    <a:pt x="22" y="6"/>
                  </a:moveTo>
                  <a:lnTo>
                    <a:pt x="6" y="0"/>
                  </a:lnTo>
                  <a:lnTo>
                    <a:pt x="4" y="2"/>
                  </a:lnTo>
                  <a:lnTo>
                    <a:pt x="0" y="8"/>
                  </a:lnTo>
                  <a:lnTo>
                    <a:pt x="0" y="28"/>
                  </a:lnTo>
                  <a:lnTo>
                    <a:pt x="12" y="40"/>
                  </a:lnTo>
                  <a:lnTo>
                    <a:pt x="22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7" name="Freeform 37"/>
            <p:cNvSpPr>
              <a:spLocks/>
            </p:cNvSpPr>
            <p:nvPr/>
          </p:nvSpPr>
          <p:spPr bwMode="black">
            <a:xfrm>
              <a:off x="1306513" y="714375"/>
              <a:ext cx="66675" cy="63500"/>
            </a:xfrm>
            <a:custGeom>
              <a:avLst/>
              <a:gdLst>
                <a:gd name="T0" fmla="*/ 0 w 42"/>
                <a:gd name="T1" fmla="*/ 40 h 40"/>
                <a:gd name="T2" fmla="*/ 16 w 42"/>
                <a:gd name="T3" fmla="*/ 36 h 40"/>
                <a:gd name="T4" fmla="*/ 38 w 42"/>
                <a:gd name="T5" fmla="*/ 14 h 40"/>
                <a:gd name="T6" fmla="*/ 42 w 42"/>
                <a:gd name="T7" fmla="*/ 2 h 40"/>
                <a:gd name="T8" fmla="*/ 28 w 42"/>
                <a:gd name="T9" fmla="*/ 0 h 40"/>
                <a:gd name="T10" fmla="*/ 12 w 42"/>
                <a:gd name="T11" fmla="*/ 10 h 40"/>
                <a:gd name="T12" fmla="*/ 0 w 42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40">
                  <a:moveTo>
                    <a:pt x="0" y="40"/>
                  </a:moveTo>
                  <a:lnTo>
                    <a:pt x="16" y="36"/>
                  </a:lnTo>
                  <a:lnTo>
                    <a:pt x="38" y="14"/>
                  </a:lnTo>
                  <a:lnTo>
                    <a:pt x="42" y="2"/>
                  </a:lnTo>
                  <a:lnTo>
                    <a:pt x="28" y="0"/>
                  </a:lnTo>
                  <a:lnTo>
                    <a:pt x="12" y="10"/>
                  </a:ln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8" name="Freeform 38"/>
            <p:cNvSpPr>
              <a:spLocks/>
            </p:cNvSpPr>
            <p:nvPr/>
          </p:nvSpPr>
          <p:spPr bwMode="black">
            <a:xfrm>
              <a:off x="1852613" y="790575"/>
              <a:ext cx="34925" cy="31750"/>
            </a:xfrm>
            <a:custGeom>
              <a:avLst/>
              <a:gdLst>
                <a:gd name="T0" fmla="*/ 0 w 22"/>
                <a:gd name="T1" fmla="*/ 10 h 20"/>
                <a:gd name="T2" fmla="*/ 20 w 22"/>
                <a:gd name="T3" fmla="*/ 20 h 20"/>
                <a:gd name="T4" fmla="*/ 22 w 22"/>
                <a:gd name="T5" fmla="*/ 8 h 20"/>
                <a:gd name="T6" fmla="*/ 14 w 22"/>
                <a:gd name="T7" fmla="*/ 0 h 20"/>
                <a:gd name="T8" fmla="*/ 0 w 22"/>
                <a:gd name="T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0">
                  <a:moveTo>
                    <a:pt x="0" y="10"/>
                  </a:moveTo>
                  <a:lnTo>
                    <a:pt x="20" y="20"/>
                  </a:lnTo>
                  <a:lnTo>
                    <a:pt x="22" y="8"/>
                  </a:lnTo>
                  <a:lnTo>
                    <a:pt x="14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9" name="Freeform 39"/>
            <p:cNvSpPr>
              <a:spLocks/>
            </p:cNvSpPr>
            <p:nvPr/>
          </p:nvSpPr>
          <p:spPr bwMode="black">
            <a:xfrm>
              <a:off x="1881188" y="1422400"/>
              <a:ext cx="98425" cy="47625"/>
            </a:xfrm>
            <a:custGeom>
              <a:avLst/>
              <a:gdLst>
                <a:gd name="T0" fmla="*/ 56 w 62"/>
                <a:gd name="T1" fmla="*/ 16 h 30"/>
                <a:gd name="T2" fmla="*/ 44 w 62"/>
                <a:gd name="T3" fmla="*/ 10 h 30"/>
                <a:gd name="T4" fmla="*/ 16 w 62"/>
                <a:gd name="T5" fmla="*/ 0 h 30"/>
                <a:gd name="T6" fmla="*/ 0 w 62"/>
                <a:gd name="T7" fmla="*/ 6 h 30"/>
                <a:gd name="T8" fmla="*/ 22 w 62"/>
                <a:gd name="T9" fmla="*/ 16 h 30"/>
                <a:gd name="T10" fmla="*/ 24 w 62"/>
                <a:gd name="T11" fmla="*/ 22 h 30"/>
                <a:gd name="T12" fmla="*/ 48 w 62"/>
                <a:gd name="T13" fmla="*/ 30 h 30"/>
                <a:gd name="T14" fmla="*/ 62 w 62"/>
                <a:gd name="T15" fmla="*/ 28 h 30"/>
                <a:gd name="T16" fmla="*/ 56 w 62"/>
                <a:gd name="T17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30">
                  <a:moveTo>
                    <a:pt x="56" y="16"/>
                  </a:moveTo>
                  <a:lnTo>
                    <a:pt x="44" y="10"/>
                  </a:lnTo>
                  <a:lnTo>
                    <a:pt x="16" y="0"/>
                  </a:lnTo>
                  <a:lnTo>
                    <a:pt x="0" y="6"/>
                  </a:lnTo>
                  <a:lnTo>
                    <a:pt x="22" y="16"/>
                  </a:lnTo>
                  <a:lnTo>
                    <a:pt x="24" y="22"/>
                  </a:lnTo>
                  <a:lnTo>
                    <a:pt x="48" y="30"/>
                  </a:lnTo>
                  <a:lnTo>
                    <a:pt x="62" y="28"/>
                  </a:lnTo>
                  <a:lnTo>
                    <a:pt x="5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40" name="Freeform 40"/>
            <p:cNvSpPr>
              <a:spLocks/>
            </p:cNvSpPr>
            <p:nvPr/>
          </p:nvSpPr>
          <p:spPr bwMode="black">
            <a:xfrm>
              <a:off x="1576388" y="336550"/>
              <a:ext cx="50800" cy="38100"/>
            </a:xfrm>
            <a:custGeom>
              <a:avLst/>
              <a:gdLst>
                <a:gd name="T0" fmla="*/ 32 w 32"/>
                <a:gd name="T1" fmla="*/ 22 h 24"/>
                <a:gd name="T2" fmla="*/ 12 w 32"/>
                <a:gd name="T3" fmla="*/ 0 h 24"/>
                <a:gd name="T4" fmla="*/ 0 w 32"/>
                <a:gd name="T5" fmla="*/ 10 h 24"/>
                <a:gd name="T6" fmla="*/ 8 w 32"/>
                <a:gd name="T7" fmla="*/ 24 h 24"/>
                <a:gd name="T8" fmla="*/ 32 w 32"/>
                <a:gd name="T9" fmla="*/ 2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4">
                  <a:moveTo>
                    <a:pt x="32" y="22"/>
                  </a:moveTo>
                  <a:lnTo>
                    <a:pt x="12" y="0"/>
                  </a:lnTo>
                  <a:lnTo>
                    <a:pt x="0" y="10"/>
                  </a:lnTo>
                  <a:lnTo>
                    <a:pt x="8" y="24"/>
                  </a:lnTo>
                  <a:lnTo>
                    <a:pt x="32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41" name="Freeform 41"/>
            <p:cNvSpPr>
              <a:spLocks/>
            </p:cNvSpPr>
            <p:nvPr/>
          </p:nvSpPr>
          <p:spPr bwMode="black">
            <a:xfrm>
              <a:off x="1503363" y="323850"/>
              <a:ext cx="73025" cy="92075"/>
            </a:xfrm>
            <a:custGeom>
              <a:avLst/>
              <a:gdLst>
                <a:gd name="T0" fmla="*/ 46 w 46"/>
                <a:gd name="T1" fmla="*/ 44 h 58"/>
                <a:gd name="T2" fmla="*/ 46 w 46"/>
                <a:gd name="T3" fmla="*/ 18 h 58"/>
                <a:gd name="T4" fmla="*/ 42 w 46"/>
                <a:gd name="T5" fmla="*/ 6 h 58"/>
                <a:gd name="T6" fmla="*/ 18 w 46"/>
                <a:gd name="T7" fmla="*/ 0 h 58"/>
                <a:gd name="T8" fmla="*/ 2 w 46"/>
                <a:gd name="T9" fmla="*/ 26 h 58"/>
                <a:gd name="T10" fmla="*/ 0 w 46"/>
                <a:gd name="T11" fmla="*/ 40 h 58"/>
                <a:gd name="T12" fmla="*/ 6 w 46"/>
                <a:gd name="T13" fmla="*/ 58 h 58"/>
                <a:gd name="T14" fmla="*/ 34 w 46"/>
                <a:gd name="T15" fmla="*/ 58 h 58"/>
                <a:gd name="T16" fmla="*/ 46 w 46"/>
                <a:gd name="T17" fmla="*/ 4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58">
                  <a:moveTo>
                    <a:pt x="46" y="44"/>
                  </a:moveTo>
                  <a:lnTo>
                    <a:pt x="46" y="18"/>
                  </a:lnTo>
                  <a:lnTo>
                    <a:pt x="42" y="6"/>
                  </a:lnTo>
                  <a:lnTo>
                    <a:pt x="18" y="0"/>
                  </a:lnTo>
                  <a:lnTo>
                    <a:pt x="2" y="26"/>
                  </a:lnTo>
                  <a:lnTo>
                    <a:pt x="0" y="40"/>
                  </a:lnTo>
                  <a:lnTo>
                    <a:pt x="6" y="58"/>
                  </a:lnTo>
                  <a:lnTo>
                    <a:pt x="34" y="58"/>
                  </a:lnTo>
                  <a:lnTo>
                    <a:pt x="46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42" name="Freeform 42"/>
            <p:cNvSpPr>
              <a:spLocks/>
            </p:cNvSpPr>
            <p:nvPr/>
          </p:nvSpPr>
          <p:spPr bwMode="black">
            <a:xfrm>
              <a:off x="1204913" y="514350"/>
              <a:ext cx="222250" cy="196850"/>
            </a:xfrm>
            <a:custGeom>
              <a:avLst/>
              <a:gdLst>
                <a:gd name="T0" fmla="*/ 140 w 140"/>
                <a:gd name="T1" fmla="*/ 94 h 124"/>
                <a:gd name="T2" fmla="*/ 122 w 140"/>
                <a:gd name="T3" fmla="*/ 76 h 124"/>
                <a:gd name="T4" fmla="*/ 110 w 140"/>
                <a:gd name="T5" fmla="*/ 76 h 124"/>
                <a:gd name="T6" fmla="*/ 104 w 140"/>
                <a:gd name="T7" fmla="*/ 54 h 124"/>
                <a:gd name="T8" fmla="*/ 64 w 140"/>
                <a:gd name="T9" fmla="*/ 28 h 124"/>
                <a:gd name="T10" fmla="*/ 64 w 140"/>
                <a:gd name="T11" fmla="*/ 24 h 124"/>
                <a:gd name="T12" fmla="*/ 56 w 140"/>
                <a:gd name="T13" fmla="*/ 16 h 124"/>
                <a:gd name="T14" fmla="*/ 48 w 140"/>
                <a:gd name="T15" fmla="*/ 22 h 124"/>
                <a:gd name="T16" fmla="*/ 46 w 140"/>
                <a:gd name="T17" fmla="*/ 10 h 124"/>
                <a:gd name="T18" fmla="*/ 42 w 140"/>
                <a:gd name="T19" fmla="*/ 0 h 124"/>
                <a:gd name="T20" fmla="*/ 28 w 140"/>
                <a:gd name="T21" fmla="*/ 4 h 124"/>
                <a:gd name="T22" fmla="*/ 22 w 140"/>
                <a:gd name="T23" fmla="*/ 20 h 124"/>
                <a:gd name="T24" fmla="*/ 18 w 140"/>
                <a:gd name="T25" fmla="*/ 60 h 124"/>
                <a:gd name="T26" fmla="*/ 20 w 140"/>
                <a:gd name="T27" fmla="*/ 74 h 124"/>
                <a:gd name="T28" fmla="*/ 6 w 140"/>
                <a:gd name="T29" fmla="*/ 86 h 124"/>
                <a:gd name="T30" fmla="*/ 0 w 140"/>
                <a:gd name="T31" fmla="*/ 98 h 124"/>
                <a:gd name="T32" fmla="*/ 6 w 140"/>
                <a:gd name="T33" fmla="*/ 106 h 124"/>
                <a:gd name="T34" fmla="*/ 30 w 140"/>
                <a:gd name="T35" fmla="*/ 98 h 124"/>
                <a:gd name="T36" fmla="*/ 30 w 140"/>
                <a:gd name="T37" fmla="*/ 114 h 124"/>
                <a:gd name="T38" fmla="*/ 40 w 140"/>
                <a:gd name="T39" fmla="*/ 124 h 124"/>
                <a:gd name="T40" fmla="*/ 72 w 140"/>
                <a:gd name="T41" fmla="*/ 94 h 124"/>
                <a:gd name="T42" fmla="*/ 74 w 140"/>
                <a:gd name="T43" fmla="*/ 82 h 124"/>
                <a:gd name="T44" fmla="*/ 80 w 140"/>
                <a:gd name="T45" fmla="*/ 80 h 124"/>
                <a:gd name="T46" fmla="*/ 78 w 140"/>
                <a:gd name="T47" fmla="*/ 86 h 124"/>
                <a:gd name="T48" fmla="*/ 92 w 140"/>
                <a:gd name="T49" fmla="*/ 88 h 124"/>
                <a:gd name="T50" fmla="*/ 92 w 140"/>
                <a:gd name="T51" fmla="*/ 98 h 124"/>
                <a:gd name="T52" fmla="*/ 118 w 140"/>
                <a:gd name="T53" fmla="*/ 110 h 124"/>
                <a:gd name="T54" fmla="*/ 140 w 140"/>
                <a:gd name="T55" fmla="*/ 9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0" h="124">
                  <a:moveTo>
                    <a:pt x="140" y="94"/>
                  </a:moveTo>
                  <a:lnTo>
                    <a:pt x="122" y="76"/>
                  </a:lnTo>
                  <a:lnTo>
                    <a:pt x="110" y="76"/>
                  </a:lnTo>
                  <a:lnTo>
                    <a:pt x="104" y="54"/>
                  </a:lnTo>
                  <a:lnTo>
                    <a:pt x="64" y="28"/>
                  </a:lnTo>
                  <a:lnTo>
                    <a:pt x="64" y="24"/>
                  </a:lnTo>
                  <a:lnTo>
                    <a:pt x="56" y="16"/>
                  </a:lnTo>
                  <a:lnTo>
                    <a:pt x="48" y="22"/>
                  </a:lnTo>
                  <a:lnTo>
                    <a:pt x="46" y="10"/>
                  </a:lnTo>
                  <a:lnTo>
                    <a:pt x="42" y="0"/>
                  </a:lnTo>
                  <a:lnTo>
                    <a:pt x="28" y="4"/>
                  </a:lnTo>
                  <a:lnTo>
                    <a:pt x="22" y="20"/>
                  </a:lnTo>
                  <a:lnTo>
                    <a:pt x="18" y="60"/>
                  </a:lnTo>
                  <a:lnTo>
                    <a:pt x="20" y="74"/>
                  </a:lnTo>
                  <a:lnTo>
                    <a:pt x="6" y="86"/>
                  </a:lnTo>
                  <a:lnTo>
                    <a:pt x="0" y="98"/>
                  </a:lnTo>
                  <a:lnTo>
                    <a:pt x="6" y="106"/>
                  </a:lnTo>
                  <a:lnTo>
                    <a:pt x="30" y="98"/>
                  </a:lnTo>
                  <a:lnTo>
                    <a:pt x="30" y="114"/>
                  </a:lnTo>
                  <a:lnTo>
                    <a:pt x="40" y="124"/>
                  </a:lnTo>
                  <a:lnTo>
                    <a:pt x="72" y="94"/>
                  </a:lnTo>
                  <a:lnTo>
                    <a:pt x="74" y="82"/>
                  </a:lnTo>
                  <a:lnTo>
                    <a:pt x="80" y="80"/>
                  </a:lnTo>
                  <a:lnTo>
                    <a:pt x="78" y="86"/>
                  </a:lnTo>
                  <a:lnTo>
                    <a:pt x="92" y="88"/>
                  </a:lnTo>
                  <a:lnTo>
                    <a:pt x="92" y="98"/>
                  </a:lnTo>
                  <a:lnTo>
                    <a:pt x="118" y="110"/>
                  </a:lnTo>
                  <a:lnTo>
                    <a:pt x="140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43" name="Freeform 43"/>
            <p:cNvSpPr>
              <a:spLocks/>
            </p:cNvSpPr>
            <p:nvPr/>
          </p:nvSpPr>
          <p:spPr bwMode="black">
            <a:xfrm>
              <a:off x="1890713" y="1555750"/>
              <a:ext cx="82550" cy="53975"/>
            </a:xfrm>
            <a:custGeom>
              <a:avLst/>
              <a:gdLst>
                <a:gd name="T0" fmla="*/ 8 w 52"/>
                <a:gd name="T1" fmla="*/ 0 h 34"/>
                <a:gd name="T2" fmla="*/ 0 w 52"/>
                <a:gd name="T3" fmla="*/ 10 h 34"/>
                <a:gd name="T4" fmla="*/ 18 w 52"/>
                <a:gd name="T5" fmla="*/ 26 h 34"/>
                <a:gd name="T6" fmla="*/ 26 w 52"/>
                <a:gd name="T7" fmla="*/ 24 h 34"/>
                <a:gd name="T8" fmla="*/ 36 w 52"/>
                <a:gd name="T9" fmla="*/ 34 h 34"/>
                <a:gd name="T10" fmla="*/ 52 w 52"/>
                <a:gd name="T11" fmla="*/ 16 h 34"/>
                <a:gd name="T12" fmla="*/ 16 w 52"/>
                <a:gd name="T13" fmla="*/ 12 h 34"/>
                <a:gd name="T14" fmla="*/ 12 w 52"/>
                <a:gd name="T15" fmla="*/ 6 h 34"/>
                <a:gd name="T16" fmla="*/ 12 w 52"/>
                <a:gd name="T17" fmla="*/ 2 h 34"/>
                <a:gd name="T18" fmla="*/ 8 w 5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34">
                  <a:moveTo>
                    <a:pt x="8" y="0"/>
                  </a:moveTo>
                  <a:lnTo>
                    <a:pt x="0" y="10"/>
                  </a:lnTo>
                  <a:lnTo>
                    <a:pt x="18" y="26"/>
                  </a:lnTo>
                  <a:lnTo>
                    <a:pt x="26" y="24"/>
                  </a:lnTo>
                  <a:lnTo>
                    <a:pt x="36" y="34"/>
                  </a:lnTo>
                  <a:lnTo>
                    <a:pt x="52" y="16"/>
                  </a:lnTo>
                  <a:lnTo>
                    <a:pt x="16" y="12"/>
                  </a:lnTo>
                  <a:lnTo>
                    <a:pt x="12" y="6"/>
                  </a:lnTo>
                  <a:lnTo>
                    <a:pt x="12" y="2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44" name="Freeform 44"/>
            <p:cNvSpPr>
              <a:spLocks/>
            </p:cNvSpPr>
            <p:nvPr/>
          </p:nvSpPr>
          <p:spPr bwMode="black">
            <a:xfrm>
              <a:off x="1465263" y="682625"/>
              <a:ext cx="38100" cy="31750"/>
            </a:xfrm>
            <a:custGeom>
              <a:avLst/>
              <a:gdLst>
                <a:gd name="T0" fmla="*/ 24 w 24"/>
                <a:gd name="T1" fmla="*/ 12 h 20"/>
                <a:gd name="T2" fmla="*/ 20 w 24"/>
                <a:gd name="T3" fmla="*/ 0 h 20"/>
                <a:gd name="T4" fmla="*/ 0 w 24"/>
                <a:gd name="T5" fmla="*/ 0 h 20"/>
                <a:gd name="T6" fmla="*/ 16 w 24"/>
                <a:gd name="T7" fmla="*/ 20 h 20"/>
                <a:gd name="T8" fmla="*/ 24 w 24"/>
                <a:gd name="T9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0">
                  <a:moveTo>
                    <a:pt x="24" y="12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16" y="20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45" name="Freeform 45"/>
            <p:cNvSpPr>
              <a:spLocks/>
            </p:cNvSpPr>
            <p:nvPr/>
          </p:nvSpPr>
          <p:spPr bwMode="black">
            <a:xfrm>
              <a:off x="1433513" y="238125"/>
              <a:ext cx="47625" cy="53975"/>
            </a:xfrm>
            <a:custGeom>
              <a:avLst/>
              <a:gdLst>
                <a:gd name="T0" fmla="*/ 26 w 30"/>
                <a:gd name="T1" fmla="*/ 14 h 34"/>
                <a:gd name="T2" fmla="*/ 26 w 30"/>
                <a:gd name="T3" fmla="*/ 12 h 34"/>
                <a:gd name="T4" fmla="*/ 28 w 30"/>
                <a:gd name="T5" fmla="*/ 12 h 34"/>
                <a:gd name="T6" fmla="*/ 30 w 30"/>
                <a:gd name="T7" fmla="*/ 0 h 34"/>
                <a:gd name="T8" fmla="*/ 18 w 30"/>
                <a:gd name="T9" fmla="*/ 0 h 34"/>
                <a:gd name="T10" fmla="*/ 18 w 30"/>
                <a:gd name="T11" fmla="*/ 4 h 34"/>
                <a:gd name="T12" fmla="*/ 0 w 30"/>
                <a:gd name="T13" fmla="*/ 34 h 34"/>
                <a:gd name="T14" fmla="*/ 18 w 30"/>
                <a:gd name="T15" fmla="*/ 24 h 34"/>
                <a:gd name="T16" fmla="*/ 26 w 30"/>
                <a:gd name="T17" fmla="*/ 1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34">
                  <a:moveTo>
                    <a:pt x="26" y="14"/>
                  </a:moveTo>
                  <a:lnTo>
                    <a:pt x="26" y="12"/>
                  </a:lnTo>
                  <a:lnTo>
                    <a:pt x="28" y="12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18" y="4"/>
                  </a:lnTo>
                  <a:lnTo>
                    <a:pt x="0" y="34"/>
                  </a:lnTo>
                  <a:lnTo>
                    <a:pt x="18" y="24"/>
                  </a:lnTo>
                  <a:lnTo>
                    <a:pt x="26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46" name="Freeform 46"/>
            <p:cNvSpPr>
              <a:spLocks/>
            </p:cNvSpPr>
            <p:nvPr/>
          </p:nvSpPr>
          <p:spPr bwMode="black">
            <a:xfrm>
              <a:off x="5097463" y="3502025"/>
              <a:ext cx="222250" cy="434975"/>
            </a:xfrm>
            <a:custGeom>
              <a:avLst/>
              <a:gdLst>
                <a:gd name="T0" fmla="*/ 114 w 140"/>
                <a:gd name="T1" fmla="*/ 0 h 274"/>
                <a:gd name="T2" fmla="*/ 104 w 140"/>
                <a:gd name="T3" fmla="*/ 8 h 274"/>
                <a:gd name="T4" fmla="*/ 104 w 140"/>
                <a:gd name="T5" fmla="*/ 24 h 274"/>
                <a:gd name="T6" fmla="*/ 98 w 140"/>
                <a:gd name="T7" fmla="*/ 24 h 274"/>
                <a:gd name="T8" fmla="*/ 96 w 140"/>
                <a:gd name="T9" fmla="*/ 30 h 274"/>
                <a:gd name="T10" fmla="*/ 86 w 140"/>
                <a:gd name="T11" fmla="*/ 30 h 274"/>
                <a:gd name="T12" fmla="*/ 88 w 140"/>
                <a:gd name="T13" fmla="*/ 40 h 274"/>
                <a:gd name="T14" fmla="*/ 82 w 140"/>
                <a:gd name="T15" fmla="*/ 48 h 274"/>
                <a:gd name="T16" fmla="*/ 82 w 140"/>
                <a:gd name="T17" fmla="*/ 48 h 274"/>
                <a:gd name="T18" fmla="*/ 76 w 140"/>
                <a:gd name="T19" fmla="*/ 54 h 274"/>
                <a:gd name="T20" fmla="*/ 72 w 140"/>
                <a:gd name="T21" fmla="*/ 60 h 274"/>
                <a:gd name="T22" fmla="*/ 72 w 140"/>
                <a:gd name="T23" fmla="*/ 60 h 274"/>
                <a:gd name="T24" fmla="*/ 60 w 140"/>
                <a:gd name="T25" fmla="*/ 70 h 274"/>
                <a:gd name="T26" fmla="*/ 62 w 140"/>
                <a:gd name="T27" fmla="*/ 78 h 274"/>
                <a:gd name="T28" fmla="*/ 56 w 140"/>
                <a:gd name="T29" fmla="*/ 70 h 274"/>
                <a:gd name="T30" fmla="*/ 42 w 140"/>
                <a:gd name="T31" fmla="*/ 78 h 274"/>
                <a:gd name="T32" fmla="*/ 40 w 140"/>
                <a:gd name="T33" fmla="*/ 76 h 274"/>
                <a:gd name="T34" fmla="*/ 22 w 140"/>
                <a:gd name="T35" fmla="*/ 82 h 274"/>
                <a:gd name="T36" fmla="*/ 22 w 140"/>
                <a:gd name="T37" fmla="*/ 84 h 274"/>
                <a:gd name="T38" fmla="*/ 22 w 140"/>
                <a:gd name="T39" fmla="*/ 88 h 274"/>
                <a:gd name="T40" fmla="*/ 12 w 140"/>
                <a:gd name="T41" fmla="*/ 108 h 274"/>
                <a:gd name="T42" fmla="*/ 24 w 140"/>
                <a:gd name="T43" fmla="*/ 152 h 274"/>
                <a:gd name="T44" fmla="*/ 0 w 140"/>
                <a:gd name="T45" fmla="*/ 194 h 274"/>
                <a:gd name="T46" fmla="*/ 2 w 140"/>
                <a:gd name="T47" fmla="*/ 212 h 274"/>
                <a:gd name="T48" fmla="*/ 10 w 140"/>
                <a:gd name="T49" fmla="*/ 228 h 274"/>
                <a:gd name="T50" fmla="*/ 12 w 140"/>
                <a:gd name="T51" fmla="*/ 252 h 274"/>
                <a:gd name="T52" fmla="*/ 18 w 140"/>
                <a:gd name="T53" fmla="*/ 260 h 274"/>
                <a:gd name="T54" fmla="*/ 40 w 140"/>
                <a:gd name="T55" fmla="*/ 274 h 274"/>
                <a:gd name="T56" fmla="*/ 56 w 140"/>
                <a:gd name="T57" fmla="*/ 266 h 274"/>
                <a:gd name="T58" fmla="*/ 70 w 140"/>
                <a:gd name="T59" fmla="*/ 264 h 274"/>
                <a:gd name="T60" fmla="*/ 80 w 140"/>
                <a:gd name="T61" fmla="*/ 252 h 274"/>
                <a:gd name="T62" fmla="*/ 118 w 140"/>
                <a:gd name="T63" fmla="*/ 132 h 274"/>
                <a:gd name="T64" fmla="*/ 122 w 140"/>
                <a:gd name="T65" fmla="*/ 102 h 274"/>
                <a:gd name="T66" fmla="*/ 128 w 140"/>
                <a:gd name="T67" fmla="*/ 90 h 274"/>
                <a:gd name="T68" fmla="*/ 128 w 140"/>
                <a:gd name="T69" fmla="*/ 72 h 274"/>
                <a:gd name="T70" fmla="*/ 132 w 140"/>
                <a:gd name="T71" fmla="*/ 80 h 274"/>
                <a:gd name="T72" fmla="*/ 136 w 140"/>
                <a:gd name="T73" fmla="*/ 80 h 274"/>
                <a:gd name="T74" fmla="*/ 140 w 140"/>
                <a:gd name="T75" fmla="*/ 68 h 274"/>
                <a:gd name="T76" fmla="*/ 128 w 140"/>
                <a:gd name="T77" fmla="*/ 20 h 274"/>
                <a:gd name="T78" fmla="*/ 114 w 140"/>
                <a:gd name="T79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0" h="274">
                  <a:moveTo>
                    <a:pt x="114" y="0"/>
                  </a:moveTo>
                  <a:lnTo>
                    <a:pt x="104" y="8"/>
                  </a:lnTo>
                  <a:lnTo>
                    <a:pt x="104" y="24"/>
                  </a:lnTo>
                  <a:lnTo>
                    <a:pt x="98" y="24"/>
                  </a:lnTo>
                  <a:lnTo>
                    <a:pt x="96" y="30"/>
                  </a:lnTo>
                  <a:lnTo>
                    <a:pt x="86" y="30"/>
                  </a:lnTo>
                  <a:lnTo>
                    <a:pt x="88" y="40"/>
                  </a:lnTo>
                  <a:lnTo>
                    <a:pt x="82" y="48"/>
                  </a:lnTo>
                  <a:lnTo>
                    <a:pt x="82" y="48"/>
                  </a:lnTo>
                  <a:lnTo>
                    <a:pt x="76" y="54"/>
                  </a:lnTo>
                  <a:lnTo>
                    <a:pt x="72" y="60"/>
                  </a:lnTo>
                  <a:lnTo>
                    <a:pt x="72" y="60"/>
                  </a:lnTo>
                  <a:lnTo>
                    <a:pt x="60" y="70"/>
                  </a:lnTo>
                  <a:lnTo>
                    <a:pt x="62" y="78"/>
                  </a:lnTo>
                  <a:lnTo>
                    <a:pt x="56" y="70"/>
                  </a:lnTo>
                  <a:lnTo>
                    <a:pt x="42" y="78"/>
                  </a:lnTo>
                  <a:lnTo>
                    <a:pt x="40" y="76"/>
                  </a:lnTo>
                  <a:lnTo>
                    <a:pt x="22" y="82"/>
                  </a:lnTo>
                  <a:lnTo>
                    <a:pt x="22" y="84"/>
                  </a:lnTo>
                  <a:lnTo>
                    <a:pt x="22" y="88"/>
                  </a:lnTo>
                  <a:lnTo>
                    <a:pt x="12" y="108"/>
                  </a:lnTo>
                  <a:lnTo>
                    <a:pt x="24" y="152"/>
                  </a:lnTo>
                  <a:lnTo>
                    <a:pt x="0" y="194"/>
                  </a:lnTo>
                  <a:lnTo>
                    <a:pt x="2" y="212"/>
                  </a:lnTo>
                  <a:lnTo>
                    <a:pt x="10" y="228"/>
                  </a:lnTo>
                  <a:lnTo>
                    <a:pt x="12" y="252"/>
                  </a:lnTo>
                  <a:lnTo>
                    <a:pt x="18" y="260"/>
                  </a:lnTo>
                  <a:lnTo>
                    <a:pt x="40" y="274"/>
                  </a:lnTo>
                  <a:lnTo>
                    <a:pt x="56" y="266"/>
                  </a:lnTo>
                  <a:lnTo>
                    <a:pt x="70" y="264"/>
                  </a:lnTo>
                  <a:lnTo>
                    <a:pt x="80" y="252"/>
                  </a:lnTo>
                  <a:lnTo>
                    <a:pt x="118" y="132"/>
                  </a:lnTo>
                  <a:lnTo>
                    <a:pt x="122" y="102"/>
                  </a:lnTo>
                  <a:lnTo>
                    <a:pt x="128" y="90"/>
                  </a:lnTo>
                  <a:lnTo>
                    <a:pt x="128" y="72"/>
                  </a:lnTo>
                  <a:lnTo>
                    <a:pt x="132" y="80"/>
                  </a:lnTo>
                  <a:lnTo>
                    <a:pt x="136" y="80"/>
                  </a:lnTo>
                  <a:lnTo>
                    <a:pt x="140" y="68"/>
                  </a:lnTo>
                  <a:lnTo>
                    <a:pt x="128" y="20"/>
                  </a:lnTo>
                  <a:lnTo>
                    <a:pt x="11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47" name="Freeform 47"/>
            <p:cNvSpPr>
              <a:spLocks/>
            </p:cNvSpPr>
            <p:nvPr/>
          </p:nvSpPr>
          <p:spPr bwMode="black">
            <a:xfrm>
              <a:off x="4773613" y="1997075"/>
              <a:ext cx="85725" cy="53975"/>
            </a:xfrm>
            <a:custGeom>
              <a:avLst/>
              <a:gdLst>
                <a:gd name="T0" fmla="*/ 18 w 54"/>
                <a:gd name="T1" fmla="*/ 34 h 34"/>
                <a:gd name="T2" fmla="*/ 38 w 54"/>
                <a:gd name="T3" fmla="*/ 26 h 34"/>
                <a:gd name="T4" fmla="*/ 54 w 54"/>
                <a:gd name="T5" fmla="*/ 0 h 34"/>
                <a:gd name="T6" fmla="*/ 46 w 54"/>
                <a:gd name="T7" fmla="*/ 4 h 34"/>
                <a:gd name="T8" fmla="*/ 36 w 54"/>
                <a:gd name="T9" fmla="*/ 10 h 34"/>
                <a:gd name="T10" fmla="*/ 16 w 54"/>
                <a:gd name="T11" fmla="*/ 12 h 34"/>
                <a:gd name="T12" fmla="*/ 0 w 54"/>
                <a:gd name="T13" fmla="*/ 20 h 34"/>
                <a:gd name="T14" fmla="*/ 8 w 54"/>
                <a:gd name="T15" fmla="*/ 30 h 34"/>
                <a:gd name="T16" fmla="*/ 18 w 54"/>
                <a:gd name="T1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34">
                  <a:moveTo>
                    <a:pt x="18" y="34"/>
                  </a:moveTo>
                  <a:lnTo>
                    <a:pt x="38" y="26"/>
                  </a:lnTo>
                  <a:lnTo>
                    <a:pt x="54" y="0"/>
                  </a:lnTo>
                  <a:lnTo>
                    <a:pt x="46" y="4"/>
                  </a:lnTo>
                  <a:lnTo>
                    <a:pt x="36" y="10"/>
                  </a:lnTo>
                  <a:lnTo>
                    <a:pt x="16" y="12"/>
                  </a:lnTo>
                  <a:lnTo>
                    <a:pt x="0" y="20"/>
                  </a:lnTo>
                  <a:lnTo>
                    <a:pt x="8" y="30"/>
                  </a:lnTo>
                  <a:lnTo>
                    <a:pt x="18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48" name="Freeform 48"/>
            <p:cNvSpPr>
              <a:spLocks/>
            </p:cNvSpPr>
            <p:nvPr/>
          </p:nvSpPr>
          <p:spPr bwMode="black">
            <a:xfrm>
              <a:off x="4246563" y="1152525"/>
              <a:ext cx="19050" cy="25400"/>
            </a:xfrm>
            <a:custGeom>
              <a:avLst/>
              <a:gdLst>
                <a:gd name="T0" fmla="*/ 12 w 12"/>
                <a:gd name="T1" fmla="*/ 12 h 16"/>
                <a:gd name="T2" fmla="*/ 0 w 12"/>
                <a:gd name="T3" fmla="*/ 0 h 16"/>
                <a:gd name="T4" fmla="*/ 0 w 12"/>
                <a:gd name="T5" fmla="*/ 14 h 16"/>
                <a:gd name="T6" fmla="*/ 8 w 12"/>
                <a:gd name="T7" fmla="*/ 16 h 16"/>
                <a:gd name="T8" fmla="*/ 12 w 12"/>
                <a:gd name="T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2" y="12"/>
                  </a:moveTo>
                  <a:lnTo>
                    <a:pt x="0" y="0"/>
                  </a:lnTo>
                  <a:lnTo>
                    <a:pt x="0" y="14"/>
                  </a:lnTo>
                  <a:lnTo>
                    <a:pt x="8" y="16"/>
                  </a:lnTo>
                  <a:lnTo>
                    <a:pt x="12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49" name="Freeform 49"/>
            <p:cNvSpPr>
              <a:spLocks/>
            </p:cNvSpPr>
            <p:nvPr/>
          </p:nvSpPr>
          <p:spPr bwMode="black">
            <a:xfrm>
              <a:off x="4414838" y="1898650"/>
              <a:ext cx="25400" cy="28575"/>
            </a:xfrm>
            <a:custGeom>
              <a:avLst/>
              <a:gdLst>
                <a:gd name="T0" fmla="*/ 12 w 16"/>
                <a:gd name="T1" fmla="*/ 0 h 18"/>
                <a:gd name="T2" fmla="*/ 0 w 16"/>
                <a:gd name="T3" fmla="*/ 8 h 18"/>
                <a:gd name="T4" fmla="*/ 16 w 16"/>
                <a:gd name="T5" fmla="*/ 18 h 18"/>
                <a:gd name="T6" fmla="*/ 12 w 16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8">
                  <a:moveTo>
                    <a:pt x="12" y="0"/>
                  </a:moveTo>
                  <a:lnTo>
                    <a:pt x="0" y="8"/>
                  </a:lnTo>
                  <a:lnTo>
                    <a:pt x="16" y="18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50" name="Freeform 50"/>
            <p:cNvSpPr>
              <a:spLocks/>
            </p:cNvSpPr>
            <p:nvPr/>
          </p:nvSpPr>
          <p:spPr bwMode="black">
            <a:xfrm>
              <a:off x="4510088" y="2006600"/>
              <a:ext cx="95250" cy="34925"/>
            </a:xfrm>
            <a:custGeom>
              <a:avLst/>
              <a:gdLst>
                <a:gd name="T0" fmla="*/ 26 w 60"/>
                <a:gd name="T1" fmla="*/ 22 h 22"/>
                <a:gd name="T2" fmla="*/ 56 w 60"/>
                <a:gd name="T3" fmla="*/ 18 h 22"/>
                <a:gd name="T4" fmla="*/ 60 w 60"/>
                <a:gd name="T5" fmla="*/ 6 h 22"/>
                <a:gd name="T6" fmla="*/ 50 w 60"/>
                <a:gd name="T7" fmla="*/ 10 h 22"/>
                <a:gd name="T8" fmla="*/ 32 w 60"/>
                <a:gd name="T9" fmla="*/ 4 h 22"/>
                <a:gd name="T10" fmla="*/ 20 w 60"/>
                <a:gd name="T11" fmla="*/ 6 h 22"/>
                <a:gd name="T12" fmla="*/ 16 w 60"/>
                <a:gd name="T13" fmla="*/ 0 h 22"/>
                <a:gd name="T14" fmla="*/ 6 w 60"/>
                <a:gd name="T15" fmla="*/ 0 h 22"/>
                <a:gd name="T16" fmla="*/ 0 w 60"/>
                <a:gd name="T17" fmla="*/ 14 h 22"/>
                <a:gd name="T18" fmla="*/ 20 w 60"/>
                <a:gd name="T19" fmla="*/ 14 h 22"/>
                <a:gd name="T20" fmla="*/ 26 w 60"/>
                <a:gd name="T2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22">
                  <a:moveTo>
                    <a:pt x="26" y="22"/>
                  </a:moveTo>
                  <a:lnTo>
                    <a:pt x="56" y="18"/>
                  </a:lnTo>
                  <a:lnTo>
                    <a:pt x="60" y="6"/>
                  </a:lnTo>
                  <a:lnTo>
                    <a:pt x="50" y="10"/>
                  </a:lnTo>
                  <a:lnTo>
                    <a:pt x="32" y="4"/>
                  </a:lnTo>
                  <a:lnTo>
                    <a:pt x="20" y="6"/>
                  </a:lnTo>
                  <a:lnTo>
                    <a:pt x="16" y="0"/>
                  </a:lnTo>
                  <a:lnTo>
                    <a:pt x="6" y="0"/>
                  </a:lnTo>
                  <a:lnTo>
                    <a:pt x="0" y="14"/>
                  </a:lnTo>
                  <a:lnTo>
                    <a:pt x="20" y="14"/>
                  </a:lnTo>
                  <a:lnTo>
                    <a:pt x="26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51" name="Freeform 51"/>
            <p:cNvSpPr>
              <a:spLocks/>
            </p:cNvSpPr>
            <p:nvPr/>
          </p:nvSpPr>
          <p:spPr bwMode="black">
            <a:xfrm>
              <a:off x="4554538" y="1841500"/>
              <a:ext cx="22225" cy="15875"/>
            </a:xfrm>
            <a:custGeom>
              <a:avLst/>
              <a:gdLst>
                <a:gd name="T0" fmla="*/ 10 w 14"/>
                <a:gd name="T1" fmla="*/ 0 h 10"/>
                <a:gd name="T2" fmla="*/ 2 w 14"/>
                <a:gd name="T3" fmla="*/ 0 h 10"/>
                <a:gd name="T4" fmla="*/ 0 w 14"/>
                <a:gd name="T5" fmla="*/ 10 h 10"/>
                <a:gd name="T6" fmla="*/ 14 w 14"/>
                <a:gd name="T7" fmla="*/ 4 h 10"/>
                <a:gd name="T8" fmla="*/ 10 w 14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0" y="0"/>
                  </a:moveTo>
                  <a:lnTo>
                    <a:pt x="2" y="0"/>
                  </a:lnTo>
                  <a:lnTo>
                    <a:pt x="0" y="10"/>
                  </a:lnTo>
                  <a:lnTo>
                    <a:pt x="14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52" name="Freeform 52"/>
            <p:cNvSpPr>
              <a:spLocks noEditPoints="1"/>
            </p:cNvSpPr>
            <p:nvPr/>
          </p:nvSpPr>
          <p:spPr bwMode="black">
            <a:xfrm>
              <a:off x="3076575" y="460375"/>
              <a:ext cx="339725" cy="231775"/>
            </a:xfrm>
            <a:custGeom>
              <a:avLst/>
              <a:gdLst>
                <a:gd name="T0" fmla="*/ 176 w 214"/>
                <a:gd name="T1" fmla="*/ 100 h 146"/>
                <a:gd name="T2" fmla="*/ 202 w 214"/>
                <a:gd name="T3" fmla="*/ 86 h 146"/>
                <a:gd name="T4" fmla="*/ 208 w 214"/>
                <a:gd name="T5" fmla="*/ 78 h 146"/>
                <a:gd name="T6" fmla="*/ 208 w 214"/>
                <a:gd name="T7" fmla="*/ 58 h 146"/>
                <a:gd name="T8" fmla="*/ 202 w 214"/>
                <a:gd name="T9" fmla="*/ 38 h 146"/>
                <a:gd name="T10" fmla="*/ 190 w 214"/>
                <a:gd name="T11" fmla="*/ 20 h 146"/>
                <a:gd name="T12" fmla="*/ 194 w 214"/>
                <a:gd name="T13" fmla="*/ 0 h 146"/>
                <a:gd name="T14" fmla="*/ 160 w 214"/>
                <a:gd name="T15" fmla="*/ 0 h 146"/>
                <a:gd name="T16" fmla="*/ 154 w 214"/>
                <a:gd name="T17" fmla="*/ 16 h 146"/>
                <a:gd name="T18" fmla="*/ 132 w 214"/>
                <a:gd name="T19" fmla="*/ 24 h 146"/>
                <a:gd name="T20" fmla="*/ 120 w 214"/>
                <a:gd name="T21" fmla="*/ 26 h 146"/>
                <a:gd name="T22" fmla="*/ 98 w 214"/>
                <a:gd name="T23" fmla="*/ 22 h 146"/>
                <a:gd name="T24" fmla="*/ 80 w 214"/>
                <a:gd name="T25" fmla="*/ 14 h 146"/>
                <a:gd name="T26" fmla="*/ 72 w 214"/>
                <a:gd name="T27" fmla="*/ 38 h 146"/>
                <a:gd name="T28" fmla="*/ 70 w 214"/>
                <a:gd name="T29" fmla="*/ 52 h 146"/>
                <a:gd name="T30" fmla="*/ 66 w 214"/>
                <a:gd name="T31" fmla="*/ 44 h 146"/>
                <a:gd name="T32" fmla="*/ 68 w 214"/>
                <a:gd name="T33" fmla="*/ 38 h 146"/>
                <a:gd name="T34" fmla="*/ 66 w 214"/>
                <a:gd name="T35" fmla="*/ 26 h 146"/>
                <a:gd name="T36" fmla="*/ 28 w 214"/>
                <a:gd name="T37" fmla="*/ 2 h 146"/>
                <a:gd name="T38" fmla="*/ 34 w 214"/>
                <a:gd name="T39" fmla="*/ 16 h 146"/>
                <a:gd name="T40" fmla="*/ 40 w 214"/>
                <a:gd name="T41" fmla="*/ 24 h 146"/>
                <a:gd name="T42" fmla="*/ 22 w 214"/>
                <a:gd name="T43" fmla="*/ 18 h 146"/>
                <a:gd name="T44" fmla="*/ 12 w 214"/>
                <a:gd name="T45" fmla="*/ 22 h 146"/>
                <a:gd name="T46" fmla="*/ 12 w 214"/>
                <a:gd name="T47" fmla="*/ 32 h 146"/>
                <a:gd name="T48" fmla="*/ 4 w 214"/>
                <a:gd name="T49" fmla="*/ 30 h 146"/>
                <a:gd name="T50" fmla="*/ 4 w 214"/>
                <a:gd name="T51" fmla="*/ 40 h 146"/>
                <a:gd name="T52" fmla="*/ 42 w 214"/>
                <a:gd name="T53" fmla="*/ 48 h 146"/>
                <a:gd name="T54" fmla="*/ 36 w 214"/>
                <a:gd name="T55" fmla="*/ 68 h 146"/>
                <a:gd name="T56" fmla="*/ 14 w 214"/>
                <a:gd name="T57" fmla="*/ 80 h 146"/>
                <a:gd name="T58" fmla="*/ 38 w 214"/>
                <a:gd name="T59" fmla="*/ 82 h 146"/>
                <a:gd name="T60" fmla="*/ 44 w 214"/>
                <a:gd name="T61" fmla="*/ 106 h 146"/>
                <a:gd name="T62" fmla="*/ 52 w 214"/>
                <a:gd name="T63" fmla="*/ 106 h 146"/>
                <a:gd name="T64" fmla="*/ 36 w 214"/>
                <a:gd name="T65" fmla="*/ 126 h 146"/>
                <a:gd name="T66" fmla="*/ 88 w 214"/>
                <a:gd name="T67" fmla="*/ 138 h 146"/>
                <a:gd name="T68" fmla="*/ 144 w 214"/>
                <a:gd name="T69" fmla="*/ 120 h 146"/>
                <a:gd name="T70" fmla="*/ 52 w 214"/>
                <a:gd name="T71" fmla="*/ 66 h 146"/>
                <a:gd name="T72" fmla="*/ 42 w 214"/>
                <a:gd name="T73" fmla="*/ 6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4" h="146">
                  <a:moveTo>
                    <a:pt x="160" y="120"/>
                  </a:moveTo>
                  <a:lnTo>
                    <a:pt x="176" y="100"/>
                  </a:lnTo>
                  <a:lnTo>
                    <a:pt x="186" y="108"/>
                  </a:lnTo>
                  <a:lnTo>
                    <a:pt x="202" y="86"/>
                  </a:lnTo>
                  <a:lnTo>
                    <a:pt x="198" y="84"/>
                  </a:lnTo>
                  <a:lnTo>
                    <a:pt x="208" y="78"/>
                  </a:lnTo>
                  <a:lnTo>
                    <a:pt x="214" y="60"/>
                  </a:lnTo>
                  <a:lnTo>
                    <a:pt x="208" y="58"/>
                  </a:lnTo>
                  <a:lnTo>
                    <a:pt x="210" y="52"/>
                  </a:lnTo>
                  <a:lnTo>
                    <a:pt x="202" y="38"/>
                  </a:lnTo>
                  <a:lnTo>
                    <a:pt x="190" y="38"/>
                  </a:lnTo>
                  <a:lnTo>
                    <a:pt x="190" y="20"/>
                  </a:lnTo>
                  <a:lnTo>
                    <a:pt x="186" y="20"/>
                  </a:lnTo>
                  <a:lnTo>
                    <a:pt x="194" y="0"/>
                  </a:lnTo>
                  <a:lnTo>
                    <a:pt x="174" y="16"/>
                  </a:lnTo>
                  <a:lnTo>
                    <a:pt x="160" y="0"/>
                  </a:lnTo>
                  <a:lnTo>
                    <a:pt x="150" y="2"/>
                  </a:lnTo>
                  <a:lnTo>
                    <a:pt x="154" y="16"/>
                  </a:lnTo>
                  <a:lnTo>
                    <a:pt x="138" y="16"/>
                  </a:lnTo>
                  <a:lnTo>
                    <a:pt x="132" y="24"/>
                  </a:lnTo>
                  <a:lnTo>
                    <a:pt x="118" y="12"/>
                  </a:lnTo>
                  <a:lnTo>
                    <a:pt x="120" y="26"/>
                  </a:lnTo>
                  <a:lnTo>
                    <a:pt x="114" y="14"/>
                  </a:lnTo>
                  <a:lnTo>
                    <a:pt x="98" y="22"/>
                  </a:lnTo>
                  <a:lnTo>
                    <a:pt x="96" y="34"/>
                  </a:lnTo>
                  <a:lnTo>
                    <a:pt x="80" y="14"/>
                  </a:lnTo>
                  <a:lnTo>
                    <a:pt x="80" y="42"/>
                  </a:lnTo>
                  <a:lnTo>
                    <a:pt x="72" y="38"/>
                  </a:lnTo>
                  <a:lnTo>
                    <a:pt x="70" y="42"/>
                  </a:lnTo>
                  <a:lnTo>
                    <a:pt x="70" y="52"/>
                  </a:lnTo>
                  <a:lnTo>
                    <a:pt x="68" y="56"/>
                  </a:lnTo>
                  <a:lnTo>
                    <a:pt x="66" y="44"/>
                  </a:lnTo>
                  <a:lnTo>
                    <a:pt x="60" y="40"/>
                  </a:lnTo>
                  <a:lnTo>
                    <a:pt x="68" y="38"/>
                  </a:lnTo>
                  <a:lnTo>
                    <a:pt x="62" y="30"/>
                  </a:lnTo>
                  <a:lnTo>
                    <a:pt x="66" y="26"/>
                  </a:lnTo>
                  <a:lnTo>
                    <a:pt x="44" y="4"/>
                  </a:lnTo>
                  <a:lnTo>
                    <a:pt x="28" y="2"/>
                  </a:lnTo>
                  <a:lnTo>
                    <a:pt x="26" y="14"/>
                  </a:lnTo>
                  <a:lnTo>
                    <a:pt x="34" y="16"/>
                  </a:lnTo>
                  <a:lnTo>
                    <a:pt x="28" y="16"/>
                  </a:lnTo>
                  <a:lnTo>
                    <a:pt x="40" y="24"/>
                  </a:lnTo>
                  <a:lnTo>
                    <a:pt x="40" y="30"/>
                  </a:lnTo>
                  <a:lnTo>
                    <a:pt x="22" y="18"/>
                  </a:lnTo>
                  <a:lnTo>
                    <a:pt x="20" y="22"/>
                  </a:lnTo>
                  <a:lnTo>
                    <a:pt x="12" y="22"/>
                  </a:lnTo>
                  <a:lnTo>
                    <a:pt x="16" y="30"/>
                  </a:lnTo>
                  <a:lnTo>
                    <a:pt x="12" y="32"/>
                  </a:lnTo>
                  <a:lnTo>
                    <a:pt x="16" y="36"/>
                  </a:lnTo>
                  <a:lnTo>
                    <a:pt x="4" y="30"/>
                  </a:lnTo>
                  <a:lnTo>
                    <a:pt x="12" y="42"/>
                  </a:lnTo>
                  <a:lnTo>
                    <a:pt x="4" y="40"/>
                  </a:lnTo>
                  <a:lnTo>
                    <a:pt x="0" y="54"/>
                  </a:lnTo>
                  <a:lnTo>
                    <a:pt x="42" y="48"/>
                  </a:lnTo>
                  <a:lnTo>
                    <a:pt x="50" y="52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14" y="80"/>
                  </a:lnTo>
                  <a:lnTo>
                    <a:pt x="16" y="84"/>
                  </a:lnTo>
                  <a:lnTo>
                    <a:pt x="38" y="82"/>
                  </a:lnTo>
                  <a:lnTo>
                    <a:pt x="48" y="98"/>
                  </a:lnTo>
                  <a:lnTo>
                    <a:pt x="44" y="106"/>
                  </a:lnTo>
                  <a:lnTo>
                    <a:pt x="52" y="104"/>
                  </a:lnTo>
                  <a:lnTo>
                    <a:pt x="52" y="106"/>
                  </a:lnTo>
                  <a:lnTo>
                    <a:pt x="36" y="110"/>
                  </a:lnTo>
                  <a:lnTo>
                    <a:pt x="36" y="126"/>
                  </a:lnTo>
                  <a:lnTo>
                    <a:pt x="66" y="124"/>
                  </a:lnTo>
                  <a:lnTo>
                    <a:pt x="88" y="138"/>
                  </a:lnTo>
                  <a:lnTo>
                    <a:pt x="114" y="146"/>
                  </a:lnTo>
                  <a:lnTo>
                    <a:pt x="144" y="120"/>
                  </a:lnTo>
                  <a:lnTo>
                    <a:pt x="160" y="120"/>
                  </a:lnTo>
                  <a:close/>
                  <a:moveTo>
                    <a:pt x="52" y="66"/>
                  </a:moveTo>
                  <a:lnTo>
                    <a:pt x="52" y="68"/>
                  </a:lnTo>
                  <a:lnTo>
                    <a:pt x="42" y="68"/>
                  </a:lnTo>
                  <a:lnTo>
                    <a:pt x="52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53" name="Freeform 53"/>
            <p:cNvSpPr>
              <a:spLocks/>
            </p:cNvSpPr>
            <p:nvPr/>
          </p:nvSpPr>
          <p:spPr bwMode="black">
            <a:xfrm>
              <a:off x="4052888" y="1724025"/>
              <a:ext cx="53975" cy="168275"/>
            </a:xfrm>
            <a:custGeom>
              <a:avLst/>
              <a:gdLst>
                <a:gd name="T0" fmla="*/ 6 w 34"/>
                <a:gd name="T1" fmla="*/ 94 h 106"/>
                <a:gd name="T2" fmla="*/ 14 w 34"/>
                <a:gd name="T3" fmla="*/ 106 h 106"/>
                <a:gd name="T4" fmla="*/ 24 w 34"/>
                <a:gd name="T5" fmla="*/ 96 h 106"/>
                <a:gd name="T6" fmla="*/ 28 w 34"/>
                <a:gd name="T7" fmla="*/ 98 h 106"/>
                <a:gd name="T8" fmla="*/ 34 w 34"/>
                <a:gd name="T9" fmla="*/ 92 h 106"/>
                <a:gd name="T10" fmla="*/ 32 w 34"/>
                <a:gd name="T11" fmla="*/ 58 h 106"/>
                <a:gd name="T12" fmla="*/ 30 w 34"/>
                <a:gd name="T13" fmla="*/ 46 h 106"/>
                <a:gd name="T14" fmla="*/ 26 w 34"/>
                <a:gd name="T15" fmla="*/ 42 h 106"/>
                <a:gd name="T16" fmla="*/ 32 w 34"/>
                <a:gd name="T17" fmla="*/ 20 h 106"/>
                <a:gd name="T18" fmla="*/ 28 w 34"/>
                <a:gd name="T19" fmla="*/ 0 h 106"/>
                <a:gd name="T20" fmla="*/ 22 w 34"/>
                <a:gd name="T21" fmla="*/ 0 h 106"/>
                <a:gd name="T22" fmla="*/ 22 w 34"/>
                <a:gd name="T23" fmla="*/ 4 h 106"/>
                <a:gd name="T24" fmla="*/ 12 w 34"/>
                <a:gd name="T25" fmla="*/ 8 h 106"/>
                <a:gd name="T26" fmla="*/ 8 w 34"/>
                <a:gd name="T27" fmla="*/ 14 h 106"/>
                <a:gd name="T28" fmla="*/ 10 w 34"/>
                <a:gd name="T29" fmla="*/ 32 h 106"/>
                <a:gd name="T30" fmla="*/ 18 w 34"/>
                <a:gd name="T31" fmla="*/ 42 h 106"/>
                <a:gd name="T32" fmla="*/ 10 w 34"/>
                <a:gd name="T33" fmla="*/ 52 h 106"/>
                <a:gd name="T34" fmla="*/ 0 w 34"/>
                <a:gd name="T35" fmla="*/ 48 h 106"/>
                <a:gd name="T36" fmla="*/ 8 w 34"/>
                <a:gd name="T37" fmla="*/ 76 h 106"/>
                <a:gd name="T38" fmla="*/ 6 w 34"/>
                <a:gd name="T39" fmla="*/ 9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106">
                  <a:moveTo>
                    <a:pt x="6" y="94"/>
                  </a:moveTo>
                  <a:lnTo>
                    <a:pt x="14" y="106"/>
                  </a:lnTo>
                  <a:lnTo>
                    <a:pt x="24" y="96"/>
                  </a:lnTo>
                  <a:lnTo>
                    <a:pt x="28" y="98"/>
                  </a:lnTo>
                  <a:lnTo>
                    <a:pt x="34" y="92"/>
                  </a:lnTo>
                  <a:lnTo>
                    <a:pt x="32" y="58"/>
                  </a:lnTo>
                  <a:lnTo>
                    <a:pt x="30" y="46"/>
                  </a:lnTo>
                  <a:lnTo>
                    <a:pt x="26" y="42"/>
                  </a:lnTo>
                  <a:lnTo>
                    <a:pt x="32" y="20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22" y="4"/>
                  </a:lnTo>
                  <a:lnTo>
                    <a:pt x="12" y="8"/>
                  </a:lnTo>
                  <a:lnTo>
                    <a:pt x="8" y="14"/>
                  </a:lnTo>
                  <a:lnTo>
                    <a:pt x="10" y="32"/>
                  </a:lnTo>
                  <a:lnTo>
                    <a:pt x="18" y="42"/>
                  </a:lnTo>
                  <a:lnTo>
                    <a:pt x="10" y="52"/>
                  </a:lnTo>
                  <a:lnTo>
                    <a:pt x="0" y="48"/>
                  </a:lnTo>
                  <a:lnTo>
                    <a:pt x="8" y="76"/>
                  </a:lnTo>
                  <a:lnTo>
                    <a:pt x="6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black">
            <a:xfrm>
              <a:off x="3848100" y="1866900"/>
              <a:ext cx="25400" cy="25400"/>
            </a:xfrm>
            <a:custGeom>
              <a:avLst/>
              <a:gdLst>
                <a:gd name="T0" fmla="*/ 16 w 16"/>
                <a:gd name="T1" fmla="*/ 0 h 16"/>
                <a:gd name="T2" fmla="*/ 0 w 16"/>
                <a:gd name="T3" fmla="*/ 12 h 16"/>
                <a:gd name="T4" fmla="*/ 10 w 16"/>
                <a:gd name="T5" fmla="*/ 16 h 16"/>
                <a:gd name="T6" fmla="*/ 16 w 16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6">
                  <a:moveTo>
                    <a:pt x="16" y="0"/>
                  </a:moveTo>
                  <a:lnTo>
                    <a:pt x="0" y="12"/>
                  </a:lnTo>
                  <a:lnTo>
                    <a:pt x="10" y="16"/>
                  </a:lnTo>
                  <a:lnTo>
                    <a:pt x="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black">
            <a:xfrm>
              <a:off x="3929063" y="1838325"/>
              <a:ext cx="22225" cy="19050"/>
            </a:xfrm>
            <a:custGeom>
              <a:avLst/>
              <a:gdLst>
                <a:gd name="T0" fmla="*/ 8 w 14"/>
                <a:gd name="T1" fmla="*/ 0 h 12"/>
                <a:gd name="T2" fmla="*/ 2 w 14"/>
                <a:gd name="T3" fmla="*/ 0 h 12"/>
                <a:gd name="T4" fmla="*/ 0 w 14"/>
                <a:gd name="T5" fmla="*/ 6 h 12"/>
                <a:gd name="T6" fmla="*/ 14 w 14"/>
                <a:gd name="T7" fmla="*/ 12 h 12"/>
                <a:gd name="T8" fmla="*/ 8 w 14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8" y="0"/>
                  </a:moveTo>
                  <a:lnTo>
                    <a:pt x="2" y="0"/>
                  </a:lnTo>
                  <a:lnTo>
                    <a:pt x="0" y="6"/>
                  </a:lnTo>
                  <a:lnTo>
                    <a:pt x="14" y="12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black">
            <a:xfrm>
              <a:off x="3883025" y="1838325"/>
              <a:ext cx="39688" cy="38100"/>
            </a:xfrm>
            <a:custGeom>
              <a:avLst/>
              <a:gdLst>
                <a:gd name="T0" fmla="*/ 25 w 25"/>
                <a:gd name="T1" fmla="*/ 10 h 24"/>
                <a:gd name="T2" fmla="*/ 19 w 25"/>
                <a:gd name="T3" fmla="*/ 8 h 24"/>
                <a:gd name="T4" fmla="*/ 19 w 25"/>
                <a:gd name="T5" fmla="*/ 0 h 24"/>
                <a:gd name="T6" fmla="*/ 0 w 25"/>
                <a:gd name="T7" fmla="*/ 14 h 24"/>
                <a:gd name="T8" fmla="*/ 17 w 25"/>
                <a:gd name="T9" fmla="*/ 24 h 24"/>
                <a:gd name="T10" fmla="*/ 25 w 25"/>
                <a:gd name="T11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5" y="10"/>
                  </a:moveTo>
                  <a:lnTo>
                    <a:pt x="19" y="8"/>
                  </a:lnTo>
                  <a:lnTo>
                    <a:pt x="19" y="0"/>
                  </a:lnTo>
                  <a:lnTo>
                    <a:pt x="0" y="14"/>
                  </a:lnTo>
                  <a:lnTo>
                    <a:pt x="17" y="24"/>
                  </a:lnTo>
                  <a:lnTo>
                    <a:pt x="2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black">
            <a:xfrm>
              <a:off x="4465638" y="120650"/>
              <a:ext cx="50800" cy="28575"/>
            </a:xfrm>
            <a:custGeom>
              <a:avLst/>
              <a:gdLst>
                <a:gd name="T0" fmla="*/ 32 w 32"/>
                <a:gd name="T1" fmla="*/ 4 h 18"/>
                <a:gd name="T2" fmla="*/ 8 w 32"/>
                <a:gd name="T3" fmla="*/ 0 h 18"/>
                <a:gd name="T4" fmla="*/ 0 w 32"/>
                <a:gd name="T5" fmla="*/ 6 h 18"/>
                <a:gd name="T6" fmla="*/ 8 w 32"/>
                <a:gd name="T7" fmla="*/ 18 h 18"/>
                <a:gd name="T8" fmla="*/ 32 w 32"/>
                <a:gd name="T9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8">
                  <a:moveTo>
                    <a:pt x="32" y="4"/>
                  </a:moveTo>
                  <a:lnTo>
                    <a:pt x="8" y="0"/>
                  </a:lnTo>
                  <a:lnTo>
                    <a:pt x="0" y="6"/>
                  </a:lnTo>
                  <a:lnTo>
                    <a:pt x="8" y="18"/>
                  </a:lnTo>
                  <a:lnTo>
                    <a:pt x="3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black">
            <a:xfrm>
              <a:off x="4348163" y="1016000"/>
              <a:ext cx="34925" cy="66675"/>
            </a:xfrm>
            <a:custGeom>
              <a:avLst/>
              <a:gdLst>
                <a:gd name="T0" fmla="*/ 18 w 22"/>
                <a:gd name="T1" fmla="*/ 8 h 42"/>
                <a:gd name="T2" fmla="*/ 22 w 22"/>
                <a:gd name="T3" fmla="*/ 0 h 42"/>
                <a:gd name="T4" fmla="*/ 12 w 22"/>
                <a:gd name="T5" fmla="*/ 0 h 42"/>
                <a:gd name="T6" fmla="*/ 2 w 22"/>
                <a:gd name="T7" fmla="*/ 14 h 42"/>
                <a:gd name="T8" fmla="*/ 0 w 22"/>
                <a:gd name="T9" fmla="*/ 42 h 42"/>
                <a:gd name="T10" fmla="*/ 18 w 22"/>
                <a:gd name="T11" fmla="*/ 20 h 42"/>
                <a:gd name="T12" fmla="*/ 18 w 22"/>
                <a:gd name="T13" fmla="*/ 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42">
                  <a:moveTo>
                    <a:pt x="18" y="8"/>
                  </a:moveTo>
                  <a:lnTo>
                    <a:pt x="22" y="0"/>
                  </a:lnTo>
                  <a:lnTo>
                    <a:pt x="12" y="0"/>
                  </a:lnTo>
                  <a:lnTo>
                    <a:pt x="2" y="14"/>
                  </a:lnTo>
                  <a:lnTo>
                    <a:pt x="0" y="42"/>
                  </a:lnTo>
                  <a:lnTo>
                    <a:pt x="18" y="20"/>
                  </a:lnTo>
                  <a:lnTo>
                    <a:pt x="1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black">
            <a:xfrm>
              <a:off x="1966913" y="2644775"/>
              <a:ext cx="28575" cy="25400"/>
            </a:xfrm>
            <a:custGeom>
              <a:avLst/>
              <a:gdLst>
                <a:gd name="T0" fmla="*/ 10 w 18"/>
                <a:gd name="T1" fmla="*/ 0 h 16"/>
                <a:gd name="T2" fmla="*/ 0 w 18"/>
                <a:gd name="T3" fmla="*/ 4 h 16"/>
                <a:gd name="T4" fmla="*/ 0 w 18"/>
                <a:gd name="T5" fmla="*/ 16 h 16"/>
                <a:gd name="T6" fmla="*/ 18 w 18"/>
                <a:gd name="T7" fmla="*/ 6 h 16"/>
                <a:gd name="T8" fmla="*/ 10 w 18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10" y="0"/>
                  </a:moveTo>
                  <a:lnTo>
                    <a:pt x="0" y="4"/>
                  </a:lnTo>
                  <a:lnTo>
                    <a:pt x="0" y="16"/>
                  </a:lnTo>
                  <a:lnTo>
                    <a:pt x="18" y="6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black">
            <a:xfrm>
              <a:off x="1985963" y="2695575"/>
              <a:ext cx="19050" cy="22225"/>
            </a:xfrm>
            <a:custGeom>
              <a:avLst/>
              <a:gdLst>
                <a:gd name="T0" fmla="*/ 12 w 12"/>
                <a:gd name="T1" fmla="*/ 14 h 14"/>
                <a:gd name="T2" fmla="*/ 4 w 12"/>
                <a:gd name="T3" fmla="*/ 0 h 14"/>
                <a:gd name="T4" fmla="*/ 0 w 12"/>
                <a:gd name="T5" fmla="*/ 2 h 14"/>
                <a:gd name="T6" fmla="*/ 4 w 12"/>
                <a:gd name="T7" fmla="*/ 14 h 14"/>
                <a:gd name="T8" fmla="*/ 12 w 1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12" y="14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4" y="14"/>
                  </a:lnTo>
                  <a:lnTo>
                    <a:pt x="1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61" name="Freeform 61"/>
            <p:cNvSpPr>
              <a:spLocks/>
            </p:cNvSpPr>
            <p:nvPr/>
          </p:nvSpPr>
          <p:spPr bwMode="black">
            <a:xfrm>
              <a:off x="4395788" y="873125"/>
              <a:ext cx="19050" cy="31750"/>
            </a:xfrm>
            <a:custGeom>
              <a:avLst/>
              <a:gdLst>
                <a:gd name="T0" fmla="*/ 10 w 12"/>
                <a:gd name="T1" fmla="*/ 0 h 20"/>
                <a:gd name="T2" fmla="*/ 2 w 12"/>
                <a:gd name="T3" fmla="*/ 0 h 20"/>
                <a:gd name="T4" fmla="*/ 0 w 12"/>
                <a:gd name="T5" fmla="*/ 12 h 20"/>
                <a:gd name="T6" fmla="*/ 12 w 12"/>
                <a:gd name="T7" fmla="*/ 20 h 20"/>
                <a:gd name="T8" fmla="*/ 10 w 12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0">
                  <a:moveTo>
                    <a:pt x="10" y="0"/>
                  </a:moveTo>
                  <a:lnTo>
                    <a:pt x="2" y="0"/>
                  </a:lnTo>
                  <a:lnTo>
                    <a:pt x="0" y="12"/>
                  </a:lnTo>
                  <a:lnTo>
                    <a:pt x="12" y="20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62" name="Freeform 62"/>
            <p:cNvSpPr>
              <a:spLocks/>
            </p:cNvSpPr>
            <p:nvPr/>
          </p:nvSpPr>
          <p:spPr bwMode="black">
            <a:xfrm>
              <a:off x="3495675" y="1155700"/>
              <a:ext cx="161925" cy="203200"/>
            </a:xfrm>
            <a:custGeom>
              <a:avLst/>
              <a:gdLst>
                <a:gd name="T0" fmla="*/ 0 w 102"/>
                <a:gd name="T1" fmla="*/ 102 h 128"/>
                <a:gd name="T2" fmla="*/ 12 w 102"/>
                <a:gd name="T3" fmla="*/ 108 h 128"/>
                <a:gd name="T4" fmla="*/ 2 w 102"/>
                <a:gd name="T5" fmla="*/ 116 h 128"/>
                <a:gd name="T6" fmla="*/ 14 w 102"/>
                <a:gd name="T7" fmla="*/ 116 h 128"/>
                <a:gd name="T8" fmla="*/ 12 w 102"/>
                <a:gd name="T9" fmla="*/ 118 h 128"/>
                <a:gd name="T10" fmla="*/ 14 w 102"/>
                <a:gd name="T11" fmla="*/ 122 h 128"/>
                <a:gd name="T12" fmla="*/ 18 w 102"/>
                <a:gd name="T13" fmla="*/ 122 h 128"/>
                <a:gd name="T14" fmla="*/ 16 w 102"/>
                <a:gd name="T15" fmla="*/ 128 h 128"/>
                <a:gd name="T16" fmla="*/ 20 w 102"/>
                <a:gd name="T17" fmla="*/ 126 h 128"/>
                <a:gd name="T18" fmla="*/ 30 w 102"/>
                <a:gd name="T19" fmla="*/ 126 h 128"/>
                <a:gd name="T20" fmla="*/ 62 w 102"/>
                <a:gd name="T21" fmla="*/ 108 h 128"/>
                <a:gd name="T22" fmla="*/ 86 w 102"/>
                <a:gd name="T23" fmla="*/ 106 h 128"/>
                <a:gd name="T24" fmla="*/ 92 w 102"/>
                <a:gd name="T25" fmla="*/ 80 h 128"/>
                <a:gd name="T26" fmla="*/ 92 w 102"/>
                <a:gd name="T27" fmla="*/ 60 h 128"/>
                <a:gd name="T28" fmla="*/ 86 w 102"/>
                <a:gd name="T29" fmla="*/ 50 h 128"/>
                <a:gd name="T30" fmla="*/ 88 w 102"/>
                <a:gd name="T31" fmla="*/ 48 h 128"/>
                <a:gd name="T32" fmla="*/ 98 w 102"/>
                <a:gd name="T33" fmla="*/ 40 h 128"/>
                <a:gd name="T34" fmla="*/ 98 w 102"/>
                <a:gd name="T35" fmla="*/ 40 h 128"/>
                <a:gd name="T36" fmla="*/ 100 w 102"/>
                <a:gd name="T37" fmla="*/ 38 h 128"/>
                <a:gd name="T38" fmla="*/ 102 w 102"/>
                <a:gd name="T39" fmla="*/ 38 h 128"/>
                <a:gd name="T40" fmla="*/ 100 w 102"/>
                <a:gd name="T41" fmla="*/ 34 h 128"/>
                <a:gd name="T42" fmla="*/ 102 w 102"/>
                <a:gd name="T43" fmla="*/ 30 h 128"/>
                <a:gd name="T44" fmla="*/ 94 w 102"/>
                <a:gd name="T45" fmla="*/ 24 h 128"/>
                <a:gd name="T46" fmla="*/ 96 w 102"/>
                <a:gd name="T47" fmla="*/ 14 h 128"/>
                <a:gd name="T48" fmla="*/ 88 w 102"/>
                <a:gd name="T49" fmla="*/ 4 h 128"/>
                <a:gd name="T50" fmla="*/ 72 w 102"/>
                <a:gd name="T51" fmla="*/ 8 h 128"/>
                <a:gd name="T52" fmla="*/ 76 w 102"/>
                <a:gd name="T53" fmla="*/ 4 h 128"/>
                <a:gd name="T54" fmla="*/ 64 w 102"/>
                <a:gd name="T55" fmla="*/ 0 h 128"/>
                <a:gd name="T56" fmla="*/ 62 w 102"/>
                <a:gd name="T57" fmla="*/ 2 h 128"/>
                <a:gd name="T58" fmla="*/ 62 w 102"/>
                <a:gd name="T59" fmla="*/ 2 h 128"/>
                <a:gd name="T60" fmla="*/ 60 w 102"/>
                <a:gd name="T61" fmla="*/ 4 h 128"/>
                <a:gd name="T62" fmla="*/ 48 w 102"/>
                <a:gd name="T63" fmla="*/ 8 h 128"/>
                <a:gd name="T64" fmla="*/ 34 w 102"/>
                <a:gd name="T65" fmla="*/ 26 h 128"/>
                <a:gd name="T66" fmla="*/ 44 w 102"/>
                <a:gd name="T67" fmla="*/ 28 h 128"/>
                <a:gd name="T68" fmla="*/ 40 w 102"/>
                <a:gd name="T69" fmla="*/ 36 h 128"/>
                <a:gd name="T70" fmla="*/ 18 w 102"/>
                <a:gd name="T71" fmla="*/ 34 h 128"/>
                <a:gd name="T72" fmla="*/ 14 w 102"/>
                <a:gd name="T73" fmla="*/ 42 h 128"/>
                <a:gd name="T74" fmla="*/ 16 w 102"/>
                <a:gd name="T75" fmla="*/ 44 h 128"/>
                <a:gd name="T76" fmla="*/ 4 w 102"/>
                <a:gd name="T77" fmla="*/ 44 h 128"/>
                <a:gd name="T78" fmla="*/ 18 w 102"/>
                <a:gd name="T79" fmla="*/ 52 h 128"/>
                <a:gd name="T80" fmla="*/ 12 w 102"/>
                <a:gd name="T81" fmla="*/ 60 h 128"/>
                <a:gd name="T82" fmla="*/ 16 w 102"/>
                <a:gd name="T83" fmla="*/ 68 h 128"/>
                <a:gd name="T84" fmla="*/ 30 w 102"/>
                <a:gd name="T85" fmla="*/ 72 h 128"/>
                <a:gd name="T86" fmla="*/ 18 w 102"/>
                <a:gd name="T87" fmla="*/ 90 h 128"/>
                <a:gd name="T88" fmla="*/ 20 w 102"/>
                <a:gd name="T89" fmla="*/ 92 h 128"/>
                <a:gd name="T90" fmla="*/ 16 w 102"/>
                <a:gd name="T91" fmla="*/ 98 h 128"/>
                <a:gd name="T92" fmla="*/ 0 w 102"/>
                <a:gd name="T93" fmla="*/ 10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2" h="128">
                  <a:moveTo>
                    <a:pt x="0" y="102"/>
                  </a:moveTo>
                  <a:lnTo>
                    <a:pt x="12" y="108"/>
                  </a:lnTo>
                  <a:lnTo>
                    <a:pt x="2" y="116"/>
                  </a:lnTo>
                  <a:lnTo>
                    <a:pt x="14" y="116"/>
                  </a:lnTo>
                  <a:lnTo>
                    <a:pt x="12" y="118"/>
                  </a:lnTo>
                  <a:lnTo>
                    <a:pt x="14" y="122"/>
                  </a:lnTo>
                  <a:lnTo>
                    <a:pt x="18" y="122"/>
                  </a:lnTo>
                  <a:lnTo>
                    <a:pt x="16" y="128"/>
                  </a:lnTo>
                  <a:lnTo>
                    <a:pt x="20" y="126"/>
                  </a:lnTo>
                  <a:lnTo>
                    <a:pt x="30" y="126"/>
                  </a:lnTo>
                  <a:lnTo>
                    <a:pt x="62" y="108"/>
                  </a:lnTo>
                  <a:lnTo>
                    <a:pt x="86" y="106"/>
                  </a:lnTo>
                  <a:lnTo>
                    <a:pt x="92" y="80"/>
                  </a:lnTo>
                  <a:lnTo>
                    <a:pt x="92" y="60"/>
                  </a:lnTo>
                  <a:lnTo>
                    <a:pt x="86" y="50"/>
                  </a:lnTo>
                  <a:lnTo>
                    <a:pt x="88" y="48"/>
                  </a:lnTo>
                  <a:lnTo>
                    <a:pt x="98" y="40"/>
                  </a:lnTo>
                  <a:lnTo>
                    <a:pt x="98" y="40"/>
                  </a:lnTo>
                  <a:lnTo>
                    <a:pt x="100" y="38"/>
                  </a:lnTo>
                  <a:lnTo>
                    <a:pt x="102" y="38"/>
                  </a:lnTo>
                  <a:lnTo>
                    <a:pt x="100" y="34"/>
                  </a:lnTo>
                  <a:lnTo>
                    <a:pt x="102" y="30"/>
                  </a:lnTo>
                  <a:lnTo>
                    <a:pt x="94" y="24"/>
                  </a:lnTo>
                  <a:lnTo>
                    <a:pt x="96" y="14"/>
                  </a:lnTo>
                  <a:lnTo>
                    <a:pt x="88" y="4"/>
                  </a:lnTo>
                  <a:lnTo>
                    <a:pt x="72" y="8"/>
                  </a:lnTo>
                  <a:lnTo>
                    <a:pt x="76" y="4"/>
                  </a:lnTo>
                  <a:lnTo>
                    <a:pt x="64" y="0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0" y="4"/>
                  </a:lnTo>
                  <a:lnTo>
                    <a:pt x="48" y="8"/>
                  </a:lnTo>
                  <a:lnTo>
                    <a:pt x="34" y="26"/>
                  </a:lnTo>
                  <a:lnTo>
                    <a:pt x="44" y="28"/>
                  </a:lnTo>
                  <a:lnTo>
                    <a:pt x="40" y="36"/>
                  </a:lnTo>
                  <a:lnTo>
                    <a:pt x="18" y="34"/>
                  </a:lnTo>
                  <a:lnTo>
                    <a:pt x="14" y="42"/>
                  </a:lnTo>
                  <a:lnTo>
                    <a:pt x="16" y="44"/>
                  </a:lnTo>
                  <a:lnTo>
                    <a:pt x="4" y="44"/>
                  </a:lnTo>
                  <a:lnTo>
                    <a:pt x="18" y="52"/>
                  </a:lnTo>
                  <a:lnTo>
                    <a:pt x="12" y="60"/>
                  </a:lnTo>
                  <a:lnTo>
                    <a:pt x="16" y="68"/>
                  </a:lnTo>
                  <a:lnTo>
                    <a:pt x="30" y="72"/>
                  </a:lnTo>
                  <a:lnTo>
                    <a:pt x="18" y="90"/>
                  </a:lnTo>
                  <a:lnTo>
                    <a:pt x="20" y="92"/>
                  </a:lnTo>
                  <a:lnTo>
                    <a:pt x="16" y="98"/>
                  </a:lnTo>
                  <a:lnTo>
                    <a:pt x="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63" name="Freeform 63"/>
            <p:cNvSpPr>
              <a:spLocks noEditPoints="1"/>
            </p:cNvSpPr>
            <p:nvPr/>
          </p:nvSpPr>
          <p:spPr bwMode="black">
            <a:xfrm>
              <a:off x="3609975" y="974725"/>
              <a:ext cx="260350" cy="450850"/>
            </a:xfrm>
            <a:custGeom>
              <a:avLst/>
              <a:gdLst>
                <a:gd name="T0" fmla="*/ 0 w 164"/>
                <a:gd name="T1" fmla="*/ 46 h 284"/>
                <a:gd name="T2" fmla="*/ 20 w 164"/>
                <a:gd name="T3" fmla="*/ 66 h 284"/>
                <a:gd name="T4" fmla="*/ 14 w 164"/>
                <a:gd name="T5" fmla="*/ 72 h 284"/>
                <a:gd name="T6" fmla="*/ 16 w 164"/>
                <a:gd name="T7" fmla="*/ 84 h 284"/>
                <a:gd name="T8" fmla="*/ 26 w 164"/>
                <a:gd name="T9" fmla="*/ 88 h 284"/>
                <a:gd name="T10" fmla="*/ 16 w 164"/>
                <a:gd name="T11" fmla="*/ 98 h 284"/>
                <a:gd name="T12" fmla="*/ 4 w 164"/>
                <a:gd name="T13" fmla="*/ 106 h 284"/>
                <a:gd name="T14" fmla="*/ 18 w 164"/>
                <a:gd name="T15" fmla="*/ 100 h 284"/>
                <a:gd name="T16" fmla="*/ 24 w 164"/>
                <a:gd name="T17" fmla="*/ 98 h 284"/>
                <a:gd name="T18" fmla="*/ 24 w 164"/>
                <a:gd name="T19" fmla="*/ 118 h 284"/>
                <a:gd name="T20" fmla="*/ 30 w 164"/>
                <a:gd name="T21" fmla="*/ 114 h 284"/>
                <a:gd name="T22" fmla="*/ 36 w 164"/>
                <a:gd name="T23" fmla="*/ 102 h 284"/>
                <a:gd name="T24" fmla="*/ 34 w 164"/>
                <a:gd name="T25" fmla="*/ 102 h 284"/>
                <a:gd name="T26" fmla="*/ 40 w 164"/>
                <a:gd name="T27" fmla="*/ 98 h 284"/>
                <a:gd name="T28" fmla="*/ 40 w 164"/>
                <a:gd name="T29" fmla="*/ 112 h 284"/>
                <a:gd name="T30" fmla="*/ 30 w 164"/>
                <a:gd name="T31" fmla="*/ 126 h 284"/>
                <a:gd name="T32" fmla="*/ 40 w 164"/>
                <a:gd name="T33" fmla="*/ 136 h 284"/>
                <a:gd name="T34" fmla="*/ 50 w 164"/>
                <a:gd name="T35" fmla="*/ 136 h 284"/>
                <a:gd name="T36" fmla="*/ 58 w 164"/>
                <a:gd name="T37" fmla="*/ 144 h 284"/>
                <a:gd name="T38" fmla="*/ 74 w 164"/>
                <a:gd name="T39" fmla="*/ 158 h 284"/>
                <a:gd name="T40" fmla="*/ 74 w 164"/>
                <a:gd name="T41" fmla="*/ 170 h 284"/>
                <a:gd name="T42" fmla="*/ 72 w 164"/>
                <a:gd name="T43" fmla="*/ 176 h 284"/>
                <a:gd name="T44" fmla="*/ 56 w 164"/>
                <a:gd name="T45" fmla="*/ 182 h 284"/>
                <a:gd name="T46" fmla="*/ 44 w 164"/>
                <a:gd name="T47" fmla="*/ 178 h 284"/>
                <a:gd name="T48" fmla="*/ 50 w 164"/>
                <a:gd name="T49" fmla="*/ 186 h 284"/>
                <a:gd name="T50" fmla="*/ 44 w 164"/>
                <a:gd name="T51" fmla="*/ 198 h 284"/>
                <a:gd name="T52" fmla="*/ 54 w 164"/>
                <a:gd name="T53" fmla="*/ 206 h 284"/>
                <a:gd name="T54" fmla="*/ 28 w 164"/>
                <a:gd name="T55" fmla="*/ 226 h 284"/>
                <a:gd name="T56" fmla="*/ 46 w 164"/>
                <a:gd name="T57" fmla="*/ 232 h 284"/>
                <a:gd name="T58" fmla="*/ 58 w 164"/>
                <a:gd name="T59" fmla="*/ 236 h 284"/>
                <a:gd name="T60" fmla="*/ 52 w 164"/>
                <a:gd name="T61" fmla="*/ 246 h 284"/>
                <a:gd name="T62" fmla="*/ 36 w 164"/>
                <a:gd name="T63" fmla="*/ 284 h 284"/>
                <a:gd name="T64" fmla="*/ 64 w 164"/>
                <a:gd name="T65" fmla="*/ 278 h 284"/>
                <a:gd name="T66" fmla="*/ 78 w 164"/>
                <a:gd name="T67" fmla="*/ 262 h 284"/>
                <a:gd name="T68" fmla="*/ 102 w 164"/>
                <a:gd name="T69" fmla="*/ 264 h 284"/>
                <a:gd name="T70" fmla="*/ 116 w 164"/>
                <a:gd name="T71" fmla="*/ 262 h 284"/>
                <a:gd name="T72" fmla="*/ 162 w 164"/>
                <a:gd name="T73" fmla="*/ 240 h 284"/>
                <a:gd name="T74" fmla="*/ 144 w 164"/>
                <a:gd name="T75" fmla="*/ 238 h 284"/>
                <a:gd name="T76" fmla="*/ 164 w 164"/>
                <a:gd name="T77" fmla="*/ 198 h 284"/>
                <a:gd name="T78" fmla="*/ 136 w 164"/>
                <a:gd name="T79" fmla="*/ 194 h 284"/>
                <a:gd name="T80" fmla="*/ 134 w 164"/>
                <a:gd name="T81" fmla="*/ 176 h 284"/>
                <a:gd name="T82" fmla="*/ 136 w 164"/>
                <a:gd name="T83" fmla="*/ 166 h 284"/>
                <a:gd name="T84" fmla="*/ 112 w 164"/>
                <a:gd name="T85" fmla="*/ 136 h 284"/>
                <a:gd name="T86" fmla="*/ 82 w 164"/>
                <a:gd name="T87" fmla="*/ 92 h 284"/>
                <a:gd name="T88" fmla="*/ 84 w 164"/>
                <a:gd name="T89" fmla="*/ 88 h 284"/>
                <a:gd name="T90" fmla="*/ 82 w 164"/>
                <a:gd name="T91" fmla="*/ 80 h 284"/>
                <a:gd name="T92" fmla="*/ 100 w 164"/>
                <a:gd name="T93" fmla="*/ 46 h 284"/>
                <a:gd name="T94" fmla="*/ 54 w 164"/>
                <a:gd name="T95" fmla="*/ 38 h 284"/>
                <a:gd name="T96" fmla="*/ 64 w 164"/>
                <a:gd name="T97" fmla="*/ 32 h 284"/>
                <a:gd name="T98" fmla="*/ 74 w 164"/>
                <a:gd name="T99" fmla="*/ 14 h 284"/>
                <a:gd name="T100" fmla="*/ 72 w 164"/>
                <a:gd name="T101" fmla="*/ 2 h 284"/>
                <a:gd name="T102" fmla="*/ 36 w 164"/>
                <a:gd name="T103" fmla="*/ 2 h 284"/>
                <a:gd name="T104" fmla="*/ 28 w 164"/>
                <a:gd name="T105" fmla="*/ 16 h 284"/>
                <a:gd name="T106" fmla="*/ 28 w 164"/>
                <a:gd name="T107" fmla="*/ 26 h 284"/>
                <a:gd name="T108" fmla="*/ 22 w 164"/>
                <a:gd name="T109" fmla="*/ 40 h 284"/>
                <a:gd name="T110" fmla="*/ 18 w 164"/>
                <a:gd name="T111" fmla="*/ 48 h 284"/>
                <a:gd name="T112" fmla="*/ 18 w 164"/>
                <a:gd name="T113" fmla="*/ 48 h 284"/>
                <a:gd name="T114" fmla="*/ 24 w 164"/>
                <a:gd name="T115" fmla="*/ 80 h 284"/>
                <a:gd name="T116" fmla="*/ 28 w 164"/>
                <a:gd name="T117" fmla="*/ 84 h 284"/>
                <a:gd name="T118" fmla="*/ 66 w 164"/>
                <a:gd name="T119" fmla="*/ 244 h 284"/>
                <a:gd name="T120" fmla="*/ 72 w 164"/>
                <a:gd name="T121" fmla="*/ 24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4" h="284">
                  <a:moveTo>
                    <a:pt x="12" y="32"/>
                  </a:moveTo>
                  <a:lnTo>
                    <a:pt x="0" y="46"/>
                  </a:lnTo>
                  <a:lnTo>
                    <a:pt x="22" y="60"/>
                  </a:lnTo>
                  <a:lnTo>
                    <a:pt x="20" y="66"/>
                  </a:lnTo>
                  <a:lnTo>
                    <a:pt x="10" y="68"/>
                  </a:lnTo>
                  <a:lnTo>
                    <a:pt x="14" y="72"/>
                  </a:lnTo>
                  <a:lnTo>
                    <a:pt x="10" y="74"/>
                  </a:lnTo>
                  <a:lnTo>
                    <a:pt x="16" y="84"/>
                  </a:lnTo>
                  <a:lnTo>
                    <a:pt x="28" y="84"/>
                  </a:lnTo>
                  <a:lnTo>
                    <a:pt x="26" y="88"/>
                  </a:lnTo>
                  <a:lnTo>
                    <a:pt x="20" y="88"/>
                  </a:lnTo>
                  <a:lnTo>
                    <a:pt x="16" y="98"/>
                  </a:lnTo>
                  <a:lnTo>
                    <a:pt x="14" y="94"/>
                  </a:lnTo>
                  <a:lnTo>
                    <a:pt x="4" y="106"/>
                  </a:lnTo>
                  <a:lnTo>
                    <a:pt x="20" y="110"/>
                  </a:lnTo>
                  <a:lnTo>
                    <a:pt x="18" y="100"/>
                  </a:lnTo>
                  <a:lnTo>
                    <a:pt x="20" y="102"/>
                  </a:lnTo>
                  <a:lnTo>
                    <a:pt x="24" y="98"/>
                  </a:lnTo>
                  <a:lnTo>
                    <a:pt x="20" y="116"/>
                  </a:lnTo>
                  <a:lnTo>
                    <a:pt x="24" y="118"/>
                  </a:lnTo>
                  <a:lnTo>
                    <a:pt x="30" y="110"/>
                  </a:lnTo>
                  <a:lnTo>
                    <a:pt x="30" y="114"/>
                  </a:lnTo>
                  <a:lnTo>
                    <a:pt x="36" y="114"/>
                  </a:lnTo>
                  <a:lnTo>
                    <a:pt x="36" y="102"/>
                  </a:lnTo>
                  <a:lnTo>
                    <a:pt x="34" y="102"/>
                  </a:lnTo>
                  <a:lnTo>
                    <a:pt x="34" y="102"/>
                  </a:lnTo>
                  <a:lnTo>
                    <a:pt x="38" y="96"/>
                  </a:lnTo>
                  <a:lnTo>
                    <a:pt x="40" y="98"/>
                  </a:lnTo>
                  <a:lnTo>
                    <a:pt x="36" y="104"/>
                  </a:lnTo>
                  <a:lnTo>
                    <a:pt x="40" y="112"/>
                  </a:lnTo>
                  <a:lnTo>
                    <a:pt x="34" y="126"/>
                  </a:lnTo>
                  <a:lnTo>
                    <a:pt x="30" y="126"/>
                  </a:lnTo>
                  <a:lnTo>
                    <a:pt x="36" y="144"/>
                  </a:lnTo>
                  <a:lnTo>
                    <a:pt x="40" y="136"/>
                  </a:lnTo>
                  <a:lnTo>
                    <a:pt x="48" y="142"/>
                  </a:lnTo>
                  <a:lnTo>
                    <a:pt x="50" y="136"/>
                  </a:lnTo>
                  <a:lnTo>
                    <a:pt x="66" y="132"/>
                  </a:lnTo>
                  <a:lnTo>
                    <a:pt x="58" y="144"/>
                  </a:lnTo>
                  <a:lnTo>
                    <a:pt x="70" y="160"/>
                  </a:lnTo>
                  <a:lnTo>
                    <a:pt x="74" y="158"/>
                  </a:lnTo>
                  <a:lnTo>
                    <a:pt x="70" y="168"/>
                  </a:lnTo>
                  <a:lnTo>
                    <a:pt x="74" y="170"/>
                  </a:lnTo>
                  <a:lnTo>
                    <a:pt x="72" y="176"/>
                  </a:lnTo>
                  <a:lnTo>
                    <a:pt x="72" y="176"/>
                  </a:lnTo>
                  <a:lnTo>
                    <a:pt x="58" y="178"/>
                  </a:lnTo>
                  <a:lnTo>
                    <a:pt x="56" y="182"/>
                  </a:lnTo>
                  <a:lnTo>
                    <a:pt x="48" y="176"/>
                  </a:lnTo>
                  <a:lnTo>
                    <a:pt x="44" y="178"/>
                  </a:lnTo>
                  <a:lnTo>
                    <a:pt x="50" y="186"/>
                  </a:lnTo>
                  <a:lnTo>
                    <a:pt x="50" y="186"/>
                  </a:lnTo>
                  <a:lnTo>
                    <a:pt x="40" y="194"/>
                  </a:lnTo>
                  <a:lnTo>
                    <a:pt x="44" y="198"/>
                  </a:lnTo>
                  <a:lnTo>
                    <a:pt x="52" y="196"/>
                  </a:lnTo>
                  <a:lnTo>
                    <a:pt x="54" y="206"/>
                  </a:lnTo>
                  <a:lnTo>
                    <a:pt x="52" y="212"/>
                  </a:lnTo>
                  <a:lnTo>
                    <a:pt x="28" y="226"/>
                  </a:lnTo>
                  <a:lnTo>
                    <a:pt x="36" y="236"/>
                  </a:lnTo>
                  <a:lnTo>
                    <a:pt x="46" y="232"/>
                  </a:lnTo>
                  <a:lnTo>
                    <a:pt x="48" y="238"/>
                  </a:lnTo>
                  <a:lnTo>
                    <a:pt x="58" y="236"/>
                  </a:lnTo>
                  <a:lnTo>
                    <a:pt x="66" y="244"/>
                  </a:lnTo>
                  <a:lnTo>
                    <a:pt x="52" y="246"/>
                  </a:lnTo>
                  <a:lnTo>
                    <a:pt x="22" y="284"/>
                  </a:lnTo>
                  <a:lnTo>
                    <a:pt x="36" y="284"/>
                  </a:lnTo>
                  <a:lnTo>
                    <a:pt x="44" y="274"/>
                  </a:lnTo>
                  <a:lnTo>
                    <a:pt x="64" y="278"/>
                  </a:lnTo>
                  <a:lnTo>
                    <a:pt x="68" y="266"/>
                  </a:lnTo>
                  <a:lnTo>
                    <a:pt x="78" y="262"/>
                  </a:lnTo>
                  <a:lnTo>
                    <a:pt x="84" y="268"/>
                  </a:lnTo>
                  <a:lnTo>
                    <a:pt x="102" y="264"/>
                  </a:lnTo>
                  <a:lnTo>
                    <a:pt x="106" y="258"/>
                  </a:lnTo>
                  <a:lnTo>
                    <a:pt x="116" y="262"/>
                  </a:lnTo>
                  <a:lnTo>
                    <a:pt x="150" y="256"/>
                  </a:lnTo>
                  <a:lnTo>
                    <a:pt x="162" y="240"/>
                  </a:lnTo>
                  <a:lnTo>
                    <a:pt x="146" y="240"/>
                  </a:lnTo>
                  <a:lnTo>
                    <a:pt x="144" y="238"/>
                  </a:lnTo>
                  <a:lnTo>
                    <a:pt x="164" y="220"/>
                  </a:lnTo>
                  <a:lnTo>
                    <a:pt x="164" y="198"/>
                  </a:lnTo>
                  <a:lnTo>
                    <a:pt x="154" y="190"/>
                  </a:lnTo>
                  <a:lnTo>
                    <a:pt x="136" y="194"/>
                  </a:lnTo>
                  <a:lnTo>
                    <a:pt x="140" y="182"/>
                  </a:lnTo>
                  <a:lnTo>
                    <a:pt x="134" y="176"/>
                  </a:lnTo>
                  <a:lnTo>
                    <a:pt x="136" y="176"/>
                  </a:lnTo>
                  <a:lnTo>
                    <a:pt x="136" y="166"/>
                  </a:lnTo>
                  <a:lnTo>
                    <a:pt x="120" y="140"/>
                  </a:lnTo>
                  <a:lnTo>
                    <a:pt x="112" y="136"/>
                  </a:lnTo>
                  <a:lnTo>
                    <a:pt x="102" y="108"/>
                  </a:lnTo>
                  <a:lnTo>
                    <a:pt x="82" y="92"/>
                  </a:lnTo>
                  <a:lnTo>
                    <a:pt x="78" y="92"/>
                  </a:lnTo>
                  <a:lnTo>
                    <a:pt x="84" y="88"/>
                  </a:lnTo>
                  <a:lnTo>
                    <a:pt x="80" y="80"/>
                  </a:lnTo>
                  <a:lnTo>
                    <a:pt x="82" y="80"/>
                  </a:lnTo>
                  <a:lnTo>
                    <a:pt x="90" y="66"/>
                  </a:lnTo>
                  <a:lnTo>
                    <a:pt x="100" y="46"/>
                  </a:lnTo>
                  <a:lnTo>
                    <a:pt x="96" y="34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64" y="32"/>
                  </a:lnTo>
                  <a:lnTo>
                    <a:pt x="58" y="28"/>
                  </a:lnTo>
                  <a:lnTo>
                    <a:pt x="74" y="14"/>
                  </a:lnTo>
                  <a:lnTo>
                    <a:pt x="74" y="2"/>
                  </a:lnTo>
                  <a:lnTo>
                    <a:pt x="72" y="2"/>
                  </a:lnTo>
                  <a:lnTo>
                    <a:pt x="68" y="0"/>
                  </a:lnTo>
                  <a:lnTo>
                    <a:pt x="36" y="2"/>
                  </a:lnTo>
                  <a:lnTo>
                    <a:pt x="32" y="14"/>
                  </a:lnTo>
                  <a:lnTo>
                    <a:pt x="28" y="16"/>
                  </a:lnTo>
                  <a:lnTo>
                    <a:pt x="26" y="22"/>
                  </a:lnTo>
                  <a:lnTo>
                    <a:pt x="28" y="26"/>
                  </a:lnTo>
                  <a:lnTo>
                    <a:pt x="20" y="30"/>
                  </a:lnTo>
                  <a:lnTo>
                    <a:pt x="22" y="40"/>
                  </a:lnTo>
                  <a:lnTo>
                    <a:pt x="18" y="40"/>
                  </a:lnTo>
                  <a:lnTo>
                    <a:pt x="18" y="48"/>
                  </a:lnTo>
                  <a:lnTo>
                    <a:pt x="20" y="48"/>
                  </a:lnTo>
                  <a:lnTo>
                    <a:pt x="18" y="48"/>
                  </a:lnTo>
                  <a:lnTo>
                    <a:pt x="12" y="32"/>
                  </a:lnTo>
                  <a:close/>
                  <a:moveTo>
                    <a:pt x="24" y="80"/>
                  </a:moveTo>
                  <a:lnTo>
                    <a:pt x="28" y="78"/>
                  </a:lnTo>
                  <a:lnTo>
                    <a:pt x="28" y="84"/>
                  </a:lnTo>
                  <a:lnTo>
                    <a:pt x="24" y="80"/>
                  </a:lnTo>
                  <a:close/>
                  <a:moveTo>
                    <a:pt x="66" y="244"/>
                  </a:moveTo>
                  <a:lnTo>
                    <a:pt x="76" y="240"/>
                  </a:lnTo>
                  <a:lnTo>
                    <a:pt x="72" y="244"/>
                  </a:lnTo>
                  <a:lnTo>
                    <a:pt x="66" y="2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64" name="Freeform 64"/>
            <p:cNvSpPr>
              <a:spLocks/>
            </p:cNvSpPr>
            <p:nvPr/>
          </p:nvSpPr>
          <p:spPr bwMode="black">
            <a:xfrm>
              <a:off x="3667125" y="1206500"/>
              <a:ext cx="22225" cy="28575"/>
            </a:xfrm>
            <a:custGeom>
              <a:avLst/>
              <a:gdLst>
                <a:gd name="T0" fmla="*/ 14 w 14"/>
                <a:gd name="T1" fmla="*/ 2 h 18"/>
                <a:gd name="T2" fmla="*/ 10 w 14"/>
                <a:gd name="T3" fmla="*/ 0 h 18"/>
                <a:gd name="T4" fmla="*/ 0 w 14"/>
                <a:gd name="T5" fmla="*/ 18 h 18"/>
                <a:gd name="T6" fmla="*/ 14 w 14"/>
                <a:gd name="T7" fmla="*/ 10 h 18"/>
                <a:gd name="T8" fmla="*/ 14 w 14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8">
                  <a:moveTo>
                    <a:pt x="14" y="2"/>
                  </a:moveTo>
                  <a:lnTo>
                    <a:pt x="10" y="0"/>
                  </a:lnTo>
                  <a:lnTo>
                    <a:pt x="0" y="18"/>
                  </a:lnTo>
                  <a:lnTo>
                    <a:pt x="14" y="10"/>
                  </a:lnTo>
                  <a:lnTo>
                    <a:pt x="14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black">
            <a:xfrm>
              <a:off x="3603625" y="981075"/>
              <a:ext cx="31750" cy="53975"/>
            </a:xfrm>
            <a:custGeom>
              <a:avLst/>
              <a:gdLst>
                <a:gd name="T0" fmla="*/ 16 w 20"/>
                <a:gd name="T1" fmla="*/ 18 h 34"/>
                <a:gd name="T2" fmla="*/ 20 w 20"/>
                <a:gd name="T3" fmla="*/ 14 h 34"/>
                <a:gd name="T4" fmla="*/ 18 w 20"/>
                <a:gd name="T5" fmla="*/ 0 h 34"/>
                <a:gd name="T6" fmla="*/ 0 w 20"/>
                <a:gd name="T7" fmla="*/ 12 h 34"/>
                <a:gd name="T8" fmla="*/ 0 w 20"/>
                <a:gd name="T9" fmla="*/ 34 h 34"/>
                <a:gd name="T10" fmla="*/ 18 w 20"/>
                <a:gd name="T11" fmla="*/ 22 h 34"/>
                <a:gd name="T12" fmla="*/ 16 w 20"/>
                <a:gd name="T13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34">
                  <a:moveTo>
                    <a:pt x="16" y="18"/>
                  </a:moveTo>
                  <a:lnTo>
                    <a:pt x="20" y="14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0" y="34"/>
                  </a:lnTo>
                  <a:lnTo>
                    <a:pt x="18" y="22"/>
                  </a:lnTo>
                  <a:lnTo>
                    <a:pt x="16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66" name="Freeform 66"/>
            <p:cNvSpPr>
              <a:spLocks/>
            </p:cNvSpPr>
            <p:nvPr/>
          </p:nvSpPr>
          <p:spPr bwMode="black">
            <a:xfrm>
              <a:off x="8753475" y="1158875"/>
              <a:ext cx="38100" cy="44450"/>
            </a:xfrm>
            <a:custGeom>
              <a:avLst/>
              <a:gdLst>
                <a:gd name="T0" fmla="*/ 24 w 24"/>
                <a:gd name="T1" fmla="*/ 28 h 28"/>
                <a:gd name="T2" fmla="*/ 12 w 24"/>
                <a:gd name="T3" fmla="*/ 0 h 28"/>
                <a:gd name="T4" fmla="*/ 6 w 24"/>
                <a:gd name="T5" fmla="*/ 0 h 28"/>
                <a:gd name="T6" fmla="*/ 0 w 24"/>
                <a:gd name="T7" fmla="*/ 2 h 28"/>
                <a:gd name="T8" fmla="*/ 8 w 24"/>
                <a:gd name="T9" fmla="*/ 18 h 28"/>
                <a:gd name="T10" fmla="*/ 24 w 24"/>
                <a:gd name="T1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8">
                  <a:moveTo>
                    <a:pt x="24" y="28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24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67" name="Freeform 67"/>
            <p:cNvSpPr>
              <a:spLocks/>
            </p:cNvSpPr>
            <p:nvPr/>
          </p:nvSpPr>
          <p:spPr bwMode="black">
            <a:xfrm>
              <a:off x="8196263" y="1616075"/>
              <a:ext cx="66675" cy="53975"/>
            </a:xfrm>
            <a:custGeom>
              <a:avLst/>
              <a:gdLst>
                <a:gd name="T0" fmla="*/ 26 w 42"/>
                <a:gd name="T1" fmla="*/ 8 h 34"/>
                <a:gd name="T2" fmla="*/ 18 w 42"/>
                <a:gd name="T3" fmla="*/ 6 h 34"/>
                <a:gd name="T4" fmla="*/ 0 w 42"/>
                <a:gd name="T5" fmla="*/ 30 h 34"/>
                <a:gd name="T6" fmla="*/ 4 w 42"/>
                <a:gd name="T7" fmla="*/ 34 h 34"/>
                <a:gd name="T8" fmla="*/ 42 w 42"/>
                <a:gd name="T9" fmla="*/ 8 h 34"/>
                <a:gd name="T10" fmla="*/ 38 w 42"/>
                <a:gd name="T11" fmla="*/ 0 h 34"/>
                <a:gd name="T12" fmla="*/ 26 w 42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34">
                  <a:moveTo>
                    <a:pt x="26" y="8"/>
                  </a:moveTo>
                  <a:lnTo>
                    <a:pt x="18" y="6"/>
                  </a:lnTo>
                  <a:lnTo>
                    <a:pt x="0" y="30"/>
                  </a:lnTo>
                  <a:lnTo>
                    <a:pt x="4" y="34"/>
                  </a:lnTo>
                  <a:lnTo>
                    <a:pt x="42" y="8"/>
                  </a:lnTo>
                  <a:lnTo>
                    <a:pt x="38" y="0"/>
                  </a:lnTo>
                  <a:lnTo>
                    <a:pt x="26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68" name="Freeform 68"/>
            <p:cNvSpPr>
              <a:spLocks/>
            </p:cNvSpPr>
            <p:nvPr/>
          </p:nvSpPr>
          <p:spPr bwMode="black">
            <a:xfrm>
              <a:off x="5246688" y="225425"/>
              <a:ext cx="76200" cy="76200"/>
            </a:xfrm>
            <a:custGeom>
              <a:avLst/>
              <a:gdLst>
                <a:gd name="T0" fmla="*/ 8 w 48"/>
                <a:gd name="T1" fmla="*/ 46 h 48"/>
                <a:gd name="T2" fmla="*/ 8 w 48"/>
                <a:gd name="T3" fmla="*/ 42 h 48"/>
                <a:gd name="T4" fmla="*/ 18 w 48"/>
                <a:gd name="T5" fmla="*/ 48 h 48"/>
                <a:gd name="T6" fmla="*/ 48 w 48"/>
                <a:gd name="T7" fmla="*/ 26 h 48"/>
                <a:gd name="T8" fmla="*/ 22 w 48"/>
                <a:gd name="T9" fmla="*/ 0 h 48"/>
                <a:gd name="T10" fmla="*/ 10 w 48"/>
                <a:gd name="T11" fmla="*/ 4 h 48"/>
                <a:gd name="T12" fmla="*/ 2 w 48"/>
                <a:gd name="T13" fmla="*/ 20 h 48"/>
                <a:gd name="T14" fmla="*/ 0 w 48"/>
                <a:gd name="T15" fmla="*/ 38 h 48"/>
                <a:gd name="T16" fmla="*/ 2 w 48"/>
                <a:gd name="T17" fmla="*/ 46 h 48"/>
                <a:gd name="T18" fmla="*/ 8 w 48"/>
                <a:gd name="T19" fmla="*/ 4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8" y="46"/>
                  </a:moveTo>
                  <a:lnTo>
                    <a:pt x="8" y="42"/>
                  </a:lnTo>
                  <a:lnTo>
                    <a:pt x="18" y="48"/>
                  </a:lnTo>
                  <a:lnTo>
                    <a:pt x="48" y="26"/>
                  </a:lnTo>
                  <a:lnTo>
                    <a:pt x="22" y="0"/>
                  </a:lnTo>
                  <a:lnTo>
                    <a:pt x="10" y="4"/>
                  </a:lnTo>
                  <a:lnTo>
                    <a:pt x="2" y="20"/>
                  </a:lnTo>
                  <a:lnTo>
                    <a:pt x="0" y="38"/>
                  </a:lnTo>
                  <a:lnTo>
                    <a:pt x="2" y="46"/>
                  </a:lnTo>
                  <a:lnTo>
                    <a:pt x="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69" name="Freeform 69"/>
            <p:cNvSpPr>
              <a:spLocks/>
            </p:cNvSpPr>
            <p:nvPr/>
          </p:nvSpPr>
          <p:spPr bwMode="black">
            <a:xfrm>
              <a:off x="8275638" y="1590675"/>
              <a:ext cx="31750" cy="31750"/>
            </a:xfrm>
            <a:custGeom>
              <a:avLst/>
              <a:gdLst>
                <a:gd name="T0" fmla="*/ 18 w 20"/>
                <a:gd name="T1" fmla="*/ 0 h 20"/>
                <a:gd name="T2" fmla="*/ 8 w 20"/>
                <a:gd name="T3" fmla="*/ 4 h 20"/>
                <a:gd name="T4" fmla="*/ 0 w 20"/>
                <a:gd name="T5" fmla="*/ 16 h 20"/>
                <a:gd name="T6" fmla="*/ 2 w 20"/>
                <a:gd name="T7" fmla="*/ 20 h 20"/>
                <a:gd name="T8" fmla="*/ 20 w 20"/>
                <a:gd name="T9" fmla="*/ 4 h 20"/>
                <a:gd name="T10" fmla="*/ 18 w 20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0">
                  <a:moveTo>
                    <a:pt x="18" y="0"/>
                  </a:moveTo>
                  <a:lnTo>
                    <a:pt x="8" y="4"/>
                  </a:lnTo>
                  <a:lnTo>
                    <a:pt x="0" y="16"/>
                  </a:lnTo>
                  <a:lnTo>
                    <a:pt x="2" y="20"/>
                  </a:lnTo>
                  <a:lnTo>
                    <a:pt x="20" y="4"/>
                  </a:ln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70" name="Freeform 70"/>
            <p:cNvSpPr>
              <a:spLocks/>
            </p:cNvSpPr>
            <p:nvPr/>
          </p:nvSpPr>
          <p:spPr bwMode="black">
            <a:xfrm>
              <a:off x="8813800" y="180975"/>
              <a:ext cx="53975" cy="47625"/>
            </a:xfrm>
            <a:custGeom>
              <a:avLst/>
              <a:gdLst>
                <a:gd name="T0" fmla="*/ 32 w 34"/>
                <a:gd name="T1" fmla="*/ 30 h 30"/>
                <a:gd name="T2" fmla="*/ 34 w 34"/>
                <a:gd name="T3" fmla="*/ 14 h 30"/>
                <a:gd name="T4" fmla="*/ 8 w 34"/>
                <a:gd name="T5" fmla="*/ 0 h 30"/>
                <a:gd name="T6" fmla="*/ 0 w 34"/>
                <a:gd name="T7" fmla="*/ 8 h 30"/>
                <a:gd name="T8" fmla="*/ 16 w 34"/>
                <a:gd name="T9" fmla="*/ 28 h 30"/>
                <a:gd name="T10" fmla="*/ 32 w 34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0">
                  <a:moveTo>
                    <a:pt x="32" y="30"/>
                  </a:moveTo>
                  <a:lnTo>
                    <a:pt x="34" y="14"/>
                  </a:lnTo>
                  <a:lnTo>
                    <a:pt x="8" y="0"/>
                  </a:lnTo>
                  <a:lnTo>
                    <a:pt x="0" y="8"/>
                  </a:lnTo>
                  <a:lnTo>
                    <a:pt x="16" y="28"/>
                  </a:lnTo>
                  <a:lnTo>
                    <a:pt x="32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71" name="Freeform 71"/>
            <p:cNvSpPr>
              <a:spLocks/>
            </p:cNvSpPr>
            <p:nvPr/>
          </p:nvSpPr>
          <p:spPr bwMode="black">
            <a:xfrm>
              <a:off x="8440738" y="1381125"/>
              <a:ext cx="34925" cy="47625"/>
            </a:xfrm>
            <a:custGeom>
              <a:avLst/>
              <a:gdLst>
                <a:gd name="T0" fmla="*/ 2 w 22"/>
                <a:gd name="T1" fmla="*/ 18 h 30"/>
                <a:gd name="T2" fmla="*/ 0 w 22"/>
                <a:gd name="T3" fmla="*/ 30 h 30"/>
                <a:gd name="T4" fmla="*/ 20 w 22"/>
                <a:gd name="T5" fmla="*/ 18 h 30"/>
                <a:gd name="T6" fmla="*/ 22 w 22"/>
                <a:gd name="T7" fmla="*/ 14 h 30"/>
                <a:gd name="T8" fmla="*/ 22 w 22"/>
                <a:gd name="T9" fmla="*/ 0 h 30"/>
                <a:gd name="T10" fmla="*/ 2 w 22"/>
                <a:gd name="T11" fmla="*/ 1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30">
                  <a:moveTo>
                    <a:pt x="2" y="18"/>
                  </a:moveTo>
                  <a:lnTo>
                    <a:pt x="0" y="30"/>
                  </a:lnTo>
                  <a:lnTo>
                    <a:pt x="20" y="18"/>
                  </a:lnTo>
                  <a:lnTo>
                    <a:pt x="22" y="14"/>
                  </a:lnTo>
                  <a:lnTo>
                    <a:pt x="22" y="0"/>
                  </a:lnTo>
                  <a:lnTo>
                    <a:pt x="2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72" name="Freeform 72"/>
            <p:cNvSpPr>
              <a:spLocks/>
            </p:cNvSpPr>
            <p:nvPr/>
          </p:nvSpPr>
          <p:spPr bwMode="black">
            <a:xfrm>
              <a:off x="8680450" y="942975"/>
              <a:ext cx="47625" cy="53975"/>
            </a:xfrm>
            <a:custGeom>
              <a:avLst/>
              <a:gdLst>
                <a:gd name="T0" fmla="*/ 4 w 30"/>
                <a:gd name="T1" fmla="*/ 34 h 34"/>
                <a:gd name="T2" fmla="*/ 30 w 30"/>
                <a:gd name="T3" fmla="*/ 14 h 34"/>
                <a:gd name="T4" fmla="*/ 22 w 30"/>
                <a:gd name="T5" fmla="*/ 0 h 34"/>
                <a:gd name="T6" fmla="*/ 4 w 30"/>
                <a:gd name="T7" fmla="*/ 12 h 34"/>
                <a:gd name="T8" fmla="*/ 8 w 30"/>
                <a:gd name="T9" fmla="*/ 14 h 34"/>
                <a:gd name="T10" fmla="*/ 0 w 30"/>
                <a:gd name="T11" fmla="*/ 30 h 34"/>
                <a:gd name="T12" fmla="*/ 4 w 30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4">
                  <a:moveTo>
                    <a:pt x="4" y="34"/>
                  </a:moveTo>
                  <a:lnTo>
                    <a:pt x="30" y="14"/>
                  </a:lnTo>
                  <a:lnTo>
                    <a:pt x="22" y="0"/>
                  </a:lnTo>
                  <a:lnTo>
                    <a:pt x="4" y="12"/>
                  </a:lnTo>
                  <a:lnTo>
                    <a:pt x="8" y="14"/>
                  </a:lnTo>
                  <a:lnTo>
                    <a:pt x="0" y="30"/>
                  </a:lnTo>
                  <a:lnTo>
                    <a:pt x="4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black">
            <a:xfrm>
              <a:off x="7904163" y="1165225"/>
              <a:ext cx="38100" cy="38100"/>
            </a:xfrm>
            <a:custGeom>
              <a:avLst/>
              <a:gdLst>
                <a:gd name="T0" fmla="*/ 2 w 24"/>
                <a:gd name="T1" fmla="*/ 14 h 24"/>
                <a:gd name="T2" fmla="*/ 0 w 24"/>
                <a:gd name="T3" fmla="*/ 20 h 24"/>
                <a:gd name="T4" fmla="*/ 12 w 24"/>
                <a:gd name="T5" fmla="*/ 24 h 24"/>
                <a:gd name="T6" fmla="*/ 24 w 24"/>
                <a:gd name="T7" fmla="*/ 6 h 24"/>
                <a:gd name="T8" fmla="*/ 8 w 24"/>
                <a:gd name="T9" fmla="*/ 0 h 24"/>
                <a:gd name="T10" fmla="*/ 2 w 24"/>
                <a:gd name="T11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4">
                  <a:moveTo>
                    <a:pt x="2" y="14"/>
                  </a:moveTo>
                  <a:lnTo>
                    <a:pt x="0" y="20"/>
                  </a:lnTo>
                  <a:lnTo>
                    <a:pt x="12" y="24"/>
                  </a:lnTo>
                  <a:lnTo>
                    <a:pt x="24" y="6"/>
                  </a:lnTo>
                  <a:lnTo>
                    <a:pt x="8" y="0"/>
                  </a:lnTo>
                  <a:lnTo>
                    <a:pt x="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74" name="Freeform 74"/>
            <p:cNvSpPr>
              <a:spLocks/>
            </p:cNvSpPr>
            <p:nvPr/>
          </p:nvSpPr>
          <p:spPr bwMode="black">
            <a:xfrm>
              <a:off x="4462463" y="952500"/>
              <a:ext cx="38100" cy="25400"/>
            </a:xfrm>
            <a:custGeom>
              <a:avLst/>
              <a:gdLst>
                <a:gd name="T0" fmla="*/ 24 w 24"/>
                <a:gd name="T1" fmla="*/ 10 h 16"/>
                <a:gd name="T2" fmla="*/ 18 w 24"/>
                <a:gd name="T3" fmla="*/ 0 h 16"/>
                <a:gd name="T4" fmla="*/ 0 w 24"/>
                <a:gd name="T5" fmla="*/ 6 h 16"/>
                <a:gd name="T6" fmla="*/ 10 w 24"/>
                <a:gd name="T7" fmla="*/ 16 h 16"/>
                <a:gd name="T8" fmla="*/ 24 w 24"/>
                <a:gd name="T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6">
                  <a:moveTo>
                    <a:pt x="24" y="10"/>
                  </a:moveTo>
                  <a:lnTo>
                    <a:pt x="18" y="0"/>
                  </a:lnTo>
                  <a:lnTo>
                    <a:pt x="0" y="6"/>
                  </a:lnTo>
                  <a:lnTo>
                    <a:pt x="10" y="16"/>
                  </a:lnTo>
                  <a:lnTo>
                    <a:pt x="2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75" name="Freeform 75"/>
            <p:cNvSpPr>
              <a:spLocks/>
            </p:cNvSpPr>
            <p:nvPr/>
          </p:nvSpPr>
          <p:spPr bwMode="black">
            <a:xfrm>
              <a:off x="4459288" y="974725"/>
              <a:ext cx="53975" cy="44450"/>
            </a:xfrm>
            <a:custGeom>
              <a:avLst/>
              <a:gdLst>
                <a:gd name="T0" fmla="*/ 4 w 34"/>
                <a:gd name="T1" fmla="*/ 26 h 28"/>
                <a:gd name="T2" fmla="*/ 10 w 34"/>
                <a:gd name="T3" fmla="*/ 28 h 28"/>
                <a:gd name="T4" fmla="*/ 14 w 34"/>
                <a:gd name="T5" fmla="*/ 16 h 28"/>
                <a:gd name="T6" fmla="*/ 34 w 34"/>
                <a:gd name="T7" fmla="*/ 10 h 28"/>
                <a:gd name="T8" fmla="*/ 26 w 34"/>
                <a:gd name="T9" fmla="*/ 0 h 28"/>
                <a:gd name="T10" fmla="*/ 0 w 34"/>
                <a:gd name="T11" fmla="*/ 6 h 28"/>
                <a:gd name="T12" fmla="*/ 0 w 34"/>
                <a:gd name="T13" fmla="*/ 16 h 28"/>
                <a:gd name="T14" fmla="*/ 4 w 34"/>
                <a:gd name="T15" fmla="*/ 20 h 28"/>
                <a:gd name="T16" fmla="*/ 4 w 34"/>
                <a:gd name="T17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28">
                  <a:moveTo>
                    <a:pt x="4" y="26"/>
                  </a:moveTo>
                  <a:lnTo>
                    <a:pt x="10" y="28"/>
                  </a:lnTo>
                  <a:lnTo>
                    <a:pt x="14" y="16"/>
                  </a:lnTo>
                  <a:lnTo>
                    <a:pt x="34" y="10"/>
                  </a:lnTo>
                  <a:lnTo>
                    <a:pt x="26" y="0"/>
                  </a:lnTo>
                  <a:lnTo>
                    <a:pt x="0" y="6"/>
                  </a:lnTo>
                  <a:lnTo>
                    <a:pt x="0" y="16"/>
                  </a:lnTo>
                  <a:lnTo>
                    <a:pt x="4" y="20"/>
                  </a:lnTo>
                  <a:lnTo>
                    <a:pt x="4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76" name="Freeform 76"/>
            <p:cNvSpPr>
              <a:spLocks/>
            </p:cNvSpPr>
            <p:nvPr/>
          </p:nvSpPr>
          <p:spPr bwMode="black">
            <a:xfrm>
              <a:off x="7189788" y="3457575"/>
              <a:ext cx="1212850" cy="958850"/>
            </a:xfrm>
            <a:custGeom>
              <a:avLst/>
              <a:gdLst>
                <a:gd name="T0" fmla="*/ 762 w 764"/>
                <a:gd name="T1" fmla="*/ 288 h 604"/>
                <a:gd name="T2" fmla="*/ 742 w 764"/>
                <a:gd name="T3" fmla="*/ 278 h 604"/>
                <a:gd name="T4" fmla="*/ 696 w 764"/>
                <a:gd name="T5" fmla="*/ 222 h 604"/>
                <a:gd name="T6" fmla="*/ 678 w 764"/>
                <a:gd name="T7" fmla="*/ 200 h 604"/>
                <a:gd name="T8" fmla="*/ 652 w 764"/>
                <a:gd name="T9" fmla="*/ 178 h 604"/>
                <a:gd name="T10" fmla="*/ 630 w 764"/>
                <a:gd name="T11" fmla="*/ 164 h 604"/>
                <a:gd name="T12" fmla="*/ 614 w 764"/>
                <a:gd name="T13" fmla="*/ 116 h 604"/>
                <a:gd name="T14" fmla="*/ 580 w 764"/>
                <a:gd name="T15" fmla="*/ 72 h 604"/>
                <a:gd name="T16" fmla="*/ 562 w 764"/>
                <a:gd name="T17" fmla="*/ 22 h 604"/>
                <a:gd name="T18" fmla="*/ 534 w 764"/>
                <a:gd name="T19" fmla="*/ 38 h 604"/>
                <a:gd name="T20" fmla="*/ 528 w 764"/>
                <a:gd name="T21" fmla="*/ 118 h 604"/>
                <a:gd name="T22" fmla="*/ 488 w 764"/>
                <a:gd name="T23" fmla="*/ 120 h 604"/>
                <a:gd name="T24" fmla="*/ 440 w 764"/>
                <a:gd name="T25" fmla="*/ 92 h 604"/>
                <a:gd name="T26" fmla="*/ 438 w 764"/>
                <a:gd name="T27" fmla="*/ 54 h 604"/>
                <a:gd name="T28" fmla="*/ 452 w 764"/>
                <a:gd name="T29" fmla="*/ 34 h 604"/>
                <a:gd name="T30" fmla="*/ 432 w 764"/>
                <a:gd name="T31" fmla="*/ 30 h 604"/>
                <a:gd name="T32" fmla="*/ 408 w 764"/>
                <a:gd name="T33" fmla="*/ 28 h 604"/>
                <a:gd name="T34" fmla="*/ 370 w 764"/>
                <a:gd name="T35" fmla="*/ 14 h 604"/>
                <a:gd name="T36" fmla="*/ 356 w 764"/>
                <a:gd name="T37" fmla="*/ 10 h 604"/>
                <a:gd name="T38" fmla="*/ 320 w 764"/>
                <a:gd name="T39" fmla="*/ 8 h 604"/>
                <a:gd name="T40" fmla="*/ 318 w 764"/>
                <a:gd name="T41" fmla="*/ 30 h 604"/>
                <a:gd name="T42" fmla="*/ 346 w 764"/>
                <a:gd name="T43" fmla="*/ 18 h 604"/>
                <a:gd name="T44" fmla="*/ 356 w 764"/>
                <a:gd name="T45" fmla="*/ 34 h 604"/>
                <a:gd name="T46" fmla="*/ 330 w 764"/>
                <a:gd name="T47" fmla="*/ 36 h 604"/>
                <a:gd name="T48" fmla="*/ 320 w 764"/>
                <a:gd name="T49" fmla="*/ 56 h 604"/>
                <a:gd name="T50" fmla="*/ 308 w 764"/>
                <a:gd name="T51" fmla="*/ 84 h 604"/>
                <a:gd name="T52" fmla="*/ 286 w 764"/>
                <a:gd name="T53" fmla="*/ 80 h 604"/>
                <a:gd name="T54" fmla="*/ 240 w 764"/>
                <a:gd name="T55" fmla="*/ 58 h 604"/>
                <a:gd name="T56" fmla="*/ 218 w 764"/>
                <a:gd name="T57" fmla="*/ 84 h 604"/>
                <a:gd name="T58" fmla="*/ 208 w 764"/>
                <a:gd name="T59" fmla="*/ 112 h 604"/>
                <a:gd name="T60" fmla="*/ 194 w 764"/>
                <a:gd name="T61" fmla="*/ 110 h 604"/>
                <a:gd name="T62" fmla="*/ 194 w 764"/>
                <a:gd name="T63" fmla="*/ 126 h 604"/>
                <a:gd name="T64" fmla="*/ 170 w 764"/>
                <a:gd name="T65" fmla="*/ 126 h 604"/>
                <a:gd name="T66" fmla="*/ 156 w 764"/>
                <a:gd name="T67" fmla="*/ 168 h 604"/>
                <a:gd name="T68" fmla="*/ 104 w 764"/>
                <a:gd name="T69" fmla="*/ 188 h 604"/>
                <a:gd name="T70" fmla="*/ 42 w 764"/>
                <a:gd name="T71" fmla="*/ 214 h 604"/>
                <a:gd name="T72" fmla="*/ 16 w 764"/>
                <a:gd name="T73" fmla="*/ 218 h 604"/>
                <a:gd name="T74" fmla="*/ 2 w 764"/>
                <a:gd name="T75" fmla="*/ 266 h 604"/>
                <a:gd name="T76" fmla="*/ 14 w 764"/>
                <a:gd name="T77" fmla="*/ 306 h 604"/>
                <a:gd name="T78" fmla="*/ 8 w 764"/>
                <a:gd name="T79" fmla="*/ 310 h 604"/>
                <a:gd name="T80" fmla="*/ 18 w 764"/>
                <a:gd name="T81" fmla="*/ 350 h 604"/>
                <a:gd name="T82" fmla="*/ 48 w 764"/>
                <a:gd name="T83" fmla="*/ 460 h 604"/>
                <a:gd name="T84" fmla="*/ 44 w 764"/>
                <a:gd name="T85" fmla="*/ 488 h 604"/>
                <a:gd name="T86" fmla="*/ 98 w 764"/>
                <a:gd name="T87" fmla="*/ 504 h 604"/>
                <a:gd name="T88" fmla="*/ 200 w 764"/>
                <a:gd name="T89" fmla="*/ 478 h 604"/>
                <a:gd name="T90" fmla="*/ 304 w 764"/>
                <a:gd name="T91" fmla="*/ 428 h 604"/>
                <a:gd name="T92" fmla="*/ 368 w 764"/>
                <a:gd name="T93" fmla="*/ 436 h 604"/>
                <a:gd name="T94" fmla="*/ 394 w 764"/>
                <a:gd name="T95" fmla="*/ 458 h 604"/>
                <a:gd name="T96" fmla="*/ 412 w 764"/>
                <a:gd name="T97" fmla="*/ 486 h 604"/>
                <a:gd name="T98" fmla="*/ 440 w 764"/>
                <a:gd name="T99" fmla="*/ 484 h 604"/>
                <a:gd name="T100" fmla="*/ 466 w 764"/>
                <a:gd name="T101" fmla="*/ 468 h 604"/>
                <a:gd name="T102" fmla="*/ 446 w 764"/>
                <a:gd name="T103" fmla="*/ 510 h 604"/>
                <a:gd name="T104" fmla="*/ 476 w 764"/>
                <a:gd name="T105" fmla="*/ 508 h 604"/>
                <a:gd name="T106" fmla="*/ 442 w 764"/>
                <a:gd name="T107" fmla="*/ 528 h 604"/>
                <a:gd name="T108" fmla="*/ 490 w 764"/>
                <a:gd name="T109" fmla="*/ 514 h 604"/>
                <a:gd name="T110" fmla="*/ 500 w 764"/>
                <a:gd name="T111" fmla="*/ 548 h 604"/>
                <a:gd name="T112" fmla="*/ 542 w 764"/>
                <a:gd name="T113" fmla="*/ 580 h 604"/>
                <a:gd name="T114" fmla="*/ 592 w 764"/>
                <a:gd name="T115" fmla="*/ 584 h 604"/>
                <a:gd name="T116" fmla="*/ 634 w 764"/>
                <a:gd name="T117" fmla="*/ 592 h 604"/>
                <a:gd name="T118" fmla="*/ 698 w 764"/>
                <a:gd name="T119" fmla="*/ 562 h 604"/>
                <a:gd name="T120" fmla="*/ 724 w 764"/>
                <a:gd name="T121" fmla="*/ 476 h 604"/>
                <a:gd name="T122" fmla="*/ 764 w 764"/>
                <a:gd name="T123" fmla="*/ 364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64" h="604">
                  <a:moveTo>
                    <a:pt x="756" y="302"/>
                  </a:moveTo>
                  <a:lnTo>
                    <a:pt x="754" y="300"/>
                  </a:lnTo>
                  <a:lnTo>
                    <a:pt x="756" y="300"/>
                  </a:lnTo>
                  <a:lnTo>
                    <a:pt x="762" y="288"/>
                  </a:lnTo>
                  <a:lnTo>
                    <a:pt x="758" y="280"/>
                  </a:lnTo>
                  <a:lnTo>
                    <a:pt x="752" y="280"/>
                  </a:lnTo>
                  <a:lnTo>
                    <a:pt x="752" y="294"/>
                  </a:lnTo>
                  <a:lnTo>
                    <a:pt x="742" y="278"/>
                  </a:lnTo>
                  <a:lnTo>
                    <a:pt x="714" y="254"/>
                  </a:lnTo>
                  <a:lnTo>
                    <a:pt x="710" y="224"/>
                  </a:lnTo>
                  <a:lnTo>
                    <a:pt x="706" y="232"/>
                  </a:lnTo>
                  <a:lnTo>
                    <a:pt x="696" y="222"/>
                  </a:lnTo>
                  <a:lnTo>
                    <a:pt x="692" y="232"/>
                  </a:lnTo>
                  <a:lnTo>
                    <a:pt x="690" y="232"/>
                  </a:lnTo>
                  <a:lnTo>
                    <a:pt x="688" y="214"/>
                  </a:lnTo>
                  <a:lnTo>
                    <a:pt x="678" y="200"/>
                  </a:lnTo>
                  <a:lnTo>
                    <a:pt x="674" y="198"/>
                  </a:lnTo>
                  <a:lnTo>
                    <a:pt x="676" y="190"/>
                  </a:lnTo>
                  <a:lnTo>
                    <a:pt x="660" y="180"/>
                  </a:lnTo>
                  <a:lnTo>
                    <a:pt x="652" y="178"/>
                  </a:lnTo>
                  <a:lnTo>
                    <a:pt x="648" y="168"/>
                  </a:lnTo>
                  <a:lnTo>
                    <a:pt x="646" y="168"/>
                  </a:lnTo>
                  <a:lnTo>
                    <a:pt x="638" y="168"/>
                  </a:lnTo>
                  <a:lnTo>
                    <a:pt x="630" y="164"/>
                  </a:lnTo>
                  <a:lnTo>
                    <a:pt x="628" y="156"/>
                  </a:lnTo>
                  <a:lnTo>
                    <a:pt x="624" y="154"/>
                  </a:lnTo>
                  <a:lnTo>
                    <a:pt x="620" y="122"/>
                  </a:lnTo>
                  <a:lnTo>
                    <a:pt x="614" y="116"/>
                  </a:lnTo>
                  <a:lnTo>
                    <a:pt x="610" y="86"/>
                  </a:lnTo>
                  <a:lnTo>
                    <a:pt x="594" y="70"/>
                  </a:lnTo>
                  <a:lnTo>
                    <a:pt x="582" y="74"/>
                  </a:lnTo>
                  <a:lnTo>
                    <a:pt x="580" y="72"/>
                  </a:lnTo>
                  <a:lnTo>
                    <a:pt x="572" y="40"/>
                  </a:lnTo>
                  <a:lnTo>
                    <a:pt x="566" y="34"/>
                  </a:lnTo>
                  <a:lnTo>
                    <a:pt x="566" y="26"/>
                  </a:lnTo>
                  <a:lnTo>
                    <a:pt x="562" y="22"/>
                  </a:lnTo>
                  <a:lnTo>
                    <a:pt x="560" y="8"/>
                  </a:lnTo>
                  <a:lnTo>
                    <a:pt x="558" y="0"/>
                  </a:lnTo>
                  <a:lnTo>
                    <a:pt x="546" y="8"/>
                  </a:lnTo>
                  <a:lnTo>
                    <a:pt x="534" y="38"/>
                  </a:lnTo>
                  <a:lnTo>
                    <a:pt x="536" y="42"/>
                  </a:lnTo>
                  <a:lnTo>
                    <a:pt x="532" y="62"/>
                  </a:lnTo>
                  <a:lnTo>
                    <a:pt x="534" y="88"/>
                  </a:lnTo>
                  <a:lnTo>
                    <a:pt x="528" y="118"/>
                  </a:lnTo>
                  <a:lnTo>
                    <a:pt x="520" y="134"/>
                  </a:lnTo>
                  <a:lnTo>
                    <a:pt x="508" y="138"/>
                  </a:lnTo>
                  <a:lnTo>
                    <a:pt x="494" y="130"/>
                  </a:lnTo>
                  <a:lnTo>
                    <a:pt x="488" y="120"/>
                  </a:lnTo>
                  <a:lnTo>
                    <a:pt x="472" y="118"/>
                  </a:lnTo>
                  <a:lnTo>
                    <a:pt x="456" y="102"/>
                  </a:lnTo>
                  <a:lnTo>
                    <a:pt x="442" y="104"/>
                  </a:lnTo>
                  <a:lnTo>
                    <a:pt x="440" y="92"/>
                  </a:lnTo>
                  <a:lnTo>
                    <a:pt x="426" y="86"/>
                  </a:lnTo>
                  <a:lnTo>
                    <a:pt x="434" y="60"/>
                  </a:lnTo>
                  <a:lnTo>
                    <a:pt x="436" y="62"/>
                  </a:lnTo>
                  <a:lnTo>
                    <a:pt x="438" y="54"/>
                  </a:lnTo>
                  <a:lnTo>
                    <a:pt x="442" y="56"/>
                  </a:lnTo>
                  <a:lnTo>
                    <a:pt x="444" y="50"/>
                  </a:lnTo>
                  <a:lnTo>
                    <a:pt x="442" y="46"/>
                  </a:lnTo>
                  <a:lnTo>
                    <a:pt x="452" y="34"/>
                  </a:lnTo>
                  <a:lnTo>
                    <a:pt x="442" y="34"/>
                  </a:lnTo>
                  <a:lnTo>
                    <a:pt x="440" y="22"/>
                  </a:lnTo>
                  <a:lnTo>
                    <a:pt x="432" y="32"/>
                  </a:lnTo>
                  <a:lnTo>
                    <a:pt x="432" y="30"/>
                  </a:lnTo>
                  <a:lnTo>
                    <a:pt x="432" y="30"/>
                  </a:lnTo>
                  <a:lnTo>
                    <a:pt x="428" y="26"/>
                  </a:lnTo>
                  <a:lnTo>
                    <a:pt x="416" y="32"/>
                  </a:lnTo>
                  <a:lnTo>
                    <a:pt x="408" y="28"/>
                  </a:lnTo>
                  <a:lnTo>
                    <a:pt x="396" y="28"/>
                  </a:lnTo>
                  <a:lnTo>
                    <a:pt x="388" y="24"/>
                  </a:lnTo>
                  <a:lnTo>
                    <a:pt x="376" y="22"/>
                  </a:lnTo>
                  <a:lnTo>
                    <a:pt x="370" y="14"/>
                  </a:lnTo>
                  <a:lnTo>
                    <a:pt x="368" y="18"/>
                  </a:lnTo>
                  <a:lnTo>
                    <a:pt x="360" y="10"/>
                  </a:lnTo>
                  <a:lnTo>
                    <a:pt x="358" y="12"/>
                  </a:lnTo>
                  <a:lnTo>
                    <a:pt x="356" y="10"/>
                  </a:lnTo>
                  <a:lnTo>
                    <a:pt x="344" y="16"/>
                  </a:lnTo>
                  <a:lnTo>
                    <a:pt x="342" y="10"/>
                  </a:lnTo>
                  <a:lnTo>
                    <a:pt x="330" y="16"/>
                  </a:lnTo>
                  <a:lnTo>
                    <a:pt x="320" y="8"/>
                  </a:lnTo>
                  <a:lnTo>
                    <a:pt x="322" y="14"/>
                  </a:lnTo>
                  <a:lnTo>
                    <a:pt x="322" y="14"/>
                  </a:lnTo>
                  <a:lnTo>
                    <a:pt x="314" y="22"/>
                  </a:lnTo>
                  <a:lnTo>
                    <a:pt x="318" y="30"/>
                  </a:lnTo>
                  <a:lnTo>
                    <a:pt x="330" y="28"/>
                  </a:lnTo>
                  <a:lnTo>
                    <a:pt x="336" y="30"/>
                  </a:lnTo>
                  <a:lnTo>
                    <a:pt x="348" y="22"/>
                  </a:lnTo>
                  <a:lnTo>
                    <a:pt x="346" y="18"/>
                  </a:lnTo>
                  <a:lnTo>
                    <a:pt x="354" y="20"/>
                  </a:lnTo>
                  <a:lnTo>
                    <a:pt x="364" y="24"/>
                  </a:lnTo>
                  <a:lnTo>
                    <a:pt x="364" y="30"/>
                  </a:lnTo>
                  <a:lnTo>
                    <a:pt x="356" y="34"/>
                  </a:lnTo>
                  <a:lnTo>
                    <a:pt x="336" y="32"/>
                  </a:lnTo>
                  <a:lnTo>
                    <a:pt x="332" y="38"/>
                  </a:lnTo>
                  <a:lnTo>
                    <a:pt x="332" y="38"/>
                  </a:lnTo>
                  <a:lnTo>
                    <a:pt x="330" y="36"/>
                  </a:lnTo>
                  <a:lnTo>
                    <a:pt x="320" y="44"/>
                  </a:lnTo>
                  <a:lnTo>
                    <a:pt x="318" y="54"/>
                  </a:lnTo>
                  <a:lnTo>
                    <a:pt x="320" y="54"/>
                  </a:lnTo>
                  <a:lnTo>
                    <a:pt x="320" y="56"/>
                  </a:lnTo>
                  <a:lnTo>
                    <a:pt x="314" y="56"/>
                  </a:lnTo>
                  <a:lnTo>
                    <a:pt x="302" y="76"/>
                  </a:lnTo>
                  <a:lnTo>
                    <a:pt x="308" y="84"/>
                  </a:lnTo>
                  <a:lnTo>
                    <a:pt x="308" y="84"/>
                  </a:lnTo>
                  <a:lnTo>
                    <a:pt x="302" y="82"/>
                  </a:lnTo>
                  <a:lnTo>
                    <a:pt x="288" y="82"/>
                  </a:lnTo>
                  <a:lnTo>
                    <a:pt x="284" y="84"/>
                  </a:lnTo>
                  <a:lnTo>
                    <a:pt x="286" y="80"/>
                  </a:lnTo>
                  <a:lnTo>
                    <a:pt x="274" y="68"/>
                  </a:lnTo>
                  <a:lnTo>
                    <a:pt x="258" y="62"/>
                  </a:lnTo>
                  <a:lnTo>
                    <a:pt x="246" y="68"/>
                  </a:lnTo>
                  <a:lnTo>
                    <a:pt x="240" y="58"/>
                  </a:lnTo>
                  <a:lnTo>
                    <a:pt x="240" y="76"/>
                  </a:lnTo>
                  <a:lnTo>
                    <a:pt x="224" y="78"/>
                  </a:lnTo>
                  <a:lnTo>
                    <a:pt x="226" y="86"/>
                  </a:lnTo>
                  <a:lnTo>
                    <a:pt x="218" y="84"/>
                  </a:lnTo>
                  <a:lnTo>
                    <a:pt x="222" y="94"/>
                  </a:lnTo>
                  <a:lnTo>
                    <a:pt x="212" y="96"/>
                  </a:lnTo>
                  <a:lnTo>
                    <a:pt x="214" y="102"/>
                  </a:lnTo>
                  <a:lnTo>
                    <a:pt x="208" y="112"/>
                  </a:lnTo>
                  <a:lnTo>
                    <a:pt x="208" y="114"/>
                  </a:lnTo>
                  <a:lnTo>
                    <a:pt x="208" y="114"/>
                  </a:lnTo>
                  <a:lnTo>
                    <a:pt x="204" y="106"/>
                  </a:lnTo>
                  <a:lnTo>
                    <a:pt x="194" y="110"/>
                  </a:lnTo>
                  <a:lnTo>
                    <a:pt x="194" y="112"/>
                  </a:lnTo>
                  <a:lnTo>
                    <a:pt x="194" y="120"/>
                  </a:lnTo>
                  <a:lnTo>
                    <a:pt x="196" y="126"/>
                  </a:lnTo>
                  <a:lnTo>
                    <a:pt x="194" y="126"/>
                  </a:lnTo>
                  <a:lnTo>
                    <a:pt x="194" y="128"/>
                  </a:lnTo>
                  <a:lnTo>
                    <a:pt x="182" y="108"/>
                  </a:lnTo>
                  <a:lnTo>
                    <a:pt x="180" y="120"/>
                  </a:lnTo>
                  <a:lnTo>
                    <a:pt x="170" y="126"/>
                  </a:lnTo>
                  <a:lnTo>
                    <a:pt x="166" y="136"/>
                  </a:lnTo>
                  <a:lnTo>
                    <a:pt x="170" y="146"/>
                  </a:lnTo>
                  <a:lnTo>
                    <a:pt x="162" y="154"/>
                  </a:lnTo>
                  <a:lnTo>
                    <a:pt x="156" y="168"/>
                  </a:lnTo>
                  <a:lnTo>
                    <a:pt x="146" y="174"/>
                  </a:lnTo>
                  <a:lnTo>
                    <a:pt x="120" y="182"/>
                  </a:lnTo>
                  <a:lnTo>
                    <a:pt x="112" y="182"/>
                  </a:lnTo>
                  <a:lnTo>
                    <a:pt x="104" y="188"/>
                  </a:lnTo>
                  <a:lnTo>
                    <a:pt x="84" y="196"/>
                  </a:lnTo>
                  <a:lnTo>
                    <a:pt x="66" y="192"/>
                  </a:lnTo>
                  <a:lnTo>
                    <a:pt x="50" y="204"/>
                  </a:lnTo>
                  <a:lnTo>
                    <a:pt x="42" y="214"/>
                  </a:lnTo>
                  <a:lnTo>
                    <a:pt x="24" y="220"/>
                  </a:lnTo>
                  <a:lnTo>
                    <a:pt x="20" y="226"/>
                  </a:lnTo>
                  <a:lnTo>
                    <a:pt x="20" y="218"/>
                  </a:lnTo>
                  <a:lnTo>
                    <a:pt x="16" y="218"/>
                  </a:lnTo>
                  <a:lnTo>
                    <a:pt x="14" y="220"/>
                  </a:lnTo>
                  <a:lnTo>
                    <a:pt x="8" y="232"/>
                  </a:lnTo>
                  <a:lnTo>
                    <a:pt x="10" y="252"/>
                  </a:lnTo>
                  <a:lnTo>
                    <a:pt x="2" y="266"/>
                  </a:lnTo>
                  <a:lnTo>
                    <a:pt x="2" y="276"/>
                  </a:lnTo>
                  <a:lnTo>
                    <a:pt x="18" y="308"/>
                  </a:lnTo>
                  <a:lnTo>
                    <a:pt x="16" y="310"/>
                  </a:lnTo>
                  <a:lnTo>
                    <a:pt x="14" y="306"/>
                  </a:lnTo>
                  <a:lnTo>
                    <a:pt x="10" y="308"/>
                  </a:lnTo>
                  <a:lnTo>
                    <a:pt x="12" y="316"/>
                  </a:lnTo>
                  <a:lnTo>
                    <a:pt x="10" y="316"/>
                  </a:lnTo>
                  <a:lnTo>
                    <a:pt x="8" y="310"/>
                  </a:lnTo>
                  <a:lnTo>
                    <a:pt x="4" y="308"/>
                  </a:lnTo>
                  <a:lnTo>
                    <a:pt x="0" y="312"/>
                  </a:lnTo>
                  <a:lnTo>
                    <a:pt x="14" y="330"/>
                  </a:lnTo>
                  <a:lnTo>
                    <a:pt x="18" y="350"/>
                  </a:lnTo>
                  <a:lnTo>
                    <a:pt x="32" y="374"/>
                  </a:lnTo>
                  <a:lnTo>
                    <a:pt x="34" y="400"/>
                  </a:lnTo>
                  <a:lnTo>
                    <a:pt x="48" y="428"/>
                  </a:lnTo>
                  <a:lnTo>
                    <a:pt x="48" y="460"/>
                  </a:lnTo>
                  <a:lnTo>
                    <a:pt x="44" y="468"/>
                  </a:lnTo>
                  <a:lnTo>
                    <a:pt x="36" y="468"/>
                  </a:lnTo>
                  <a:lnTo>
                    <a:pt x="36" y="486"/>
                  </a:lnTo>
                  <a:lnTo>
                    <a:pt x="44" y="488"/>
                  </a:lnTo>
                  <a:lnTo>
                    <a:pt x="56" y="502"/>
                  </a:lnTo>
                  <a:lnTo>
                    <a:pt x="92" y="508"/>
                  </a:lnTo>
                  <a:lnTo>
                    <a:pt x="94" y="504"/>
                  </a:lnTo>
                  <a:lnTo>
                    <a:pt x="98" y="504"/>
                  </a:lnTo>
                  <a:lnTo>
                    <a:pt x="110" y="492"/>
                  </a:lnTo>
                  <a:lnTo>
                    <a:pt x="120" y="492"/>
                  </a:lnTo>
                  <a:lnTo>
                    <a:pt x="132" y="480"/>
                  </a:lnTo>
                  <a:lnTo>
                    <a:pt x="200" y="478"/>
                  </a:lnTo>
                  <a:lnTo>
                    <a:pt x="210" y="460"/>
                  </a:lnTo>
                  <a:lnTo>
                    <a:pt x="246" y="444"/>
                  </a:lnTo>
                  <a:lnTo>
                    <a:pt x="284" y="438"/>
                  </a:lnTo>
                  <a:lnTo>
                    <a:pt x="304" y="428"/>
                  </a:lnTo>
                  <a:lnTo>
                    <a:pt x="336" y="426"/>
                  </a:lnTo>
                  <a:lnTo>
                    <a:pt x="348" y="430"/>
                  </a:lnTo>
                  <a:lnTo>
                    <a:pt x="362" y="440"/>
                  </a:lnTo>
                  <a:lnTo>
                    <a:pt x="368" y="436"/>
                  </a:lnTo>
                  <a:lnTo>
                    <a:pt x="388" y="446"/>
                  </a:lnTo>
                  <a:lnTo>
                    <a:pt x="386" y="444"/>
                  </a:lnTo>
                  <a:lnTo>
                    <a:pt x="396" y="448"/>
                  </a:lnTo>
                  <a:lnTo>
                    <a:pt x="394" y="458"/>
                  </a:lnTo>
                  <a:lnTo>
                    <a:pt x="406" y="464"/>
                  </a:lnTo>
                  <a:lnTo>
                    <a:pt x="418" y="486"/>
                  </a:lnTo>
                  <a:lnTo>
                    <a:pt x="418" y="488"/>
                  </a:lnTo>
                  <a:lnTo>
                    <a:pt x="412" y="486"/>
                  </a:lnTo>
                  <a:lnTo>
                    <a:pt x="412" y="496"/>
                  </a:lnTo>
                  <a:lnTo>
                    <a:pt x="432" y="508"/>
                  </a:lnTo>
                  <a:lnTo>
                    <a:pt x="432" y="494"/>
                  </a:lnTo>
                  <a:lnTo>
                    <a:pt x="440" y="484"/>
                  </a:lnTo>
                  <a:lnTo>
                    <a:pt x="456" y="474"/>
                  </a:lnTo>
                  <a:lnTo>
                    <a:pt x="466" y="458"/>
                  </a:lnTo>
                  <a:lnTo>
                    <a:pt x="466" y="460"/>
                  </a:lnTo>
                  <a:lnTo>
                    <a:pt x="466" y="468"/>
                  </a:lnTo>
                  <a:lnTo>
                    <a:pt x="456" y="482"/>
                  </a:lnTo>
                  <a:lnTo>
                    <a:pt x="456" y="498"/>
                  </a:lnTo>
                  <a:lnTo>
                    <a:pt x="448" y="498"/>
                  </a:lnTo>
                  <a:lnTo>
                    <a:pt x="446" y="510"/>
                  </a:lnTo>
                  <a:lnTo>
                    <a:pt x="466" y="508"/>
                  </a:lnTo>
                  <a:lnTo>
                    <a:pt x="472" y="490"/>
                  </a:lnTo>
                  <a:lnTo>
                    <a:pt x="476" y="498"/>
                  </a:lnTo>
                  <a:lnTo>
                    <a:pt x="476" y="508"/>
                  </a:lnTo>
                  <a:lnTo>
                    <a:pt x="468" y="520"/>
                  </a:lnTo>
                  <a:lnTo>
                    <a:pt x="456" y="514"/>
                  </a:lnTo>
                  <a:lnTo>
                    <a:pt x="438" y="518"/>
                  </a:lnTo>
                  <a:lnTo>
                    <a:pt x="442" y="528"/>
                  </a:lnTo>
                  <a:lnTo>
                    <a:pt x="448" y="528"/>
                  </a:lnTo>
                  <a:lnTo>
                    <a:pt x="480" y="524"/>
                  </a:lnTo>
                  <a:lnTo>
                    <a:pt x="470" y="520"/>
                  </a:lnTo>
                  <a:lnTo>
                    <a:pt x="490" y="514"/>
                  </a:lnTo>
                  <a:lnTo>
                    <a:pt x="490" y="520"/>
                  </a:lnTo>
                  <a:lnTo>
                    <a:pt x="498" y="530"/>
                  </a:lnTo>
                  <a:lnTo>
                    <a:pt x="500" y="538"/>
                  </a:lnTo>
                  <a:lnTo>
                    <a:pt x="500" y="548"/>
                  </a:lnTo>
                  <a:lnTo>
                    <a:pt x="504" y="560"/>
                  </a:lnTo>
                  <a:lnTo>
                    <a:pt x="514" y="572"/>
                  </a:lnTo>
                  <a:lnTo>
                    <a:pt x="536" y="584"/>
                  </a:lnTo>
                  <a:lnTo>
                    <a:pt x="542" y="580"/>
                  </a:lnTo>
                  <a:lnTo>
                    <a:pt x="552" y="584"/>
                  </a:lnTo>
                  <a:lnTo>
                    <a:pt x="570" y="594"/>
                  </a:lnTo>
                  <a:lnTo>
                    <a:pt x="596" y="578"/>
                  </a:lnTo>
                  <a:lnTo>
                    <a:pt x="592" y="584"/>
                  </a:lnTo>
                  <a:lnTo>
                    <a:pt x="608" y="580"/>
                  </a:lnTo>
                  <a:lnTo>
                    <a:pt x="610" y="588"/>
                  </a:lnTo>
                  <a:lnTo>
                    <a:pt x="628" y="604"/>
                  </a:lnTo>
                  <a:lnTo>
                    <a:pt x="634" y="592"/>
                  </a:lnTo>
                  <a:lnTo>
                    <a:pt x="636" y="592"/>
                  </a:lnTo>
                  <a:lnTo>
                    <a:pt x="662" y="572"/>
                  </a:lnTo>
                  <a:lnTo>
                    <a:pt x="684" y="570"/>
                  </a:lnTo>
                  <a:lnTo>
                    <a:pt x="698" y="562"/>
                  </a:lnTo>
                  <a:lnTo>
                    <a:pt x="702" y="522"/>
                  </a:lnTo>
                  <a:lnTo>
                    <a:pt x="708" y="510"/>
                  </a:lnTo>
                  <a:lnTo>
                    <a:pt x="710" y="514"/>
                  </a:lnTo>
                  <a:lnTo>
                    <a:pt x="724" y="476"/>
                  </a:lnTo>
                  <a:lnTo>
                    <a:pt x="722" y="472"/>
                  </a:lnTo>
                  <a:lnTo>
                    <a:pt x="744" y="446"/>
                  </a:lnTo>
                  <a:lnTo>
                    <a:pt x="754" y="422"/>
                  </a:lnTo>
                  <a:lnTo>
                    <a:pt x="764" y="364"/>
                  </a:lnTo>
                  <a:lnTo>
                    <a:pt x="756" y="332"/>
                  </a:lnTo>
                  <a:lnTo>
                    <a:pt x="756" y="3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77" name="Freeform 77"/>
            <p:cNvSpPr>
              <a:spLocks/>
            </p:cNvSpPr>
            <p:nvPr/>
          </p:nvSpPr>
          <p:spPr bwMode="black">
            <a:xfrm>
              <a:off x="7885113" y="3556000"/>
              <a:ext cx="22225" cy="22225"/>
            </a:xfrm>
            <a:custGeom>
              <a:avLst/>
              <a:gdLst>
                <a:gd name="T0" fmla="*/ 0 w 14"/>
                <a:gd name="T1" fmla="*/ 0 h 14"/>
                <a:gd name="T2" fmla="*/ 0 w 14"/>
                <a:gd name="T3" fmla="*/ 14 h 14"/>
                <a:gd name="T4" fmla="*/ 14 w 14"/>
                <a:gd name="T5" fmla="*/ 12 h 14"/>
                <a:gd name="T6" fmla="*/ 10 w 14"/>
                <a:gd name="T7" fmla="*/ 0 h 14"/>
                <a:gd name="T8" fmla="*/ 0 w 1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0" y="14"/>
                  </a:lnTo>
                  <a:lnTo>
                    <a:pt x="14" y="12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78" name="Freeform 78"/>
            <p:cNvSpPr>
              <a:spLocks/>
            </p:cNvSpPr>
            <p:nvPr/>
          </p:nvSpPr>
          <p:spPr bwMode="black">
            <a:xfrm>
              <a:off x="7967663" y="3635375"/>
              <a:ext cx="28575" cy="19050"/>
            </a:xfrm>
            <a:custGeom>
              <a:avLst/>
              <a:gdLst>
                <a:gd name="T0" fmla="*/ 0 w 18"/>
                <a:gd name="T1" fmla="*/ 6 h 12"/>
                <a:gd name="T2" fmla="*/ 2 w 18"/>
                <a:gd name="T3" fmla="*/ 12 h 12"/>
                <a:gd name="T4" fmla="*/ 18 w 18"/>
                <a:gd name="T5" fmla="*/ 6 h 12"/>
                <a:gd name="T6" fmla="*/ 10 w 18"/>
                <a:gd name="T7" fmla="*/ 0 h 12"/>
                <a:gd name="T8" fmla="*/ 0 w 18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2">
                  <a:moveTo>
                    <a:pt x="0" y="6"/>
                  </a:moveTo>
                  <a:lnTo>
                    <a:pt x="2" y="12"/>
                  </a:lnTo>
                  <a:lnTo>
                    <a:pt x="18" y="6"/>
                  </a:lnTo>
                  <a:lnTo>
                    <a:pt x="10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79" name="Freeform 79"/>
            <p:cNvSpPr>
              <a:spLocks/>
            </p:cNvSpPr>
            <p:nvPr/>
          </p:nvSpPr>
          <p:spPr bwMode="black">
            <a:xfrm>
              <a:off x="8221663" y="4422775"/>
              <a:ext cx="31750" cy="44450"/>
            </a:xfrm>
            <a:custGeom>
              <a:avLst/>
              <a:gdLst>
                <a:gd name="T0" fmla="*/ 16 w 20"/>
                <a:gd name="T1" fmla="*/ 20 h 28"/>
                <a:gd name="T2" fmla="*/ 16 w 20"/>
                <a:gd name="T3" fmla="*/ 10 h 28"/>
                <a:gd name="T4" fmla="*/ 0 w 20"/>
                <a:gd name="T5" fmla="*/ 0 h 28"/>
                <a:gd name="T6" fmla="*/ 8 w 20"/>
                <a:gd name="T7" fmla="*/ 22 h 28"/>
                <a:gd name="T8" fmla="*/ 4 w 20"/>
                <a:gd name="T9" fmla="*/ 24 h 28"/>
                <a:gd name="T10" fmla="*/ 20 w 20"/>
                <a:gd name="T11" fmla="*/ 28 h 28"/>
                <a:gd name="T12" fmla="*/ 16 w 20"/>
                <a:gd name="T13" fmla="*/ 20 h 28"/>
                <a:gd name="T14" fmla="*/ 16 w 20"/>
                <a:gd name="T15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28">
                  <a:moveTo>
                    <a:pt x="16" y="20"/>
                  </a:moveTo>
                  <a:lnTo>
                    <a:pt x="16" y="10"/>
                  </a:lnTo>
                  <a:lnTo>
                    <a:pt x="0" y="0"/>
                  </a:lnTo>
                  <a:lnTo>
                    <a:pt x="8" y="22"/>
                  </a:lnTo>
                  <a:lnTo>
                    <a:pt x="4" y="24"/>
                  </a:lnTo>
                  <a:lnTo>
                    <a:pt x="20" y="28"/>
                  </a:lnTo>
                  <a:lnTo>
                    <a:pt x="16" y="20"/>
                  </a:lnTo>
                  <a:lnTo>
                    <a:pt x="16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80" name="Freeform 80"/>
            <p:cNvSpPr>
              <a:spLocks/>
            </p:cNvSpPr>
            <p:nvPr/>
          </p:nvSpPr>
          <p:spPr bwMode="black">
            <a:xfrm>
              <a:off x="8132763" y="4464050"/>
              <a:ext cx="114300" cy="127000"/>
            </a:xfrm>
            <a:custGeom>
              <a:avLst/>
              <a:gdLst>
                <a:gd name="T0" fmla="*/ 36 w 72"/>
                <a:gd name="T1" fmla="*/ 12 h 80"/>
                <a:gd name="T2" fmla="*/ 0 w 72"/>
                <a:gd name="T3" fmla="*/ 0 h 80"/>
                <a:gd name="T4" fmla="*/ 0 w 72"/>
                <a:gd name="T5" fmla="*/ 18 h 80"/>
                <a:gd name="T6" fmla="*/ 12 w 72"/>
                <a:gd name="T7" fmla="*/ 38 h 80"/>
                <a:gd name="T8" fmla="*/ 10 w 72"/>
                <a:gd name="T9" fmla="*/ 40 h 80"/>
                <a:gd name="T10" fmla="*/ 12 w 72"/>
                <a:gd name="T11" fmla="*/ 58 h 80"/>
                <a:gd name="T12" fmla="*/ 22 w 72"/>
                <a:gd name="T13" fmla="*/ 70 h 80"/>
                <a:gd name="T14" fmla="*/ 26 w 72"/>
                <a:gd name="T15" fmla="*/ 70 h 80"/>
                <a:gd name="T16" fmla="*/ 22 w 72"/>
                <a:gd name="T17" fmla="*/ 76 h 80"/>
                <a:gd name="T18" fmla="*/ 44 w 72"/>
                <a:gd name="T19" fmla="*/ 80 h 80"/>
                <a:gd name="T20" fmla="*/ 48 w 72"/>
                <a:gd name="T21" fmla="*/ 70 h 80"/>
                <a:gd name="T22" fmla="*/ 52 w 72"/>
                <a:gd name="T23" fmla="*/ 70 h 80"/>
                <a:gd name="T24" fmla="*/ 58 w 72"/>
                <a:gd name="T25" fmla="*/ 58 h 80"/>
                <a:gd name="T26" fmla="*/ 64 w 72"/>
                <a:gd name="T27" fmla="*/ 58 h 80"/>
                <a:gd name="T28" fmla="*/ 72 w 72"/>
                <a:gd name="T29" fmla="*/ 36 h 80"/>
                <a:gd name="T30" fmla="*/ 72 w 72"/>
                <a:gd name="T31" fmla="*/ 18 h 80"/>
                <a:gd name="T32" fmla="*/ 66 w 72"/>
                <a:gd name="T33" fmla="*/ 4 h 80"/>
                <a:gd name="T34" fmla="*/ 36 w 72"/>
                <a:gd name="T35" fmla="*/ 1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2" h="80">
                  <a:moveTo>
                    <a:pt x="36" y="12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12" y="38"/>
                  </a:lnTo>
                  <a:lnTo>
                    <a:pt x="10" y="40"/>
                  </a:lnTo>
                  <a:lnTo>
                    <a:pt x="12" y="58"/>
                  </a:lnTo>
                  <a:lnTo>
                    <a:pt x="22" y="70"/>
                  </a:lnTo>
                  <a:lnTo>
                    <a:pt x="26" y="70"/>
                  </a:lnTo>
                  <a:lnTo>
                    <a:pt x="22" y="76"/>
                  </a:lnTo>
                  <a:lnTo>
                    <a:pt x="44" y="80"/>
                  </a:lnTo>
                  <a:lnTo>
                    <a:pt x="48" y="70"/>
                  </a:lnTo>
                  <a:lnTo>
                    <a:pt x="52" y="70"/>
                  </a:lnTo>
                  <a:lnTo>
                    <a:pt x="58" y="58"/>
                  </a:lnTo>
                  <a:lnTo>
                    <a:pt x="64" y="58"/>
                  </a:lnTo>
                  <a:lnTo>
                    <a:pt x="72" y="36"/>
                  </a:lnTo>
                  <a:lnTo>
                    <a:pt x="72" y="18"/>
                  </a:lnTo>
                  <a:lnTo>
                    <a:pt x="66" y="4"/>
                  </a:lnTo>
                  <a:lnTo>
                    <a:pt x="36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81" name="Freeform 81"/>
            <p:cNvSpPr>
              <a:spLocks/>
            </p:cNvSpPr>
            <p:nvPr/>
          </p:nvSpPr>
          <p:spPr bwMode="black">
            <a:xfrm>
              <a:off x="7707313" y="3152775"/>
              <a:ext cx="625475" cy="314325"/>
            </a:xfrm>
            <a:custGeom>
              <a:avLst/>
              <a:gdLst>
                <a:gd name="T0" fmla="*/ 264 w 394"/>
                <a:gd name="T1" fmla="*/ 64 h 198"/>
                <a:gd name="T2" fmla="*/ 202 w 394"/>
                <a:gd name="T3" fmla="*/ 40 h 198"/>
                <a:gd name="T4" fmla="*/ 198 w 394"/>
                <a:gd name="T5" fmla="*/ 40 h 198"/>
                <a:gd name="T6" fmla="*/ 174 w 394"/>
                <a:gd name="T7" fmla="*/ 36 h 198"/>
                <a:gd name="T8" fmla="*/ 126 w 394"/>
                <a:gd name="T9" fmla="*/ 28 h 198"/>
                <a:gd name="T10" fmla="*/ 120 w 394"/>
                <a:gd name="T11" fmla="*/ 26 h 198"/>
                <a:gd name="T12" fmla="*/ 88 w 394"/>
                <a:gd name="T13" fmla="*/ 28 h 198"/>
                <a:gd name="T14" fmla="*/ 122 w 394"/>
                <a:gd name="T15" fmla="*/ 34 h 198"/>
                <a:gd name="T16" fmla="*/ 94 w 394"/>
                <a:gd name="T17" fmla="*/ 56 h 198"/>
                <a:gd name="T18" fmla="*/ 84 w 394"/>
                <a:gd name="T19" fmla="*/ 54 h 198"/>
                <a:gd name="T20" fmla="*/ 74 w 394"/>
                <a:gd name="T21" fmla="*/ 40 h 198"/>
                <a:gd name="T22" fmla="*/ 72 w 394"/>
                <a:gd name="T23" fmla="*/ 40 h 198"/>
                <a:gd name="T24" fmla="*/ 68 w 394"/>
                <a:gd name="T25" fmla="*/ 8 h 198"/>
                <a:gd name="T26" fmla="*/ 46 w 394"/>
                <a:gd name="T27" fmla="*/ 0 h 198"/>
                <a:gd name="T28" fmla="*/ 12 w 394"/>
                <a:gd name="T29" fmla="*/ 10 h 198"/>
                <a:gd name="T30" fmla="*/ 12 w 394"/>
                <a:gd name="T31" fmla="*/ 10 h 198"/>
                <a:gd name="T32" fmla="*/ 4 w 394"/>
                <a:gd name="T33" fmla="*/ 20 h 198"/>
                <a:gd name="T34" fmla="*/ 4 w 394"/>
                <a:gd name="T35" fmla="*/ 24 h 198"/>
                <a:gd name="T36" fmla="*/ 28 w 394"/>
                <a:gd name="T37" fmla="*/ 38 h 198"/>
                <a:gd name="T38" fmla="*/ 36 w 394"/>
                <a:gd name="T39" fmla="*/ 40 h 198"/>
                <a:gd name="T40" fmla="*/ 60 w 394"/>
                <a:gd name="T41" fmla="*/ 40 h 198"/>
                <a:gd name="T42" fmla="*/ 50 w 394"/>
                <a:gd name="T43" fmla="*/ 40 h 198"/>
                <a:gd name="T44" fmla="*/ 26 w 394"/>
                <a:gd name="T45" fmla="*/ 46 h 198"/>
                <a:gd name="T46" fmla="*/ 34 w 394"/>
                <a:gd name="T47" fmla="*/ 54 h 198"/>
                <a:gd name="T48" fmla="*/ 44 w 394"/>
                <a:gd name="T49" fmla="*/ 74 h 198"/>
                <a:gd name="T50" fmla="*/ 60 w 394"/>
                <a:gd name="T51" fmla="*/ 64 h 198"/>
                <a:gd name="T52" fmla="*/ 78 w 394"/>
                <a:gd name="T53" fmla="*/ 74 h 198"/>
                <a:gd name="T54" fmla="*/ 114 w 394"/>
                <a:gd name="T55" fmla="*/ 88 h 198"/>
                <a:gd name="T56" fmla="*/ 154 w 394"/>
                <a:gd name="T57" fmla="*/ 120 h 198"/>
                <a:gd name="T58" fmla="*/ 156 w 394"/>
                <a:gd name="T59" fmla="*/ 130 h 198"/>
                <a:gd name="T60" fmla="*/ 154 w 394"/>
                <a:gd name="T61" fmla="*/ 132 h 198"/>
                <a:gd name="T62" fmla="*/ 134 w 394"/>
                <a:gd name="T63" fmla="*/ 156 h 198"/>
                <a:gd name="T64" fmla="*/ 162 w 394"/>
                <a:gd name="T65" fmla="*/ 150 h 198"/>
                <a:gd name="T66" fmla="*/ 202 w 394"/>
                <a:gd name="T67" fmla="*/ 168 h 198"/>
                <a:gd name="T68" fmla="*/ 202 w 394"/>
                <a:gd name="T69" fmla="*/ 170 h 198"/>
                <a:gd name="T70" fmla="*/ 206 w 394"/>
                <a:gd name="T71" fmla="*/ 170 h 198"/>
                <a:gd name="T72" fmla="*/ 248 w 394"/>
                <a:gd name="T73" fmla="*/ 162 h 198"/>
                <a:gd name="T74" fmla="*/ 248 w 394"/>
                <a:gd name="T75" fmla="*/ 150 h 198"/>
                <a:gd name="T76" fmla="*/ 256 w 394"/>
                <a:gd name="T77" fmla="*/ 146 h 198"/>
                <a:gd name="T78" fmla="*/ 258 w 394"/>
                <a:gd name="T79" fmla="*/ 142 h 198"/>
                <a:gd name="T80" fmla="*/ 296 w 394"/>
                <a:gd name="T81" fmla="*/ 152 h 198"/>
                <a:gd name="T82" fmla="*/ 308 w 394"/>
                <a:gd name="T83" fmla="*/ 168 h 198"/>
                <a:gd name="T84" fmla="*/ 326 w 394"/>
                <a:gd name="T85" fmla="*/ 186 h 198"/>
                <a:gd name="T86" fmla="*/ 376 w 394"/>
                <a:gd name="T87" fmla="*/ 198 h 198"/>
                <a:gd name="T88" fmla="*/ 384 w 394"/>
                <a:gd name="T89" fmla="*/ 190 h 198"/>
                <a:gd name="T90" fmla="*/ 370 w 394"/>
                <a:gd name="T91" fmla="*/ 180 h 198"/>
                <a:gd name="T92" fmla="*/ 356 w 394"/>
                <a:gd name="T93" fmla="*/ 170 h 198"/>
                <a:gd name="T94" fmla="*/ 344 w 394"/>
                <a:gd name="T95" fmla="*/ 160 h 198"/>
                <a:gd name="T96" fmla="*/ 320 w 394"/>
                <a:gd name="T97" fmla="*/ 134 h 198"/>
                <a:gd name="T98" fmla="*/ 332 w 394"/>
                <a:gd name="T99" fmla="*/ 124 h 198"/>
                <a:gd name="T100" fmla="*/ 294 w 394"/>
                <a:gd name="T101" fmla="*/ 9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4" h="198">
                  <a:moveTo>
                    <a:pt x="286" y="80"/>
                  </a:moveTo>
                  <a:lnTo>
                    <a:pt x="264" y="64"/>
                  </a:lnTo>
                  <a:lnTo>
                    <a:pt x="202" y="42"/>
                  </a:lnTo>
                  <a:lnTo>
                    <a:pt x="202" y="40"/>
                  </a:lnTo>
                  <a:lnTo>
                    <a:pt x="200" y="40"/>
                  </a:lnTo>
                  <a:lnTo>
                    <a:pt x="198" y="40"/>
                  </a:lnTo>
                  <a:lnTo>
                    <a:pt x="198" y="40"/>
                  </a:lnTo>
                  <a:lnTo>
                    <a:pt x="174" y="36"/>
                  </a:lnTo>
                  <a:lnTo>
                    <a:pt x="138" y="20"/>
                  </a:lnTo>
                  <a:lnTo>
                    <a:pt x="126" y="28"/>
                  </a:lnTo>
                  <a:lnTo>
                    <a:pt x="124" y="30"/>
                  </a:lnTo>
                  <a:lnTo>
                    <a:pt x="120" y="26"/>
                  </a:lnTo>
                  <a:lnTo>
                    <a:pt x="102" y="22"/>
                  </a:lnTo>
                  <a:lnTo>
                    <a:pt x="88" y="28"/>
                  </a:lnTo>
                  <a:lnTo>
                    <a:pt x="122" y="32"/>
                  </a:lnTo>
                  <a:lnTo>
                    <a:pt x="122" y="34"/>
                  </a:lnTo>
                  <a:lnTo>
                    <a:pt x="110" y="34"/>
                  </a:lnTo>
                  <a:lnTo>
                    <a:pt x="94" y="56"/>
                  </a:lnTo>
                  <a:lnTo>
                    <a:pt x="90" y="56"/>
                  </a:lnTo>
                  <a:lnTo>
                    <a:pt x="84" y="54"/>
                  </a:lnTo>
                  <a:lnTo>
                    <a:pt x="80" y="42"/>
                  </a:lnTo>
                  <a:lnTo>
                    <a:pt x="74" y="40"/>
                  </a:lnTo>
                  <a:lnTo>
                    <a:pt x="74" y="42"/>
                  </a:lnTo>
                  <a:lnTo>
                    <a:pt x="72" y="40"/>
                  </a:lnTo>
                  <a:lnTo>
                    <a:pt x="72" y="18"/>
                  </a:lnTo>
                  <a:lnTo>
                    <a:pt x="68" y="8"/>
                  </a:lnTo>
                  <a:lnTo>
                    <a:pt x="54" y="8"/>
                  </a:lnTo>
                  <a:lnTo>
                    <a:pt x="46" y="0"/>
                  </a:lnTo>
                  <a:lnTo>
                    <a:pt x="34" y="0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0" y="12"/>
                  </a:lnTo>
                  <a:lnTo>
                    <a:pt x="4" y="20"/>
                  </a:lnTo>
                  <a:lnTo>
                    <a:pt x="6" y="22"/>
                  </a:lnTo>
                  <a:lnTo>
                    <a:pt x="4" y="24"/>
                  </a:lnTo>
                  <a:lnTo>
                    <a:pt x="22" y="28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36" y="40"/>
                  </a:lnTo>
                  <a:lnTo>
                    <a:pt x="60" y="36"/>
                  </a:lnTo>
                  <a:lnTo>
                    <a:pt x="60" y="40"/>
                  </a:lnTo>
                  <a:lnTo>
                    <a:pt x="58" y="40"/>
                  </a:lnTo>
                  <a:lnTo>
                    <a:pt x="50" y="40"/>
                  </a:lnTo>
                  <a:lnTo>
                    <a:pt x="42" y="44"/>
                  </a:lnTo>
                  <a:lnTo>
                    <a:pt x="26" y="46"/>
                  </a:lnTo>
                  <a:lnTo>
                    <a:pt x="26" y="52"/>
                  </a:lnTo>
                  <a:lnTo>
                    <a:pt x="34" y="54"/>
                  </a:lnTo>
                  <a:lnTo>
                    <a:pt x="42" y="60"/>
                  </a:lnTo>
                  <a:lnTo>
                    <a:pt x="44" y="74"/>
                  </a:lnTo>
                  <a:lnTo>
                    <a:pt x="58" y="72"/>
                  </a:lnTo>
                  <a:lnTo>
                    <a:pt x="60" y="64"/>
                  </a:lnTo>
                  <a:lnTo>
                    <a:pt x="72" y="74"/>
                  </a:lnTo>
                  <a:lnTo>
                    <a:pt x="78" y="74"/>
                  </a:lnTo>
                  <a:lnTo>
                    <a:pt x="86" y="82"/>
                  </a:lnTo>
                  <a:lnTo>
                    <a:pt x="114" y="88"/>
                  </a:lnTo>
                  <a:lnTo>
                    <a:pt x="142" y="98"/>
                  </a:lnTo>
                  <a:lnTo>
                    <a:pt x="154" y="120"/>
                  </a:lnTo>
                  <a:lnTo>
                    <a:pt x="148" y="126"/>
                  </a:lnTo>
                  <a:lnTo>
                    <a:pt x="156" y="130"/>
                  </a:lnTo>
                  <a:lnTo>
                    <a:pt x="154" y="130"/>
                  </a:lnTo>
                  <a:lnTo>
                    <a:pt x="154" y="132"/>
                  </a:lnTo>
                  <a:lnTo>
                    <a:pt x="146" y="132"/>
                  </a:lnTo>
                  <a:lnTo>
                    <a:pt x="134" y="156"/>
                  </a:lnTo>
                  <a:lnTo>
                    <a:pt x="160" y="154"/>
                  </a:lnTo>
                  <a:lnTo>
                    <a:pt x="162" y="150"/>
                  </a:lnTo>
                  <a:lnTo>
                    <a:pt x="178" y="150"/>
                  </a:lnTo>
                  <a:lnTo>
                    <a:pt x="202" y="168"/>
                  </a:lnTo>
                  <a:lnTo>
                    <a:pt x="202" y="170"/>
                  </a:lnTo>
                  <a:lnTo>
                    <a:pt x="202" y="170"/>
                  </a:lnTo>
                  <a:lnTo>
                    <a:pt x="206" y="172"/>
                  </a:lnTo>
                  <a:lnTo>
                    <a:pt x="206" y="170"/>
                  </a:lnTo>
                  <a:lnTo>
                    <a:pt x="234" y="172"/>
                  </a:lnTo>
                  <a:lnTo>
                    <a:pt x="248" y="162"/>
                  </a:lnTo>
                  <a:lnTo>
                    <a:pt x="240" y="154"/>
                  </a:lnTo>
                  <a:lnTo>
                    <a:pt x="248" y="150"/>
                  </a:lnTo>
                  <a:lnTo>
                    <a:pt x="250" y="148"/>
                  </a:lnTo>
                  <a:lnTo>
                    <a:pt x="256" y="146"/>
                  </a:lnTo>
                  <a:lnTo>
                    <a:pt x="256" y="142"/>
                  </a:lnTo>
                  <a:lnTo>
                    <a:pt x="258" y="142"/>
                  </a:lnTo>
                  <a:lnTo>
                    <a:pt x="264" y="140"/>
                  </a:lnTo>
                  <a:lnTo>
                    <a:pt x="296" y="152"/>
                  </a:lnTo>
                  <a:lnTo>
                    <a:pt x="304" y="168"/>
                  </a:lnTo>
                  <a:lnTo>
                    <a:pt x="308" y="168"/>
                  </a:lnTo>
                  <a:lnTo>
                    <a:pt x="308" y="172"/>
                  </a:lnTo>
                  <a:lnTo>
                    <a:pt x="326" y="186"/>
                  </a:lnTo>
                  <a:lnTo>
                    <a:pt x="366" y="194"/>
                  </a:lnTo>
                  <a:lnTo>
                    <a:pt x="376" y="198"/>
                  </a:lnTo>
                  <a:lnTo>
                    <a:pt x="386" y="192"/>
                  </a:lnTo>
                  <a:lnTo>
                    <a:pt x="384" y="190"/>
                  </a:lnTo>
                  <a:lnTo>
                    <a:pt x="394" y="188"/>
                  </a:lnTo>
                  <a:lnTo>
                    <a:pt x="370" y="180"/>
                  </a:lnTo>
                  <a:lnTo>
                    <a:pt x="372" y="176"/>
                  </a:lnTo>
                  <a:lnTo>
                    <a:pt x="356" y="170"/>
                  </a:lnTo>
                  <a:lnTo>
                    <a:pt x="356" y="164"/>
                  </a:lnTo>
                  <a:lnTo>
                    <a:pt x="344" y="160"/>
                  </a:lnTo>
                  <a:lnTo>
                    <a:pt x="332" y="146"/>
                  </a:lnTo>
                  <a:lnTo>
                    <a:pt x="320" y="134"/>
                  </a:lnTo>
                  <a:lnTo>
                    <a:pt x="318" y="126"/>
                  </a:lnTo>
                  <a:lnTo>
                    <a:pt x="332" y="124"/>
                  </a:lnTo>
                  <a:lnTo>
                    <a:pt x="326" y="108"/>
                  </a:lnTo>
                  <a:lnTo>
                    <a:pt x="294" y="96"/>
                  </a:lnTo>
                  <a:lnTo>
                    <a:pt x="28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82" name="Freeform 82"/>
            <p:cNvSpPr>
              <a:spLocks/>
            </p:cNvSpPr>
            <p:nvPr/>
          </p:nvSpPr>
          <p:spPr bwMode="black">
            <a:xfrm>
              <a:off x="8301038" y="3419475"/>
              <a:ext cx="25400" cy="19050"/>
            </a:xfrm>
            <a:custGeom>
              <a:avLst/>
              <a:gdLst>
                <a:gd name="T0" fmla="*/ 4 w 16"/>
                <a:gd name="T1" fmla="*/ 10 h 12"/>
                <a:gd name="T2" fmla="*/ 16 w 16"/>
                <a:gd name="T3" fmla="*/ 12 h 12"/>
                <a:gd name="T4" fmla="*/ 14 w 16"/>
                <a:gd name="T5" fmla="*/ 2 h 12"/>
                <a:gd name="T6" fmla="*/ 0 w 16"/>
                <a:gd name="T7" fmla="*/ 0 h 12"/>
                <a:gd name="T8" fmla="*/ 4 w 16"/>
                <a:gd name="T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4" y="10"/>
                  </a:moveTo>
                  <a:lnTo>
                    <a:pt x="16" y="12"/>
                  </a:lnTo>
                  <a:lnTo>
                    <a:pt x="14" y="2"/>
                  </a:lnTo>
                  <a:lnTo>
                    <a:pt x="0" y="0"/>
                  </a:lnTo>
                  <a:lnTo>
                    <a:pt x="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83" name="Freeform 83"/>
            <p:cNvSpPr>
              <a:spLocks/>
            </p:cNvSpPr>
            <p:nvPr/>
          </p:nvSpPr>
          <p:spPr bwMode="black">
            <a:xfrm>
              <a:off x="8215313" y="3267075"/>
              <a:ext cx="152400" cy="69850"/>
            </a:xfrm>
            <a:custGeom>
              <a:avLst/>
              <a:gdLst>
                <a:gd name="T0" fmla="*/ 12 w 96"/>
                <a:gd name="T1" fmla="*/ 26 h 44"/>
                <a:gd name="T2" fmla="*/ 0 w 96"/>
                <a:gd name="T3" fmla="*/ 24 h 44"/>
                <a:gd name="T4" fmla="*/ 14 w 96"/>
                <a:gd name="T5" fmla="*/ 38 h 44"/>
                <a:gd name="T6" fmla="*/ 14 w 96"/>
                <a:gd name="T7" fmla="*/ 28 h 44"/>
                <a:gd name="T8" fmla="*/ 16 w 96"/>
                <a:gd name="T9" fmla="*/ 28 h 44"/>
                <a:gd name="T10" fmla="*/ 20 w 96"/>
                <a:gd name="T11" fmla="*/ 36 h 44"/>
                <a:gd name="T12" fmla="*/ 34 w 96"/>
                <a:gd name="T13" fmla="*/ 42 h 44"/>
                <a:gd name="T14" fmla="*/ 38 w 96"/>
                <a:gd name="T15" fmla="*/ 40 h 44"/>
                <a:gd name="T16" fmla="*/ 44 w 96"/>
                <a:gd name="T17" fmla="*/ 44 h 44"/>
                <a:gd name="T18" fmla="*/ 62 w 96"/>
                <a:gd name="T19" fmla="*/ 44 h 44"/>
                <a:gd name="T20" fmla="*/ 76 w 96"/>
                <a:gd name="T21" fmla="*/ 38 h 44"/>
                <a:gd name="T22" fmla="*/ 82 w 96"/>
                <a:gd name="T23" fmla="*/ 30 h 44"/>
                <a:gd name="T24" fmla="*/ 88 w 96"/>
                <a:gd name="T25" fmla="*/ 30 h 44"/>
                <a:gd name="T26" fmla="*/ 96 w 96"/>
                <a:gd name="T27" fmla="*/ 6 h 44"/>
                <a:gd name="T28" fmla="*/ 90 w 96"/>
                <a:gd name="T29" fmla="*/ 0 h 44"/>
                <a:gd name="T30" fmla="*/ 76 w 96"/>
                <a:gd name="T31" fmla="*/ 2 h 44"/>
                <a:gd name="T32" fmla="*/ 78 w 96"/>
                <a:gd name="T33" fmla="*/ 12 h 44"/>
                <a:gd name="T34" fmla="*/ 62 w 96"/>
                <a:gd name="T35" fmla="*/ 24 h 44"/>
                <a:gd name="T36" fmla="*/ 54 w 96"/>
                <a:gd name="T37" fmla="*/ 22 h 44"/>
                <a:gd name="T38" fmla="*/ 56 w 96"/>
                <a:gd name="T39" fmla="*/ 10 h 44"/>
                <a:gd name="T40" fmla="*/ 42 w 96"/>
                <a:gd name="T41" fmla="*/ 24 h 44"/>
                <a:gd name="T42" fmla="*/ 12 w 96"/>
                <a:gd name="T43" fmla="*/ 24 h 44"/>
                <a:gd name="T44" fmla="*/ 12 w 96"/>
                <a:gd name="T45" fmla="*/ 2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6" h="44">
                  <a:moveTo>
                    <a:pt x="12" y="26"/>
                  </a:moveTo>
                  <a:lnTo>
                    <a:pt x="0" y="24"/>
                  </a:lnTo>
                  <a:lnTo>
                    <a:pt x="14" y="38"/>
                  </a:lnTo>
                  <a:lnTo>
                    <a:pt x="14" y="28"/>
                  </a:lnTo>
                  <a:lnTo>
                    <a:pt x="16" y="28"/>
                  </a:lnTo>
                  <a:lnTo>
                    <a:pt x="20" y="36"/>
                  </a:lnTo>
                  <a:lnTo>
                    <a:pt x="34" y="42"/>
                  </a:lnTo>
                  <a:lnTo>
                    <a:pt x="38" y="40"/>
                  </a:lnTo>
                  <a:lnTo>
                    <a:pt x="44" y="44"/>
                  </a:lnTo>
                  <a:lnTo>
                    <a:pt x="62" y="44"/>
                  </a:lnTo>
                  <a:lnTo>
                    <a:pt x="76" y="38"/>
                  </a:lnTo>
                  <a:lnTo>
                    <a:pt x="82" y="30"/>
                  </a:lnTo>
                  <a:lnTo>
                    <a:pt x="88" y="30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76" y="2"/>
                  </a:lnTo>
                  <a:lnTo>
                    <a:pt x="78" y="12"/>
                  </a:lnTo>
                  <a:lnTo>
                    <a:pt x="62" y="24"/>
                  </a:lnTo>
                  <a:lnTo>
                    <a:pt x="54" y="22"/>
                  </a:lnTo>
                  <a:lnTo>
                    <a:pt x="56" y="10"/>
                  </a:lnTo>
                  <a:lnTo>
                    <a:pt x="42" y="24"/>
                  </a:lnTo>
                  <a:lnTo>
                    <a:pt x="12" y="24"/>
                  </a:lnTo>
                  <a:lnTo>
                    <a:pt x="1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84" name="Freeform 84"/>
            <p:cNvSpPr>
              <a:spLocks/>
            </p:cNvSpPr>
            <p:nvPr/>
          </p:nvSpPr>
          <p:spPr bwMode="black">
            <a:xfrm>
              <a:off x="8358188" y="3241675"/>
              <a:ext cx="34925" cy="50800"/>
            </a:xfrm>
            <a:custGeom>
              <a:avLst/>
              <a:gdLst>
                <a:gd name="T0" fmla="*/ 16 w 22"/>
                <a:gd name="T1" fmla="*/ 32 h 32"/>
                <a:gd name="T2" fmla="*/ 22 w 22"/>
                <a:gd name="T3" fmla="*/ 20 h 32"/>
                <a:gd name="T4" fmla="*/ 16 w 22"/>
                <a:gd name="T5" fmla="*/ 12 h 32"/>
                <a:gd name="T6" fmla="*/ 0 w 22"/>
                <a:gd name="T7" fmla="*/ 0 h 32"/>
                <a:gd name="T8" fmla="*/ 12 w 22"/>
                <a:gd name="T9" fmla="*/ 32 h 32"/>
                <a:gd name="T10" fmla="*/ 16 w 22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32">
                  <a:moveTo>
                    <a:pt x="16" y="32"/>
                  </a:moveTo>
                  <a:lnTo>
                    <a:pt x="22" y="20"/>
                  </a:lnTo>
                  <a:lnTo>
                    <a:pt x="16" y="12"/>
                  </a:lnTo>
                  <a:lnTo>
                    <a:pt x="0" y="0"/>
                  </a:lnTo>
                  <a:lnTo>
                    <a:pt x="12" y="32"/>
                  </a:lnTo>
                  <a:lnTo>
                    <a:pt x="16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85" name="Freeform 85"/>
            <p:cNvSpPr>
              <a:spLocks/>
            </p:cNvSpPr>
            <p:nvPr/>
          </p:nvSpPr>
          <p:spPr bwMode="black">
            <a:xfrm>
              <a:off x="7304088" y="2803525"/>
              <a:ext cx="82550" cy="101600"/>
            </a:xfrm>
            <a:custGeom>
              <a:avLst/>
              <a:gdLst>
                <a:gd name="T0" fmla="*/ 44 w 52"/>
                <a:gd name="T1" fmla="*/ 0 h 64"/>
                <a:gd name="T2" fmla="*/ 38 w 52"/>
                <a:gd name="T3" fmla="*/ 18 h 64"/>
                <a:gd name="T4" fmla="*/ 6 w 52"/>
                <a:gd name="T5" fmla="*/ 48 h 64"/>
                <a:gd name="T6" fmla="*/ 0 w 52"/>
                <a:gd name="T7" fmla="*/ 64 h 64"/>
                <a:gd name="T8" fmla="*/ 20 w 52"/>
                <a:gd name="T9" fmla="*/ 52 h 64"/>
                <a:gd name="T10" fmla="*/ 36 w 52"/>
                <a:gd name="T11" fmla="*/ 36 h 64"/>
                <a:gd name="T12" fmla="*/ 36 w 52"/>
                <a:gd name="T13" fmla="*/ 32 h 64"/>
                <a:gd name="T14" fmla="*/ 52 w 52"/>
                <a:gd name="T15" fmla="*/ 20 h 64"/>
                <a:gd name="T16" fmla="*/ 48 w 52"/>
                <a:gd name="T17" fmla="*/ 2 h 64"/>
                <a:gd name="T18" fmla="*/ 44 w 52"/>
                <a:gd name="T1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64">
                  <a:moveTo>
                    <a:pt x="44" y="0"/>
                  </a:moveTo>
                  <a:lnTo>
                    <a:pt x="38" y="18"/>
                  </a:lnTo>
                  <a:lnTo>
                    <a:pt x="6" y="48"/>
                  </a:lnTo>
                  <a:lnTo>
                    <a:pt x="0" y="64"/>
                  </a:lnTo>
                  <a:lnTo>
                    <a:pt x="20" y="52"/>
                  </a:lnTo>
                  <a:lnTo>
                    <a:pt x="36" y="36"/>
                  </a:lnTo>
                  <a:lnTo>
                    <a:pt x="36" y="32"/>
                  </a:lnTo>
                  <a:lnTo>
                    <a:pt x="52" y="20"/>
                  </a:lnTo>
                  <a:lnTo>
                    <a:pt x="48" y="2"/>
                  </a:ln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86" name="Freeform 86"/>
            <p:cNvSpPr>
              <a:spLocks/>
            </p:cNvSpPr>
            <p:nvPr/>
          </p:nvSpPr>
          <p:spPr bwMode="black">
            <a:xfrm>
              <a:off x="7383463" y="2987675"/>
              <a:ext cx="19050" cy="12700"/>
            </a:xfrm>
            <a:custGeom>
              <a:avLst/>
              <a:gdLst>
                <a:gd name="T0" fmla="*/ 10 w 12"/>
                <a:gd name="T1" fmla="*/ 0 h 8"/>
                <a:gd name="T2" fmla="*/ 4 w 12"/>
                <a:gd name="T3" fmla="*/ 0 h 8"/>
                <a:gd name="T4" fmla="*/ 0 w 12"/>
                <a:gd name="T5" fmla="*/ 6 h 8"/>
                <a:gd name="T6" fmla="*/ 4 w 12"/>
                <a:gd name="T7" fmla="*/ 8 h 8"/>
                <a:gd name="T8" fmla="*/ 12 w 12"/>
                <a:gd name="T9" fmla="*/ 4 h 8"/>
                <a:gd name="T10" fmla="*/ 10 w 12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8">
                  <a:moveTo>
                    <a:pt x="10" y="0"/>
                  </a:moveTo>
                  <a:lnTo>
                    <a:pt x="4" y="0"/>
                  </a:lnTo>
                  <a:lnTo>
                    <a:pt x="0" y="6"/>
                  </a:lnTo>
                  <a:lnTo>
                    <a:pt x="4" y="8"/>
                  </a:lnTo>
                  <a:lnTo>
                    <a:pt x="12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87" name="Freeform 87"/>
            <p:cNvSpPr>
              <a:spLocks/>
            </p:cNvSpPr>
            <p:nvPr/>
          </p:nvSpPr>
          <p:spPr bwMode="black">
            <a:xfrm>
              <a:off x="7415213" y="2959100"/>
              <a:ext cx="25400" cy="19050"/>
            </a:xfrm>
            <a:custGeom>
              <a:avLst/>
              <a:gdLst>
                <a:gd name="T0" fmla="*/ 0 w 16"/>
                <a:gd name="T1" fmla="*/ 10 h 12"/>
                <a:gd name="T2" fmla="*/ 14 w 16"/>
                <a:gd name="T3" fmla="*/ 12 h 12"/>
                <a:gd name="T4" fmla="*/ 16 w 16"/>
                <a:gd name="T5" fmla="*/ 6 h 12"/>
                <a:gd name="T6" fmla="*/ 6 w 16"/>
                <a:gd name="T7" fmla="*/ 0 h 12"/>
                <a:gd name="T8" fmla="*/ 0 w 16"/>
                <a:gd name="T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0" y="10"/>
                  </a:moveTo>
                  <a:lnTo>
                    <a:pt x="14" y="12"/>
                  </a:lnTo>
                  <a:lnTo>
                    <a:pt x="16" y="6"/>
                  </a:lnTo>
                  <a:lnTo>
                    <a:pt x="6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88" name="Freeform 88"/>
            <p:cNvSpPr>
              <a:spLocks/>
            </p:cNvSpPr>
            <p:nvPr/>
          </p:nvSpPr>
          <p:spPr bwMode="black">
            <a:xfrm>
              <a:off x="7440613" y="2943225"/>
              <a:ext cx="38100" cy="15875"/>
            </a:xfrm>
            <a:custGeom>
              <a:avLst/>
              <a:gdLst>
                <a:gd name="T0" fmla="*/ 24 w 24"/>
                <a:gd name="T1" fmla="*/ 0 h 10"/>
                <a:gd name="T2" fmla="*/ 0 w 24"/>
                <a:gd name="T3" fmla="*/ 0 h 10"/>
                <a:gd name="T4" fmla="*/ 6 w 24"/>
                <a:gd name="T5" fmla="*/ 10 h 10"/>
                <a:gd name="T6" fmla="*/ 24 w 24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0">
                  <a:moveTo>
                    <a:pt x="24" y="0"/>
                  </a:moveTo>
                  <a:lnTo>
                    <a:pt x="0" y="0"/>
                  </a:lnTo>
                  <a:lnTo>
                    <a:pt x="6" y="10"/>
                  </a:ln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89" name="Freeform 89"/>
            <p:cNvSpPr>
              <a:spLocks/>
            </p:cNvSpPr>
            <p:nvPr/>
          </p:nvSpPr>
          <p:spPr bwMode="black">
            <a:xfrm>
              <a:off x="7485063" y="2759075"/>
              <a:ext cx="34925" cy="44450"/>
            </a:xfrm>
            <a:custGeom>
              <a:avLst/>
              <a:gdLst>
                <a:gd name="T0" fmla="*/ 22 w 22"/>
                <a:gd name="T1" fmla="*/ 28 h 28"/>
                <a:gd name="T2" fmla="*/ 18 w 22"/>
                <a:gd name="T3" fmla="*/ 16 h 28"/>
                <a:gd name="T4" fmla="*/ 2 w 22"/>
                <a:gd name="T5" fmla="*/ 0 h 28"/>
                <a:gd name="T6" fmla="*/ 0 w 22"/>
                <a:gd name="T7" fmla="*/ 22 h 28"/>
                <a:gd name="T8" fmla="*/ 8 w 22"/>
                <a:gd name="T9" fmla="*/ 18 h 28"/>
                <a:gd name="T10" fmla="*/ 22 w 22"/>
                <a:gd name="T1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8">
                  <a:moveTo>
                    <a:pt x="22" y="28"/>
                  </a:moveTo>
                  <a:lnTo>
                    <a:pt x="18" y="16"/>
                  </a:lnTo>
                  <a:lnTo>
                    <a:pt x="2" y="0"/>
                  </a:lnTo>
                  <a:lnTo>
                    <a:pt x="0" y="22"/>
                  </a:lnTo>
                  <a:lnTo>
                    <a:pt x="8" y="18"/>
                  </a:lnTo>
                  <a:lnTo>
                    <a:pt x="22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90" name="Freeform 90"/>
            <p:cNvSpPr>
              <a:spLocks/>
            </p:cNvSpPr>
            <p:nvPr/>
          </p:nvSpPr>
          <p:spPr bwMode="black">
            <a:xfrm>
              <a:off x="7446963" y="2765425"/>
              <a:ext cx="12700" cy="19050"/>
            </a:xfrm>
            <a:custGeom>
              <a:avLst/>
              <a:gdLst>
                <a:gd name="T0" fmla="*/ 4 w 8"/>
                <a:gd name="T1" fmla="*/ 0 h 12"/>
                <a:gd name="T2" fmla="*/ 0 w 8"/>
                <a:gd name="T3" fmla="*/ 4 h 12"/>
                <a:gd name="T4" fmla="*/ 0 w 8"/>
                <a:gd name="T5" fmla="*/ 10 h 12"/>
                <a:gd name="T6" fmla="*/ 6 w 8"/>
                <a:gd name="T7" fmla="*/ 12 h 12"/>
                <a:gd name="T8" fmla="*/ 8 w 8"/>
                <a:gd name="T9" fmla="*/ 2 h 12"/>
                <a:gd name="T10" fmla="*/ 4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4" y="0"/>
                  </a:moveTo>
                  <a:lnTo>
                    <a:pt x="0" y="4"/>
                  </a:lnTo>
                  <a:lnTo>
                    <a:pt x="0" y="10"/>
                  </a:lnTo>
                  <a:lnTo>
                    <a:pt x="6" y="12"/>
                  </a:lnTo>
                  <a:lnTo>
                    <a:pt x="8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91" name="Freeform 91"/>
            <p:cNvSpPr>
              <a:spLocks/>
            </p:cNvSpPr>
            <p:nvPr/>
          </p:nvSpPr>
          <p:spPr bwMode="black">
            <a:xfrm>
              <a:off x="7443788" y="2682875"/>
              <a:ext cx="12700" cy="22225"/>
            </a:xfrm>
            <a:custGeom>
              <a:avLst/>
              <a:gdLst>
                <a:gd name="T0" fmla="*/ 2 w 8"/>
                <a:gd name="T1" fmla="*/ 14 h 14"/>
                <a:gd name="T2" fmla="*/ 8 w 8"/>
                <a:gd name="T3" fmla="*/ 14 h 14"/>
                <a:gd name="T4" fmla="*/ 8 w 8"/>
                <a:gd name="T5" fmla="*/ 0 h 14"/>
                <a:gd name="T6" fmla="*/ 0 w 8"/>
                <a:gd name="T7" fmla="*/ 8 h 14"/>
                <a:gd name="T8" fmla="*/ 2 w 8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4">
                  <a:moveTo>
                    <a:pt x="2" y="14"/>
                  </a:moveTo>
                  <a:lnTo>
                    <a:pt x="8" y="14"/>
                  </a:lnTo>
                  <a:lnTo>
                    <a:pt x="8" y="0"/>
                  </a:lnTo>
                  <a:lnTo>
                    <a:pt x="0" y="8"/>
                  </a:lnTo>
                  <a:lnTo>
                    <a:pt x="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92" name="Freeform 92"/>
            <p:cNvSpPr>
              <a:spLocks/>
            </p:cNvSpPr>
            <p:nvPr/>
          </p:nvSpPr>
          <p:spPr bwMode="black">
            <a:xfrm>
              <a:off x="7380288" y="2578100"/>
              <a:ext cx="212725" cy="409575"/>
            </a:xfrm>
            <a:custGeom>
              <a:avLst/>
              <a:gdLst>
                <a:gd name="T0" fmla="*/ 18 w 134"/>
                <a:gd name="T1" fmla="*/ 90 h 258"/>
                <a:gd name="T2" fmla="*/ 8 w 134"/>
                <a:gd name="T3" fmla="*/ 102 h 258"/>
                <a:gd name="T4" fmla="*/ 30 w 134"/>
                <a:gd name="T5" fmla="*/ 132 h 258"/>
                <a:gd name="T6" fmla="*/ 30 w 134"/>
                <a:gd name="T7" fmla="*/ 102 h 258"/>
                <a:gd name="T8" fmla="*/ 44 w 134"/>
                <a:gd name="T9" fmla="*/ 98 h 258"/>
                <a:gd name="T10" fmla="*/ 42 w 134"/>
                <a:gd name="T11" fmla="*/ 108 h 258"/>
                <a:gd name="T12" fmla="*/ 64 w 134"/>
                <a:gd name="T13" fmla="*/ 116 h 258"/>
                <a:gd name="T14" fmla="*/ 78 w 134"/>
                <a:gd name="T15" fmla="*/ 116 h 258"/>
                <a:gd name="T16" fmla="*/ 86 w 134"/>
                <a:gd name="T17" fmla="*/ 120 h 258"/>
                <a:gd name="T18" fmla="*/ 90 w 134"/>
                <a:gd name="T19" fmla="*/ 156 h 258"/>
                <a:gd name="T20" fmla="*/ 86 w 134"/>
                <a:gd name="T21" fmla="*/ 164 h 258"/>
                <a:gd name="T22" fmla="*/ 86 w 134"/>
                <a:gd name="T23" fmla="*/ 146 h 258"/>
                <a:gd name="T24" fmla="*/ 76 w 134"/>
                <a:gd name="T25" fmla="*/ 156 h 258"/>
                <a:gd name="T26" fmla="*/ 66 w 134"/>
                <a:gd name="T27" fmla="*/ 148 h 258"/>
                <a:gd name="T28" fmla="*/ 42 w 134"/>
                <a:gd name="T29" fmla="*/ 130 h 258"/>
                <a:gd name="T30" fmla="*/ 58 w 134"/>
                <a:gd name="T31" fmla="*/ 168 h 258"/>
                <a:gd name="T32" fmla="*/ 66 w 134"/>
                <a:gd name="T33" fmla="*/ 192 h 258"/>
                <a:gd name="T34" fmla="*/ 78 w 134"/>
                <a:gd name="T35" fmla="*/ 174 h 258"/>
                <a:gd name="T36" fmla="*/ 98 w 134"/>
                <a:gd name="T37" fmla="*/ 168 h 258"/>
                <a:gd name="T38" fmla="*/ 110 w 134"/>
                <a:gd name="T39" fmla="*/ 168 h 258"/>
                <a:gd name="T40" fmla="*/ 110 w 134"/>
                <a:gd name="T41" fmla="*/ 166 h 258"/>
                <a:gd name="T42" fmla="*/ 108 w 134"/>
                <a:gd name="T43" fmla="*/ 186 h 258"/>
                <a:gd name="T44" fmla="*/ 86 w 134"/>
                <a:gd name="T45" fmla="*/ 196 h 258"/>
                <a:gd name="T46" fmla="*/ 82 w 134"/>
                <a:gd name="T47" fmla="*/ 194 h 258"/>
                <a:gd name="T48" fmla="*/ 50 w 134"/>
                <a:gd name="T49" fmla="*/ 206 h 258"/>
                <a:gd name="T50" fmla="*/ 52 w 134"/>
                <a:gd name="T51" fmla="*/ 230 h 258"/>
                <a:gd name="T52" fmla="*/ 60 w 134"/>
                <a:gd name="T53" fmla="*/ 226 h 258"/>
                <a:gd name="T54" fmla="*/ 78 w 134"/>
                <a:gd name="T55" fmla="*/ 214 h 258"/>
                <a:gd name="T56" fmla="*/ 86 w 134"/>
                <a:gd name="T57" fmla="*/ 240 h 258"/>
                <a:gd name="T58" fmla="*/ 110 w 134"/>
                <a:gd name="T59" fmla="*/ 258 h 258"/>
                <a:gd name="T60" fmla="*/ 114 w 134"/>
                <a:gd name="T61" fmla="*/ 230 h 258"/>
                <a:gd name="T62" fmla="*/ 134 w 134"/>
                <a:gd name="T63" fmla="*/ 218 h 258"/>
                <a:gd name="T64" fmla="*/ 130 w 134"/>
                <a:gd name="T65" fmla="*/ 194 h 258"/>
                <a:gd name="T66" fmla="*/ 118 w 134"/>
                <a:gd name="T67" fmla="*/ 172 h 258"/>
                <a:gd name="T68" fmla="*/ 118 w 134"/>
                <a:gd name="T69" fmla="*/ 150 h 258"/>
                <a:gd name="T70" fmla="*/ 108 w 134"/>
                <a:gd name="T71" fmla="*/ 120 h 258"/>
                <a:gd name="T72" fmla="*/ 84 w 134"/>
                <a:gd name="T73" fmla="*/ 108 h 258"/>
                <a:gd name="T74" fmla="*/ 86 w 134"/>
                <a:gd name="T75" fmla="*/ 98 h 258"/>
                <a:gd name="T76" fmla="*/ 60 w 134"/>
                <a:gd name="T77" fmla="*/ 84 h 258"/>
                <a:gd name="T78" fmla="*/ 46 w 134"/>
                <a:gd name="T79" fmla="*/ 92 h 258"/>
                <a:gd name="T80" fmla="*/ 42 w 134"/>
                <a:gd name="T81" fmla="*/ 58 h 258"/>
                <a:gd name="T82" fmla="*/ 52 w 134"/>
                <a:gd name="T83" fmla="*/ 24 h 258"/>
                <a:gd name="T84" fmla="*/ 44 w 134"/>
                <a:gd name="T85" fmla="*/ 6 h 258"/>
                <a:gd name="T86" fmla="*/ 18 w 134"/>
                <a:gd name="T87" fmla="*/ 4 h 258"/>
                <a:gd name="T88" fmla="*/ 8 w 134"/>
                <a:gd name="T89" fmla="*/ 74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4" h="258">
                  <a:moveTo>
                    <a:pt x="8" y="74"/>
                  </a:moveTo>
                  <a:lnTo>
                    <a:pt x="18" y="90"/>
                  </a:lnTo>
                  <a:lnTo>
                    <a:pt x="18" y="90"/>
                  </a:lnTo>
                  <a:lnTo>
                    <a:pt x="20" y="100"/>
                  </a:lnTo>
                  <a:lnTo>
                    <a:pt x="26" y="102"/>
                  </a:lnTo>
                  <a:lnTo>
                    <a:pt x="8" y="102"/>
                  </a:lnTo>
                  <a:lnTo>
                    <a:pt x="14" y="106"/>
                  </a:lnTo>
                  <a:lnTo>
                    <a:pt x="18" y="110"/>
                  </a:lnTo>
                  <a:lnTo>
                    <a:pt x="30" y="132"/>
                  </a:lnTo>
                  <a:lnTo>
                    <a:pt x="38" y="126"/>
                  </a:lnTo>
                  <a:lnTo>
                    <a:pt x="38" y="108"/>
                  </a:lnTo>
                  <a:lnTo>
                    <a:pt x="30" y="102"/>
                  </a:lnTo>
                  <a:lnTo>
                    <a:pt x="34" y="102"/>
                  </a:lnTo>
                  <a:lnTo>
                    <a:pt x="40" y="98"/>
                  </a:lnTo>
                  <a:lnTo>
                    <a:pt x="44" y="98"/>
                  </a:lnTo>
                  <a:lnTo>
                    <a:pt x="48" y="102"/>
                  </a:lnTo>
                  <a:lnTo>
                    <a:pt x="38" y="100"/>
                  </a:lnTo>
                  <a:lnTo>
                    <a:pt x="42" y="108"/>
                  </a:lnTo>
                  <a:lnTo>
                    <a:pt x="50" y="114"/>
                  </a:lnTo>
                  <a:lnTo>
                    <a:pt x="50" y="104"/>
                  </a:lnTo>
                  <a:lnTo>
                    <a:pt x="64" y="116"/>
                  </a:lnTo>
                  <a:lnTo>
                    <a:pt x="58" y="100"/>
                  </a:lnTo>
                  <a:lnTo>
                    <a:pt x="70" y="112"/>
                  </a:lnTo>
                  <a:lnTo>
                    <a:pt x="78" y="116"/>
                  </a:lnTo>
                  <a:lnTo>
                    <a:pt x="78" y="116"/>
                  </a:lnTo>
                  <a:lnTo>
                    <a:pt x="84" y="128"/>
                  </a:lnTo>
                  <a:lnTo>
                    <a:pt x="86" y="120"/>
                  </a:lnTo>
                  <a:lnTo>
                    <a:pt x="100" y="144"/>
                  </a:lnTo>
                  <a:lnTo>
                    <a:pt x="86" y="138"/>
                  </a:lnTo>
                  <a:lnTo>
                    <a:pt x="90" y="156"/>
                  </a:lnTo>
                  <a:lnTo>
                    <a:pt x="94" y="156"/>
                  </a:lnTo>
                  <a:lnTo>
                    <a:pt x="96" y="166"/>
                  </a:lnTo>
                  <a:lnTo>
                    <a:pt x="86" y="164"/>
                  </a:lnTo>
                  <a:lnTo>
                    <a:pt x="84" y="166"/>
                  </a:lnTo>
                  <a:lnTo>
                    <a:pt x="86" y="162"/>
                  </a:lnTo>
                  <a:lnTo>
                    <a:pt x="86" y="146"/>
                  </a:lnTo>
                  <a:lnTo>
                    <a:pt x="82" y="146"/>
                  </a:lnTo>
                  <a:lnTo>
                    <a:pt x="76" y="158"/>
                  </a:lnTo>
                  <a:lnTo>
                    <a:pt x="76" y="156"/>
                  </a:lnTo>
                  <a:lnTo>
                    <a:pt x="76" y="152"/>
                  </a:lnTo>
                  <a:lnTo>
                    <a:pt x="66" y="148"/>
                  </a:lnTo>
                  <a:lnTo>
                    <a:pt x="66" y="148"/>
                  </a:lnTo>
                  <a:lnTo>
                    <a:pt x="70" y="138"/>
                  </a:lnTo>
                  <a:lnTo>
                    <a:pt x="56" y="136"/>
                  </a:lnTo>
                  <a:lnTo>
                    <a:pt x="42" y="130"/>
                  </a:lnTo>
                  <a:lnTo>
                    <a:pt x="42" y="166"/>
                  </a:lnTo>
                  <a:lnTo>
                    <a:pt x="60" y="154"/>
                  </a:lnTo>
                  <a:lnTo>
                    <a:pt x="58" y="168"/>
                  </a:lnTo>
                  <a:lnTo>
                    <a:pt x="52" y="168"/>
                  </a:lnTo>
                  <a:lnTo>
                    <a:pt x="52" y="176"/>
                  </a:lnTo>
                  <a:lnTo>
                    <a:pt x="66" y="192"/>
                  </a:lnTo>
                  <a:lnTo>
                    <a:pt x="70" y="188"/>
                  </a:lnTo>
                  <a:lnTo>
                    <a:pt x="70" y="188"/>
                  </a:lnTo>
                  <a:lnTo>
                    <a:pt x="78" y="174"/>
                  </a:lnTo>
                  <a:lnTo>
                    <a:pt x="80" y="180"/>
                  </a:lnTo>
                  <a:lnTo>
                    <a:pt x="96" y="178"/>
                  </a:lnTo>
                  <a:lnTo>
                    <a:pt x="98" y="168"/>
                  </a:lnTo>
                  <a:lnTo>
                    <a:pt x="102" y="176"/>
                  </a:lnTo>
                  <a:lnTo>
                    <a:pt x="104" y="168"/>
                  </a:lnTo>
                  <a:lnTo>
                    <a:pt x="110" y="168"/>
                  </a:lnTo>
                  <a:lnTo>
                    <a:pt x="106" y="150"/>
                  </a:lnTo>
                  <a:lnTo>
                    <a:pt x="118" y="154"/>
                  </a:lnTo>
                  <a:lnTo>
                    <a:pt x="110" y="166"/>
                  </a:lnTo>
                  <a:lnTo>
                    <a:pt x="112" y="172"/>
                  </a:lnTo>
                  <a:lnTo>
                    <a:pt x="108" y="172"/>
                  </a:lnTo>
                  <a:lnTo>
                    <a:pt x="108" y="186"/>
                  </a:lnTo>
                  <a:lnTo>
                    <a:pt x="96" y="188"/>
                  </a:lnTo>
                  <a:lnTo>
                    <a:pt x="94" y="196"/>
                  </a:lnTo>
                  <a:lnTo>
                    <a:pt x="86" y="196"/>
                  </a:lnTo>
                  <a:lnTo>
                    <a:pt x="84" y="202"/>
                  </a:lnTo>
                  <a:lnTo>
                    <a:pt x="80" y="204"/>
                  </a:lnTo>
                  <a:lnTo>
                    <a:pt x="82" y="194"/>
                  </a:lnTo>
                  <a:lnTo>
                    <a:pt x="72" y="192"/>
                  </a:lnTo>
                  <a:lnTo>
                    <a:pt x="62" y="202"/>
                  </a:lnTo>
                  <a:lnTo>
                    <a:pt x="50" y="206"/>
                  </a:lnTo>
                  <a:lnTo>
                    <a:pt x="42" y="224"/>
                  </a:lnTo>
                  <a:lnTo>
                    <a:pt x="44" y="230"/>
                  </a:lnTo>
                  <a:lnTo>
                    <a:pt x="52" y="230"/>
                  </a:lnTo>
                  <a:lnTo>
                    <a:pt x="60" y="216"/>
                  </a:lnTo>
                  <a:lnTo>
                    <a:pt x="60" y="216"/>
                  </a:lnTo>
                  <a:lnTo>
                    <a:pt x="60" y="226"/>
                  </a:lnTo>
                  <a:lnTo>
                    <a:pt x="68" y="218"/>
                  </a:lnTo>
                  <a:lnTo>
                    <a:pt x="72" y="222"/>
                  </a:lnTo>
                  <a:lnTo>
                    <a:pt x="78" y="214"/>
                  </a:lnTo>
                  <a:lnTo>
                    <a:pt x="84" y="218"/>
                  </a:lnTo>
                  <a:lnTo>
                    <a:pt x="80" y="226"/>
                  </a:lnTo>
                  <a:lnTo>
                    <a:pt x="86" y="240"/>
                  </a:lnTo>
                  <a:lnTo>
                    <a:pt x="100" y="250"/>
                  </a:lnTo>
                  <a:lnTo>
                    <a:pt x="106" y="248"/>
                  </a:lnTo>
                  <a:lnTo>
                    <a:pt x="110" y="258"/>
                  </a:lnTo>
                  <a:lnTo>
                    <a:pt x="118" y="242"/>
                  </a:lnTo>
                  <a:lnTo>
                    <a:pt x="112" y="232"/>
                  </a:lnTo>
                  <a:lnTo>
                    <a:pt x="114" y="230"/>
                  </a:lnTo>
                  <a:lnTo>
                    <a:pt x="118" y="224"/>
                  </a:lnTo>
                  <a:lnTo>
                    <a:pt x="126" y="248"/>
                  </a:lnTo>
                  <a:lnTo>
                    <a:pt x="134" y="218"/>
                  </a:lnTo>
                  <a:lnTo>
                    <a:pt x="128" y="198"/>
                  </a:lnTo>
                  <a:lnTo>
                    <a:pt x="128" y="196"/>
                  </a:lnTo>
                  <a:lnTo>
                    <a:pt x="130" y="194"/>
                  </a:lnTo>
                  <a:lnTo>
                    <a:pt x="126" y="184"/>
                  </a:lnTo>
                  <a:lnTo>
                    <a:pt x="116" y="172"/>
                  </a:lnTo>
                  <a:lnTo>
                    <a:pt x="118" y="172"/>
                  </a:lnTo>
                  <a:lnTo>
                    <a:pt x="118" y="154"/>
                  </a:lnTo>
                  <a:lnTo>
                    <a:pt x="120" y="154"/>
                  </a:lnTo>
                  <a:lnTo>
                    <a:pt x="118" y="150"/>
                  </a:lnTo>
                  <a:lnTo>
                    <a:pt x="114" y="138"/>
                  </a:lnTo>
                  <a:lnTo>
                    <a:pt x="114" y="126"/>
                  </a:lnTo>
                  <a:lnTo>
                    <a:pt x="108" y="120"/>
                  </a:lnTo>
                  <a:lnTo>
                    <a:pt x="86" y="120"/>
                  </a:lnTo>
                  <a:lnTo>
                    <a:pt x="88" y="112"/>
                  </a:lnTo>
                  <a:lnTo>
                    <a:pt x="84" y="108"/>
                  </a:lnTo>
                  <a:lnTo>
                    <a:pt x="84" y="106"/>
                  </a:lnTo>
                  <a:lnTo>
                    <a:pt x="80" y="102"/>
                  </a:lnTo>
                  <a:lnTo>
                    <a:pt x="86" y="98"/>
                  </a:lnTo>
                  <a:lnTo>
                    <a:pt x="68" y="90"/>
                  </a:lnTo>
                  <a:lnTo>
                    <a:pt x="66" y="94"/>
                  </a:lnTo>
                  <a:lnTo>
                    <a:pt x="60" y="84"/>
                  </a:lnTo>
                  <a:lnTo>
                    <a:pt x="48" y="88"/>
                  </a:lnTo>
                  <a:lnTo>
                    <a:pt x="48" y="92"/>
                  </a:lnTo>
                  <a:lnTo>
                    <a:pt x="46" y="92"/>
                  </a:lnTo>
                  <a:lnTo>
                    <a:pt x="42" y="86"/>
                  </a:lnTo>
                  <a:lnTo>
                    <a:pt x="38" y="68"/>
                  </a:lnTo>
                  <a:lnTo>
                    <a:pt x="42" y="58"/>
                  </a:lnTo>
                  <a:lnTo>
                    <a:pt x="50" y="54"/>
                  </a:lnTo>
                  <a:lnTo>
                    <a:pt x="58" y="36"/>
                  </a:lnTo>
                  <a:lnTo>
                    <a:pt x="52" y="24"/>
                  </a:lnTo>
                  <a:lnTo>
                    <a:pt x="52" y="6"/>
                  </a:lnTo>
                  <a:lnTo>
                    <a:pt x="46" y="0"/>
                  </a:lnTo>
                  <a:lnTo>
                    <a:pt x="44" y="6"/>
                  </a:lnTo>
                  <a:lnTo>
                    <a:pt x="40" y="6"/>
                  </a:lnTo>
                  <a:lnTo>
                    <a:pt x="20" y="0"/>
                  </a:lnTo>
                  <a:lnTo>
                    <a:pt x="18" y="4"/>
                  </a:lnTo>
                  <a:lnTo>
                    <a:pt x="12" y="50"/>
                  </a:lnTo>
                  <a:lnTo>
                    <a:pt x="0" y="48"/>
                  </a:lnTo>
                  <a:lnTo>
                    <a:pt x="8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93" name="Freeform 93"/>
            <p:cNvSpPr>
              <a:spLocks/>
            </p:cNvSpPr>
            <p:nvPr/>
          </p:nvSpPr>
          <p:spPr bwMode="black">
            <a:xfrm>
              <a:off x="7389813" y="2365375"/>
              <a:ext cx="60325" cy="120650"/>
            </a:xfrm>
            <a:custGeom>
              <a:avLst/>
              <a:gdLst>
                <a:gd name="T0" fmla="*/ 38 w 38"/>
                <a:gd name="T1" fmla="*/ 16 h 76"/>
                <a:gd name="T2" fmla="*/ 38 w 38"/>
                <a:gd name="T3" fmla="*/ 6 h 76"/>
                <a:gd name="T4" fmla="*/ 28 w 38"/>
                <a:gd name="T5" fmla="*/ 0 h 76"/>
                <a:gd name="T6" fmla="*/ 18 w 38"/>
                <a:gd name="T7" fmla="*/ 4 h 76"/>
                <a:gd name="T8" fmla="*/ 0 w 38"/>
                <a:gd name="T9" fmla="*/ 36 h 76"/>
                <a:gd name="T10" fmla="*/ 2 w 38"/>
                <a:gd name="T11" fmla="*/ 54 h 76"/>
                <a:gd name="T12" fmla="*/ 18 w 38"/>
                <a:gd name="T13" fmla="*/ 76 h 76"/>
                <a:gd name="T14" fmla="*/ 38 w 38"/>
                <a:gd name="T15" fmla="*/ 1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76">
                  <a:moveTo>
                    <a:pt x="38" y="16"/>
                  </a:moveTo>
                  <a:lnTo>
                    <a:pt x="38" y="6"/>
                  </a:lnTo>
                  <a:lnTo>
                    <a:pt x="28" y="0"/>
                  </a:lnTo>
                  <a:lnTo>
                    <a:pt x="18" y="4"/>
                  </a:lnTo>
                  <a:lnTo>
                    <a:pt x="0" y="36"/>
                  </a:lnTo>
                  <a:lnTo>
                    <a:pt x="2" y="54"/>
                  </a:lnTo>
                  <a:lnTo>
                    <a:pt x="18" y="76"/>
                  </a:lnTo>
                  <a:lnTo>
                    <a:pt x="38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94" name="Freeform 94"/>
            <p:cNvSpPr>
              <a:spLocks/>
            </p:cNvSpPr>
            <p:nvPr/>
          </p:nvSpPr>
          <p:spPr bwMode="black">
            <a:xfrm>
              <a:off x="7983538" y="1619250"/>
              <a:ext cx="203200" cy="177800"/>
            </a:xfrm>
            <a:custGeom>
              <a:avLst/>
              <a:gdLst>
                <a:gd name="T0" fmla="*/ 10 w 128"/>
                <a:gd name="T1" fmla="*/ 70 h 112"/>
                <a:gd name="T2" fmla="*/ 0 w 128"/>
                <a:gd name="T3" fmla="*/ 78 h 112"/>
                <a:gd name="T4" fmla="*/ 0 w 128"/>
                <a:gd name="T5" fmla="*/ 88 h 112"/>
                <a:gd name="T6" fmla="*/ 6 w 128"/>
                <a:gd name="T7" fmla="*/ 94 h 112"/>
                <a:gd name="T8" fmla="*/ 4 w 128"/>
                <a:gd name="T9" fmla="*/ 112 h 112"/>
                <a:gd name="T10" fmla="*/ 32 w 128"/>
                <a:gd name="T11" fmla="*/ 98 h 112"/>
                <a:gd name="T12" fmla="*/ 16 w 128"/>
                <a:gd name="T13" fmla="*/ 88 h 112"/>
                <a:gd name="T14" fmla="*/ 14 w 128"/>
                <a:gd name="T15" fmla="*/ 86 h 112"/>
                <a:gd name="T16" fmla="*/ 16 w 128"/>
                <a:gd name="T17" fmla="*/ 84 h 112"/>
                <a:gd name="T18" fmla="*/ 28 w 128"/>
                <a:gd name="T19" fmla="*/ 86 h 112"/>
                <a:gd name="T20" fmla="*/ 40 w 128"/>
                <a:gd name="T21" fmla="*/ 82 h 112"/>
                <a:gd name="T22" fmla="*/ 66 w 128"/>
                <a:gd name="T23" fmla="*/ 98 h 112"/>
                <a:gd name="T24" fmla="*/ 80 w 128"/>
                <a:gd name="T25" fmla="*/ 76 h 112"/>
                <a:gd name="T26" fmla="*/ 114 w 128"/>
                <a:gd name="T27" fmla="*/ 64 h 112"/>
                <a:gd name="T28" fmla="*/ 122 w 128"/>
                <a:gd name="T29" fmla="*/ 54 h 112"/>
                <a:gd name="T30" fmla="*/ 108 w 128"/>
                <a:gd name="T31" fmla="*/ 56 h 112"/>
                <a:gd name="T32" fmla="*/ 104 w 128"/>
                <a:gd name="T33" fmla="*/ 48 h 112"/>
                <a:gd name="T34" fmla="*/ 106 w 128"/>
                <a:gd name="T35" fmla="*/ 46 h 112"/>
                <a:gd name="T36" fmla="*/ 108 w 128"/>
                <a:gd name="T37" fmla="*/ 56 h 112"/>
                <a:gd name="T38" fmla="*/ 128 w 128"/>
                <a:gd name="T39" fmla="*/ 34 h 112"/>
                <a:gd name="T40" fmla="*/ 122 w 128"/>
                <a:gd name="T41" fmla="*/ 26 h 112"/>
                <a:gd name="T42" fmla="*/ 106 w 128"/>
                <a:gd name="T43" fmla="*/ 44 h 112"/>
                <a:gd name="T44" fmla="*/ 112 w 128"/>
                <a:gd name="T45" fmla="*/ 30 h 112"/>
                <a:gd name="T46" fmla="*/ 98 w 128"/>
                <a:gd name="T47" fmla="*/ 38 h 112"/>
                <a:gd name="T48" fmla="*/ 92 w 128"/>
                <a:gd name="T49" fmla="*/ 42 h 112"/>
                <a:gd name="T50" fmla="*/ 72 w 128"/>
                <a:gd name="T51" fmla="*/ 34 h 112"/>
                <a:gd name="T52" fmla="*/ 40 w 128"/>
                <a:gd name="T53" fmla="*/ 0 h 112"/>
                <a:gd name="T54" fmla="*/ 34 w 128"/>
                <a:gd name="T55" fmla="*/ 8 h 112"/>
                <a:gd name="T56" fmla="*/ 36 w 128"/>
                <a:gd name="T57" fmla="*/ 22 h 112"/>
                <a:gd name="T58" fmla="*/ 34 w 128"/>
                <a:gd name="T59" fmla="*/ 40 h 112"/>
                <a:gd name="T60" fmla="*/ 30 w 128"/>
                <a:gd name="T61" fmla="*/ 48 h 112"/>
                <a:gd name="T62" fmla="*/ 30 w 128"/>
                <a:gd name="T63" fmla="*/ 56 h 112"/>
                <a:gd name="T64" fmla="*/ 28 w 128"/>
                <a:gd name="T65" fmla="*/ 60 h 112"/>
                <a:gd name="T66" fmla="*/ 10 w 128"/>
                <a:gd name="T67" fmla="*/ 58 h 112"/>
                <a:gd name="T68" fmla="*/ 10 w 128"/>
                <a:gd name="T69" fmla="*/ 7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8" h="112">
                  <a:moveTo>
                    <a:pt x="10" y="70"/>
                  </a:moveTo>
                  <a:lnTo>
                    <a:pt x="0" y="78"/>
                  </a:lnTo>
                  <a:lnTo>
                    <a:pt x="0" y="88"/>
                  </a:lnTo>
                  <a:lnTo>
                    <a:pt x="6" y="94"/>
                  </a:lnTo>
                  <a:lnTo>
                    <a:pt x="4" y="112"/>
                  </a:lnTo>
                  <a:lnTo>
                    <a:pt x="32" y="98"/>
                  </a:lnTo>
                  <a:lnTo>
                    <a:pt x="16" y="88"/>
                  </a:lnTo>
                  <a:lnTo>
                    <a:pt x="14" y="86"/>
                  </a:lnTo>
                  <a:lnTo>
                    <a:pt x="16" y="84"/>
                  </a:lnTo>
                  <a:lnTo>
                    <a:pt x="28" y="86"/>
                  </a:lnTo>
                  <a:lnTo>
                    <a:pt x="40" y="82"/>
                  </a:lnTo>
                  <a:lnTo>
                    <a:pt x="66" y="98"/>
                  </a:lnTo>
                  <a:lnTo>
                    <a:pt x="80" y="76"/>
                  </a:lnTo>
                  <a:lnTo>
                    <a:pt x="114" y="64"/>
                  </a:lnTo>
                  <a:lnTo>
                    <a:pt x="122" y="54"/>
                  </a:lnTo>
                  <a:lnTo>
                    <a:pt x="108" y="56"/>
                  </a:lnTo>
                  <a:lnTo>
                    <a:pt x="104" y="48"/>
                  </a:lnTo>
                  <a:lnTo>
                    <a:pt x="106" y="46"/>
                  </a:lnTo>
                  <a:lnTo>
                    <a:pt x="108" y="56"/>
                  </a:lnTo>
                  <a:lnTo>
                    <a:pt x="128" y="34"/>
                  </a:lnTo>
                  <a:lnTo>
                    <a:pt x="122" y="26"/>
                  </a:lnTo>
                  <a:lnTo>
                    <a:pt x="106" y="44"/>
                  </a:lnTo>
                  <a:lnTo>
                    <a:pt x="112" y="30"/>
                  </a:lnTo>
                  <a:lnTo>
                    <a:pt x="98" y="38"/>
                  </a:lnTo>
                  <a:lnTo>
                    <a:pt x="92" y="42"/>
                  </a:lnTo>
                  <a:lnTo>
                    <a:pt x="72" y="34"/>
                  </a:lnTo>
                  <a:lnTo>
                    <a:pt x="40" y="0"/>
                  </a:lnTo>
                  <a:lnTo>
                    <a:pt x="34" y="8"/>
                  </a:lnTo>
                  <a:lnTo>
                    <a:pt x="36" y="22"/>
                  </a:lnTo>
                  <a:lnTo>
                    <a:pt x="34" y="40"/>
                  </a:lnTo>
                  <a:lnTo>
                    <a:pt x="30" y="48"/>
                  </a:lnTo>
                  <a:lnTo>
                    <a:pt x="30" y="56"/>
                  </a:lnTo>
                  <a:lnTo>
                    <a:pt x="28" y="60"/>
                  </a:lnTo>
                  <a:lnTo>
                    <a:pt x="10" y="58"/>
                  </a:lnTo>
                  <a:lnTo>
                    <a:pt x="10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95" name="Freeform 95"/>
            <p:cNvSpPr>
              <a:spLocks/>
            </p:cNvSpPr>
            <p:nvPr/>
          </p:nvSpPr>
          <p:spPr bwMode="black">
            <a:xfrm>
              <a:off x="7669213" y="2257425"/>
              <a:ext cx="12700" cy="25400"/>
            </a:xfrm>
            <a:custGeom>
              <a:avLst/>
              <a:gdLst>
                <a:gd name="T0" fmla="*/ 0 w 8"/>
                <a:gd name="T1" fmla="*/ 16 h 16"/>
                <a:gd name="T2" fmla="*/ 8 w 8"/>
                <a:gd name="T3" fmla="*/ 4 h 16"/>
                <a:gd name="T4" fmla="*/ 6 w 8"/>
                <a:gd name="T5" fmla="*/ 0 h 16"/>
                <a:gd name="T6" fmla="*/ 0 w 8"/>
                <a:gd name="T7" fmla="*/ 2 h 16"/>
                <a:gd name="T8" fmla="*/ 0 w 8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0" y="16"/>
                  </a:moveTo>
                  <a:lnTo>
                    <a:pt x="8" y="4"/>
                  </a:lnTo>
                  <a:lnTo>
                    <a:pt x="6" y="0"/>
                  </a:lnTo>
                  <a:lnTo>
                    <a:pt x="0" y="2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96" name="Freeform 96"/>
            <p:cNvSpPr>
              <a:spLocks/>
            </p:cNvSpPr>
            <p:nvPr/>
          </p:nvSpPr>
          <p:spPr bwMode="black">
            <a:xfrm>
              <a:off x="7618413" y="2311400"/>
              <a:ext cx="22225" cy="31750"/>
            </a:xfrm>
            <a:custGeom>
              <a:avLst/>
              <a:gdLst>
                <a:gd name="T0" fmla="*/ 2 w 14"/>
                <a:gd name="T1" fmla="*/ 10 h 20"/>
                <a:gd name="T2" fmla="*/ 0 w 14"/>
                <a:gd name="T3" fmla="*/ 18 h 20"/>
                <a:gd name="T4" fmla="*/ 6 w 14"/>
                <a:gd name="T5" fmla="*/ 20 h 20"/>
                <a:gd name="T6" fmla="*/ 14 w 14"/>
                <a:gd name="T7" fmla="*/ 4 h 20"/>
                <a:gd name="T8" fmla="*/ 10 w 14"/>
                <a:gd name="T9" fmla="*/ 0 h 20"/>
                <a:gd name="T10" fmla="*/ 2 w 14"/>
                <a:gd name="T11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0">
                  <a:moveTo>
                    <a:pt x="2" y="10"/>
                  </a:moveTo>
                  <a:lnTo>
                    <a:pt x="0" y="18"/>
                  </a:lnTo>
                  <a:lnTo>
                    <a:pt x="6" y="20"/>
                  </a:lnTo>
                  <a:lnTo>
                    <a:pt x="14" y="4"/>
                  </a:lnTo>
                  <a:lnTo>
                    <a:pt x="10" y="0"/>
                  </a:lnTo>
                  <a:lnTo>
                    <a:pt x="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97" name="Freeform 97"/>
            <p:cNvSpPr>
              <a:spLocks/>
            </p:cNvSpPr>
            <p:nvPr/>
          </p:nvSpPr>
          <p:spPr bwMode="black">
            <a:xfrm>
              <a:off x="7500938" y="2387600"/>
              <a:ext cx="15875" cy="19050"/>
            </a:xfrm>
            <a:custGeom>
              <a:avLst/>
              <a:gdLst>
                <a:gd name="T0" fmla="*/ 0 w 10"/>
                <a:gd name="T1" fmla="*/ 12 h 12"/>
                <a:gd name="T2" fmla="*/ 10 w 10"/>
                <a:gd name="T3" fmla="*/ 10 h 12"/>
                <a:gd name="T4" fmla="*/ 0 w 10"/>
                <a:gd name="T5" fmla="*/ 0 h 12"/>
                <a:gd name="T6" fmla="*/ 0 w 10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2">
                  <a:moveTo>
                    <a:pt x="0" y="12"/>
                  </a:moveTo>
                  <a:lnTo>
                    <a:pt x="10" y="1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98" name="Freeform 98"/>
            <p:cNvSpPr>
              <a:spLocks/>
            </p:cNvSpPr>
            <p:nvPr/>
          </p:nvSpPr>
          <p:spPr bwMode="black">
            <a:xfrm>
              <a:off x="7659688" y="2095500"/>
              <a:ext cx="15875" cy="28575"/>
            </a:xfrm>
            <a:custGeom>
              <a:avLst/>
              <a:gdLst>
                <a:gd name="T0" fmla="*/ 0 w 10"/>
                <a:gd name="T1" fmla="*/ 18 h 18"/>
                <a:gd name="T2" fmla="*/ 10 w 10"/>
                <a:gd name="T3" fmla="*/ 6 h 18"/>
                <a:gd name="T4" fmla="*/ 0 w 10"/>
                <a:gd name="T5" fmla="*/ 0 h 18"/>
                <a:gd name="T6" fmla="*/ 0 w 10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8">
                  <a:moveTo>
                    <a:pt x="0" y="18"/>
                  </a:moveTo>
                  <a:lnTo>
                    <a:pt x="10" y="6"/>
                  </a:lnTo>
                  <a:lnTo>
                    <a:pt x="0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99" name="Freeform 99"/>
            <p:cNvSpPr>
              <a:spLocks/>
            </p:cNvSpPr>
            <p:nvPr/>
          </p:nvSpPr>
          <p:spPr bwMode="black">
            <a:xfrm>
              <a:off x="7700963" y="2187575"/>
              <a:ext cx="19050" cy="19050"/>
            </a:xfrm>
            <a:custGeom>
              <a:avLst/>
              <a:gdLst>
                <a:gd name="T0" fmla="*/ 4 w 12"/>
                <a:gd name="T1" fmla="*/ 0 h 12"/>
                <a:gd name="T2" fmla="*/ 0 w 12"/>
                <a:gd name="T3" fmla="*/ 12 h 12"/>
                <a:gd name="T4" fmla="*/ 12 w 12"/>
                <a:gd name="T5" fmla="*/ 12 h 12"/>
                <a:gd name="T6" fmla="*/ 4 w 12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2">
                  <a:moveTo>
                    <a:pt x="4" y="0"/>
                  </a:moveTo>
                  <a:lnTo>
                    <a:pt x="0" y="12"/>
                  </a:lnTo>
                  <a:lnTo>
                    <a:pt x="12" y="12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00" name="Freeform 100"/>
            <p:cNvSpPr>
              <a:spLocks/>
            </p:cNvSpPr>
            <p:nvPr/>
          </p:nvSpPr>
          <p:spPr bwMode="black">
            <a:xfrm>
              <a:off x="7675563" y="2047875"/>
              <a:ext cx="171450" cy="136525"/>
            </a:xfrm>
            <a:custGeom>
              <a:avLst/>
              <a:gdLst>
                <a:gd name="T0" fmla="*/ 2 w 108"/>
                <a:gd name="T1" fmla="*/ 34 h 86"/>
                <a:gd name="T2" fmla="*/ 4 w 108"/>
                <a:gd name="T3" fmla="*/ 50 h 86"/>
                <a:gd name="T4" fmla="*/ 18 w 108"/>
                <a:gd name="T5" fmla="*/ 46 h 86"/>
                <a:gd name="T6" fmla="*/ 18 w 108"/>
                <a:gd name="T7" fmla="*/ 44 h 86"/>
                <a:gd name="T8" fmla="*/ 18 w 108"/>
                <a:gd name="T9" fmla="*/ 50 h 86"/>
                <a:gd name="T10" fmla="*/ 14 w 108"/>
                <a:gd name="T11" fmla="*/ 60 h 86"/>
                <a:gd name="T12" fmla="*/ 14 w 108"/>
                <a:gd name="T13" fmla="*/ 74 h 86"/>
                <a:gd name="T14" fmla="*/ 22 w 108"/>
                <a:gd name="T15" fmla="*/ 82 h 86"/>
                <a:gd name="T16" fmla="*/ 22 w 108"/>
                <a:gd name="T17" fmla="*/ 86 h 86"/>
                <a:gd name="T18" fmla="*/ 26 w 108"/>
                <a:gd name="T19" fmla="*/ 82 h 86"/>
                <a:gd name="T20" fmla="*/ 38 w 108"/>
                <a:gd name="T21" fmla="*/ 72 h 86"/>
                <a:gd name="T22" fmla="*/ 50 w 108"/>
                <a:gd name="T23" fmla="*/ 42 h 86"/>
                <a:gd name="T24" fmla="*/ 48 w 108"/>
                <a:gd name="T25" fmla="*/ 30 h 86"/>
                <a:gd name="T26" fmla="*/ 56 w 108"/>
                <a:gd name="T27" fmla="*/ 32 h 86"/>
                <a:gd name="T28" fmla="*/ 62 w 108"/>
                <a:gd name="T29" fmla="*/ 46 h 86"/>
                <a:gd name="T30" fmla="*/ 70 w 108"/>
                <a:gd name="T31" fmla="*/ 46 h 86"/>
                <a:gd name="T32" fmla="*/ 78 w 108"/>
                <a:gd name="T33" fmla="*/ 30 h 86"/>
                <a:gd name="T34" fmla="*/ 92 w 108"/>
                <a:gd name="T35" fmla="*/ 34 h 86"/>
                <a:gd name="T36" fmla="*/ 102 w 108"/>
                <a:gd name="T37" fmla="*/ 20 h 86"/>
                <a:gd name="T38" fmla="*/ 100 w 108"/>
                <a:gd name="T39" fmla="*/ 12 h 86"/>
                <a:gd name="T40" fmla="*/ 106 w 108"/>
                <a:gd name="T41" fmla="*/ 10 h 86"/>
                <a:gd name="T42" fmla="*/ 108 w 108"/>
                <a:gd name="T43" fmla="*/ 2 h 86"/>
                <a:gd name="T44" fmla="*/ 104 w 108"/>
                <a:gd name="T45" fmla="*/ 0 h 86"/>
                <a:gd name="T46" fmla="*/ 98 w 108"/>
                <a:gd name="T47" fmla="*/ 8 h 86"/>
                <a:gd name="T48" fmla="*/ 86 w 108"/>
                <a:gd name="T49" fmla="*/ 2 h 86"/>
                <a:gd name="T50" fmla="*/ 74 w 108"/>
                <a:gd name="T51" fmla="*/ 12 h 86"/>
                <a:gd name="T52" fmla="*/ 64 w 108"/>
                <a:gd name="T53" fmla="*/ 12 h 86"/>
                <a:gd name="T54" fmla="*/ 48 w 108"/>
                <a:gd name="T55" fmla="*/ 30 h 86"/>
                <a:gd name="T56" fmla="*/ 44 w 108"/>
                <a:gd name="T57" fmla="*/ 30 h 86"/>
                <a:gd name="T58" fmla="*/ 46 w 108"/>
                <a:gd name="T59" fmla="*/ 20 h 86"/>
                <a:gd name="T60" fmla="*/ 34 w 108"/>
                <a:gd name="T61" fmla="*/ 22 h 86"/>
                <a:gd name="T62" fmla="*/ 26 w 108"/>
                <a:gd name="T63" fmla="*/ 12 h 86"/>
                <a:gd name="T64" fmla="*/ 2 w 108"/>
                <a:gd name="T65" fmla="*/ 30 h 86"/>
                <a:gd name="T66" fmla="*/ 2 w 108"/>
                <a:gd name="T67" fmla="*/ 30 h 86"/>
                <a:gd name="T68" fmla="*/ 2 w 108"/>
                <a:gd name="T69" fmla="*/ 30 h 86"/>
                <a:gd name="T70" fmla="*/ 0 w 108"/>
                <a:gd name="T71" fmla="*/ 32 h 86"/>
                <a:gd name="T72" fmla="*/ 2 w 108"/>
                <a:gd name="T73" fmla="*/ 3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8" h="86">
                  <a:moveTo>
                    <a:pt x="2" y="34"/>
                  </a:moveTo>
                  <a:lnTo>
                    <a:pt x="4" y="50"/>
                  </a:lnTo>
                  <a:lnTo>
                    <a:pt x="18" y="46"/>
                  </a:lnTo>
                  <a:lnTo>
                    <a:pt x="18" y="44"/>
                  </a:lnTo>
                  <a:lnTo>
                    <a:pt x="18" y="50"/>
                  </a:lnTo>
                  <a:lnTo>
                    <a:pt x="14" y="60"/>
                  </a:lnTo>
                  <a:lnTo>
                    <a:pt x="14" y="74"/>
                  </a:lnTo>
                  <a:lnTo>
                    <a:pt x="22" y="82"/>
                  </a:lnTo>
                  <a:lnTo>
                    <a:pt x="22" y="86"/>
                  </a:lnTo>
                  <a:lnTo>
                    <a:pt x="26" y="82"/>
                  </a:lnTo>
                  <a:lnTo>
                    <a:pt x="38" y="72"/>
                  </a:lnTo>
                  <a:lnTo>
                    <a:pt x="50" y="42"/>
                  </a:lnTo>
                  <a:lnTo>
                    <a:pt x="48" y="30"/>
                  </a:lnTo>
                  <a:lnTo>
                    <a:pt x="56" y="32"/>
                  </a:lnTo>
                  <a:lnTo>
                    <a:pt x="62" y="46"/>
                  </a:lnTo>
                  <a:lnTo>
                    <a:pt x="70" y="46"/>
                  </a:lnTo>
                  <a:lnTo>
                    <a:pt x="78" y="30"/>
                  </a:lnTo>
                  <a:lnTo>
                    <a:pt x="92" y="34"/>
                  </a:lnTo>
                  <a:lnTo>
                    <a:pt x="102" y="20"/>
                  </a:lnTo>
                  <a:lnTo>
                    <a:pt x="100" y="12"/>
                  </a:lnTo>
                  <a:lnTo>
                    <a:pt x="106" y="10"/>
                  </a:lnTo>
                  <a:lnTo>
                    <a:pt x="108" y="2"/>
                  </a:lnTo>
                  <a:lnTo>
                    <a:pt x="104" y="0"/>
                  </a:lnTo>
                  <a:lnTo>
                    <a:pt x="98" y="8"/>
                  </a:lnTo>
                  <a:lnTo>
                    <a:pt x="86" y="2"/>
                  </a:lnTo>
                  <a:lnTo>
                    <a:pt x="74" y="12"/>
                  </a:lnTo>
                  <a:lnTo>
                    <a:pt x="64" y="12"/>
                  </a:lnTo>
                  <a:lnTo>
                    <a:pt x="48" y="30"/>
                  </a:lnTo>
                  <a:lnTo>
                    <a:pt x="44" y="30"/>
                  </a:lnTo>
                  <a:lnTo>
                    <a:pt x="46" y="20"/>
                  </a:lnTo>
                  <a:lnTo>
                    <a:pt x="34" y="22"/>
                  </a:lnTo>
                  <a:lnTo>
                    <a:pt x="26" y="12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0" y="32"/>
                  </a:lnTo>
                  <a:lnTo>
                    <a:pt x="2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01" name="Freeform 101"/>
            <p:cNvSpPr>
              <a:spLocks/>
            </p:cNvSpPr>
            <p:nvPr/>
          </p:nvSpPr>
          <p:spPr bwMode="black">
            <a:xfrm>
              <a:off x="8018463" y="1625600"/>
              <a:ext cx="15875" cy="19050"/>
            </a:xfrm>
            <a:custGeom>
              <a:avLst/>
              <a:gdLst>
                <a:gd name="T0" fmla="*/ 10 w 10"/>
                <a:gd name="T1" fmla="*/ 8 h 12"/>
                <a:gd name="T2" fmla="*/ 4 w 10"/>
                <a:gd name="T3" fmla="*/ 0 h 12"/>
                <a:gd name="T4" fmla="*/ 0 w 10"/>
                <a:gd name="T5" fmla="*/ 8 h 12"/>
                <a:gd name="T6" fmla="*/ 6 w 10"/>
                <a:gd name="T7" fmla="*/ 12 h 12"/>
                <a:gd name="T8" fmla="*/ 10 w 10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8"/>
                  </a:moveTo>
                  <a:lnTo>
                    <a:pt x="4" y="0"/>
                  </a:lnTo>
                  <a:lnTo>
                    <a:pt x="0" y="8"/>
                  </a:lnTo>
                  <a:lnTo>
                    <a:pt x="6" y="12"/>
                  </a:lnTo>
                  <a:lnTo>
                    <a:pt x="1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02" name="Freeform 102"/>
            <p:cNvSpPr>
              <a:spLocks/>
            </p:cNvSpPr>
            <p:nvPr/>
          </p:nvSpPr>
          <p:spPr bwMode="black">
            <a:xfrm>
              <a:off x="7573963" y="2089150"/>
              <a:ext cx="28575" cy="15875"/>
            </a:xfrm>
            <a:custGeom>
              <a:avLst/>
              <a:gdLst>
                <a:gd name="T0" fmla="*/ 2 w 18"/>
                <a:gd name="T1" fmla="*/ 0 h 10"/>
                <a:gd name="T2" fmla="*/ 0 w 18"/>
                <a:gd name="T3" fmla="*/ 8 h 10"/>
                <a:gd name="T4" fmla="*/ 8 w 18"/>
                <a:gd name="T5" fmla="*/ 10 h 10"/>
                <a:gd name="T6" fmla="*/ 18 w 18"/>
                <a:gd name="T7" fmla="*/ 4 h 10"/>
                <a:gd name="T8" fmla="*/ 16 w 18"/>
                <a:gd name="T9" fmla="*/ 0 h 10"/>
                <a:gd name="T10" fmla="*/ 2 w 18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0">
                  <a:moveTo>
                    <a:pt x="2" y="0"/>
                  </a:moveTo>
                  <a:lnTo>
                    <a:pt x="0" y="8"/>
                  </a:lnTo>
                  <a:lnTo>
                    <a:pt x="8" y="10"/>
                  </a:lnTo>
                  <a:lnTo>
                    <a:pt x="18" y="4"/>
                  </a:lnTo>
                  <a:lnTo>
                    <a:pt x="16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03" name="Freeform 103"/>
            <p:cNvSpPr>
              <a:spLocks/>
            </p:cNvSpPr>
            <p:nvPr/>
          </p:nvSpPr>
          <p:spPr bwMode="black">
            <a:xfrm>
              <a:off x="7059613" y="2927350"/>
              <a:ext cx="320675" cy="346075"/>
            </a:xfrm>
            <a:custGeom>
              <a:avLst/>
              <a:gdLst>
                <a:gd name="T0" fmla="*/ 52 w 202"/>
                <a:gd name="T1" fmla="*/ 82 h 218"/>
                <a:gd name="T2" fmla="*/ 44 w 202"/>
                <a:gd name="T3" fmla="*/ 92 h 218"/>
                <a:gd name="T4" fmla="*/ 24 w 202"/>
                <a:gd name="T5" fmla="*/ 102 h 218"/>
                <a:gd name="T6" fmla="*/ 14 w 202"/>
                <a:gd name="T7" fmla="*/ 98 h 218"/>
                <a:gd name="T8" fmla="*/ 4 w 202"/>
                <a:gd name="T9" fmla="*/ 106 h 218"/>
                <a:gd name="T10" fmla="*/ 6 w 202"/>
                <a:gd name="T11" fmla="*/ 148 h 218"/>
                <a:gd name="T12" fmla="*/ 18 w 202"/>
                <a:gd name="T13" fmla="*/ 160 h 218"/>
                <a:gd name="T14" fmla="*/ 46 w 202"/>
                <a:gd name="T15" fmla="*/ 196 h 218"/>
                <a:gd name="T16" fmla="*/ 56 w 202"/>
                <a:gd name="T17" fmla="*/ 206 h 218"/>
                <a:gd name="T18" fmla="*/ 80 w 202"/>
                <a:gd name="T19" fmla="*/ 196 h 218"/>
                <a:gd name="T20" fmla="*/ 90 w 202"/>
                <a:gd name="T21" fmla="*/ 206 h 218"/>
                <a:gd name="T22" fmla="*/ 106 w 202"/>
                <a:gd name="T23" fmla="*/ 206 h 218"/>
                <a:gd name="T24" fmla="*/ 116 w 202"/>
                <a:gd name="T25" fmla="*/ 218 h 218"/>
                <a:gd name="T26" fmla="*/ 138 w 202"/>
                <a:gd name="T27" fmla="*/ 218 h 218"/>
                <a:gd name="T28" fmla="*/ 142 w 202"/>
                <a:gd name="T29" fmla="*/ 196 h 218"/>
                <a:gd name="T30" fmla="*/ 144 w 202"/>
                <a:gd name="T31" fmla="*/ 172 h 218"/>
                <a:gd name="T32" fmla="*/ 166 w 202"/>
                <a:gd name="T33" fmla="*/ 148 h 218"/>
                <a:gd name="T34" fmla="*/ 176 w 202"/>
                <a:gd name="T35" fmla="*/ 124 h 218"/>
                <a:gd name="T36" fmla="*/ 180 w 202"/>
                <a:gd name="T37" fmla="*/ 124 h 218"/>
                <a:gd name="T38" fmla="*/ 174 w 202"/>
                <a:gd name="T39" fmla="*/ 102 h 218"/>
                <a:gd name="T40" fmla="*/ 162 w 202"/>
                <a:gd name="T41" fmla="*/ 72 h 218"/>
                <a:gd name="T42" fmla="*/ 166 w 202"/>
                <a:gd name="T43" fmla="*/ 62 h 218"/>
                <a:gd name="T44" fmla="*/ 170 w 202"/>
                <a:gd name="T45" fmla="*/ 60 h 218"/>
                <a:gd name="T46" fmla="*/ 188 w 202"/>
                <a:gd name="T47" fmla="*/ 56 h 218"/>
                <a:gd name="T48" fmla="*/ 188 w 202"/>
                <a:gd name="T49" fmla="*/ 48 h 218"/>
                <a:gd name="T50" fmla="*/ 178 w 202"/>
                <a:gd name="T51" fmla="*/ 28 h 218"/>
                <a:gd name="T52" fmla="*/ 176 w 202"/>
                <a:gd name="T53" fmla="*/ 22 h 218"/>
                <a:gd name="T54" fmla="*/ 168 w 202"/>
                <a:gd name="T55" fmla="*/ 16 h 218"/>
                <a:gd name="T56" fmla="*/ 158 w 202"/>
                <a:gd name="T57" fmla="*/ 4 h 218"/>
                <a:gd name="T58" fmla="*/ 152 w 202"/>
                <a:gd name="T59" fmla="*/ 0 h 218"/>
                <a:gd name="T60" fmla="*/ 122 w 202"/>
                <a:gd name="T61" fmla="*/ 34 h 218"/>
                <a:gd name="T62" fmla="*/ 120 w 202"/>
                <a:gd name="T63" fmla="*/ 42 h 218"/>
                <a:gd name="T64" fmla="*/ 98 w 202"/>
                <a:gd name="T65" fmla="*/ 48 h 218"/>
                <a:gd name="T66" fmla="*/ 96 w 202"/>
                <a:gd name="T67" fmla="*/ 50 h 218"/>
                <a:gd name="T68" fmla="*/ 94 w 202"/>
                <a:gd name="T69" fmla="*/ 52 h 218"/>
                <a:gd name="T70" fmla="*/ 76 w 202"/>
                <a:gd name="T71" fmla="*/ 7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2" h="218">
                  <a:moveTo>
                    <a:pt x="76" y="78"/>
                  </a:moveTo>
                  <a:lnTo>
                    <a:pt x="52" y="82"/>
                  </a:lnTo>
                  <a:lnTo>
                    <a:pt x="48" y="92"/>
                  </a:lnTo>
                  <a:lnTo>
                    <a:pt x="44" y="92"/>
                  </a:lnTo>
                  <a:lnTo>
                    <a:pt x="40" y="104"/>
                  </a:lnTo>
                  <a:lnTo>
                    <a:pt x="24" y="102"/>
                  </a:lnTo>
                  <a:lnTo>
                    <a:pt x="16" y="94"/>
                  </a:lnTo>
                  <a:lnTo>
                    <a:pt x="14" y="98"/>
                  </a:lnTo>
                  <a:lnTo>
                    <a:pt x="12" y="98"/>
                  </a:lnTo>
                  <a:lnTo>
                    <a:pt x="4" y="106"/>
                  </a:lnTo>
                  <a:lnTo>
                    <a:pt x="0" y="128"/>
                  </a:lnTo>
                  <a:lnTo>
                    <a:pt x="6" y="148"/>
                  </a:lnTo>
                  <a:lnTo>
                    <a:pt x="14" y="152"/>
                  </a:lnTo>
                  <a:lnTo>
                    <a:pt x="18" y="160"/>
                  </a:lnTo>
                  <a:lnTo>
                    <a:pt x="26" y="196"/>
                  </a:lnTo>
                  <a:lnTo>
                    <a:pt x="46" y="196"/>
                  </a:lnTo>
                  <a:lnTo>
                    <a:pt x="52" y="192"/>
                  </a:lnTo>
                  <a:lnTo>
                    <a:pt x="56" y="206"/>
                  </a:lnTo>
                  <a:lnTo>
                    <a:pt x="72" y="202"/>
                  </a:lnTo>
                  <a:lnTo>
                    <a:pt x="80" y="196"/>
                  </a:lnTo>
                  <a:lnTo>
                    <a:pt x="90" y="200"/>
                  </a:lnTo>
                  <a:lnTo>
                    <a:pt x="90" y="206"/>
                  </a:lnTo>
                  <a:lnTo>
                    <a:pt x="102" y="204"/>
                  </a:lnTo>
                  <a:lnTo>
                    <a:pt x="106" y="206"/>
                  </a:lnTo>
                  <a:lnTo>
                    <a:pt x="110" y="218"/>
                  </a:lnTo>
                  <a:lnTo>
                    <a:pt x="116" y="218"/>
                  </a:lnTo>
                  <a:lnTo>
                    <a:pt x="136" y="206"/>
                  </a:lnTo>
                  <a:lnTo>
                    <a:pt x="138" y="218"/>
                  </a:lnTo>
                  <a:lnTo>
                    <a:pt x="146" y="210"/>
                  </a:lnTo>
                  <a:lnTo>
                    <a:pt x="142" y="196"/>
                  </a:lnTo>
                  <a:lnTo>
                    <a:pt x="150" y="180"/>
                  </a:lnTo>
                  <a:lnTo>
                    <a:pt x="144" y="172"/>
                  </a:lnTo>
                  <a:lnTo>
                    <a:pt x="158" y="160"/>
                  </a:lnTo>
                  <a:lnTo>
                    <a:pt x="166" y="148"/>
                  </a:lnTo>
                  <a:lnTo>
                    <a:pt x="168" y="132"/>
                  </a:lnTo>
                  <a:lnTo>
                    <a:pt x="176" y="124"/>
                  </a:lnTo>
                  <a:lnTo>
                    <a:pt x="176" y="122"/>
                  </a:lnTo>
                  <a:lnTo>
                    <a:pt x="180" y="124"/>
                  </a:lnTo>
                  <a:lnTo>
                    <a:pt x="196" y="124"/>
                  </a:lnTo>
                  <a:lnTo>
                    <a:pt x="174" y="102"/>
                  </a:lnTo>
                  <a:lnTo>
                    <a:pt x="176" y="94"/>
                  </a:lnTo>
                  <a:lnTo>
                    <a:pt x="162" y="72"/>
                  </a:lnTo>
                  <a:lnTo>
                    <a:pt x="174" y="70"/>
                  </a:lnTo>
                  <a:lnTo>
                    <a:pt x="166" y="62"/>
                  </a:lnTo>
                  <a:lnTo>
                    <a:pt x="166" y="62"/>
                  </a:lnTo>
                  <a:lnTo>
                    <a:pt x="170" y="60"/>
                  </a:lnTo>
                  <a:lnTo>
                    <a:pt x="174" y="62"/>
                  </a:lnTo>
                  <a:lnTo>
                    <a:pt x="188" y="56"/>
                  </a:lnTo>
                  <a:lnTo>
                    <a:pt x="182" y="48"/>
                  </a:lnTo>
                  <a:lnTo>
                    <a:pt x="188" y="48"/>
                  </a:lnTo>
                  <a:lnTo>
                    <a:pt x="202" y="40"/>
                  </a:lnTo>
                  <a:lnTo>
                    <a:pt x="178" y="28"/>
                  </a:lnTo>
                  <a:lnTo>
                    <a:pt x="176" y="28"/>
                  </a:lnTo>
                  <a:lnTo>
                    <a:pt x="176" y="22"/>
                  </a:lnTo>
                  <a:lnTo>
                    <a:pt x="168" y="24"/>
                  </a:lnTo>
                  <a:lnTo>
                    <a:pt x="168" y="16"/>
                  </a:lnTo>
                  <a:lnTo>
                    <a:pt x="162" y="12"/>
                  </a:lnTo>
                  <a:lnTo>
                    <a:pt x="158" y="4"/>
                  </a:lnTo>
                  <a:lnTo>
                    <a:pt x="152" y="8"/>
                  </a:lnTo>
                  <a:lnTo>
                    <a:pt x="152" y="0"/>
                  </a:lnTo>
                  <a:lnTo>
                    <a:pt x="130" y="32"/>
                  </a:lnTo>
                  <a:lnTo>
                    <a:pt x="122" y="34"/>
                  </a:lnTo>
                  <a:lnTo>
                    <a:pt x="124" y="40"/>
                  </a:lnTo>
                  <a:lnTo>
                    <a:pt x="120" y="42"/>
                  </a:lnTo>
                  <a:lnTo>
                    <a:pt x="116" y="40"/>
                  </a:lnTo>
                  <a:lnTo>
                    <a:pt x="98" y="48"/>
                  </a:lnTo>
                  <a:lnTo>
                    <a:pt x="96" y="48"/>
                  </a:lnTo>
                  <a:lnTo>
                    <a:pt x="96" y="50"/>
                  </a:lnTo>
                  <a:lnTo>
                    <a:pt x="94" y="52"/>
                  </a:lnTo>
                  <a:lnTo>
                    <a:pt x="94" y="52"/>
                  </a:lnTo>
                  <a:lnTo>
                    <a:pt x="92" y="58"/>
                  </a:lnTo>
                  <a:lnTo>
                    <a:pt x="7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04" name="Freeform 104"/>
            <p:cNvSpPr>
              <a:spLocks/>
            </p:cNvSpPr>
            <p:nvPr/>
          </p:nvSpPr>
          <p:spPr bwMode="black">
            <a:xfrm>
              <a:off x="7361238" y="3419475"/>
              <a:ext cx="63500" cy="38100"/>
            </a:xfrm>
            <a:custGeom>
              <a:avLst/>
              <a:gdLst>
                <a:gd name="T0" fmla="*/ 14 w 40"/>
                <a:gd name="T1" fmla="*/ 14 h 24"/>
                <a:gd name="T2" fmla="*/ 26 w 40"/>
                <a:gd name="T3" fmla="*/ 24 h 24"/>
                <a:gd name="T4" fmla="*/ 40 w 40"/>
                <a:gd name="T5" fmla="*/ 18 h 24"/>
                <a:gd name="T6" fmla="*/ 38 w 40"/>
                <a:gd name="T7" fmla="*/ 16 h 24"/>
                <a:gd name="T8" fmla="*/ 32 w 40"/>
                <a:gd name="T9" fmla="*/ 8 h 24"/>
                <a:gd name="T10" fmla="*/ 20 w 40"/>
                <a:gd name="T11" fmla="*/ 0 h 24"/>
                <a:gd name="T12" fmla="*/ 0 w 40"/>
                <a:gd name="T13" fmla="*/ 2 h 24"/>
                <a:gd name="T14" fmla="*/ 2 w 40"/>
                <a:gd name="T15" fmla="*/ 14 h 24"/>
                <a:gd name="T16" fmla="*/ 14 w 40"/>
                <a:gd name="T17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4">
                  <a:moveTo>
                    <a:pt x="14" y="14"/>
                  </a:moveTo>
                  <a:lnTo>
                    <a:pt x="26" y="24"/>
                  </a:lnTo>
                  <a:lnTo>
                    <a:pt x="40" y="18"/>
                  </a:lnTo>
                  <a:lnTo>
                    <a:pt x="38" y="16"/>
                  </a:lnTo>
                  <a:lnTo>
                    <a:pt x="32" y="8"/>
                  </a:lnTo>
                  <a:lnTo>
                    <a:pt x="20" y="0"/>
                  </a:lnTo>
                  <a:lnTo>
                    <a:pt x="0" y="2"/>
                  </a:lnTo>
                  <a:lnTo>
                    <a:pt x="2" y="14"/>
                  </a:lnTo>
                  <a:lnTo>
                    <a:pt x="1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05" name="Freeform 105"/>
            <p:cNvSpPr>
              <a:spLocks/>
            </p:cNvSpPr>
            <p:nvPr/>
          </p:nvSpPr>
          <p:spPr bwMode="black">
            <a:xfrm>
              <a:off x="7488238" y="3375025"/>
              <a:ext cx="60325" cy="34925"/>
            </a:xfrm>
            <a:custGeom>
              <a:avLst/>
              <a:gdLst>
                <a:gd name="T0" fmla="*/ 8 w 38"/>
                <a:gd name="T1" fmla="*/ 8 h 22"/>
                <a:gd name="T2" fmla="*/ 4 w 38"/>
                <a:gd name="T3" fmla="*/ 4 h 22"/>
                <a:gd name="T4" fmla="*/ 0 w 38"/>
                <a:gd name="T5" fmla="*/ 18 h 22"/>
                <a:gd name="T6" fmla="*/ 10 w 38"/>
                <a:gd name="T7" fmla="*/ 18 h 22"/>
                <a:gd name="T8" fmla="*/ 12 w 38"/>
                <a:gd name="T9" fmla="*/ 14 h 22"/>
                <a:gd name="T10" fmla="*/ 20 w 38"/>
                <a:gd name="T11" fmla="*/ 22 h 22"/>
                <a:gd name="T12" fmla="*/ 22 w 38"/>
                <a:gd name="T13" fmla="*/ 12 h 22"/>
                <a:gd name="T14" fmla="*/ 26 w 38"/>
                <a:gd name="T15" fmla="*/ 16 h 22"/>
                <a:gd name="T16" fmla="*/ 38 w 38"/>
                <a:gd name="T17" fmla="*/ 14 h 22"/>
                <a:gd name="T18" fmla="*/ 36 w 38"/>
                <a:gd name="T19" fmla="*/ 8 h 22"/>
                <a:gd name="T20" fmla="*/ 24 w 38"/>
                <a:gd name="T21" fmla="*/ 6 h 22"/>
                <a:gd name="T22" fmla="*/ 24 w 38"/>
                <a:gd name="T23" fmla="*/ 0 h 22"/>
                <a:gd name="T24" fmla="*/ 20 w 38"/>
                <a:gd name="T25" fmla="*/ 6 h 22"/>
                <a:gd name="T26" fmla="*/ 20 w 38"/>
                <a:gd name="T27" fmla="*/ 6 h 22"/>
                <a:gd name="T28" fmla="*/ 20 w 38"/>
                <a:gd name="T29" fmla="*/ 6 h 22"/>
                <a:gd name="T30" fmla="*/ 12 w 38"/>
                <a:gd name="T31" fmla="*/ 14 h 22"/>
                <a:gd name="T32" fmla="*/ 16 w 38"/>
                <a:gd name="T33" fmla="*/ 0 h 22"/>
                <a:gd name="T34" fmla="*/ 8 w 38"/>
                <a:gd name="T35" fmla="*/ 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22">
                  <a:moveTo>
                    <a:pt x="8" y="8"/>
                  </a:moveTo>
                  <a:lnTo>
                    <a:pt x="4" y="4"/>
                  </a:lnTo>
                  <a:lnTo>
                    <a:pt x="0" y="18"/>
                  </a:lnTo>
                  <a:lnTo>
                    <a:pt x="10" y="18"/>
                  </a:lnTo>
                  <a:lnTo>
                    <a:pt x="12" y="14"/>
                  </a:lnTo>
                  <a:lnTo>
                    <a:pt x="20" y="22"/>
                  </a:lnTo>
                  <a:lnTo>
                    <a:pt x="22" y="12"/>
                  </a:lnTo>
                  <a:lnTo>
                    <a:pt x="26" y="16"/>
                  </a:lnTo>
                  <a:lnTo>
                    <a:pt x="38" y="14"/>
                  </a:lnTo>
                  <a:lnTo>
                    <a:pt x="36" y="8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12" y="14"/>
                  </a:lnTo>
                  <a:lnTo>
                    <a:pt x="16" y="0"/>
                  </a:ln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06" name="Freeform 106"/>
            <p:cNvSpPr>
              <a:spLocks/>
            </p:cNvSpPr>
            <p:nvPr/>
          </p:nvSpPr>
          <p:spPr bwMode="black">
            <a:xfrm>
              <a:off x="7475538" y="3454400"/>
              <a:ext cx="22225" cy="19050"/>
            </a:xfrm>
            <a:custGeom>
              <a:avLst/>
              <a:gdLst>
                <a:gd name="T0" fmla="*/ 10 w 14"/>
                <a:gd name="T1" fmla="*/ 10 h 12"/>
                <a:gd name="T2" fmla="*/ 14 w 14"/>
                <a:gd name="T3" fmla="*/ 2 h 12"/>
                <a:gd name="T4" fmla="*/ 10 w 14"/>
                <a:gd name="T5" fmla="*/ 0 h 12"/>
                <a:gd name="T6" fmla="*/ 0 w 14"/>
                <a:gd name="T7" fmla="*/ 8 h 12"/>
                <a:gd name="T8" fmla="*/ 4 w 14"/>
                <a:gd name="T9" fmla="*/ 12 h 12"/>
                <a:gd name="T10" fmla="*/ 10 w 14"/>
                <a:gd name="T11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2">
                  <a:moveTo>
                    <a:pt x="10" y="10"/>
                  </a:moveTo>
                  <a:lnTo>
                    <a:pt x="14" y="2"/>
                  </a:lnTo>
                  <a:lnTo>
                    <a:pt x="10" y="0"/>
                  </a:lnTo>
                  <a:lnTo>
                    <a:pt x="0" y="8"/>
                  </a:lnTo>
                  <a:lnTo>
                    <a:pt x="4" y="12"/>
                  </a:lnTo>
                  <a:lnTo>
                    <a:pt x="1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07" name="Freeform 107"/>
            <p:cNvSpPr>
              <a:spLocks/>
            </p:cNvSpPr>
            <p:nvPr/>
          </p:nvSpPr>
          <p:spPr bwMode="black">
            <a:xfrm>
              <a:off x="7608888" y="3184525"/>
              <a:ext cx="41275" cy="15875"/>
            </a:xfrm>
            <a:custGeom>
              <a:avLst/>
              <a:gdLst>
                <a:gd name="T0" fmla="*/ 12 w 26"/>
                <a:gd name="T1" fmla="*/ 0 h 10"/>
                <a:gd name="T2" fmla="*/ 0 w 26"/>
                <a:gd name="T3" fmla="*/ 0 h 10"/>
                <a:gd name="T4" fmla="*/ 4 w 26"/>
                <a:gd name="T5" fmla="*/ 10 h 10"/>
                <a:gd name="T6" fmla="*/ 26 w 26"/>
                <a:gd name="T7" fmla="*/ 6 h 10"/>
                <a:gd name="T8" fmla="*/ 12 w 26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0">
                  <a:moveTo>
                    <a:pt x="12" y="0"/>
                  </a:moveTo>
                  <a:lnTo>
                    <a:pt x="0" y="0"/>
                  </a:lnTo>
                  <a:lnTo>
                    <a:pt x="4" y="10"/>
                  </a:lnTo>
                  <a:lnTo>
                    <a:pt x="26" y="6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08" name="Freeform 108"/>
            <p:cNvSpPr>
              <a:spLocks/>
            </p:cNvSpPr>
            <p:nvPr/>
          </p:nvSpPr>
          <p:spPr bwMode="black">
            <a:xfrm>
              <a:off x="7605713" y="3152775"/>
              <a:ext cx="28575" cy="28575"/>
            </a:xfrm>
            <a:custGeom>
              <a:avLst/>
              <a:gdLst>
                <a:gd name="T0" fmla="*/ 6 w 18"/>
                <a:gd name="T1" fmla="*/ 12 h 18"/>
                <a:gd name="T2" fmla="*/ 18 w 18"/>
                <a:gd name="T3" fmla="*/ 18 h 18"/>
                <a:gd name="T4" fmla="*/ 8 w 18"/>
                <a:gd name="T5" fmla="*/ 0 h 18"/>
                <a:gd name="T6" fmla="*/ 0 w 18"/>
                <a:gd name="T7" fmla="*/ 0 h 18"/>
                <a:gd name="T8" fmla="*/ 6 w 18"/>
                <a:gd name="T9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6" y="12"/>
                  </a:moveTo>
                  <a:lnTo>
                    <a:pt x="18" y="18"/>
                  </a:lnTo>
                  <a:lnTo>
                    <a:pt x="8" y="0"/>
                  </a:lnTo>
                  <a:lnTo>
                    <a:pt x="0" y="0"/>
                  </a:lnTo>
                  <a:lnTo>
                    <a:pt x="6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09" name="Freeform 109"/>
            <p:cNvSpPr>
              <a:spLocks/>
            </p:cNvSpPr>
            <p:nvPr/>
          </p:nvSpPr>
          <p:spPr bwMode="black">
            <a:xfrm>
              <a:off x="7608888" y="3070225"/>
              <a:ext cx="60325" cy="104775"/>
            </a:xfrm>
            <a:custGeom>
              <a:avLst/>
              <a:gdLst>
                <a:gd name="T0" fmla="*/ 0 w 38"/>
                <a:gd name="T1" fmla="*/ 28 h 66"/>
                <a:gd name="T2" fmla="*/ 8 w 38"/>
                <a:gd name="T3" fmla="*/ 54 h 66"/>
                <a:gd name="T4" fmla="*/ 18 w 38"/>
                <a:gd name="T5" fmla="*/ 66 h 66"/>
                <a:gd name="T6" fmla="*/ 22 w 38"/>
                <a:gd name="T7" fmla="*/ 64 h 66"/>
                <a:gd name="T8" fmla="*/ 16 w 38"/>
                <a:gd name="T9" fmla="*/ 52 h 66"/>
                <a:gd name="T10" fmla="*/ 16 w 38"/>
                <a:gd name="T11" fmla="*/ 42 h 66"/>
                <a:gd name="T12" fmla="*/ 16 w 38"/>
                <a:gd name="T13" fmla="*/ 42 h 66"/>
                <a:gd name="T14" fmla="*/ 38 w 38"/>
                <a:gd name="T15" fmla="*/ 48 h 66"/>
                <a:gd name="T16" fmla="*/ 24 w 38"/>
                <a:gd name="T17" fmla="*/ 34 h 66"/>
                <a:gd name="T18" fmla="*/ 30 w 38"/>
                <a:gd name="T19" fmla="*/ 28 h 66"/>
                <a:gd name="T20" fmla="*/ 30 w 38"/>
                <a:gd name="T21" fmla="*/ 22 h 66"/>
                <a:gd name="T22" fmla="*/ 22 w 38"/>
                <a:gd name="T23" fmla="*/ 16 h 66"/>
                <a:gd name="T24" fmla="*/ 18 w 38"/>
                <a:gd name="T25" fmla="*/ 22 h 66"/>
                <a:gd name="T26" fmla="*/ 16 w 38"/>
                <a:gd name="T27" fmla="*/ 0 h 66"/>
                <a:gd name="T28" fmla="*/ 12 w 38"/>
                <a:gd name="T29" fmla="*/ 4 h 66"/>
                <a:gd name="T30" fmla="*/ 4 w 38"/>
                <a:gd name="T31" fmla="*/ 14 h 66"/>
                <a:gd name="T32" fmla="*/ 0 w 38"/>
                <a:gd name="T33" fmla="*/ 2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66">
                  <a:moveTo>
                    <a:pt x="0" y="28"/>
                  </a:moveTo>
                  <a:lnTo>
                    <a:pt x="8" y="54"/>
                  </a:lnTo>
                  <a:lnTo>
                    <a:pt x="18" y="66"/>
                  </a:lnTo>
                  <a:lnTo>
                    <a:pt x="22" y="64"/>
                  </a:lnTo>
                  <a:lnTo>
                    <a:pt x="16" y="52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38" y="48"/>
                  </a:lnTo>
                  <a:lnTo>
                    <a:pt x="24" y="34"/>
                  </a:lnTo>
                  <a:lnTo>
                    <a:pt x="30" y="28"/>
                  </a:lnTo>
                  <a:lnTo>
                    <a:pt x="30" y="22"/>
                  </a:lnTo>
                  <a:lnTo>
                    <a:pt x="22" y="16"/>
                  </a:lnTo>
                  <a:lnTo>
                    <a:pt x="18" y="22"/>
                  </a:lnTo>
                  <a:lnTo>
                    <a:pt x="16" y="0"/>
                  </a:lnTo>
                  <a:lnTo>
                    <a:pt x="12" y="4"/>
                  </a:lnTo>
                  <a:lnTo>
                    <a:pt x="4" y="14"/>
                  </a:lnTo>
                  <a:lnTo>
                    <a:pt x="0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10" name="Freeform 110"/>
            <p:cNvSpPr>
              <a:spLocks/>
            </p:cNvSpPr>
            <p:nvPr/>
          </p:nvSpPr>
          <p:spPr bwMode="black">
            <a:xfrm>
              <a:off x="7634288" y="3060700"/>
              <a:ext cx="22225" cy="31750"/>
            </a:xfrm>
            <a:custGeom>
              <a:avLst/>
              <a:gdLst>
                <a:gd name="T0" fmla="*/ 14 w 14"/>
                <a:gd name="T1" fmla="*/ 12 h 20"/>
                <a:gd name="T2" fmla="*/ 10 w 14"/>
                <a:gd name="T3" fmla="*/ 0 h 20"/>
                <a:gd name="T4" fmla="*/ 0 w 14"/>
                <a:gd name="T5" fmla="*/ 8 h 20"/>
                <a:gd name="T6" fmla="*/ 2 w 14"/>
                <a:gd name="T7" fmla="*/ 20 h 20"/>
                <a:gd name="T8" fmla="*/ 14 w 14"/>
                <a:gd name="T9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0">
                  <a:moveTo>
                    <a:pt x="14" y="12"/>
                  </a:moveTo>
                  <a:lnTo>
                    <a:pt x="10" y="0"/>
                  </a:lnTo>
                  <a:lnTo>
                    <a:pt x="0" y="8"/>
                  </a:lnTo>
                  <a:lnTo>
                    <a:pt x="2" y="20"/>
                  </a:lnTo>
                  <a:lnTo>
                    <a:pt x="1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11" name="Freeform 111"/>
            <p:cNvSpPr>
              <a:spLocks/>
            </p:cNvSpPr>
            <p:nvPr/>
          </p:nvSpPr>
          <p:spPr bwMode="black">
            <a:xfrm>
              <a:off x="7567613" y="3232150"/>
              <a:ext cx="47625" cy="31750"/>
            </a:xfrm>
            <a:custGeom>
              <a:avLst/>
              <a:gdLst>
                <a:gd name="T0" fmla="*/ 0 w 30"/>
                <a:gd name="T1" fmla="*/ 0 h 20"/>
                <a:gd name="T2" fmla="*/ 4 w 30"/>
                <a:gd name="T3" fmla="*/ 12 h 20"/>
                <a:gd name="T4" fmla="*/ 12 w 30"/>
                <a:gd name="T5" fmla="*/ 20 h 20"/>
                <a:gd name="T6" fmla="*/ 18 w 30"/>
                <a:gd name="T7" fmla="*/ 20 h 20"/>
                <a:gd name="T8" fmla="*/ 30 w 30"/>
                <a:gd name="T9" fmla="*/ 14 h 20"/>
                <a:gd name="T10" fmla="*/ 28 w 30"/>
                <a:gd name="T11" fmla="*/ 6 h 20"/>
                <a:gd name="T12" fmla="*/ 18 w 30"/>
                <a:gd name="T13" fmla="*/ 0 h 20"/>
                <a:gd name="T14" fmla="*/ 0 w 30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20">
                  <a:moveTo>
                    <a:pt x="0" y="0"/>
                  </a:moveTo>
                  <a:lnTo>
                    <a:pt x="4" y="12"/>
                  </a:lnTo>
                  <a:lnTo>
                    <a:pt x="12" y="20"/>
                  </a:lnTo>
                  <a:lnTo>
                    <a:pt x="18" y="20"/>
                  </a:lnTo>
                  <a:lnTo>
                    <a:pt x="30" y="14"/>
                  </a:lnTo>
                  <a:lnTo>
                    <a:pt x="28" y="6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12" name="Freeform 112"/>
            <p:cNvSpPr>
              <a:spLocks/>
            </p:cNvSpPr>
            <p:nvPr/>
          </p:nvSpPr>
          <p:spPr bwMode="black">
            <a:xfrm>
              <a:off x="7516813" y="3190875"/>
              <a:ext cx="66675" cy="19050"/>
            </a:xfrm>
            <a:custGeom>
              <a:avLst/>
              <a:gdLst>
                <a:gd name="T0" fmla="*/ 40 w 42"/>
                <a:gd name="T1" fmla="*/ 2 h 12"/>
                <a:gd name="T2" fmla="*/ 22 w 42"/>
                <a:gd name="T3" fmla="*/ 4 h 12"/>
                <a:gd name="T4" fmla="*/ 22 w 42"/>
                <a:gd name="T5" fmla="*/ 2 h 12"/>
                <a:gd name="T6" fmla="*/ 0 w 42"/>
                <a:gd name="T7" fmla="*/ 0 h 12"/>
                <a:gd name="T8" fmla="*/ 8 w 42"/>
                <a:gd name="T9" fmla="*/ 12 h 12"/>
                <a:gd name="T10" fmla="*/ 22 w 42"/>
                <a:gd name="T11" fmla="*/ 8 h 12"/>
                <a:gd name="T12" fmla="*/ 24 w 42"/>
                <a:gd name="T13" fmla="*/ 12 h 12"/>
                <a:gd name="T14" fmla="*/ 42 w 42"/>
                <a:gd name="T15" fmla="*/ 8 h 12"/>
                <a:gd name="T16" fmla="*/ 40 w 42"/>
                <a:gd name="T17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12">
                  <a:moveTo>
                    <a:pt x="40" y="2"/>
                  </a:moveTo>
                  <a:lnTo>
                    <a:pt x="22" y="4"/>
                  </a:lnTo>
                  <a:lnTo>
                    <a:pt x="22" y="2"/>
                  </a:lnTo>
                  <a:lnTo>
                    <a:pt x="0" y="0"/>
                  </a:lnTo>
                  <a:lnTo>
                    <a:pt x="8" y="12"/>
                  </a:lnTo>
                  <a:lnTo>
                    <a:pt x="22" y="8"/>
                  </a:lnTo>
                  <a:lnTo>
                    <a:pt x="24" y="12"/>
                  </a:lnTo>
                  <a:lnTo>
                    <a:pt x="42" y="8"/>
                  </a:lnTo>
                  <a:lnTo>
                    <a:pt x="4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13" name="Freeform 113"/>
            <p:cNvSpPr>
              <a:spLocks noEditPoints="1"/>
            </p:cNvSpPr>
            <p:nvPr/>
          </p:nvSpPr>
          <p:spPr bwMode="black">
            <a:xfrm>
              <a:off x="7358063" y="3086100"/>
              <a:ext cx="193675" cy="234950"/>
            </a:xfrm>
            <a:custGeom>
              <a:avLst/>
              <a:gdLst>
                <a:gd name="T0" fmla="*/ 12 w 122"/>
                <a:gd name="T1" fmla="*/ 106 h 148"/>
                <a:gd name="T2" fmla="*/ 8 w 122"/>
                <a:gd name="T3" fmla="*/ 138 h 148"/>
                <a:gd name="T4" fmla="*/ 34 w 122"/>
                <a:gd name="T5" fmla="*/ 144 h 148"/>
                <a:gd name="T6" fmla="*/ 30 w 122"/>
                <a:gd name="T7" fmla="*/ 96 h 148"/>
                <a:gd name="T8" fmla="*/ 40 w 122"/>
                <a:gd name="T9" fmla="*/ 90 h 148"/>
                <a:gd name="T10" fmla="*/ 42 w 122"/>
                <a:gd name="T11" fmla="*/ 106 h 148"/>
                <a:gd name="T12" fmla="*/ 52 w 122"/>
                <a:gd name="T13" fmla="*/ 130 h 148"/>
                <a:gd name="T14" fmla="*/ 54 w 122"/>
                <a:gd name="T15" fmla="*/ 136 h 148"/>
                <a:gd name="T16" fmla="*/ 66 w 122"/>
                <a:gd name="T17" fmla="*/ 140 h 148"/>
                <a:gd name="T18" fmla="*/ 74 w 122"/>
                <a:gd name="T19" fmla="*/ 148 h 148"/>
                <a:gd name="T20" fmla="*/ 82 w 122"/>
                <a:gd name="T21" fmla="*/ 132 h 148"/>
                <a:gd name="T22" fmla="*/ 82 w 122"/>
                <a:gd name="T23" fmla="*/ 120 h 148"/>
                <a:gd name="T24" fmla="*/ 84 w 122"/>
                <a:gd name="T25" fmla="*/ 110 h 148"/>
                <a:gd name="T26" fmla="*/ 68 w 122"/>
                <a:gd name="T27" fmla="*/ 104 h 148"/>
                <a:gd name="T28" fmla="*/ 54 w 122"/>
                <a:gd name="T29" fmla="*/ 74 h 148"/>
                <a:gd name="T30" fmla="*/ 68 w 122"/>
                <a:gd name="T31" fmla="*/ 70 h 148"/>
                <a:gd name="T32" fmla="*/ 74 w 122"/>
                <a:gd name="T33" fmla="*/ 72 h 148"/>
                <a:gd name="T34" fmla="*/ 82 w 122"/>
                <a:gd name="T35" fmla="*/ 70 h 148"/>
                <a:gd name="T36" fmla="*/ 92 w 122"/>
                <a:gd name="T37" fmla="*/ 58 h 148"/>
                <a:gd name="T38" fmla="*/ 82 w 122"/>
                <a:gd name="T39" fmla="*/ 58 h 148"/>
                <a:gd name="T40" fmla="*/ 88 w 122"/>
                <a:gd name="T41" fmla="*/ 46 h 148"/>
                <a:gd name="T42" fmla="*/ 74 w 122"/>
                <a:gd name="T43" fmla="*/ 50 h 148"/>
                <a:gd name="T44" fmla="*/ 60 w 122"/>
                <a:gd name="T45" fmla="*/ 52 h 148"/>
                <a:gd name="T46" fmla="*/ 42 w 122"/>
                <a:gd name="T47" fmla="*/ 62 h 148"/>
                <a:gd name="T48" fmla="*/ 28 w 122"/>
                <a:gd name="T49" fmla="*/ 52 h 148"/>
                <a:gd name="T50" fmla="*/ 32 w 122"/>
                <a:gd name="T51" fmla="*/ 32 h 148"/>
                <a:gd name="T52" fmla="*/ 104 w 122"/>
                <a:gd name="T53" fmla="*/ 34 h 148"/>
                <a:gd name="T54" fmla="*/ 118 w 122"/>
                <a:gd name="T55" fmla="*/ 0 h 148"/>
                <a:gd name="T56" fmla="*/ 78 w 122"/>
                <a:gd name="T57" fmla="*/ 18 h 148"/>
                <a:gd name="T58" fmla="*/ 36 w 122"/>
                <a:gd name="T59" fmla="*/ 12 h 148"/>
                <a:gd name="T60" fmla="*/ 28 w 122"/>
                <a:gd name="T61" fmla="*/ 18 h 148"/>
                <a:gd name="T62" fmla="*/ 14 w 122"/>
                <a:gd name="T63" fmla="*/ 38 h 148"/>
                <a:gd name="T64" fmla="*/ 8 w 122"/>
                <a:gd name="T65" fmla="*/ 60 h 148"/>
                <a:gd name="T66" fmla="*/ 0 w 122"/>
                <a:gd name="T67" fmla="*/ 88 h 148"/>
                <a:gd name="T68" fmla="*/ 64 w 122"/>
                <a:gd name="T69" fmla="*/ 124 h 148"/>
                <a:gd name="T70" fmla="*/ 74 w 122"/>
                <a:gd name="T71" fmla="*/ 124 h 148"/>
                <a:gd name="T72" fmla="*/ 64 w 122"/>
                <a:gd name="T73" fmla="*/ 124 h 148"/>
                <a:gd name="T74" fmla="*/ 60 w 122"/>
                <a:gd name="T75" fmla="*/ 130 h 148"/>
                <a:gd name="T76" fmla="*/ 62 w 122"/>
                <a:gd name="T77" fmla="*/ 134 h 148"/>
                <a:gd name="T78" fmla="*/ 74 w 122"/>
                <a:gd name="T79" fmla="*/ 112 h 148"/>
                <a:gd name="T80" fmla="*/ 74 w 122"/>
                <a:gd name="T81" fmla="*/ 11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2" h="148">
                  <a:moveTo>
                    <a:pt x="2" y="106"/>
                  </a:moveTo>
                  <a:lnTo>
                    <a:pt x="12" y="106"/>
                  </a:lnTo>
                  <a:lnTo>
                    <a:pt x="14" y="114"/>
                  </a:lnTo>
                  <a:lnTo>
                    <a:pt x="8" y="138"/>
                  </a:lnTo>
                  <a:lnTo>
                    <a:pt x="16" y="146"/>
                  </a:lnTo>
                  <a:lnTo>
                    <a:pt x="34" y="144"/>
                  </a:lnTo>
                  <a:lnTo>
                    <a:pt x="32" y="100"/>
                  </a:lnTo>
                  <a:lnTo>
                    <a:pt x="30" y="96"/>
                  </a:lnTo>
                  <a:lnTo>
                    <a:pt x="38" y="90"/>
                  </a:lnTo>
                  <a:lnTo>
                    <a:pt x="40" y="90"/>
                  </a:lnTo>
                  <a:lnTo>
                    <a:pt x="38" y="100"/>
                  </a:lnTo>
                  <a:lnTo>
                    <a:pt x="42" y="106"/>
                  </a:lnTo>
                  <a:lnTo>
                    <a:pt x="50" y="116"/>
                  </a:lnTo>
                  <a:lnTo>
                    <a:pt x="52" y="130"/>
                  </a:lnTo>
                  <a:lnTo>
                    <a:pt x="58" y="130"/>
                  </a:lnTo>
                  <a:lnTo>
                    <a:pt x="54" y="136"/>
                  </a:lnTo>
                  <a:lnTo>
                    <a:pt x="68" y="146"/>
                  </a:lnTo>
                  <a:lnTo>
                    <a:pt x="66" y="140"/>
                  </a:lnTo>
                  <a:lnTo>
                    <a:pt x="72" y="142"/>
                  </a:lnTo>
                  <a:lnTo>
                    <a:pt x="74" y="148"/>
                  </a:lnTo>
                  <a:lnTo>
                    <a:pt x="84" y="138"/>
                  </a:lnTo>
                  <a:lnTo>
                    <a:pt x="82" y="132"/>
                  </a:lnTo>
                  <a:lnTo>
                    <a:pt x="86" y="128"/>
                  </a:lnTo>
                  <a:lnTo>
                    <a:pt x="82" y="120"/>
                  </a:lnTo>
                  <a:lnTo>
                    <a:pt x="84" y="122"/>
                  </a:lnTo>
                  <a:lnTo>
                    <a:pt x="84" y="110"/>
                  </a:lnTo>
                  <a:lnTo>
                    <a:pt x="72" y="110"/>
                  </a:lnTo>
                  <a:lnTo>
                    <a:pt x="68" y="104"/>
                  </a:lnTo>
                  <a:lnTo>
                    <a:pt x="72" y="98"/>
                  </a:lnTo>
                  <a:lnTo>
                    <a:pt x="54" y="74"/>
                  </a:lnTo>
                  <a:lnTo>
                    <a:pt x="54" y="74"/>
                  </a:lnTo>
                  <a:lnTo>
                    <a:pt x="68" y="70"/>
                  </a:lnTo>
                  <a:lnTo>
                    <a:pt x="74" y="62"/>
                  </a:lnTo>
                  <a:lnTo>
                    <a:pt x="74" y="72"/>
                  </a:lnTo>
                  <a:lnTo>
                    <a:pt x="80" y="66"/>
                  </a:lnTo>
                  <a:lnTo>
                    <a:pt x="82" y="70"/>
                  </a:lnTo>
                  <a:lnTo>
                    <a:pt x="90" y="68"/>
                  </a:lnTo>
                  <a:lnTo>
                    <a:pt x="92" y="58"/>
                  </a:lnTo>
                  <a:lnTo>
                    <a:pt x="84" y="62"/>
                  </a:lnTo>
                  <a:lnTo>
                    <a:pt x="82" y="58"/>
                  </a:lnTo>
                  <a:lnTo>
                    <a:pt x="90" y="56"/>
                  </a:lnTo>
                  <a:lnTo>
                    <a:pt x="88" y="46"/>
                  </a:lnTo>
                  <a:lnTo>
                    <a:pt x="80" y="44"/>
                  </a:lnTo>
                  <a:lnTo>
                    <a:pt x="74" y="50"/>
                  </a:lnTo>
                  <a:lnTo>
                    <a:pt x="60" y="50"/>
                  </a:lnTo>
                  <a:lnTo>
                    <a:pt x="60" y="52"/>
                  </a:lnTo>
                  <a:lnTo>
                    <a:pt x="52" y="52"/>
                  </a:lnTo>
                  <a:lnTo>
                    <a:pt x="42" y="62"/>
                  </a:lnTo>
                  <a:lnTo>
                    <a:pt x="36" y="62"/>
                  </a:lnTo>
                  <a:lnTo>
                    <a:pt x="28" y="52"/>
                  </a:lnTo>
                  <a:lnTo>
                    <a:pt x="32" y="34"/>
                  </a:lnTo>
                  <a:lnTo>
                    <a:pt x="32" y="32"/>
                  </a:lnTo>
                  <a:lnTo>
                    <a:pt x="48" y="30"/>
                  </a:lnTo>
                  <a:lnTo>
                    <a:pt x="104" y="34"/>
                  </a:lnTo>
                  <a:lnTo>
                    <a:pt x="122" y="12"/>
                  </a:lnTo>
                  <a:lnTo>
                    <a:pt x="118" y="0"/>
                  </a:lnTo>
                  <a:lnTo>
                    <a:pt x="94" y="18"/>
                  </a:lnTo>
                  <a:lnTo>
                    <a:pt x="78" y="18"/>
                  </a:lnTo>
                  <a:lnTo>
                    <a:pt x="42" y="10"/>
                  </a:lnTo>
                  <a:lnTo>
                    <a:pt x="36" y="12"/>
                  </a:lnTo>
                  <a:lnTo>
                    <a:pt x="32" y="20"/>
                  </a:lnTo>
                  <a:lnTo>
                    <a:pt x="28" y="18"/>
                  </a:lnTo>
                  <a:lnTo>
                    <a:pt x="22" y="22"/>
                  </a:lnTo>
                  <a:lnTo>
                    <a:pt x="14" y="38"/>
                  </a:lnTo>
                  <a:lnTo>
                    <a:pt x="16" y="48"/>
                  </a:lnTo>
                  <a:lnTo>
                    <a:pt x="8" y="60"/>
                  </a:lnTo>
                  <a:lnTo>
                    <a:pt x="8" y="70"/>
                  </a:lnTo>
                  <a:lnTo>
                    <a:pt x="0" y="88"/>
                  </a:lnTo>
                  <a:lnTo>
                    <a:pt x="2" y="106"/>
                  </a:lnTo>
                  <a:close/>
                  <a:moveTo>
                    <a:pt x="64" y="124"/>
                  </a:moveTo>
                  <a:lnTo>
                    <a:pt x="76" y="122"/>
                  </a:lnTo>
                  <a:lnTo>
                    <a:pt x="74" y="124"/>
                  </a:lnTo>
                  <a:lnTo>
                    <a:pt x="74" y="124"/>
                  </a:lnTo>
                  <a:lnTo>
                    <a:pt x="64" y="124"/>
                  </a:lnTo>
                  <a:close/>
                  <a:moveTo>
                    <a:pt x="62" y="134"/>
                  </a:moveTo>
                  <a:lnTo>
                    <a:pt x="60" y="130"/>
                  </a:lnTo>
                  <a:lnTo>
                    <a:pt x="64" y="126"/>
                  </a:lnTo>
                  <a:lnTo>
                    <a:pt x="62" y="134"/>
                  </a:lnTo>
                  <a:close/>
                  <a:moveTo>
                    <a:pt x="74" y="112"/>
                  </a:moveTo>
                  <a:lnTo>
                    <a:pt x="74" y="112"/>
                  </a:lnTo>
                  <a:lnTo>
                    <a:pt x="72" y="110"/>
                  </a:lnTo>
                  <a:lnTo>
                    <a:pt x="74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14" name="Freeform 114"/>
            <p:cNvSpPr>
              <a:spLocks/>
            </p:cNvSpPr>
            <p:nvPr/>
          </p:nvSpPr>
          <p:spPr bwMode="black">
            <a:xfrm>
              <a:off x="7243763" y="3343275"/>
              <a:ext cx="25400" cy="15875"/>
            </a:xfrm>
            <a:custGeom>
              <a:avLst/>
              <a:gdLst>
                <a:gd name="T0" fmla="*/ 8 w 16"/>
                <a:gd name="T1" fmla="*/ 10 h 10"/>
                <a:gd name="T2" fmla="*/ 16 w 16"/>
                <a:gd name="T3" fmla="*/ 2 h 10"/>
                <a:gd name="T4" fmla="*/ 0 w 16"/>
                <a:gd name="T5" fmla="*/ 0 h 10"/>
                <a:gd name="T6" fmla="*/ 8 w 16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0">
                  <a:moveTo>
                    <a:pt x="8" y="10"/>
                  </a:moveTo>
                  <a:lnTo>
                    <a:pt x="16" y="2"/>
                  </a:lnTo>
                  <a:lnTo>
                    <a:pt x="0" y="0"/>
                  </a:lnTo>
                  <a:lnTo>
                    <a:pt x="8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15" name="Freeform 115"/>
            <p:cNvSpPr>
              <a:spLocks/>
            </p:cNvSpPr>
            <p:nvPr/>
          </p:nvSpPr>
          <p:spPr bwMode="black">
            <a:xfrm>
              <a:off x="7269163" y="3378200"/>
              <a:ext cx="104775" cy="44450"/>
            </a:xfrm>
            <a:custGeom>
              <a:avLst/>
              <a:gdLst>
                <a:gd name="T0" fmla="*/ 18 w 66"/>
                <a:gd name="T1" fmla="*/ 20 h 28"/>
                <a:gd name="T2" fmla="*/ 22 w 66"/>
                <a:gd name="T3" fmla="*/ 28 h 28"/>
                <a:gd name="T4" fmla="*/ 50 w 66"/>
                <a:gd name="T5" fmla="*/ 20 h 28"/>
                <a:gd name="T6" fmla="*/ 52 w 66"/>
                <a:gd name="T7" fmla="*/ 22 h 28"/>
                <a:gd name="T8" fmla="*/ 66 w 66"/>
                <a:gd name="T9" fmla="*/ 18 h 28"/>
                <a:gd name="T10" fmla="*/ 58 w 66"/>
                <a:gd name="T11" fmla="*/ 4 h 28"/>
                <a:gd name="T12" fmla="*/ 54 w 66"/>
                <a:gd name="T13" fmla="*/ 10 h 28"/>
                <a:gd name="T14" fmla="*/ 52 w 66"/>
                <a:gd name="T15" fmla="*/ 6 h 28"/>
                <a:gd name="T16" fmla="*/ 46 w 66"/>
                <a:gd name="T17" fmla="*/ 8 h 28"/>
                <a:gd name="T18" fmla="*/ 40 w 66"/>
                <a:gd name="T19" fmla="*/ 0 h 28"/>
                <a:gd name="T20" fmla="*/ 36 w 66"/>
                <a:gd name="T21" fmla="*/ 10 h 28"/>
                <a:gd name="T22" fmla="*/ 34 w 66"/>
                <a:gd name="T23" fmla="*/ 10 h 28"/>
                <a:gd name="T24" fmla="*/ 22 w 66"/>
                <a:gd name="T25" fmla="*/ 8 h 28"/>
                <a:gd name="T26" fmla="*/ 20 w 66"/>
                <a:gd name="T27" fmla="*/ 12 h 28"/>
                <a:gd name="T28" fmla="*/ 20 w 66"/>
                <a:gd name="T29" fmla="*/ 8 h 28"/>
                <a:gd name="T30" fmla="*/ 8 w 66"/>
                <a:gd name="T31" fmla="*/ 4 h 28"/>
                <a:gd name="T32" fmla="*/ 2 w 66"/>
                <a:gd name="T33" fmla="*/ 10 h 28"/>
                <a:gd name="T34" fmla="*/ 0 w 66"/>
                <a:gd name="T35" fmla="*/ 22 h 28"/>
                <a:gd name="T36" fmla="*/ 18 w 66"/>
                <a:gd name="T37" fmla="*/ 22 h 28"/>
                <a:gd name="T38" fmla="*/ 18 w 66"/>
                <a:gd name="T39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" h="28">
                  <a:moveTo>
                    <a:pt x="18" y="20"/>
                  </a:moveTo>
                  <a:lnTo>
                    <a:pt x="22" y="28"/>
                  </a:lnTo>
                  <a:lnTo>
                    <a:pt x="50" y="20"/>
                  </a:lnTo>
                  <a:lnTo>
                    <a:pt x="52" y="22"/>
                  </a:lnTo>
                  <a:lnTo>
                    <a:pt x="66" y="18"/>
                  </a:lnTo>
                  <a:lnTo>
                    <a:pt x="58" y="4"/>
                  </a:lnTo>
                  <a:lnTo>
                    <a:pt x="54" y="10"/>
                  </a:lnTo>
                  <a:lnTo>
                    <a:pt x="52" y="6"/>
                  </a:lnTo>
                  <a:lnTo>
                    <a:pt x="46" y="8"/>
                  </a:lnTo>
                  <a:lnTo>
                    <a:pt x="40" y="0"/>
                  </a:lnTo>
                  <a:lnTo>
                    <a:pt x="36" y="10"/>
                  </a:lnTo>
                  <a:lnTo>
                    <a:pt x="34" y="10"/>
                  </a:lnTo>
                  <a:lnTo>
                    <a:pt x="22" y="8"/>
                  </a:lnTo>
                  <a:lnTo>
                    <a:pt x="20" y="12"/>
                  </a:lnTo>
                  <a:lnTo>
                    <a:pt x="20" y="8"/>
                  </a:lnTo>
                  <a:lnTo>
                    <a:pt x="8" y="4"/>
                  </a:lnTo>
                  <a:lnTo>
                    <a:pt x="2" y="10"/>
                  </a:lnTo>
                  <a:lnTo>
                    <a:pt x="0" y="22"/>
                  </a:lnTo>
                  <a:lnTo>
                    <a:pt x="18" y="22"/>
                  </a:lnTo>
                  <a:lnTo>
                    <a:pt x="1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16" name="Freeform 116"/>
            <p:cNvSpPr>
              <a:spLocks/>
            </p:cNvSpPr>
            <p:nvPr/>
          </p:nvSpPr>
          <p:spPr bwMode="black">
            <a:xfrm>
              <a:off x="7386638" y="3384550"/>
              <a:ext cx="101600" cy="31750"/>
            </a:xfrm>
            <a:custGeom>
              <a:avLst/>
              <a:gdLst>
                <a:gd name="T0" fmla="*/ 54 w 64"/>
                <a:gd name="T1" fmla="*/ 14 h 20"/>
                <a:gd name="T2" fmla="*/ 64 w 64"/>
                <a:gd name="T3" fmla="*/ 6 h 20"/>
                <a:gd name="T4" fmla="*/ 60 w 64"/>
                <a:gd name="T5" fmla="*/ 0 h 20"/>
                <a:gd name="T6" fmla="*/ 56 w 64"/>
                <a:gd name="T7" fmla="*/ 0 h 20"/>
                <a:gd name="T8" fmla="*/ 56 w 64"/>
                <a:gd name="T9" fmla="*/ 4 h 20"/>
                <a:gd name="T10" fmla="*/ 50 w 64"/>
                <a:gd name="T11" fmla="*/ 8 h 20"/>
                <a:gd name="T12" fmla="*/ 44 w 64"/>
                <a:gd name="T13" fmla="*/ 6 h 20"/>
                <a:gd name="T14" fmla="*/ 32 w 64"/>
                <a:gd name="T15" fmla="*/ 8 h 20"/>
                <a:gd name="T16" fmla="*/ 16 w 64"/>
                <a:gd name="T17" fmla="*/ 0 h 20"/>
                <a:gd name="T18" fmla="*/ 0 w 64"/>
                <a:gd name="T19" fmla="*/ 6 h 20"/>
                <a:gd name="T20" fmla="*/ 0 w 64"/>
                <a:gd name="T21" fmla="*/ 16 h 20"/>
                <a:gd name="T22" fmla="*/ 26 w 64"/>
                <a:gd name="T23" fmla="*/ 20 h 20"/>
                <a:gd name="T24" fmla="*/ 54 w 64"/>
                <a:gd name="T25" fmla="*/ 1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20">
                  <a:moveTo>
                    <a:pt x="54" y="14"/>
                  </a:moveTo>
                  <a:lnTo>
                    <a:pt x="64" y="6"/>
                  </a:lnTo>
                  <a:lnTo>
                    <a:pt x="60" y="0"/>
                  </a:lnTo>
                  <a:lnTo>
                    <a:pt x="56" y="0"/>
                  </a:lnTo>
                  <a:lnTo>
                    <a:pt x="56" y="4"/>
                  </a:lnTo>
                  <a:lnTo>
                    <a:pt x="50" y="8"/>
                  </a:lnTo>
                  <a:lnTo>
                    <a:pt x="44" y="6"/>
                  </a:lnTo>
                  <a:lnTo>
                    <a:pt x="32" y="8"/>
                  </a:lnTo>
                  <a:lnTo>
                    <a:pt x="16" y="0"/>
                  </a:lnTo>
                  <a:lnTo>
                    <a:pt x="0" y="6"/>
                  </a:lnTo>
                  <a:lnTo>
                    <a:pt x="0" y="16"/>
                  </a:lnTo>
                  <a:lnTo>
                    <a:pt x="26" y="20"/>
                  </a:lnTo>
                  <a:lnTo>
                    <a:pt x="5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17" name="Freeform 117"/>
            <p:cNvSpPr>
              <a:spLocks/>
            </p:cNvSpPr>
            <p:nvPr/>
          </p:nvSpPr>
          <p:spPr bwMode="black">
            <a:xfrm>
              <a:off x="7494588" y="3390900"/>
              <a:ext cx="117475" cy="66675"/>
            </a:xfrm>
            <a:custGeom>
              <a:avLst/>
              <a:gdLst>
                <a:gd name="T0" fmla="*/ 26 w 74"/>
                <a:gd name="T1" fmla="*/ 36 h 42"/>
                <a:gd name="T2" fmla="*/ 34 w 74"/>
                <a:gd name="T3" fmla="*/ 24 h 42"/>
                <a:gd name="T4" fmla="*/ 72 w 74"/>
                <a:gd name="T5" fmla="*/ 10 h 42"/>
                <a:gd name="T6" fmla="*/ 74 w 74"/>
                <a:gd name="T7" fmla="*/ 0 h 42"/>
                <a:gd name="T8" fmla="*/ 32 w 74"/>
                <a:gd name="T9" fmla="*/ 6 h 42"/>
                <a:gd name="T10" fmla="*/ 24 w 74"/>
                <a:gd name="T11" fmla="*/ 14 h 42"/>
                <a:gd name="T12" fmla="*/ 6 w 74"/>
                <a:gd name="T13" fmla="*/ 22 h 42"/>
                <a:gd name="T14" fmla="*/ 0 w 74"/>
                <a:gd name="T15" fmla="*/ 42 h 42"/>
                <a:gd name="T16" fmla="*/ 10 w 74"/>
                <a:gd name="T17" fmla="*/ 42 h 42"/>
                <a:gd name="T18" fmla="*/ 26 w 74"/>
                <a:gd name="T19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42">
                  <a:moveTo>
                    <a:pt x="26" y="36"/>
                  </a:moveTo>
                  <a:lnTo>
                    <a:pt x="34" y="24"/>
                  </a:lnTo>
                  <a:lnTo>
                    <a:pt x="72" y="10"/>
                  </a:lnTo>
                  <a:lnTo>
                    <a:pt x="74" y="0"/>
                  </a:lnTo>
                  <a:lnTo>
                    <a:pt x="32" y="6"/>
                  </a:lnTo>
                  <a:lnTo>
                    <a:pt x="24" y="14"/>
                  </a:lnTo>
                  <a:lnTo>
                    <a:pt x="6" y="22"/>
                  </a:lnTo>
                  <a:lnTo>
                    <a:pt x="0" y="42"/>
                  </a:lnTo>
                  <a:lnTo>
                    <a:pt x="10" y="42"/>
                  </a:lnTo>
                  <a:lnTo>
                    <a:pt x="26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18" name="Freeform 118"/>
            <p:cNvSpPr>
              <a:spLocks/>
            </p:cNvSpPr>
            <p:nvPr/>
          </p:nvSpPr>
          <p:spPr bwMode="black">
            <a:xfrm>
              <a:off x="7567613" y="3365500"/>
              <a:ext cx="38100" cy="25400"/>
            </a:xfrm>
            <a:custGeom>
              <a:avLst/>
              <a:gdLst>
                <a:gd name="T0" fmla="*/ 24 w 24"/>
                <a:gd name="T1" fmla="*/ 6 h 16"/>
                <a:gd name="T2" fmla="*/ 16 w 24"/>
                <a:gd name="T3" fmla="*/ 0 h 16"/>
                <a:gd name="T4" fmla="*/ 0 w 24"/>
                <a:gd name="T5" fmla="*/ 4 h 16"/>
                <a:gd name="T6" fmla="*/ 0 w 24"/>
                <a:gd name="T7" fmla="*/ 16 h 16"/>
                <a:gd name="T8" fmla="*/ 14 w 24"/>
                <a:gd name="T9" fmla="*/ 12 h 16"/>
                <a:gd name="T10" fmla="*/ 24 w 24"/>
                <a:gd name="T11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6">
                  <a:moveTo>
                    <a:pt x="24" y="6"/>
                  </a:moveTo>
                  <a:lnTo>
                    <a:pt x="16" y="0"/>
                  </a:lnTo>
                  <a:lnTo>
                    <a:pt x="0" y="4"/>
                  </a:lnTo>
                  <a:lnTo>
                    <a:pt x="0" y="16"/>
                  </a:lnTo>
                  <a:lnTo>
                    <a:pt x="14" y="12"/>
                  </a:lnTo>
                  <a:lnTo>
                    <a:pt x="24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19" name="Freeform 119"/>
            <p:cNvSpPr>
              <a:spLocks/>
            </p:cNvSpPr>
            <p:nvPr/>
          </p:nvSpPr>
          <p:spPr bwMode="black">
            <a:xfrm>
              <a:off x="7723188" y="3352800"/>
              <a:ext cx="22225" cy="38100"/>
            </a:xfrm>
            <a:custGeom>
              <a:avLst/>
              <a:gdLst>
                <a:gd name="T0" fmla="*/ 0 w 14"/>
                <a:gd name="T1" fmla="*/ 16 h 24"/>
                <a:gd name="T2" fmla="*/ 6 w 14"/>
                <a:gd name="T3" fmla="*/ 24 h 24"/>
                <a:gd name="T4" fmla="*/ 14 w 14"/>
                <a:gd name="T5" fmla="*/ 12 h 24"/>
                <a:gd name="T6" fmla="*/ 14 w 14"/>
                <a:gd name="T7" fmla="*/ 2 h 24"/>
                <a:gd name="T8" fmla="*/ 8 w 14"/>
                <a:gd name="T9" fmla="*/ 0 h 24"/>
                <a:gd name="T10" fmla="*/ 0 w 14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4">
                  <a:moveTo>
                    <a:pt x="0" y="16"/>
                  </a:moveTo>
                  <a:lnTo>
                    <a:pt x="6" y="24"/>
                  </a:lnTo>
                  <a:lnTo>
                    <a:pt x="14" y="12"/>
                  </a:lnTo>
                  <a:lnTo>
                    <a:pt x="14" y="2"/>
                  </a:lnTo>
                  <a:lnTo>
                    <a:pt x="8" y="0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20" name="Freeform 120"/>
            <p:cNvSpPr>
              <a:spLocks/>
            </p:cNvSpPr>
            <p:nvPr/>
          </p:nvSpPr>
          <p:spPr bwMode="black">
            <a:xfrm>
              <a:off x="7805738" y="3298825"/>
              <a:ext cx="28575" cy="60325"/>
            </a:xfrm>
            <a:custGeom>
              <a:avLst/>
              <a:gdLst>
                <a:gd name="T0" fmla="*/ 10 w 18"/>
                <a:gd name="T1" fmla="*/ 38 h 38"/>
                <a:gd name="T2" fmla="*/ 14 w 18"/>
                <a:gd name="T3" fmla="*/ 30 h 38"/>
                <a:gd name="T4" fmla="*/ 18 w 18"/>
                <a:gd name="T5" fmla="*/ 34 h 38"/>
                <a:gd name="T6" fmla="*/ 18 w 18"/>
                <a:gd name="T7" fmla="*/ 26 h 38"/>
                <a:gd name="T8" fmla="*/ 18 w 18"/>
                <a:gd name="T9" fmla="*/ 26 h 38"/>
                <a:gd name="T10" fmla="*/ 18 w 18"/>
                <a:gd name="T11" fmla="*/ 6 h 38"/>
                <a:gd name="T12" fmla="*/ 12 w 18"/>
                <a:gd name="T13" fmla="*/ 0 h 38"/>
                <a:gd name="T14" fmla="*/ 6 w 18"/>
                <a:gd name="T15" fmla="*/ 12 h 38"/>
                <a:gd name="T16" fmla="*/ 6 w 18"/>
                <a:gd name="T17" fmla="*/ 12 h 38"/>
                <a:gd name="T18" fmla="*/ 6 w 18"/>
                <a:gd name="T19" fmla="*/ 16 h 38"/>
                <a:gd name="T20" fmla="*/ 2 w 18"/>
                <a:gd name="T21" fmla="*/ 14 h 38"/>
                <a:gd name="T22" fmla="*/ 4 w 18"/>
                <a:gd name="T23" fmla="*/ 24 h 38"/>
                <a:gd name="T24" fmla="*/ 0 w 18"/>
                <a:gd name="T25" fmla="*/ 22 h 38"/>
                <a:gd name="T26" fmla="*/ 10 w 18"/>
                <a:gd name="T2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38">
                  <a:moveTo>
                    <a:pt x="10" y="38"/>
                  </a:moveTo>
                  <a:lnTo>
                    <a:pt x="14" y="30"/>
                  </a:lnTo>
                  <a:lnTo>
                    <a:pt x="18" y="34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6"/>
                  </a:lnTo>
                  <a:lnTo>
                    <a:pt x="2" y="14"/>
                  </a:lnTo>
                  <a:lnTo>
                    <a:pt x="4" y="24"/>
                  </a:lnTo>
                  <a:lnTo>
                    <a:pt x="0" y="22"/>
                  </a:lnTo>
                  <a:lnTo>
                    <a:pt x="10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21" name="Freeform 121"/>
            <p:cNvSpPr>
              <a:spLocks/>
            </p:cNvSpPr>
            <p:nvPr/>
          </p:nvSpPr>
          <p:spPr bwMode="black">
            <a:xfrm>
              <a:off x="7777163" y="3298825"/>
              <a:ext cx="19050" cy="22225"/>
            </a:xfrm>
            <a:custGeom>
              <a:avLst/>
              <a:gdLst>
                <a:gd name="T0" fmla="*/ 6 w 12"/>
                <a:gd name="T1" fmla="*/ 14 h 14"/>
                <a:gd name="T2" fmla="*/ 12 w 12"/>
                <a:gd name="T3" fmla="*/ 0 h 14"/>
                <a:gd name="T4" fmla="*/ 2 w 12"/>
                <a:gd name="T5" fmla="*/ 2 h 14"/>
                <a:gd name="T6" fmla="*/ 0 w 12"/>
                <a:gd name="T7" fmla="*/ 12 h 14"/>
                <a:gd name="T8" fmla="*/ 6 w 1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6" y="14"/>
                  </a:moveTo>
                  <a:lnTo>
                    <a:pt x="12" y="0"/>
                  </a:lnTo>
                  <a:lnTo>
                    <a:pt x="2" y="2"/>
                  </a:lnTo>
                  <a:lnTo>
                    <a:pt x="0" y="12"/>
                  </a:lnTo>
                  <a:lnTo>
                    <a:pt x="6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22" name="Freeform 122"/>
            <p:cNvSpPr>
              <a:spLocks/>
            </p:cNvSpPr>
            <p:nvPr/>
          </p:nvSpPr>
          <p:spPr bwMode="black">
            <a:xfrm>
              <a:off x="7678738" y="3190875"/>
              <a:ext cx="28575" cy="22225"/>
            </a:xfrm>
            <a:custGeom>
              <a:avLst/>
              <a:gdLst>
                <a:gd name="T0" fmla="*/ 8 w 18"/>
                <a:gd name="T1" fmla="*/ 14 h 14"/>
                <a:gd name="T2" fmla="*/ 18 w 18"/>
                <a:gd name="T3" fmla="*/ 10 h 14"/>
                <a:gd name="T4" fmla="*/ 16 w 18"/>
                <a:gd name="T5" fmla="*/ 0 h 14"/>
                <a:gd name="T6" fmla="*/ 0 w 18"/>
                <a:gd name="T7" fmla="*/ 4 h 14"/>
                <a:gd name="T8" fmla="*/ 8 w 18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4">
                  <a:moveTo>
                    <a:pt x="8" y="14"/>
                  </a:moveTo>
                  <a:lnTo>
                    <a:pt x="18" y="10"/>
                  </a:lnTo>
                  <a:lnTo>
                    <a:pt x="16" y="0"/>
                  </a:lnTo>
                  <a:lnTo>
                    <a:pt x="0" y="4"/>
                  </a:lnTo>
                  <a:lnTo>
                    <a:pt x="8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23" name="Freeform 123"/>
            <p:cNvSpPr>
              <a:spLocks/>
            </p:cNvSpPr>
            <p:nvPr/>
          </p:nvSpPr>
          <p:spPr bwMode="black">
            <a:xfrm>
              <a:off x="7697788" y="3143250"/>
              <a:ext cx="41275" cy="19050"/>
            </a:xfrm>
            <a:custGeom>
              <a:avLst/>
              <a:gdLst>
                <a:gd name="T0" fmla="*/ 12 w 26"/>
                <a:gd name="T1" fmla="*/ 12 h 12"/>
                <a:gd name="T2" fmla="*/ 26 w 26"/>
                <a:gd name="T3" fmla="*/ 8 h 12"/>
                <a:gd name="T4" fmla="*/ 10 w 26"/>
                <a:gd name="T5" fmla="*/ 0 h 12"/>
                <a:gd name="T6" fmla="*/ 0 w 26"/>
                <a:gd name="T7" fmla="*/ 4 h 12"/>
                <a:gd name="T8" fmla="*/ 12 w 2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2">
                  <a:moveTo>
                    <a:pt x="12" y="12"/>
                  </a:moveTo>
                  <a:lnTo>
                    <a:pt x="26" y="8"/>
                  </a:lnTo>
                  <a:lnTo>
                    <a:pt x="10" y="0"/>
                  </a:lnTo>
                  <a:lnTo>
                    <a:pt x="0" y="4"/>
                  </a:lnTo>
                  <a:lnTo>
                    <a:pt x="12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24" name="Freeform 124"/>
            <p:cNvSpPr>
              <a:spLocks/>
            </p:cNvSpPr>
            <p:nvPr/>
          </p:nvSpPr>
          <p:spPr bwMode="black">
            <a:xfrm>
              <a:off x="7843838" y="3165475"/>
              <a:ext cx="44450" cy="22225"/>
            </a:xfrm>
            <a:custGeom>
              <a:avLst/>
              <a:gdLst>
                <a:gd name="T0" fmla="*/ 28 w 28"/>
                <a:gd name="T1" fmla="*/ 10 h 14"/>
                <a:gd name="T2" fmla="*/ 16 w 28"/>
                <a:gd name="T3" fmla="*/ 0 h 14"/>
                <a:gd name="T4" fmla="*/ 0 w 28"/>
                <a:gd name="T5" fmla="*/ 0 h 14"/>
                <a:gd name="T6" fmla="*/ 18 w 28"/>
                <a:gd name="T7" fmla="*/ 14 h 14"/>
                <a:gd name="T8" fmla="*/ 28 w 28"/>
                <a:gd name="T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4">
                  <a:moveTo>
                    <a:pt x="28" y="10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18" y="14"/>
                  </a:lnTo>
                  <a:lnTo>
                    <a:pt x="28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25" name="Freeform 125"/>
            <p:cNvSpPr>
              <a:spLocks noEditPoints="1"/>
            </p:cNvSpPr>
            <p:nvPr/>
          </p:nvSpPr>
          <p:spPr bwMode="black">
            <a:xfrm>
              <a:off x="7624763" y="3225800"/>
              <a:ext cx="95250" cy="44450"/>
            </a:xfrm>
            <a:custGeom>
              <a:avLst/>
              <a:gdLst>
                <a:gd name="T0" fmla="*/ 12 w 60"/>
                <a:gd name="T1" fmla="*/ 16 h 28"/>
                <a:gd name="T2" fmla="*/ 14 w 60"/>
                <a:gd name="T3" fmla="*/ 18 h 28"/>
                <a:gd name="T4" fmla="*/ 22 w 60"/>
                <a:gd name="T5" fmla="*/ 14 h 28"/>
                <a:gd name="T6" fmla="*/ 28 w 60"/>
                <a:gd name="T7" fmla="*/ 16 h 28"/>
                <a:gd name="T8" fmla="*/ 36 w 60"/>
                <a:gd name="T9" fmla="*/ 16 h 28"/>
                <a:gd name="T10" fmla="*/ 58 w 60"/>
                <a:gd name="T11" fmla="*/ 26 h 28"/>
                <a:gd name="T12" fmla="*/ 60 w 60"/>
                <a:gd name="T13" fmla="*/ 18 h 28"/>
                <a:gd name="T14" fmla="*/ 54 w 60"/>
                <a:gd name="T15" fmla="*/ 4 h 28"/>
                <a:gd name="T16" fmla="*/ 34 w 60"/>
                <a:gd name="T17" fmla="*/ 0 h 28"/>
                <a:gd name="T18" fmla="*/ 8 w 60"/>
                <a:gd name="T19" fmla="*/ 0 h 28"/>
                <a:gd name="T20" fmla="*/ 0 w 60"/>
                <a:gd name="T21" fmla="*/ 10 h 28"/>
                <a:gd name="T22" fmla="*/ 2 w 60"/>
                <a:gd name="T23" fmla="*/ 22 h 28"/>
                <a:gd name="T24" fmla="*/ 4 w 60"/>
                <a:gd name="T25" fmla="*/ 20 h 28"/>
                <a:gd name="T26" fmla="*/ 4 w 60"/>
                <a:gd name="T27" fmla="*/ 28 h 28"/>
                <a:gd name="T28" fmla="*/ 12 w 60"/>
                <a:gd name="T29" fmla="*/ 16 h 28"/>
                <a:gd name="T30" fmla="*/ 8 w 60"/>
                <a:gd name="T31" fmla="*/ 14 h 28"/>
                <a:gd name="T32" fmla="*/ 8 w 60"/>
                <a:gd name="T33" fmla="*/ 14 h 28"/>
                <a:gd name="T34" fmla="*/ 8 w 60"/>
                <a:gd name="T35" fmla="*/ 14 h 28"/>
                <a:gd name="T36" fmla="*/ 8 w 60"/>
                <a:gd name="T37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0" h="28">
                  <a:moveTo>
                    <a:pt x="12" y="16"/>
                  </a:moveTo>
                  <a:lnTo>
                    <a:pt x="14" y="18"/>
                  </a:lnTo>
                  <a:lnTo>
                    <a:pt x="22" y="14"/>
                  </a:lnTo>
                  <a:lnTo>
                    <a:pt x="28" y="16"/>
                  </a:lnTo>
                  <a:lnTo>
                    <a:pt x="36" y="16"/>
                  </a:lnTo>
                  <a:lnTo>
                    <a:pt x="58" y="26"/>
                  </a:lnTo>
                  <a:lnTo>
                    <a:pt x="60" y="18"/>
                  </a:lnTo>
                  <a:lnTo>
                    <a:pt x="54" y="4"/>
                  </a:lnTo>
                  <a:lnTo>
                    <a:pt x="34" y="0"/>
                  </a:lnTo>
                  <a:lnTo>
                    <a:pt x="8" y="0"/>
                  </a:lnTo>
                  <a:lnTo>
                    <a:pt x="0" y="10"/>
                  </a:lnTo>
                  <a:lnTo>
                    <a:pt x="2" y="22"/>
                  </a:lnTo>
                  <a:lnTo>
                    <a:pt x="4" y="20"/>
                  </a:lnTo>
                  <a:lnTo>
                    <a:pt x="4" y="28"/>
                  </a:lnTo>
                  <a:lnTo>
                    <a:pt x="12" y="16"/>
                  </a:lnTo>
                  <a:close/>
                  <a:moveTo>
                    <a:pt x="8" y="14"/>
                  </a:moveTo>
                  <a:lnTo>
                    <a:pt x="8" y="14"/>
                  </a:lnTo>
                  <a:lnTo>
                    <a:pt x="8" y="14"/>
                  </a:lnTo>
                  <a:lnTo>
                    <a:pt x="8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26" name="Freeform 126"/>
            <p:cNvSpPr>
              <a:spLocks noEditPoints="1"/>
            </p:cNvSpPr>
            <p:nvPr/>
          </p:nvSpPr>
          <p:spPr bwMode="black">
            <a:xfrm>
              <a:off x="6651625" y="2974975"/>
              <a:ext cx="617538" cy="441325"/>
            </a:xfrm>
            <a:custGeom>
              <a:avLst/>
              <a:gdLst>
                <a:gd name="T0" fmla="*/ 365 w 389"/>
                <a:gd name="T1" fmla="*/ 266 h 278"/>
                <a:gd name="T2" fmla="*/ 379 w 389"/>
                <a:gd name="T3" fmla="*/ 278 h 278"/>
                <a:gd name="T4" fmla="*/ 383 w 389"/>
                <a:gd name="T5" fmla="*/ 256 h 278"/>
                <a:gd name="T6" fmla="*/ 365 w 389"/>
                <a:gd name="T7" fmla="*/ 252 h 278"/>
                <a:gd name="T8" fmla="*/ 335 w 389"/>
                <a:gd name="T9" fmla="*/ 244 h 278"/>
                <a:gd name="T10" fmla="*/ 359 w 389"/>
                <a:gd name="T11" fmla="*/ 242 h 278"/>
                <a:gd name="T12" fmla="*/ 329 w 389"/>
                <a:gd name="T13" fmla="*/ 234 h 278"/>
                <a:gd name="T14" fmla="*/ 307 w 389"/>
                <a:gd name="T15" fmla="*/ 228 h 278"/>
                <a:gd name="T16" fmla="*/ 297 w 389"/>
                <a:gd name="T17" fmla="*/ 224 h 278"/>
                <a:gd name="T18" fmla="*/ 291 w 389"/>
                <a:gd name="T19" fmla="*/ 228 h 278"/>
                <a:gd name="T20" fmla="*/ 261 w 389"/>
                <a:gd name="T21" fmla="*/ 232 h 278"/>
                <a:gd name="T22" fmla="*/ 235 w 389"/>
                <a:gd name="T23" fmla="*/ 220 h 278"/>
                <a:gd name="T24" fmla="*/ 221 w 389"/>
                <a:gd name="T25" fmla="*/ 218 h 278"/>
                <a:gd name="T26" fmla="*/ 205 w 389"/>
                <a:gd name="T27" fmla="*/ 218 h 278"/>
                <a:gd name="T28" fmla="*/ 209 w 389"/>
                <a:gd name="T29" fmla="*/ 162 h 278"/>
                <a:gd name="T30" fmla="*/ 221 w 389"/>
                <a:gd name="T31" fmla="*/ 152 h 278"/>
                <a:gd name="T32" fmla="*/ 205 w 389"/>
                <a:gd name="T33" fmla="*/ 130 h 278"/>
                <a:gd name="T34" fmla="*/ 194 w 389"/>
                <a:gd name="T35" fmla="*/ 134 h 278"/>
                <a:gd name="T36" fmla="*/ 182 w 389"/>
                <a:gd name="T37" fmla="*/ 140 h 278"/>
                <a:gd name="T38" fmla="*/ 162 w 389"/>
                <a:gd name="T39" fmla="*/ 120 h 278"/>
                <a:gd name="T40" fmla="*/ 166 w 389"/>
                <a:gd name="T41" fmla="*/ 110 h 278"/>
                <a:gd name="T42" fmla="*/ 168 w 389"/>
                <a:gd name="T43" fmla="*/ 108 h 278"/>
                <a:gd name="T44" fmla="*/ 158 w 389"/>
                <a:gd name="T45" fmla="*/ 94 h 278"/>
                <a:gd name="T46" fmla="*/ 154 w 389"/>
                <a:gd name="T47" fmla="*/ 86 h 278"/>
                <a:gd name="T48" fmla="*/ 142 w 389"/>
                <a:gd name="T49" fmla="*/ 76 h 278"/>
                <a:gd name="T50" fmla="*/ 132 w 389"/>
                <a:gd name="T51" fmla="*/ 78 h 278"/>
                <a:gd name="T52" fmla="*/ 130 w 389"/>
                <a:gd name="T53" fmla="*/ 66 h 278"/>
                <a:gd name="T54" fmla="*/ 114 w 389"/>
                <a:gd name="T55" fmla="*/ 62 h 278"/>
                <a:gd name="T56" fmla="*/ 108 w 389"/>
                <a:gd name="T57" fmla="*/ 64 h 278"/>
                <a:gd name="T58" fmla="*/ 64 w 389"/>
                <a:gd name="T59" fmla="*/ 28 h 278"/>
                <a:gd name="T60" fmla="*/ 26 w 389"/>
                <a:gd name="T61" fmla="*/ 6 h 278"/>
                <a:gd name="T62" fmla="*/ 0 w 389"/>
                <a:gd name="T63" fmla="*/ 0 h 278"/>
                <a:gd name="T64" fmla="*/ 8 w 389"/>
                <a:gd name="T65" fmla="*/ 20 h 278"/>
                <a:gd name="T66" fmla="*/ 38 w 389"/>
                <a:gd name="T67" fmla="*/ 44 h 278"/>
                <a:gd name="T68" fmla="*/ 50 w 389"/>
                <a:gd name="T69" fmla="*/ 66 h 278"/>
                <a:gd name="T70" fmla="*/ 68 w 389"/>
                <a:gd name="T71" fmla="*/ 76 h 278"/>
                <a:gd name="T72" fmla="*/ 88 w 389"/>
                <a:gd name="T73" fmla="*/ 108 h 278"/>
                <a:gd name="T74" fmla="*/ 110 w 389"/>
                <a:gd name="T75" fmla="*/ 152 h 278"/>
                <a:gd name="T76" fmla="*/ 140 w 389"/>
                <a:gd name="T77" fmla="*/ 186 h 278"/>
                <a:gd name="T78" fmla="*/ 184 w 389"/>
                <a:gd name="T79" fmla="*/ 222 h 278"/>
                <a:gd name="T80" fmla="*/ 190 w 389"/>
                <a:gd name="T81" fmla="*/ 218 h 278"/>
                <a:gd name="T82" fmla="*/ 203 w 389"/>
                <a:gd name="T83" fmla="*/ 220 h 278"/>
                <a:gd name="T84" fmla="*/ 188 w 389"/>
                <a:gd name="T85" fmla="*/ 228 h 278"/>
                <a:gd name="T86" fmla="*/ 211 w 389"/>
                <a:gd name="T87" fmla="*/ 240 h 278"/>
                <a:gd name="T88" fmla="*/ 223 w 389"/>
                <a:gd name="T89" fmla="*/ 250 h 278"/>
                <a:gd name="T90" fmla="*/ 257 w 389"/>
                <a:gd name="T91" fmla="*/ 254 h 278"/>
                <a:gd name="T92" fmla="*/ 295 w 389"/>
                <a:gd name="T93" fmla="*/ 264 h 278"/>
                <a:gd name="T94" fmla="*/ 319 w 389"/>
                <a:gd name="T95" fmla="*/ 266 h 278"/>
                <a:gd name="T96" fmla="*/ 339 w 389"/>
                <a:gd name="T97" fmla="*/ 266 h 278"/>
                <a:gd name="T98" fmla="*/ 367 w 389"/>
                <a:gd name="T99" fmla="*/ 272 h 278"/>
                <a:gd name="T100" fmla="*/ 201 w 389"/>
                <a:gd name="T101" fmla="*/ 150 h 278"/>
                <a:gd name="T102" fmla="*/ 199 w 389"/>
                <a:gd name="T103" fmla="*/ 150 h 278"/>
                <a:gd name="T104" fmla="*/ 188 w 389"/>
                <a:gd name="T105" fmla="*/ 14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9" h="278">
                  <a:moveTo>
                    <a:pt x="367" y="272"/>
                  </a:moveTo>
                  <a:lnTo>
                    <a:pt x="365" y="266"/>
                  </a:lnTo>
                  <a:lnTo>
                    <a:pt x="371" y="266"/>
                  </a:lnTo>
                  <a:lnTo>
                    <a:pt x="379" y="278"/>
                  </a:lnTo>
                  <a:lnTo>
                    <a:pt x="389" y="262"/>
                  </a:lnTo>
                  <a:lnTo>
                    <a:pt x="383" y="256"/>
                  </a:lnTo>
                  <a:lnTo>
                    <a:pt x="365" y="256"/>
                  </a:lnTo>
                  <a:lnTo>
                    <a:pt x="365" y="252"/>
                  </a:lnTo>
                  <a:lnTo>
                    <a:pt x="337" y="248"/>
                  </a:lnTo>
                  <a:lnTo>
                    <a:pt x="335" y="244"/>
                  </a:lnTo>
                  <a:lnTo>
                    <a:pt x="345" y="244"/>
                  </a:lnTo>
                  <a:lnTo>
                    <a:pt x="359" y="242"/>
                  </a:lnTo>
                  <a:lnTo>
                    <a:pt x="355" y="234"/>
                  </a:lnTo>
                  <a:lnTo>
                    <a:pt x="329" y="234"/>
                  </a:lnTo>
                  <a:lnTo>
                    <a:pt x="329" y="234"/>
                  </a:lnTo>
                  <a:lnTo>
                    <a:pt x="307" y="228"/>
                  </a:lnTo>
                  <a:lnTo>
                    <a:pt x="303" y="230"/>
                  </a:lnTo>
                  <a:lnTo>
                    <a:pt x="297" y="224"/>
                  </a:lnTo>
                  <a:lnTo>
                    <a:pt x="295" y="224"/>
                  </a:lnTo>
                  <a:lnTo>
                    <a:pt x="291" y="228"/>
                  </a:lnTo>
                  <a:lnTo>
                    <a:pt x="285" y="234"/>
                  </a:lnTo>
                  <a:lnTo>
                    <a:pt x="261" y="232"/>
                  </a:lnTo>
                  <a:lnTo>
                    <a:pt x="249" y="222"/>
                  </a:lnTo>
                  <a:lnTo>
                    <a:pt x="235" y="220"/>
                  </a:lnTo>
                  <a:lnTo>
                    <a:pt x="233" y="214"/>
                  </a:lnTo>
                  <a:lnTo>
                    <a:pt x="221" y="218"/>
                  </a:lnTo>
                  <a:lnTo>
                    <a:pt x="209" y="216"/>
                  </a:lnTo>
                  <a:lnTo>
                    <a:pt x="205" y="218"/>
                  </a:lnTo>
                  <a:lnTo>
                    <a:pt x="209" y="162"/>
                  </a:lnTo>
                  <a:lnTo>
                    <a:pt x="209" y="162"/>
                  </a:lnTo>
                  <a:lnTo>
                    <a:pt x="221" y="168"/>
                  </a:lnTo>
                  <a:lnTo>
                    <a:pt x="221" y="152"/>
                  </a:lnTo>
                  <a:lnTo>
                    <a:pt x="213" y="150"/>
                  </a:lnTo>
                  <a:lnTo>
                    <a:pt x="205" y="130"/>
                  </a:lnTo>
                  <a:lnTo>
                    <a:pt x="199" y="136"/>
                  </a:lnTo>
                  <a:lnTo>
                    <a:pt x="194" y="134"/>
                  </a:lnTo>
                  <a:lnTo>
                    <a:pt x="188" y="144"/>
                  </a:lnTo>
                  <a:lnTo>
                    <a:pt x="182" y="140"/>
                  </a:lnTo>
                  <a:lnTo>
                    <a:pt x="178" y="126"/>
                  </a:lnTo>
                  <a:lnTo>
                    <a:pt x="162" y="120"/>
                  </a:lnTo>
                  <a:lnTo>
                    <a:pt x="162" y="120"/>
                  </a:lnTo>
                  <a:lnTo>
                    <a:pt x="166" y="110"/>
                  </a:lnTo>
                  <a:lnTo>
                    <a:pt x="164" y="110"/>
                  </a:lnTo>
                  <a:lnTo>
                    <a:pt x="168" y="108"/>
                  </a:lnTo>
                  <a:lnTo>
                    <a:pt x="164" y="100"/>
                  </a:lnTo>
                  <a:lnTo>
                    <a:pt x="158" y="94"/>
                  </a:lnTo>
                  <a:lnTo>
                    <a:pt x="154" y="98"/>
                  </a:lnTo>
                  <a:lnTo>
                    <a:pt x="154" y="86"/>
                  </a:lnTo>
                  <a:lnTo>
                    <a:pt x="144" y="86"/>
                  </a:lnTo>
                  <a:lnTo>
                    <a:pt x="142" y="76"/>
                  </a:lnTo>
                  <a:lnTo>
                    <a:pt x="132" y="74"/>
                  </a:lnTo>
                  <a:lnTo>
                    <a:pt x="132" y="78"/>
                  </a:lnTo>
                  <a:lnTo>
                    <a:pt x="128" y="76"/>
                  </a:lnTo>
                  <a:lnTo>
                    <a:pt x="130" y="66"/>
                  </a:lnTo>
                  <a:lnTo>
                    <a:pt x="118" y="66"/>
                  </a:lnTo>
                  <a:lnTo>
                    <a:pt x="114" y="62"/>
                  </a:lnTo>
                  <a:lnTo>
                    <a:pt x="110" y="66"/>
                  </a:lnTo>
                  <a:lnTo>
                    <a:pt x="108" y="64"/>
                  </a:lnTo>
                  <a:lnTo>
                    <a:pt x="84" y="42"/>
                  </a:lnTo>
                  <a:lnTo>
                    <a:pt x="64" y="28"/>
                  </a:lnTo>
                  <a:lnTo>
                    <a:pt x="50" y="8"/>
                  </a:lnTo>
                  <a:lnTo>
                    <a:pt x="26" y="6"/>
                  </a:lnTo>
                  <a:lnTo>
                    <a:pt x="14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8" y="20"/>
                  </a:lnTo>
                  <a:lnTo>
                    <a:pt x="30" y="40"/>
                  </a:lnTo>
                  <a:lnTo>
                    <a:pt x="38" y="44"/>
                  </a:lnTo>
                  <a:lnTo>
                    <a:pt x="46" y="54"/>
                  </a:lnTo>
                  <a:lnTo>
                    <a:pt x="50" y="66"/>
                  </a:lnTo>
                  <a:lnTo>
                    <a:pt x="64" y="72"/>
                  </a:lnTo>
                  <a:lnTo>
                    <a:pt x="68" y="76"/>
                  </a:lnTo>
                  <a:lnTo>
                    <a:pt x="78" y="104"/>
                  </a:lnTo>
                  <a:lnTo>
                    <a:pt x="88" y="108"/>
                  </a:lnTo>
                  <a:lnTo>
                    <a:pt x="96" y="120"/>
                  </a:lnTo>
                  <a:lnTo>
                    <a:pt x="110" y="152"/>
                  </a:lnTo>
                  <a:lnTo>
                    <a:pt x="134" y="176"/>
                  </a:lnTo>
                  <a:lnTo>
                    <a:pt x="140" y="186"/>
                  </a:lnTo>
                  <a:lnTo>
                    <a:pt x="164" y="202"/>
                  </a:lnTo>
                  <a:lnTo>
                    <a:pt x="184" y="222"/>
                  </a:lnTo>
                  <a:lnTo>
                    <a:pt x="184" y="214"/>
                  </a:lnTo>
                  <a:lnTo>
                    <a:pt x="190" y="218"/>
                  </a:lnTo>
                  <a:lnTo>
                    <a:pt x="194" y="214"/>
                  </a:lnTo>
                  <a:lnTo>
                    <a:pt x="203" y="220"/>
                  </a:lnTo>
                  <a:lnTo>
                    <a:pt x="197" y="228"/>
                  </a:lnTo>
                  <a:lnTo>
                    <a:pt x="188" y="228"/>
                  </a:lnTo>
                  <a:lnTo>
                    <a:pt x="192" y="236"/>
                  </a:lnTo>
                  <a:lnTo>
                    <a:pt x="211" y="240"/>
                  </a:lnTo>
                  <a:lnTo>
                    <a:pt x="209" y="242"/>
                  </a:lnTo>
                  <a:lnTo>
                    <a:pt x="223" y="250"/>
                  </a:lnTo>
                  <a:lnTo>
                    <a:pt x="251" y="256"/>
                  </a:lnTo>
                  <a:lnTo>
                    <a:pt x="257" y="254"/>
                  </a:lnTo>
                  <a:lnTo>
                    <a:pt x="273" y="254"/>
                  </a:lnTo>
                  <a:lnTo>
                    <a:pt x="295" y="264"/>
                  </a:lnTo>
                  <a:lnTo>
                    <a:pt x="311" y="266"/>
                  </a:lnTo>
                  <a:lnTo>
                    <a:pt x="319" y="266"/>
                  </a:lnTo>
                  <a:lnTo>
                    <a:pt x="331" y="268"/>
                  </a:lnTo>
                  <a:lnTo>
                    <a:pt x="339" y="266"/>
                  </a:lnTo>
                  <a:lnTo>
                    <a:pt x="369" y="276"/>
                  </a:lnTo>
                  <a:lnTo>
                    <a:pt x="367" y="272"/>
                  </a:lnTo>
                  <a:close/>
                  <a:moveTo>
                    <a:pt x="188" y="146"/>
                  </a:moveTo>
                  <a:lnTo>
                    <a:pt x="201" y="150"/>
                  </a:lnTo>
                  <a:lnTo>
                    <a:pt x="203" y="154"/>
                  </a:lnTo>
                  <a:lnTo>
                    <a:pt x="199" y="150"/>
                  </a:lnTo>
                  <a:lnTo>
                    <a:pt x="188" y="150"/>
                  </a:lnTo>
                  <a:lnTo>
                    <a:pt x="188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27" name="Freeform 127"/>
            <p:cNvSpPr>
              <a:spLocks/>
            </p:cNvSpPr>
            <p:nvPr/>
          </p:nvSpPr>
          <p:spPr bwMode="black">
            <a:xfrm>
              <a:off x="7021513" y="3216275"/>
              <a:ext cx="28575" cy="25400"/>
            </a:xfrm>
            <a:custGeom>
              <a:avLst/>
              <a:gdLst>
                <a:gd name="T0" fmla="*/ 18 w 18"/>
                <a:gd name="T1" fmla="*/ 6 h 16"/>
                <a:gd name="T2" fmla="*/ 4 w 18"/>
                <a:gd name="T3" fmla="*/ 0 h 16"/>
                <a:gd name="T4" fmla="*/ 0 w 18"/>
                <a:gd name="T5" fmla="*/ 14 h 16"/>
                <a:gd name="T6" fmla="*/ 14 w 18"/>
                <a:gd name="T7" fmla="*/ 16 h 16"/>
                <a:gd name="T8" fmla="*/ 18 w 18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18" y="6"/>
                  </a:moveTo>
                  <a:lnTo>
                    <a:pt x="4" y="0"/>
                  </a:lnTo>
                  <a:lnTo>
                    <a:pt x="0" y="14"/>
                  </a:lnTo>
                  <a:lnTo>
                    <a:pt x="14" y="16"/>
                  </a:lnTo>
                  <a:lnTo>
                    <a:pt x="18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28" name="Freeform 128"/>
            <p:cNvSpPr>
              <a:spLocks/>
            </p:cNvSpPr>
            <p:nvPr/>
          </p:nvSpPr>
          <p:spPr bwMode="black">
            <a:xfrm>
              <a:off x="6924675" y="3146425"/>
              <a:ext cx="15875" cy="19050"/>
            </a:xfrm>
            <a:custGeom>
              <a:avLst/>
              <a:gdLst>
                <a:gd name="T0" fmla="*/ 8 w 10"/>
                <a:gd name="T1" fmla="*/ 0 h 12"/>
                <a:gd name="T2" fmla="*/ 0 w 10"/>
                <a:gd name="T3" fmla="*/ 10 h 12"/>
                <a:gd name="T4" fmla="*/ 4 w 10"/>
                <a:gd name="T5" fmla="*/ 12 h 12"/>
                <a:gd name="T6" fmla="*/ 10 w 10"/>
                <a:gd name="T7" fmla="*/ 12 h 12"/>
                <a:gd name="T8" fmla="*/ 8 w 1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8" y="0"/>
                  </a:moveTo>
                  <a:lnTo>
                    <a:pt x="0" y="10"/>
                  </a:lnTo>
                  <a:lnTo>
                    <a:pt x="4" y="12"/>
                  </a:lnTo>
                  <a:lnTo>
                    <a:pt x="10" y="12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29" name="Freeform 129"/>
            <p:cNvSpPr>
              <a:spLocks/>
            </p:cNvSpPr>
            <p:nvPr/>
          </p:nvSpPr>
          <p:spPr bwMode="black">
            <a:xfrm>
              <a:off x="7707313" y="1784350"/>
              <a:ext cx="361950" cy="295275"/>
            </a:xfrm>
            <a:custGeom>
              <a:avLst/>
              <a:gdLst>
                <a:gd name="T0" fmla="*/ 128 w 228"/>
                <a:gd name="T1" fmla="*/ 96 h 186"/>
                <a:gd name="T2" fmla="*/ 116 w 228"/>
                <a:gd name="T3" fmla="*/ 112 h 186"/>
                <a:gd name="T4" fmla="*/ 106 w 228"/>
                <a:gd name="T5" fmla="*/ 124 h 186"/>
                <a:gd name="T6" fmla="*/ 96 w 228"/>
                <a:gd name="T7" fmla="*/ 132 h 186"/>
                <a:gd name="T8" fmla="*/ 76 w 228"/>
                <a:gd name="T9" fmla="*/ 132 h 186"/>
                <a:gd name="T10" fmla="*/ 54 w 228"/>
                <a:gd name="T11" fmla="*/ 132 h 186"/>
                <a:gd name="T12" fmla="*/ 38 w 228"/>
                <a:gd name="T13" fmla="*/ 138 h 186"/>
                <a:gd name="T14" fmla="*/ 26 w 228"/>
                <a:gd name="T15" fmla="*/ 148 h 186"/>
                <a:gd name="T16" fmla="*/ 14 w 228"/>
                <a:gd name="T17" fmla="*/ 160 h 186"/>
                <a:gd name="T18" fmla="*/ 0 w 228"/>
                <a:gd name="T19" fmla="*/ 168 h 186"/>
                <a:gd name="T20" fmla="*/ 6 w 228"/>
                <a:gd name="T21" fmla="*/ 168 h 186"/>
                <a:gd name="T22" fmla="*/ 16 w 228"/>
                <a:gd name="T23" fmla="*/ 172 h 186"/>
                <a:gd name="T24" fmla="*/ 36 w 228"/>
                <a:gd name="T25" fmla="*/ 168 h 186"/>
                <a:gd name="T26" fmla="*/ 52 w 228"/>
                <a:gd name="T27" fmla="*/ 162 h 186"/>
                <a:gd name="T28" fmla="*/ 68 w 228"/>
                <a:gd name="T29" fmla="*/ 160 h 186"/>
                <a:gd name="T30" fmla="*/ 74 w 228"/>
                <a:gd name="T31" fmla="*/ 154 h 186"/>
                <a:gd name="T32" fmla="*/ 92 w 228"/>
                <a:gd name="T33" fmla="*/ 160 h 186"/>
                <a:gd name="T34" fmla="*/ 90 w 228"/>
                <a:gd name="T35" fmla="*/ 170 h 186"/>
                <a:gd name="T36" fmla="*/ 90 w 228"/>
                <a:gd name="T37" fmla="*/ 176 h 186"/>
                <a:gd name="T38" fmla="*/ 102 w 228"/>
                <a:gd name="T39" fmla="*/ 186 h 186"/>
                <a:gd name="T40" fmla="*/ 120 w 228"/>
                <a:gd name="T41" fmla="*/ 166 h 186"/>
                <a:gd name="T42" fmla="*/ 130 w 228"/>
                <a:gd name="T43" fmla="*/ 166 h 186"/>
                <a:gd name="T44" fmla="*/ 120 w 228"/>
                <a:gd name="T45" fmla="*/ 152 h 186"/>
                <a:gd name="T46" fmla="*/ 122 w 228"/>
                <a:gd name="T47" fmla="*/ 150 h 186"/>
                <a:gd name="T48" fmla="*/ 142 w 228"/>
                <a:gd name="T49" fmla="*/ 162 h 186"/>
                <a:gd name="T50" fmla="*/ 156 w 228"/>
                <a:gd name="T51" fmla="*/ 154 h 186"/>
                <a:gd name="T52" fmla="*/ 162 w 228"/>
                <a:gd name="T53" fmla="*/ 154 h 186"/>
                <a:gd name="T54" fmla="*/ 166 w 228"/>
                <a:gd name="T55" fmla="*/ 158 h 186"/>
                <a:gd name="T56" fmla="*/ 182 w 228"/>
                <a:gd name="T57" fmla="*/ 144 h 186"/>
                <a:gd name="T58" fmla="*/ 182 w 228"/>
                <a:gd name="T59" fmla="*/ 154 h 186"/>
                <a:gd name="T60" fmla="*/ 204 w 228"/>
                <a:gd name="T61" fmla="*/ 136 h 186"/>
                <a:gd name="T62" fmla="*/ 200 w 228"/>
                <a:gd name="T63" fmla="*/ 122 h 186"/>
                <a:gd name="T64" fmla="*/ 208 w 228"/>
                <a:gd name="T65" fmla="*/ 102 h 186"/>
                <a:gd name="T66" fmla="*/ 206 w 228"/>
                <a:gd name="T67" fmla="*/ 88 h 186"/>
                <a:gd name="T68" fmla="*/ 212 w 228"/>
                <a:gd name="T69" fmla="*/ 74 h 186"/>
                <a:gd name="T70" fmla="*/ 218 w 228"/>
                <a:gd name="T71" fmla="*/ 72 h 186"/>
                <a:gd name="T72" fmla="*/ 218 w 228"/>
                <a:gd name="T73" fmla="*/ 68 h 186"/>
                <a:gd name="T74" fmla="*/ 228 w 228"/>
                <a:gd name="T75" fmla="*/ 46 h 186"/>
                <a:gd name="T76" fmla="*/ 218 w 228"/>
                <a:gd name="T77" fmla="*/ 22 h 186"/>
                <a:gd name="T78" fmla="*/ 216 w 228"/>
                <a:gd name="T79" fmla="*/ 6 h 186"/>
                <a:gd name="T80" fmla="*/ 202 w 228"/>
                <a:gd name="T81" fmla="*/ 0 h 186"/>
                <a:gd name="T82" fmla="*/ 204 w 228"/>
                <a:gd name="T83" fmla="*/ 8 h 186"/>
                <a:gd name="T84" fmla="*/ 200 w 228"/>
                <a:gd name="T85" fmla="*/ 6 h 186"/>
                <a:gd name="T86" fmla="*/ 188 w 228"/>
                <a:gd name="T87" fmla="*/ 18 h 186"/>
                <a:gd name="T88" fmla="*/ 182 w 228"/>
                <a:gd name="T89" fmla="*/ 34 h 186"/>
                <a:gd name="T90" fmla="*/ 184 w 228"/>
                <a:gd name="T91" fmla="*/ 42 h 186"/>
                <a:gd name="T92" fmla="*/ 182 w 228"/>
                <a:gd name="T93" fmla="*/ 58 h 186"/>
                <a:gd name="T94" fmla="*/ 174 w 228"/>
                <a:gd name="T95" fmla="*/ 72 h 186"/>
                <a:gd name="T96" fmla="*/ 164 w 228"/>
                <a:gd name="T97" fmla="*/ 86 h 186"/>
                <a:gd name="T98" fmla="*/ 152 w 228"/>
                <a:gd name="T99" fmla="*/ 94 h 186"/>
                <a:gd name="T100" fmla="*/ 154 w 228"/>
                <a:gd name="T101" fmla="*/ 82 h 186"/>
                <a:gd name="T102" fmla="*/ 150 w 228"/>
                <a:gd name="T103" fmla="*/ 80 h 186"/>
                <a:gd name="T104" fmla="*/ 144 w 228"/>
                <a:gd name="T105" fmla="*/ 94 h 186"/>
                <a:gd name="T106" fmla="*/ 150 w 228"/>
                <a:gd name="T107" fmla="*/ 94 h 186"/>
                <a:gd name="T108" fmla="*/ 148 w 228"/>
                <a:gd name="T109" fmla="*/ 96 h 186"/>
                <a:gd name="T110" fmla="*/ 130 w 228"/>
                <a:gd name="T111" fmla="*/ 104 h 186"/>
                <a:gd name="T112" fmla="*/ 130 w 228"/>
                <a:gd name="T113" fmla="*/ 104 h 186"/>
                <a:gd name="T114" fmla="*/ 132 w 228"/>
                <a:gd name="T115" fmla="*/ 98 h 186"/>
                <a:gd name="T116" fmla="*/ 128 w 228"/>
                <a:gd name="T117" fmla="*/ 9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8" h="186">
                  <a:moveTo>
                    <a:pt x="128" y="96"/>
                  </a:moveTo>
                  <a:lnTo>
                    <a:pt x="116" y="112"/>
                  </a:lnTo>
                  <a:lnTo>
                    <a:pt x="106" y="124"/>
                  </a:lnTo>
                  <a:lnTo>
                    <a:pt x="96" y="132"/>
                  </a:lnTo>
                  <a:lnTo>
                    <a:pt x="76" y="132"/>
                  </a:lnTo>
                  <a:lnTo>
                    <a:pt x="54" y="132"/>
                  </a:lnTo>
                  <a:lnTo>
                    <a:pt x="38" y="138"/>
                  </a:lnTo>
                  <a:lnTo>
                    <a:pt x="26" y="148"/>
                  </a:lnTo>
                  <a:lnTo>
                    <a:pt x="14" y="160"/>
                  </a:lnTo>
                  <a:lnTo>
                    <a:pt x="0" y="168"/>
                  </a:lnTo>
                  <a:lnTo>
                    <a:pt x="6" y="168"/>
                  </a:lnTo>
                  <a:lnTo>
                    <a:pt x="16" y="172"/>
                  </a:lnTo>
                  <a:lnTo>
                    <a:pt x="36" y="168"/>
                  </a:lnTo>
                  <a:lnTo>
                    <a:pt x="52" y="162"/>
                  </a:lnTo>
                  <a:lnTo>
                    <a:pt x="68" y="160"/>
                  </a:lnTo>
                  <a:lnTo>
                    <a:pt x="74" y="154"/>
                  </a:lnTo>
                  <a:lnTo>
                    <a:pt x="92" y="160"/>
                  </a:lnTo>
                  <a:lnTo>
                    <a:pt x="90" y="170"/>
                  </a:lnTo>
                  <a:lnTo>
                    <a:pt x="90" y="176"/>
                  </a:lnTo>
                  <a:lnTo>
                    <a:pt x="102" y="186"/>
                  </a:lnTo>
                  <a:lnTo>
                    <a:pt x="120" y="166"/>
                  </a:lnTo>
                  <a:lnTo>
                    <a:pt x="130" y="166"/>
                  </a:lnTo>
                  <a:lnTo>
                    <a:pt x="120" y="152"/>
                  </a:lnTo>
                  <a:lnTo>
                    <a:pt x="122" y="150"/>
                  </a:lnTo>
                  <a:lnTo>
                    <a:pt x="142" y="162"/>
                  </a:lnTo>
                  <a:lnTo>
                    <a:pt x="156" y="154"/>
                  </a:lnTo>
                  <a:lnTo>
                    <a:pt x="162" y="154"/>
                  </a:lnTo>
                  <a:lnTo>
                    <a:pt x="166" y="158"/>
                  </a:lnTo>
                  <a:lnTo>
                    <a:pt x="182" y="144"/>
                  </a:lnTo>
                  <a:lnTo>
                    <a:pt x="182" y="154"/>
                  </a:lnTo>
                  <a:lnTo>
                    <a:pt x="204" y="136"/>
                  </a:lnTo>
                  <a:lnTo>
                    <a:pt x="200" y="122"/>
                  </a:lnTo>
                  <a:lnTo>
                    <a:pt x="208" y="102"/>
                  </a:lnTo>
                  <a:lnTo>
                    <a:pt x="206" y="88"/>
                  </a:lnTo>
                  <a:lnTo>
                    <a:pt x="212" y="74"/>
                  </a:lnTo>
                  <a:lnTo>
                    <a:pt x="218" y="72"/>
                  </a:lnTo>
                  <a:lnTo>
                    <a:pt x="218" y="68"/>
                  </a:lnTo>
                  <a:lnTo>
                    <a:pt x="228" y="46"/>
                  </a:lnTo>
                  <a:lnTo>
                    <a:pt x="218" y="22"/>
                  </a:lnTo>
                  <a:lnTo>
                    <a:pt x="216" y="6"/>
                  </a:lnTo>
                  <a:lnTo>
                    <a:pt x="202" y="0"/>
                  </a:lnTo>
                  <a:lnTo>
                    <a:pt x="204" y="8"/>
                  </a:lnTo>
                  <a:lnTo>
                    <a:pt x="200" y="6"/>
                  </a:lnTo>
                  <a:lnTo>
                    <a:pt x="188" y="18"/>
                  </a:lnTo>
                  <a:lnTo>
                    <a:pt x="182" y="34"/>
                  </a:lnTo>
                  <a:lnTo>
                    <a:pt x="184" y="42"/>
                  </a:lnTo>
                  <a:lnTo>
                    <a:pt x="182" y="58"/>
                  </a:lnTo>
                  <a:lnTo>
                    <a:pt x="174" y="72"/>
                  </a:lnTo>
                  <a:lnTo>
                    <a:pt x="164" y="86"/>
                  </a:lnTo>
                  <a:lnTo>
                    <a:pt x="152" y="94"/>
                  </a:lnTo>
                  <a:lnTo>
                    <a:pt x="154" y="82"/>
                  </a:lnTo>
                  <a:lnTo>
                    <a:pt x="150" y="80"/>
                  </a:lnTo>
                  <a:lnTo>
                    <a:pt x="144" y="94"/>
                  </a:lnTo>
                  <a:lnTo>
                    <a:pt x="150" y="94"/>
                  </a:lnTo>
                  <a:lnTo>
                    <a:pt x="148" y="96"/>
                  </a:lnTo>
                  <a:lnTo>
                    <a:pt x="130" y="104"/>
                  </a:lnTo>
                  <a:lnTo>
                    <a:pt x="130" y="104"/>
                  </a:lnTo>
                  <a:lnTo>
                    <a:pt x="132" y="98"/>
                  </a:lnTo>
                  <a:lnTo>
                    <a:pt x="128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30" name="Freeform 130"/>
            <p:cNvSpPr>
              <a:spLocks/>
            </p:cNvSpPr>
            <p:nvPr/>
          </p:nvSpPr>
          <p:spPr bwMode="black">
            <a:xfrm>
              <a:off x="2065338" y="0"/>
              <a:ext cx="1001713" cy="965200"/>
            </a:xfrm>
            <a:custGeom>
              <a:avLst/>
              <a:gdLst>
                <a:gd name="T0" fmla="*/ 0 w 631"/>
                <a:gd name="T1" fmla="*/ 0 h 608"/>
                <a:gd name="T2" fmla="*/ 14 w 631"/>
                <a:gd name="T3" fmla="*/ 40 h 608"/>
                <a:gd name="T4" fmla="*/ 20 w 631"/>
                <a:gd name="T5" fmla="*/ 74 h 608"/>
                <a:gd name="T6" fmla="*/ 30 w 631"/>
                <a:gd name="T7" fmla="*/ 106 h 608"/>
                <a:gd name="T8" fmla="*/ 38 w 631"/>
                <a:gd name="T9" fmla="*/ 142 h 608"/>
                <a:gd name="T10" fmla="*/ 66 w 631"/>
                <a:gd name="T11" fmla="*/ 132 h 608"/>
                <a:gd name="T12" fmla="*/ 86 w 631"/>
                <a:gd name="T13" fmla="*/ 162 h 608"/>
                <a:gd name="T14" fmla="*/ 92 w 631"/>
                <a:gd name="T15" fmla="*/ 190 h 608"/>
                <a:gd name="T16" fmla="*/ 56 w 631"/>
                <a:gd name="T17" fmla="*/ 174 h 608"/>
                <a:gd name="T18" fmla="*/ 54 w 631"/>
                <a:gd name="T19" fmla="*/ 188 h 608"/>
                <a:gd name="T20" fmla="*/ 80 w 631"/>
                <a:gd name="T21" fmla="*/ 202 h 608"/>
                <a:gd name="T22" fmla="*/ 110 w 631"/>
                <a:gd name="T23" fmla="*/ 212 h 608"/>
                <a:gd name="T24" fmla="*/ 96 w 631"/>
                <a:gd name="T25" fmla="*/ 248 h 608"/>
                <a:gd name="T26" fmla="*/ 74 w 631"/>
                <a:gd name="T27" fmla="*/ 272 h 608"/>
                <a:gd name="T28" fmla="*/ 66 w 631"/>
                <a:gd name="T29" fmla="*/ 286 h 608"/>
                <a:gd name="T30" fmla="*/ 52 w 631"/>
                <a:gd name="T31" fmla="*/ 322 h 608"/>
                <a:gd name="T32" fmla="*/ 60 w 631"/>
                <a:gd name="T33" fmla="*/ 342 h 608"/>
                <a:gd name="T34" fmla="*/ 62 w 631"/>
                <a:gd name="T35" fmla="*/ 378 h 608"/>
                <a:gd name="T36" fmla="*/ 78 w 631"/>
                <a:gd name="T37" fmla="*/ 410 h 608"/>
                <a:gd name="T38" fmla="*/ 92 w 631"/>
                <a:gd name="T39" fmla="*/ 436 h 608"/>
                <a:gd name="T40" fmla="*/ 94 w 631"/>
                <a:gd name="T41" fmla="*/ 458 h 608"/>
                <a:gd name="T42" fmla="*/ 106 w 631"/>
                <a:gd name="T43" fmla="*/ 500 h 608"/>
                <a:gd name="T44" fmla="*/ 128 w 631"/>
                <a:gd name="T45" fmla="*/ 538 h 608"/>
                <a:gd name="T46" fmla="*/ 146 w 631"/>
                <a:gd name="T47" fmla="*/ 562 h 608"/>
                <a:gd name="T48" fmla="*/ 166 w 631"/>
                <a:gd name="T49" fmla="*/ 570 h 608"/>
                <a:gd name="T50" fmla="*/ 187 w 631"/>
                <a:gd name="T51" fmla="*/ 578 h 608"/>
                <a:gd name="T52" fmla="*/ 207 w 631"/>
                <a:gd name="T53" fmla="*/ 608 h 608"/>
                <a:gd name="T54" fmla="*/ 225 w 631"/>
                <a:gd name="T55" fmla="*/ 606 h 608"/>
                <a:gd name="T56" fmla="*/ 237 w 631"/>
                <a:gd name="T57" fmla="*/ 572 h 608"/>
                <a:gd name="T58" fmla="*/ 245 w 631"/>
                <a:gd name="T59" fmla="*/ 532 h 608"/>
                <a:gd name="T60" fmla="*/ 255 w 631"/>
                <a:gd name="T61" fmla="*/ 492 h 608"/>
                <a:gd name="T62" fmla="*/ 277 w 631"/>
                <a:gd name="T63" fmla="*/ 462 h 608"/>
                <a:gd name="T64" fmla="*/ 271 w 631"/>
                <a:gd name="T65" fmla="*/ 430 h 608"/>
                <a:gd name="T66" fmla="*/ 281 w 631"/>
                <a:gd name="T67" fmla="*/ 404 h 608"/>
                <a:gd name="T68" fmla="*/ 315 w 631"/>
                <a:gd name="T69" fmla="*/ 382 h 608"/>
                <a:gd name="T70" fmla="*/ 329 w 631"/>
                <a:gd name="T71" fmla="*/ 378 h 608"/>
                <a:gd name="T72" fmla="*/ 351 w 631"/>
                <a:gd name="T73" fmla="*/ 372 h 608"/>
                <a:gd name="T74" fmla="*/ 383 w 631"/>
                <a:gd name="T75" fmla="*/ 356 h 608"/>
                <a:gd name="T76" fmla="*/ 403 w 631"/>
                <a:gd name="T77" fmla="*/ 312 h 608"/>
                <a:gd name="T78" fmla="*/ 429 w 631"/>
                <a:gd name="T79" fmla="*/ 284 h 608"/>
                <a:gd name="T80" fmla="*/ 457 w 631"/>
                <a:gd name="T81" fmla="*/ 278 h 608"/>
                <a:gd name="T82" fmla="*/ 487 w 631"/>
                <a:gd name="T83" fmla="*/ 268 h 608"/>
                <a:gd name="T84" fmla="*/ 519 w 631"/>
                <a:gd name="T85" fmla="*/ 260 h 608"/>
                <a:gd name="T86" fmla="*/ 545 w 631"/>
                <a:gd name="T87" fmla="*/ 230 h 608"/>
                <a:gd name="T88" fmla="*/ 575 w 631"/>
                <a:gd name="T89" fmla="*/ 212 h 608"/>
                <a:gd name="T90" fmla="*/ 575 w 631"/>
                <a:gd name="T91" fmla="*/ 196 h 608"/>
                <a:gd name="T92" fmla="*/ 545 w 631"/>
                <a:gd name="T93" fmla="*/ 194 h 608"/>
                <a:gd name="T94" fmla="*/ 523 w 631"/>
                <a:gd name="T95" fmla="*/ 174 h 608"/>
                <a:gd name="T96" fmla="*/ 529 w 631"/>
                <a:gd name="T97" fmla="*/ 140 h 608"/>
                <a:gd name="T98" fmla="*/ 549 w 631"/>
                <a:gd name="T99" fmla="*/ 148 h 608"/>
                <a:gd name="T100" fmla="*/ 569 w 631"/>
                <a:gd name="T101" fmla="*/ 180 h 608"/>
                <a:gd name="T102" fmla="*/ 601 w 631"/>
                <a:gd name="T103" fmla="*/ 172 h 608"/>
                <a:gd name="T104" fmla="*/ 591 w 631"/>
                <a:gd name="T105" fmla="*/ 134 h 608"/>
                <a:gd name="T106" fmla="*/ 567 w 631"/>
                <a:gd name="T107" fmla="*/ 104 h 608"/>
                <a:gd name="T108" fmla="*/ 541 w 631"/>
                <a:gd name="T109" fmla="*/ 78 h 608"/>
                <a:gd name="T110" fmla="*/ 549 w 631"/>
                <a:gd name="T111" fmla="*/ 66 h 608"/>
                <a:gd name="T112" fmla="*/ 567 w 631"/>
                <a:gd name="T113" fmla="*/ 96 h 608"/>
                <a:gd name="T114" fmla="*/ 591 w 631"/>
                <a:gd name="T115" fmla="*/ 80 h 608"/>
                <a:gd name="T116" fmla="*/ 569 w 631"/>
                <a:gd name="T117" fmla="*/ 54 h 608"/>
                <a:gd name="T118" fmla="*/ 567 w 631"/>
                <a:gd name="T119" fmla="*/ 40 h 608"/>
                <a:gd name="T120" fmla="*/ 595 w 631"/>
                <a:gd name="T121" fmla="*/ 50 h 608"/>
                <a:gd name="T122" fmla="*/ 617 w 631"/>
                <a:gd name="T123" fmla="*/ 28 h 608"/>
                <a:gd name="T124" fmla="*/ 627 w 631"/>
                <a:gd name="T125" fmla="*/ 10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31" h="608">
                  <a:moveTo>
                    <a:pt x="631" y="0"/>
                  </a:moveTo>
                  <a:lnTo>
                    <a:pt x="0" y="0"/>
                  </a:lnTo>
                  <a:lnTo>
                    <a:pt x="8" y="18"/>
                  </a:lnTo>
                  <a:lnTo>
                    <a:pt x="14" y="40"/>
                  </a:lnTo>
                  <a:lnTo>
                    <a:pt x="20" y="62"/>
                  </a:lnTo>
                  <a:lnTo>
                    <a:pt x="20" y="74"/>
                  </a:lnTo>
                  <a:lnTo>
                    <a:pt x="36" y="88"/>
                  </a:lnTo>
                  <a:lnTo>
                    <a:pt x="30" y="106"/>
                  </a:lnTo>
                  <a:lnTo>
                    <a:pt x="24" y="126"/>
                  </a:lnTo>
                  <a:lnTo>
                    <a:pt x="38" y="142"/>
                  </a:lnTo>
                  <a:lnTo>
                    <a:pt x="54" y="128"/>
                  </a:lnTo>
                  <a:lnTo>
                    <a:pt x="66" y="132"/>
                  </a:lnTo>
                  <a:lnTo>
                    <a:pt x="76" y="146"/>
                  </a:lnTo>
                  <a:lnTo>
                    <a:pt x="86" y="162"/>
                  </a:lnTo>
                  <a:lnTo>
                    <a:pt x="96" y="176"/>
                  </a:lnTo>
                  <a:lnTo>
                    <a:pt x="92" y="190"/>
                  </a:lnTo>
                  <a:lnTo>
                    <a:pt x="74" y="180"/>
                  </a:lnTo>
                  <a:lnTo>
                    <a:pt x="56" y="174"/>
                  </a:lnTo>
                  <a:lnTo>
                    <a:pt x="44" y="172"/>
                  </a:lnTo>
                  <a:lnTo>
                    <a:pt x="54" y="188"/>
                  </a:lnTo>
                  <a:lnTo>
                    <a:pt x="66" y="196"/>
                  </a:lnTo>
                  <a:lnTo>
                    <a:pt x="80" y="202"/>
                  </a:lnTo>
                  <a:lnTo>
                    <a:pt x="94" y="208"/>
                  </a:lnTo>
                  <a:lnTo>
                    <a:pt x="110" y="212"/>
                  </a:lnTo>
                  <a:lnTo>
                    <a:pt x="102" y="228"/>
                  </a:lnTo>
                  <a:lnTo>
                    <a:pt x="96" y="248"/>
                  </a:lnTo>
                  <a:lnTo>
                    <a:pt x="90" y="270"/>
                  </a:lnTo>
                  <a:lnTo>
                    <a:pt x="74" y="272"/>
                  </a:lnTo>
                  <a:lnTo>
                    <a:pt x="76" y="274"/>
                  </a:lnTo>
                  <a:lnTo>
                    <a:pt x="66" y="286"/>
                  </a:lnTo>
                  <a:lnTo>
                    <a:pt x="56" y="302"/>
                  </a:lnTo>
                  <a:lnTo>
                    <a:pt x="52" y="322"/>
                  </a:lnTo>
                  <a:lnTo>
                    <a:pt x="50" y="340"/>
                  </a:lnTo>
                  <a:lnTo>
                    <a:pt x="60" y="342"/>
                  </a:lnTo>
                  <a:lnTo>
                    <a:pt x="56" y="362"/>
                  </a:lnTo>
                  <a:lnTo>
                    <a:pt x="62" y="378"/>
                  </a:lnTo>
                  <a:lnTo>
                    <a:pt x="70" y="394"/>
                  </a:lnTo>
                  <a:lnTo>
                    <a:pt x="78" y="410"/>
                  </a:lnTo>
                  <a:lnTo>
                    <a:pt x="82" y="440"/>
                  </a:lnTo>
                  <a:lnTo>
                    <a:pt x="92" y="436"/>
                  </a:lnTo>
                  <a:lnTo>
                    <a:pt x="104" y="442"/>
                  </a:lnTo>
                  <a:lnTo>
                    <a:pt x="94" y="458"/>
                  </a:lnTo>
                  <a:lnTo>
                    <a:pt x="100" y="478"/>
                  </a:lnTo>
                  <a:lnTo>
                    <a:pt x="106" y="500"/>
                  </a:lnTo>
                  <a:lnTo>
                    <a:pt x="116" y="520"/>
                  </a:lnTo>
                  <a:lnTo>
                    <a:pt x="128" y="538"/>
                  </a:lnTo>
                  <a:lnTo>
                    <a:pt x="132" y="556"/>
                  </a:lnTo>
                  <a:lnTo>
                    <a:pt x="146" y="562"/>
                  </a:lnTo>
                  <a:lnTo>
                    <a:pt x="154" y="576"/>
                  </a:lnTo>
                  <a:lnTo>
                    <a:pt x="166" y="570"/>
                  </a:lnTo>
                  <a:lnTo>
                    <a:pt x="178" y="568"/>
                  </a:lnTo>
                  <a:lnTo>
                    <a:pt x="187" y="578"/>
                  </a:lnTo>
                  <a:lnTo>
                    <a:pt x="197" y="592"/>
                  </a:lnTo>
                  <a:lnTo>
                    <a:pt x="207" y="608"/>
                  </a:lnTo>
                  <a:lnTo>
                    <a:pt x="217" y="600"/>
                  </a:lnTo>
                  <a:lnTo>
                    <a:pt x="225" y="606"/>
                  </a:lnTo>
                  <a:lnTo>
                    <a:pt x="235" y="594"/>
                  </a:lnTo>
                  <a:lnTo>
                    <a:pt x="237" y="572"/>
                  </a:lnTo>
                  <a:lnTo>
                    <a:pt x="249" y="554"/>
                  </a:lnTo>
                  <a:lnTo>
                    <a:pt x="245" y="532"/>
                  </a:lnTo>
                  <a:lnTo>
                    <a:pt x="249" y="506"/>
                  </a:lnTo>
                  <a:lnTo>
                    <a:pt x="255" y="492"/>
                  </a:lnTo>
                  <a:lnTo>
                    <a:pt x="269" y="482"/>
                  </a:lnTo>
                  <a:lnTo>
                    <a:pt x="277" y="462"/>
                  </a:lnTo>
                  <a:lnTo>
                    <a:pt x="269" y="442"/>
                  </a:lnTo>
                  <a:lnTo>
                    <a:pt x="271" y="430"/>
                  </a:lnTo>
                  <a:lnTo>
                    <a:pt x="273" y="422"/>
                  </a:lnTo>
                  <a:lnTo>
                    <a:pt x="281" y="404"/>
                  </a:lnTo>
                  <a:lnTo>
                    <a:pt x="299" y="396"/>
                  </a:lnTo>
                  <a:lnTo>
                    <a:pt x="315" y="382"/>
                  </a:lnTo>
                  <a:lnTo>
                    <a:pt x="329" y="360"/>
                  </a:lnTo>
                  <a:lnTo>
                    <a:pt x="329" y="378"/>
                  </a:lnTo>
                  <a:lnTo>
                    <a:pt x="337" y="376"/>
                  </a:lnTo>
                  <a:lnTo>
                    <a:pt x="351" y="372"/>
                  </a:lnTo>
                  <a:lnTo>
                    <a:pt x="367" y="366"/>
                  </a:lnTo>
                  <a:lnTo>
                    <a:pt x="383" y="356"/>
                  </a:lnTo>
                  <a:lnTo>
                    <a:pt x="393" y="332"/>
                  </a:lnTo>
                  <a:lnTo>
                    <a:pt x="403" y="312"/>
                  </a:lnTo>
                  <a:lnTo>
                    <a:pt x="417" y="294"/>
                  </a:lnTo>
                  <a:lnTo>
                    <a:pt x="429" y="284"/>
                  </a:lnTo>
                  <a:lnTo>
                    <a:pt x="443" y="278"/>
                  </a:lnTo>
                  <a:lnTo>
                    <a:pt x="457" y="278"/>
                  </a:lnTo>
                  <a:lnTo>
                    <a:pt x="473" y="274"/>
                  </a:lnTo>
                  <a:lnTo>
                    <a:pt x="487" y="268"/>
                  </a:lnTo>
                  <a:lnTo>
                    <a:pt x="503" y="264"/>
                  </a:lnTo>
                  <a:lnTo>
                    <a:pt x="519" y="260"/>
                  </a:lnTo>
                  <a:lnTo>
                    <a:pt x="531" y="246"/>
                  </a:lnTo>
                  <a:lnTo>
                    <a:pt x="545" y="230"/>
                  </a:lnTo>
                  <a:lnTo>
                    <a:pt x="561" y="216"/>
                  </a:lnTo>
                  <a:lnTo>
                    <a:pt x="575" y="212"/>
                  </a:lnTo>
                  <a:lnTo>
                    <a:pt x="587" y="202"/>
                  </a:lnTo>
                  <a:lnTo>
                    <a:pt x="575" y="196"/>
                  </a:lnTo>
                  <a:lnTo>
                    <a:pt x="561" y="198"/>
                  </a:lnTo>
                  <a:lnTo>
                    <a:pt x="545" y="194"/>
                  </a:lnTo>
                  <a:lnTo>
                    <a:pt x="531" y="190"/>
                  </a:lnTo>
                  <a:lnTo>
                    <a:pt x="523" y="174"/>
                  </a:lnTo>
                  <a:lnTo>
                    <a:pt x="535" y="162"/>
                  </a:lnTo>
                  <a:lnTo>
                    <a:pt x="529" y="140"/>
                  </a:lnTo>
                  <a:lnTo>
                    <a:pt x="537" y="142"/>
                  </a:lnTo>
                  <a:lnTo>
                    <a:pt x="549" y="148"/>
                  </a:lnTo>
                  <a:lnTo>
                    <a:pt x="561" y="162"/>
                  </a:lnTo>
                  <a:lnTo>
                    <a:pt x="569" y="180"/>
                  </a:lnTo>
                  <a:lnTo>
                    <a:pt x="585" y="182"/>
                  </a:lnTo>
                  <a:lnTo>
                    <a:pt x="601" y="172"/>
                  </a:lnTo>
                  <a:lnTo>
                    <a:pt x="599" y="152"/>
                  </a:lnTo>
                  <a:lnTo>
                    <a:pt x="591" y="134"/>
                  </a:lnTo>
                  <a:lnTo>
                    <a:pt x="577" y="120"/>
                  </a:lnTo>
                  <a:lnTo>
                    <a:pt x="567" y="104"/>
                  </a:lnTo>
                  <a:lnTo>
                    <a:pt x="555" y="90"/>
                  </a:lnTo>
                  <a:lnTo>
                    <a:pt x="541" y="78"/>
                  </a:lnTo>
                  <a:lnTo>
                    <a:pt x="541" y="66"/>
                  </a:lnTo>
                  <a:lnTo>
                    <a:pt x="549" y="66"/>
                  </a:lnTo>
                  <a:lnTo>
                    <a:pt x="555" y="84"/>
                  </a:lnTo>
                  <a:lnTo>
                    <a:pt x="567" y="96"/>
                  </a:lnTo>
                  <a:lnTo>
                    <a:pt x="581" y="102"/>
                  </a:lnTo>
                  <a:lnTo>
                    <a:pt x="591" y="80"/>
                  </a:lnTo>
                  <a:lnTo>
                    <a:pt x="583" y="64"/>
                  </a:lnTo>
                  <a:lnTo>
                    <a:pt x="569" y="54"/>
                  </a:lnTo>
                  <a:lnTo>
                    <a:pt x="559" y="44"/>
                  </a:lnTo>
                  <a:lnTo>
                    <a:pt x="567" y="40"/>
                  </a:lnTo>
                  <a:lnTo>
                    <a:pt x="585" y="62"/>
                  </a:lnTo>
                  <a:lnTo>
                    <a:pt x="595" y="50"/>
                  </a:lnTo>
                  <a:lnTo>
                    <a:pt x="607" y="44"/>
                  </a:lnTo>
                  <a:lnTo>
                    <a:pt x="617" y="28"/>
                  </a:lnTo>
                  <a:lnTo>
                    <a:pt x="611" y="16"/>
                  </a:lnTo>
                  <a:lnTo>
                    <a:pt x="627" y="10"/>
                  </a:lnTo>
                  <a:lnTo>
                    <a:pt x="63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31" name="Freeform 131"/>
            <p:cNvSpPr>
              <a:spLocks noEditPoints="1"/>
            </p:cNvSpPr>
            <p:nvPr/>
          </p:nvSpPr>
          <p:spPr bwMode="black">
            <a:xfrm>
              <a:off x="1116013" y="0"/>
              <a:ext cx="873125" cy="790575"/>
            </a:xfrm>
            <a:custGeom>
              <a:avLst/>
              <a:gdLst>
                <a:gd name="T0" fmla="*/ 92 w 550"/>
                <a:gd name="T1" fmla="*/ 24 h 498"/>
                <a:gd name="T2" fmla="*/ 76 w 550"/>
                <a:gd name="T3" fmla="*/ 0 h 498"/>
                <a:gd name="T4" fmla="*/ 2 w 550"/>
                <a:gd name="T5" fmla="*/ 38 h 498"/>
                <a:gd name="T6" fmla="*/ 14 w 550"/>
                <a:gd name="T7" fmla="*/ 68 h 498"/>
                <a:gd name="T8" fmla="*/ 70 w 550"/>
                <a:gd name="T9" fmla="*/ 104 h 498"/>
                <a:gd name="T10" fmla="*/ 164 w 550"/>
                <a:gd name="T11" fmla="*/ 124 h 498"/>
                <a:gd name="T12" fmla="*/ 170 w 550"/>
                <a:gd name="T13" fmla="*/ 116 h 498"/>
                <a:gd name="T14" fmla="*/ 182 w 550"/>
                <a:gd name="T15" fmla="*/ 128 h 498"/>
                <a:gd name="T16" fmla="*/ 214 w 550"/>
                <a:gd name="T17" fmla="*/ 130 h 498"/>
                <a:gd name="T18" fmla="*/ 222 w 550"/>
                <a:gd name="T19" fmla="*/ 122 h 498"/>
                <a:gd name="T20" fmla="*/ 236 w 550"/>
                <a:gd name="T21" fmla="*/ 110 h 498"/>
                <a:gd name="T22" fmla="*/ 246 w 550"/>
                <a:gd name="T23" fmla="*/ 138 h 498"/>
                <a:gd name="T24" fmla="*/ 256 w 550"/>
                <a:gd name="T25" fmla="*/ 166 h 498"/>
                <a:gd name="T26" fmla="*/ 288 w 550"/>
                <a:gd name="T27" fmla="*/ 182 h 498"/>
                <a:gd name="T28" fmla="*/ 310 w 550"/>
                <a:gd name="T29" fmla="*/ 208 h 498"/>
                <a:gd name="T30" fmla="*/ 324 w 550"/>
                <a:gd name="T31" fmla="*/ 284 h 498"/>
                <a:gd name="T32" fmla="*/ 304 w 550"/>
                <a:gd name="T33" fmla="*/ 338 h 498"/>
                <a:gd name="T34" fmla="*/ 240 w 550"/>
                <a:gd name="T35" fmla="*/ 346 h 498"/>
                <a:gd name="T36" fmla="*/ 236 w 550"/>
                <a:gd name="T37" fmla="*/ 392 h 498"/>
                <a:gd name="T38" fmla="*/ 276 w 550"/>
                <a:gd name="T39" fmla="*/ 384 h 498"/>
                <a:gd name="T40" fmla="*/ 316 w 550"/>
                <a:gd name="T41" fmla="*/ 384 h 498"/>
                <a:gd name="T42" fmla="*/ 346 w 550"/>
                <a:gd name="T43" fmla="*/ 426 h 498"/>
                <a:gd name="T44" fmla="*/ 366 w 550"/>
                <a:gd name="T45" fmla="*/ 456 h 498"/>
                <a:gd name="T46" fmla="*/ 378 w 550"/>
                <a:gd name="T47" fmla="*/ 462 h 498"/>
                <a:gd name="T48" fmla="*/ 400 w 550"/>
                <a:gd name="T49" fmla="*/ 478 h 498"/>
                <a:gd name="T50" fmla="*/ 444 w 550"/>
                <a:gd name="T51" fmla="*/ 488 h 498"/>
                <a:gd name="T52" fmla="*/ 430 w 550"/>
                <a:gd name="T53" fmla="*/ 448 h 498"/>
                <a:gd name="T54" fmla="*/ 420 w 550"/>
                <a:gd name="T55" fmla="*/ 434 h 498"/>
                <a:gd name="T56" fmla="*/ 480 w 550"/>
                <a:gd name="T57" fmla="*/ 472 h 498"/>
                <a:gd name="T58" fmla="*/ 490 w 550"/>
                <a:gd name="T59" fmla="*/ 456 h 498"/>
                <a:gd name="T60" fmla="*/ 490 w 550"/>
                <a:gd name="T61" fmla="*/ 442 h 498"/>
                <a:gd name="T62" fmla="*/ 482 w 550"/>
                <a:gd name="T63" fmla="*/ 382 h 498"/>
                <a:gd name="T64" fmla="*/ 460 w 550"/>
                <a:gd name="T65" fmla="*/ 370 h 498"/>
                <a:gd name="T66" fmla="*/ 442 w 550"/>
                <a:gd name="T67" fmla="*/ 352 h 498"/>
                <a:gd name="T68" fmla="*/ 426 w 550"/>
                <a:gd name="T69" fmla="*/ 326 h 498"/>
                <a:gd name="T70" fmla="*/ 442 w 550"/>
                <a:gd name="T71" fmla="*/ 312 h 498"/>
                <a:gd name="T72" fmla="*/ 470 w 550"/>
                <a:gd name="T73" fmla="*/ 322 h 498"/>
                <a:gd name="T74" fmla="*/ 480 w 550"/>
                <a:gd name="T75" fmla="*/ 352 h 498"/>
                <a:gd name="T76" fmla="*/ 514 w 550"/>
                <a:gd name="T77" fmla="*/ 350 h 498"/>
                <a:gd name="T78" fmla="*/ 542 w 550"/>
                <a:gd name="T79" fmla="*/ 318 h 498"/>
                <a:gd name="T80" fmla="*/ 546 w 550"/>
                <a:gd name="T81" fmla="*/ 304 h 498"/>
                <a:gd name="T82" fmla="*/ 514 w 550"/>
                <a:gd name="T83" fmla="*/ 274 h 498"/>
                <a:gd name="T84" fmla="*/ 490 w 550"/>
                <a:gd name="T85" fmla="*/ 232 h 498"/>
                <a:gd name="T86" fmla="*/ 458 w 550"/>
                <a:gd name="T87" fmla="*/ 222 h 498"/>
                <a:gd name="T88" fmla="*/ 450 w 550"/>
                <a:gd name="T89" fmla="*/ 202 h 498"/>
                <a:gd name="T90" fmla="*/ 430 w 550"/>
                <a:gd name="T91" fmla="*/ 170 h 498"/>
                <a:gd name="T92" fmla="*/ 414 w 550"/>
                <a:gd name="T93" fmla="*/ 142 h 498"/>
                <a:gd name="T94" fmla="*/ 418 w 550"/>
                <a:gd name="T95" fmla="*/ 98 h 498"/>
                <a:gd name="T96" fmla="*/ 402 w 550"/>
                <a:gd name="T97" fmla="*/ 106 h 498"/>
                <a:gd name="T98" fmla="*/ 386 w 550"/>
                <a:gd name="T99" fmla="*/ 80 h 498"/>
                <a:gd name="T100" fmla="*/ 374 w 550"/>
                <a:gd name="T101" fmla="*/ 56 h 498"/>
                <a:gd name="T102" fmla="*/ 360 w 550"/>
                <a:gd name="T103" fmla="*/ 32 h 498"/>
                <a:gd name="T104" fmla="*/ 318 w 550"/>
                <a:gd name="T105" fmla="*/ 36 h 498"/>
                <a:gd name="T106" fmla="*/ 320 w 550"/>
                <a:gd name="T107" fmla="*/ 12 h 498"/>
                <a:gd name="T108" fmla="*/ 100 w 550"/>
                <a:gd name="T109" fmla="*/ 50 h 498"/>
                <a:gd name="T110" fmla="*/ 440 w 550"/>
                <a:gd name="T111" fmla="*/ 296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50" h="498">
                  <a:moveTo>
                    <a:pt x="304" y="0"/>
                  </a:moveTo>
                  <a:lnTo>
                    <a:pt x="82" y="0"/>
                  </a:lnTo>
                  <a:lnTo>
                    <a:pt x="78" y="2"/>
                  </a:lnTo>
                  <a:lnTo>
                    <a:pt x="92" y="24"/>
                  </a:lnTo>
                  <a:lnTo>
                    <a:pt x="102" y="26"/>
                  </a:lnTo>
                  <a:lnTo>
                    <a:pt x="102" y="42"/>
                  </a:lnTo>
                  <a:lnTo>
                    <a:pt x="78" y="8"/>
                  </a:lnTo>
                  <a:lnTo>
                    <a:pt x="76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6" y="16"/>
                  </a:lnTo>
                  <a:lnTo>
                    <a:pt x="2" y="38"/>
                  </a:lnTo>
                  <a:lnTo>
                    <a:pt x="46" y="58"/>
                  </a:lnTo>
                  <a:lnTo>
                    <a:pt x="12" y="56"/>
                  </a:lnTo>
                  <a:lnTo>
                    <a:pt x="16" y="62"/>
                  </a:lnTo>
                  <a:lnTo>
                    <a:pt x="14" y="68"/>
                  </a:lnTo>
                  <a:lnTo>
                    <a:pt x="40" y="102"/>
                  </a:lnTo>
                  <a:lnTo>
                    <a:pt x="62" y="104"/>
                  </a:lnTo>
                  <a:lnTo>
                    <a:pt x="68" y="98"/>
                  </a:lnTo>
                  <a:lnTo>
                    <a:pt x="70" y="104"/>
                  </a:lnTo>
                  <a:lnTo>
                    <a:pt x="82" y="120"/>
                  </a:lnTo>
                  <a:lnTo>
                    <a:pt x="134" y="120"/>
                  </a:lnTo>
                  <a:lnTo>
                    <a:pt x="158" y="132"/>
                  </a:lnTo>
                  <a:lnTo>
                    <a:pt x="164" y="124"/>
                  </a:lnTo>
                  <a:lnTo>
                    <a:pt x="174" y="134"/>
                  </a:lnTo>
                  <a:lnTo>
                    <a:pt x="184" y="134"/>
                  </a:lnTo>
                  <a:lnTo>
                    <a:pt x="178" y="126"/>
                  </a:lnTo>
                  <a:lnTo>
                    <a:pt x="170" y="116"/>
                  </a:lnTo>
                  <a:lnTo>
                    <a:pt x="194" y="122"/>
                  </a:lnTo>
                  <a:lnTo>
                    <a:pt x="198" y="128"/>
                  </a:lnTo>
                  <a:lnTo>
                    <a:pt x="190" y="126"/>
                  </a:lnTo>
                  <a:lnTo>
                    <a:pt x="182" y="128"/>
                  </a:lnTo>
                  <a:lnTo>
                    <a:pt x="192" y="148"/>
                  </a:lnTo>
                  <a:lnTo>
                    <a:pt x="196" y="146"/>
                  </a:lnTo>
                  <a:lnTo>
                    <a:pt x="196" y="140"/>
                  </a:lnTo>
                  <a:lnTo>
                    <a:pt x="214" y="130"/>
                  </a:lnTo>
                  <a:lnTo>
                    <a:pt x="208" y="130"/>
                  </a:lnTo>
                  <a:lnTo>
                    <a:pt x="204" y="128"/>
                  </a:lnTo>
                  <a:lnTo>
                    <a:pt x="218" y="126"/>
                  </a:lnTo>
                  <a:lnTo>
                    <a:pt x="222" y="122"/>
                  </a:lnTo>
                  <a:lnTo>
                    <a:pt x="214" y="100"/>
                  </a:lnTo>
                  <a:lnTo>
                    <a:pt x="216" y="100"/>
                  </a:lnTo>
                  <a:lnTo>
                    <a:pt x="228" y="110"/>
                  </a:lnTo>
                  <a:lnTo>
                    <a:pt x="236" y="110"/>
                  </a:lnTo>
                  <a:lnTo>
                    <a:pt x="238" y="130"/>
                  </a:lnTo>
                  <a:lnTo>
                    <a:pt x="252" y="130"/>
                  </a:lnTo>
                  <a:lnTo>
                    <a:pt x="252" y="134"/>
                  </a:lnTo>
                  <a:lnTo>
                    <a:pt x="246" y="138"/>
                  </a:lnTo>
                  <a:lnTo>
                    <a:pt x="272" y="160"/>
                  </a:lnTo>
                  <a:lnTo>
                    <a:pt x="274" y="164"/>
                  </a:lnTo>
                  <a:lnTo>
                    <a:pt x="268" y="168"/>
                  </a:lnTo>
                  <a:lnTo>
                    <a:pt x="256" y="166"/>
                  </a:lnTo>
                  <a:lnTo>
                    <a:pt x="256" y="194"/>
                  </a:lnTo>
                  <a:lnTo>
                    <a:pt x="280" y="178"/>
                  </a:lnTo>
                  <a:lnTo>
                    <a:pt x="288" y="176"/>
                  </a:lnTo>
                  <a:lnTo>
                    <a:pt x="288" y="182"/>
                  </a:lnTo>
                  <a:lnTo>
                    <a:pt x="306" y="204"/>
                  </a:lnTo>
                  <a:lnTo>
                    <a:pt x="306" y="190"/>
                  </a:lnTo>
                  <a:lnTo>
                    <a:pt x="308" y="190"/>
                  </a:lnTo>
                  <a:lnTo>
                    <a:pt x="310" y="208"/>
                  </a:lnTo>
                  <a:lnTo>
                    <a:pt x="324" y="218"/>
                  </a:lnTo>
                  <a:lnTo>
                    <a:pt x="338" y="258"/>
                  </a:lnTo>
                  <a:lnTo>
                    <a:pt x="326" y="272"/>
                  </a:lnTo>
                  <a:lnTo>
                    <a:pt x="324" y="284"/>
                  </a:lnTo>
                  <a:lnTo>
                    <a:pt x="296" y="310"/>
                  </a:lnTo>
                  <a:lnTo>
                    <a:pt x="314" y="336"/>
                  </a:lnTo>
                  <a:lnTo>
                    <a:pt x="314" y="340"/>
                  </a:lnTo>
                  <a:lnTo>
                    <a:pt x="304" y="338"/>
                  </a:lnTo>
                  <a:lnTo>
                    <a:pt x="282" y="350"/>
                  </a:lnTo>
                  <a:lnTo>
                    <a:pt x="238" y="340"/>
                  </a:lnTo>
                  <a:lnTo>
                    <a:pt x="242" y="346"/>
                  </a:lnTo>
                  <a:lnTo>
                    <a:pt x="240" y="346"/>
                  </a:lnTo>
                  <a:lnTo>
                    <a:pt x="242" y="354"/>
                  </a:lnTo>
                  <a:lnTo>
                    <a:pt x="232" y="362"/>
                  </a:lnTo>
                  <a:lnTo>
                    <a:pt x="228" y="380"/>
                  </a:lnTo>
                  <a:lnTo>
                    <a:pt x="236" y="392"/>
                  </a:lnTo>
                  <a:lnTo>
                    <a:pt x="258" y="400"/>
                  </a:lnTo>
                  <a:lnTo>
                    <a:pt x="276" y="392"/>
                  </a:lnTo>
                  <a:lnTo>
                    <a:pt x="276" y="384"/>
                  </a:lnTo>
                  <a:lnTo>
                    <a:pt x="276" y="384"/>
                  </a:lnTo>
                  <a:lnTo>
                    <a:pt x="298" y="392"/>
                  </a:lnTo>
                  <a:lnTo>
                    <a:pt x="302" y="386"/>
                  </a:lnTo>
                  <a:lnTo>
                    <a:pt x="298" y="380"/>
                  </a:lnTo>
                  <a:lnTo>
                    <a:pt x="316" y="384"/>
                  </a:lnTo>
                  <a:lnTo>
                    <a:pt x="326" y="410"/>
                  </a:lnTo>
                  <a:lnTo>
                    <a:pt x="354" y="424"/>
                  </a:lnTo>
                  <a:lnTo>
                    <a:pt x="350" y="428"/>
                  </a:lnTo>
                  <a:lnTo>
                    <a:pt x="346" y="426"/>
                  </a:lnTo>
                  <a:lnTo>
                    <a:pt x="342" y="428"/>
                  </a:lnTo>
                  <a:lnTo>
                    <a:pt x="360" y="452"/>
                  </a:lnTo>
                  <a:lnTo>
                    <a:pt x="376" y="460"/>
                  </a:lnTo>
                  <a:lnTo>
                    <a:pt x="366" y="456"/>
                  </a:lnTo>
                  <a:lnTo>
                    <a:pt x="364" y="460"/>
                  </a:lnTo>
                  <a:lnTo>
                    <a:pt x="372" y="470"/>
                  </a:lnTo>
                  <a:lnTo>
                    <a:pt x="384" y="464"/>
                  </a:lnTo>
                  <a:lnTo>
                    <a:pt x="378" y="462"/>
                  </a:lnTo>
                  <a:lnTo>
                    <a:pt x="384" y="458"/>
                  </a:lnTo>
                  <a:lnTo>
                    <a:pt x="386" y="464"/>
                  </a:lnTo>
                  <a:lnTo>
                    <a:pt x="394" y="460"/>
                  </a:lnTo>
                  <a:lnTo>
                    <a:pt x="400" y="478"/>
                  </a:lnTo>
                  <a:lnTo>
                    <a:pt x="406" y="474"/>
                  </a:lnTo>
                  <a:lnTo>
                    <a:pt x="410" y="482"/>
                  </a:lnTo>
                  <a:lnTo>
                    <a:pt x="434" y="492"/>
                  </a:lnTo>
                  <a:lnTo>
                    <a:pt x="444" y="488"/>
                  </a:lnTo>
                  <a:lnTo>
                    <a:pt x="452" y="498"/>
                  </a:lnTo>
                  <a:lnTo>
                    <a:pt x="462" y="496"/>
                  </a:lnTo>
                  <a:lnTo>
                    <a:pt x="460" y="476"/>
                  </a:lnTo>
                  <a:lnTo>
                    <a:pt x="430" y="448"/>
                  </a:lnTo>
                  <a:lnTo>
                    <a:pt x="412" y="426"/>
                  </a:lnTo>
                  <a:lnTo>
                    <a:pt x="408" y="420"/>
                  </a:lnTo>
                  <a:lnTo>
                    <a:pt x="410" y="420"/>
                  </a:lnTo>
                  <a:lnTo>
                    <a:pt x="420" y="434"/>
                  </a:lnTo>
                  <a:lnTo>
                    <a:pt x="428" y="430"/>
                  </a:lnTo>
                  <a:lnTo>
                    <a:pt x="444" y="450"/>
                  </a:lnTo>
                  <a:lnTo>
                    <a:pt x="468" y="452"/>
                  </a:lnTo>
                  <a:lnTo>
                    <a:pt x="480" y="472"/>
                  </a:lnTo>
                  <a:lnTo>
                    <a:pt x="486" y="468"/>
                  </a:lnTo>
                  <a:lnTo>
                    <a:pt x="482" y="458"/>
                  </a:lnTo>
                  <a:lnTo>
                    <a:pt x="492" y="460"/>
                  </a:lnTo>
                  <a:lnTo>
                    <a:pt x="490" y="456"/>
                  </a:lnTo>
                  <a:lnTo>
                    <a:pt x="488" y="446"/>
                  </a:lnTo>
                  <a:lnTo>
                    <a:pt x="480" y="438"/>
                  </a:lnTo>
                  <a:lnTo>
                    <a:pt x="480" y="436"/>
                  </a:lnTo>
                  <a:lnTo>
                    <a:pt x="490" y="442"/>
                  </a:lnTo>
                  <a:lnTo>
                    <a:pt x="492" y="418"/>
                  </a:lnTo>
                  <a:lnTo>
                    <a:pt x="488" y="404"/>
                  </a:lnTo>
                  <a:lnTo>
                    <a:pt x="476" y="400"/>
                  </a:lnTo>
                  <a:lnTo>
                    <a:pt x="482" y="382"/>
                  </a:lnTo>
                  <a:lnTo>
                    <a:pt x="472" y="374"/>
                  </a:lnTo>
                  <a:lnTo>
                    <a:pt x="468" y="376"/>
                  </a:lnTo>
                  <a:lnTo>
                    <a:pt x="468" y="368"/>
                  </a:lnTo>
                  <a:lnTo>
                    <a:pt x="460" y="370"/>
                  </a:lnTo>
                  <a:lnTo>
                    <a:pt x="462" y="364"/>
                  </a:lnTo>
                  <a:lnTo>
                    <a:pt x="446" y="364"/>
                  </a:lnTo>
                  <a:lnTo>
                    <a:pt x="446" y="366"/>
                  </a:lnTo>
                  <a:lnTo>
                    <a:pt x="442" y="352"/>
                  </a:lnTo>
                  <a:lnTo>
                    <a:pt x="438" y="352"/>
                  </a:lnTo>
                  <a:lnTo>
                    <a:pt x="438" y="334"/>
                  </a:lnTo>
                  <a:lnTo>
                    <a:pt x="426" y="334"/>
                  </a:lnTo>
                  <a:lnTo>
                    <a:pt x="426" y="326"/>
                  </a:lnTo>
                  <a:lnTo>
                    <a:pt x="444" y="322"/>
                  </a:lnTo>
                  <a:lnTo>
                    <a:pt x="424" y="302"/>
                  </a:lnTo>
                  <a:lnTo>
                    <a:pt x="426" y="300"/>
                  </a:lnTo>
                  <a:lnTo>
                    <a:pt x="442" y="312"/>
                  </a:lnTo>
                  <a:lnTo>
                    <a:pt x="440" y="306"/>
                  </a:lnTo>
                  <a:lnTo>
                    <a:pt x="458" y="316"/>
                  </a:lnTo>
                  <a:lnTo>
                    <a:pt x="460" y="324"/>
                  </a:lnTo>
                  <a:lnTo>
                    <a:pt x="470" y="322"/>
                  </a:lnTo>
                  <a:lnTo>
                    <a:pt x="470" y="334"/>
                  </a:lnTo>
                  <a:lnTo>
                    <a:pt x="478" y="350"/>
                  </a:lnTo>
                  <a:lnTo>
                    <a:pt x="482" y="348"/>
                  </a:lnTo>
                  <a:lnTo>
                    <a:pt x="480" y="352"/>
                  </a:lnTo>
                  <a:lnTo>
                    <a:pt x="486" y="360"/>
                  </a:lnTo>
                  <a:lnTo>
                    <a:pt x="492" y="358"/>
                  </a:lnTo>
                  <a:lnTo>
                    <a:pt x="506" y="374"/>
                  </a:lnTo>
                  <a:lnTo>
                    <a:pt x="514" y="350"/>
                  </a:lnTo>
                  <a:lnTo>
                    <a:pt x="512" y="336"/>
                  </a:lnTo>
                  <a:lnTo>
                    <a:pt x="522" y="342"/>
                  </a:lnTo>
                  <a:lnTo>
                    <a:pt x="530" y="322"/>
                  </a:lnTo>
                  <a:lnTo>
                    <a:pt x="542" y="318"/>
                  </a:lnTo>
                  <a:lnTo>
                    <a:pt x="528" y="314"/>
                  </a:lnTo>
                  <a:lnTo>
                    <a:pt x="530" y="308"/>
                  </a:lnTo>
                  <a:lnTo>
                    <a:pt x="542" y="310"/>
                  </a:lnTo>
                  <a:lnTo>
                    <a:pt x="546" y="304"/>
                  </a:lnTo>
                  <a:lnTo>
                    <a:pt x="542" y="300"/>
                  </a:lnTo>
                  <a:lnTo>
                    <a:pt x="550" y="292"/>
                  </a:lnTo>
                  <a:lnTo>
                    <a:pt x="532" y="270"/>
                  </a:lnTo>
                  <a:lnTo>
                    <a:pt x="514" y="274"/>
                  </a:lnTo>
                  <a:lnTo>
                    <a:pt x="520" y="256"/>
                  </a:lnTo>
                  <a:lnTo>
                    <a:pt x="498" y="260"/>
                  </a:lnTo>
                  <a:lnTo>
                    <a:pt x="502" y="252"/>
                  </a:lnTo>
                  <a:lnTo>
                    <a:pt x="490" y="232"/>
                  </a:lnTo>
                  <a:lnTo>
                    <a:pt x="480" y="230"/>
                  </a:lnTo>
                  <a:lnTo>
                    <a:pt x="482" y="216"/>
                  </a:lnTo>
                  <a:lnTo>
                    <a:pt x="460" y="226"/>
                  </a:lnTo>
                  <a:lnTo>
                    <a:pt x="458" y="222"/>
                  </a:lnTo>
                  <a:lnTo>
                    <a:pt x="462" y="216"/>
                  </a:lnTo>
                  <a:lnTo>
                    <a:pt x="458" y="210"/>
                  </a:lnTo>
                  <a:lnTo>
                    <a:pt x="446" y="210"/>
                  </a:lnTo>
                  <a:lnTo>
                    <a:pt x="450" y="202"/>
                  </a:lnTo>
                  <a:lnTo>
                    <a:pt x="424" y="192"/>
                  </a:lnTo>
                  <a:lnTo>
                    <a:pt x="432" y="190"/>
                  </a:lnTo>
                  <a:lnTo>
                    <a:pt x="422" y="178"/>
                  </a:lnTo>
                  <a:lnTo>
                    <a:pt x="430" y="170"/>
                  </a:lnTo>
                  <a:lnTo>
                    <a:pt x="418" y="164"/>
                  </a:lnTo>
                  <a:lnTo>
                    <a:pt x="450" y="160"/>
                  </a:lnTo>
                  <a:lnTo>
                    <a:pt x="450" y="156"/>
                  </a:lnTo>
                  <a:lnTo>
                    <a:pt x="414" y="142"/>
                  </a:lnTo>
                  <a:lnTo>
                    <a:pt x="438" y="134"/>
                  </a:lnTo>
                  <a:lnTo>
                    <a:pt x="442" y="128"/>
                  </a:lnTo>
                  <a:lnTo>
                    <a:pt x="438" y="120"/>
                  </a:lnTo>
                  <a:lnTo>
                    <a:pt x="418" y="98"/>
                  </a:lnTo>
                  <a:lnTo>
                    <a:pt x="414" y="110"/>
                  </a:lnTo>
                  <a:lnTo>
                    <a:pt x="410" y="112"/>
                  </a:lnTo>
                  <a:lnTo>
                    <a:pt x="414" y="106"/>
                  </a:lnTo>
                  <a:lnTo>
                    <a:pt x="402" y="106"/>
                  </a:lnTo>
                  <a:lnTo>
                    <a:pt x="414" y="100"/>
                  </a:lnTo>
                  <a:lnTo>
                    <a:pt x="416" y="84"/>
                  </a:lnTo>
                  <a:lnTo>
                    <a:pt x="392" y="72"/>
                  </a:lnTo>
                  <a:lnTo>
                    <a:pt x="386" y="80"/>
                  </a:lnTo>
                  <a:lnTo>
                    <a:pt x="392" y="66"/>
                  </a:lnTo>
                  <a:lnTo>
                    <a:pt x="372" y="76"/>
                  </a:lnTo>
                  <a:lnTo>
                    <a:pt x="376" y="66"/>
                  </a:lnTo>
                  <a:lnTo>
                    <a:pt x="374" y="56"/>
                  </a:lnTo>
                  <a:lnTo>
                    <a:pt x="360" y="56"/>
                  </a:lnTo>
                  <a:lnTo>
                    <a:pt x="364" y="56"/>
                  </a:lnTo>
                  <a:lnTo>
                    <a:pt x="366" y="48"/>
                  </a:lnTo>
                  <a:lnTo>
                    <a:pt x="360" y="32"/>
                  </a:lnTo>
                  <a:lnTo>
                    <a:pt x="334" y="16"/>
                  </a:lnTo>
                  <a:lnTo>
                    <a:pt x="328" y="28"/>
                  </a:lnTo>
                  <a:lnTo>
                    <a:pt x="318" y="28"/>
                  </a:lnTo>
                  <a:lnTo>
                    <a:pt x="318" y="36"/>
                  </a:lnTo>
                  <a:lnTo>
                    <a:pt x="318" y="36"/>
                  </a:lnTo>
                  <a:lnTo>
                    <a:pt x="318" y="26"/>
                  </a:lnTo>
                  <a:lnTo>
                    <a:pt x="312" y="28"/>
                  </a:lnTo>
                  <a:lnTo>
                    <a:pt x="320" y="12"/>
                  </a:lnTo>
                  <a:lnTo>
                    <a:pt x="298" y="18"/>
                  </a:lnTo>
                  <a:lnTo>
                    <a:pt x="304" y="12"/>
                  </a:lnTo>
                  <a:lnTo>
                    <a:pt x="304" y="0"/>
                  </a:lnTo>
                  <a:close/>
                  <a:moveTo>
                    <a:pt x="100" y="50"/>
                  </a:moveTo>
                  <a:lnTo>
                    <a:pt x="94" y="52"/>
                  </a:lnTo>
                  <a:lnTo>
                    <a:pt x="102" y="48"/>
                  </a:lnTo>
                  <a:lnTo>
                    <a:pt x="100" y="50"/>
                  </a:lnTo>
                  <a:close/>
                  <a:moveTo>
                    <a:pt x="440" y="296"/>
                  </a:moveTo>
                  <a:lnTo>
                    <a:pt x="438" y="304"/>
                  </a:lnTo>
                  <a:lnTo>
                    <a:pt x="436" y="296"/>
                  </a:lnTo>
                  <a:lnTo>
                    <a:pt x="440" y="2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32" name="Freeform 132"/>
            <p:cNvSpPr>
              <a:spLocks/>
            </p:cNvSpPr>
            <p:nvPr/>
          </p:nvSpPr>
          <p:spPr bwMode="black">
            <a:xfrm>
              <a:off x="260350" y="0"/>
              <a:ext cx="549275" cy="317500"/>
            </a:xfrm>
            <a:custGeom>
              <a:avLst/>
              <a:gdLst>
                <a:gd name="T0" fmla="*/ 206 w 346"/>
                <a:gd name="T1" fmla="*/ 18 h 200"/>
                <a:gd name="T2" fmla="*/ 206 w 346"/>
                <a:gd name="T3" fmla="*/ 4 h 200"/>
                <a:gd name="T4" fmla="*/ 6 w 346"/>
                <a:gd name="T5" fmla="*/ 0 h 200"/>
                <a:gd name="T6" fmla="*/ 2 w 346"/>
                <a:gd name="T7" fmla="*/ 26 h 200"/>
                <a:gd name="T8" fmla="*/ 22 w 346"/>
                <a:gd name="T9" fmla="*/ 30 h 200"/>
                <a:gd name="T10" fmla="*/ 16 w 346"/>
                <a:gd name="T11" fmla="*/ 44 h 200"/>
                <a:gd name="T12" fmla="*/ 52 w 346"/>
                <a:gd name="T13" fmla="*/ 36 h 200"/>
                <a:gd name="T14" fmla="*/ 12 w 346"/>
                <a:gd name="T15" fmla="*/ 58 h 200"/>
                <a:gd name="T16" fmla="*/ 70 w 346"/>
                <a:gd name="T17" fmla="*/ 90 h 200"/>
                <a:gd name="T18" fmla="*/ 128 w 346"/>
                <a:gd name="T19" fmla="*/ 96 h 200"/>
                <a:gd name="T20" fmla="*/ 88 w 346"/>
                <a:gd name="T21" fmla="*/ 96 h 200"/>
                <a:gd name="T22" fmla="*/ 46 w 346"/>
                <a:gd name="T23" fmla="*/ 148 h 200"/>
                <a:gd name="T24" fmla="*/ 102 w 346"/>
                <a:gd name="T25" fmla="*/ 168 h 200"/>
                <a:gd name="T26" fmla="*/ 102 w 346"/>
                <a:gd name="T27" fmla="*/ 186 h 200"/>
                <a:gd name="T28" fmla="*/ 104 w 346"/>
                <a:gd name="T29" fmla="*/ 200 h 200"/>
                <a:gd name="T30" fmla="*/ 198 w 346"/>
                <a:gd name="T31" fmla="*/ 176 h 200"/>
                <a:gd name="T32" fmla="*/ 236 w 346"/>
                <a:gd name="T33" fmla="*/ 148 h 200"/>
                <a:gd name="T34" fmla="*/ 238 w 346"/>
                <a:gd name="T35" fmla="*/ 162 h 200"/>
                <a:gd name="T36" fmla="*/ 258 w 346"/>
                <a:gd name="T37" fmla="*/ 176 h 200"/>
                <a:gd name="T38" fmla="*/ 336 w 346"/>
                <a:gd name="T39" fmla="*/ 162 h 200"/>
                <a:gd name="T40" fmla="*/ 326 w 346"/>
                <a:gd name="T41" fmla="*/ 146 h 200"/>
                <a:gd name="T42" fmla="*/ 304 w 346"/>
                <a:gd name="T43" fmla="*/ 152 h 200"/>
                <a:gd name="T44" fmla="*/ 316 w 346"/>
                <a:gd name="T45" fmla="*/ 144 h 200"/>
                <a:gd name="T46" fmla="*/ 320 w 346"/>
                <a:gd name="T47" fmla="*/ 126 h 200"/>
                <a:gd name="T48" fmla="*/ 332 w 346"/>
                <a:gd name="T49" fmla="*/ 138 h 200"/>
                <a:gd name="T50" fmla="*/ 334 w 346"/>
                <a:gd name="T51" fmla="*/ 138 h 200"/>
                <a:gd name="T52" fmla="*/ 346 w 346"/>
                <a:gd name="T53" fmla="*/ 116 h 200"/>
                <a:gd name="T54" fmla="*/ 332 w 346"/>
                <a:gd name="T55" fmla="*/ 106 h 200"/>
                <a:gd name="T56" fmla="*/ 296 w 346"/>
                <a:gd name="T57" fmla="*/ 80 h 200"/>
                <a:gd name="T58" fmla="*/ 278 w 346"/>
                <a:gd name="T59" fmla="*/ 26 h 200"/>
                <a:gd name="T60" fmla="*/ 268 w 346"/>
                <a:gd name="T61" fmla="*/ 0 h 200"/>
                <a:gd name="T62" fmla="*/ 216 w 346"/>
                <a:gd name="T63" fmla="*/ 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6" h="200">
                  <a:moveTo>
                    <a:pt x="216" y="6"/>
                  </a:moveTo>
                  <a:lnTo>
                    <a:pt x="206" y="18"/>
                  </a:lnTo>
                  <a:lnTo>
                    <a:pt x="204" y="16"/>
                  </a:lnTo>
                  <a:lnTo>
                    <a:pt x="206" y="4"/>
                  </a:lnTo>
                  <a:lnTo>
                    <a:pt x="202" y="0"/>
                  </a:lnTo>
                  <a:lnTo>
                    <a:pt x="6" y="0"/>
                  </a:lnTo>
                  <a:lnTo>
                    <a:pt x="0" y="10"/>
                  </a:lnTo>
                  <a:lnTo>
                    <a:pt x="2" y="26"/>
                  </a:lnTo>
                  <a:lnTo>
                    <a:pt x="22" y="24"/>
                  </a:lnTo>
                  <a:lnTo>
                    <a:pt x="22" y="30"/>
                  </a:lnTo>
                  <a:lnTo>
                    <a:pt x="12" y="34"/>
                  </a:lnTo>
                  <a:lnTo>
                    <a:pt x="16" y="44"/>
                  </a:lnTo>
                  <a:lnTo>
                    <a:pt x="54" y="34"/>
                  </a:lnTo>
                  <a:lnTo>
                    <a:pt x="52" y="36"/>
                  </a:lnTo>
                  <a:lnTo>
                    <a:pt x="56" y="40"/>
                  </a:lnTo>
                  <a:lnTo>
                    <a:pt x="12" y="58"/>
                  </a:lnTo>
                  <a:lnTo>
                    <a:pt x="26" y="84"/>
                  </a:lnTo>
                  <a:lnTo>
                    <a:pt x="70" y="90"/>
                  </a:lnTo>
                  <a:lnTo>
                    <a:pt x="98" y="82"/>
                  </a:lnTo>
                  <a:lnTo>
                    <a:pt x="128" y="96"/>
                  </a:lnTo>
                  <a:lnTo>
                    <a:pt x="122" y="100"/>
                  </a:lnTo>
                  <a:lnTo>
                    <a:pt x="88" y="96"/>
                  </a:lnTo>
                  <a:lnTo>
                    <a:pt x="28" y="114"/>
                  </a:lnTo>
                  <a:lnTo>
                    <a:pt x="46" y="148"/>
                  </a:lnTo>
                  <a:lnTo>
                    <a:pt x="78" y="158"/>
                  </a:lnTo>
                  <a:lnTo>
                    <a:pt x="102" y="168"/>
                  </a:lnTo>
                  <a:lnTo>
                    <a:pt x="100" y="178"/>
                  </a:lnTo>
                  <a:lnTo>
                    <a:pt x="102" y="186"/>
                  </a:lnTo>
                  <a:lnTo>
                    <a:pt x="110" y="194"/>
                  </a:lnTo>
                  <a:lnTo>
                    <a:pt x="104" y="200"/>
                  </a:lnTo>
                  <a:lnTo>
                    <a:pt x="182" y="192"/>
                  </a:lnTo>
                  <a:lnTo>
                    <a:pt x="198" y="176"/>
                  </a:lnTo>
                  <a:lnTo>
                    <a:pt x="222" y="172"/>
                  </a:lnTo>
                  <a:lnTo>
                    <a:pt x="236" y="148"/>
                  </a:lnTo>
                  <a:lnTo>
                    <a:pt x="238" y="150"/>
                  </a:lnTo>
                  <a:lnTo>
                    <a:pt x="238" y="162"/>
                  </a:lnTo>
                  <a:lnTo>
                    <a:pt x="262" y="168"/>
                  </a:lnTo>
                  <a:lnTo>
                    <a:pt x="258" y="176"/>
                  </a:lnTo>
                  <a:lnTo>
                    <a:pt x="304" y="186"/>
                  </a:lnTo>
                  <a:lnTo>
                    <a:pt x="336" y="162"/>
                  </a:lnTo>
                  <a:lnTo>
                    <a:pt x="322" y="158"/>
                  </a:lnTo>
                  <a:lnTo>
                    <a:pt x="326" y="146"/>
                  </a:lnTo>
                  <a:lnTo>
                    <a:pt x="320" y="142"/>
                  </a:lnTo>
                  <a:lnTo>
                    <a:pt x="304" y="152"/>
                  </a:lnTo>
                  <a:lnTo>
                    <a:pt x="304" y="144"/>
                  </a:lnTo>
                  <a:lnTo>
                    <a:pt x="316" y="144"/>
                  </a:lnTo>
                  <a:lnTo>
                    <a:pt x="314" y="132"/>
                  </a:lnTo>
                  <a:lnTo>
                    <a:pt x="320" y="126"/>
                  </a:lnTo>
                  <a:lnTo>
                    <a:pt x="322" y="134"/>
                  </a:lnTo>
                  <a:lnTo>
                    <a:pt x="332" y="138"/>
                  </a:lnTo>
                  <a:lnTo>
                    <a:pt x="332" y="132"/>
                  </a:lnTo>
                  <a:lnTo>
                    <a:pt x="334" y="138"/>
                  </a:lnTo>
                  <a:lnTo>
                    <a:pt x="344" y="138"/>
                  </a:lnTo>
                  <a:lnTo>
                    <a:pt x="346" y="116"/>
                  </a:lnTo>
                  <a:lnTo>
                    <a:pt x="344" y="106"/>
                  </a:lnTo>
                  <a:lnTo>
                    <a:pt x="332" y="106"/>
                  </a:lnTo>
                  <a:lnTo>
                    <a:pt x="308" y="78"/>
                  </a:lnTo>
                  <a:lnTo>
                    <a:pt x="296" y="80"/>
                  </a:lnTo>
                  <a:lnTo>
                    <a:pt x="278" y="56"/>
                  </a:lnTo>
                  <a:lnTo>
                    <a:pt x="278" y="26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4" y="0"/>
                  </a:lnTo>
                  <a:lnTo>
                    <a:pt x="21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33" name="Freeform 133"/>
            <p:cNvSpPr>
              <a:spLocks/>
            </p:cNvSpPr>
            <p:nvPr/>
          </p:nvSpPr>
          <p:spPr bwMode="black">
            <a:xfrm>
              <a:off x="50800" y="0"/>
              <a:ext cx="171450" cy="95250"/>
            </a:xfrm>
            <a:custGeom>
              <a:avLst/>
              <a:gdLst>
                <a:gd name="T0" fmla="*/ 2 w 108"/>
                <a:gd name="T1" fmla="*/ 0 h 60"/>
                <a:gd name="T2" fmla="*/ 0 w 108"/>
                <a:gd name="T3" fmla="*/ 4 h 60"/>
                <a:gd name="T4" fmla="*/ 34 w 108"/>
                <a:gd name="T5" fmla="*/ 20 h 60"/>
                <a:gd name="T6" fmla="*/ 54 w 108"/>
                <a:gd name="T7" fmla="*/ 60 h 60"/>
                <a:gd name="T8" fmla="*/ 82 w 108"/>
                <a:gd name="T9" fmla="*/ 34 h 60"/>
                <a:gd name="T10" fmla="*/ 88 w 108"/>
                <a:gd name="T11" fmla="*/ 40 h 60"/>
                <a:gd name="T12" fmla="*/ 104 w 108"/>
                <a:gd name="T13" fmla="*/ 32 h 60"/>
                <a:gd name="T14" fmla="*/ 108 w 108"/>
                <a:gd name="T15" fmla="*/ 18 h 60"/>
                <a:gd name="T16" fmla="*/ 108 w 108"/>
                <a:gd name="T17" fmla="*/ 4 h 60"/>
                <a:gd name="T18" fmla="*/ 108 w 108"/>
                <a:gd name="T19" fmla="*/ 0 h 60"/>
                <a:gd name="T20" fmla="*/ 2 w 108"/>
                <a:gd name="T2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60">
                  <a:moveTo>
                    <a:pt x="2" y="0"/>
                  </a:moveTo>
                  <a:lnTo>
                    <a:pt x="0" y="4"/>
                  </a:lnTo>
                  <a:lnTo>
                    <a:pt x="34" y="20"/>
                  </a:lnTo>
                  <a:lnTo>
                    <a:pt x="54" y="60"/>
                  </a:lnTo>
                  <a:lnTo>
                    <a:pt x="82" y="34"/>
                  </a:lnTo>
                  <a:lnTo>
                    <a:pt x="88" y="40"/>
                  </a:lnTo>
                  <a:lnTo>
                    <a:pt x="104" y="32"/>
                  </a:lnTo>
                  <a:lnTo>
                    <a:pt x="108" y="18"/>
                  </a:lnTo>
                  <a:lnTo>
                    <a:pt x="108" y="4"/>
                  </a:lnTo>
                  <a:lnTo>
                    <a:pt x="108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34" name="Freeform 134"/>
            <p:cNvSpPr>
              <a:spLocks/>
            </p:cNvSpPr>
            <p:nvPr/>
          </p:nvSpPr>
          <p:spPr bwMode="black">
            <a:xfrm>
              <a:off x="820738" y="0"/>
              <a:ext cx="117475" cy="76200"/>
            </a:xfrm>
            <a:custGeom>
              <a:avLst/>
              <a:gdLst>
                <a:gd name="T0" fmla="*/ 4 w 74"/>
                <a:gd name="T1" fmla="*/ 10 h 48"/>
                <a:gd name="T2" fmla="*/ 14 w 74"/>
                <a:gd name="T3" fmla="*/ 22 h 48"/>
                <a:gd name="T4" fmla="*/ 22 w 74"/>
                <a:gd name="T5" fmla="*/ 46 h 48"/>
                <a:gd name="T6" fmla="*/ 36 w 74"/>
                <a:gd name="T7" fmla="*/ 48 h 48"/>
                <a:gd name="T8" fmla="*/ 48 w 74"/>
                <a:gd name="T9" fmla="*/ 38 h 48"/>
                <a:gd name="T10" fmla="*/ 46 w 74"/>
                <a:gd name="T11" fmla="*/ 28 h 48"/>
                <a:gd name="T12" fmla="*/ 56 w 74"/>
                <a:gd name="T13" fmla="*/ 30 h 48"/>
                <a:gd name="T14" fmla="*/ 74 w 74"/>
                <a:gd name="T15" fmla="*/ 14 h 48"/>
                <a:gd name="T16" fmla="*/ 72 w 74"/>
                <a:gd name="T17" fmla="*/ 0 h 48"/>
                <a:gd name="T18" fmla="*/ 0 w 74"/>
                <a:gd name="T19" fmla="*/ 0 h 48"/>
                <a:gd name="T20" fmla="*/ 4 w 74"/>
                <a:gd name="T21" fmla="*/ 1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4" h="48">
                  <a:moveTo>
                    <a:pt x="4" y="10"/>
                  </a:moveTo>
                  <a:lnTo>
                    <a:pt x="14" y="22"/>
                  </a:lnTo>
                  <a:lnTo>
                    <a:pt x="22" y="46"/>
                  </a:lnTo>
                  <a:lnTo>
                    <a:pt x="36" y="48"/>
                  </a:lnTo>
                  <a:lnTo>
                    <a:pt x="48" y="38"/>
                  </a:lnTo>
                  <a:lnTo>
                    <a:pt x="46" y="28"/>
                  </a:lnTo>
                  <a:lnTo>
                    <a:pt x="56" y="30"/>
                  </a:lnTo>
                  <a:lnTo>
                    <a:pt x="74" y="14"/>
                  </a:lnTo>
                  <a:lnTo>
                    <a:pt x="72" y="0"/>
                  </a:lnTo>
                  <a:lnTo>
                    <a:pt x="0" y="0"/>
                  </a:lnTo>
                  <a:lnTo>
                    <a:pt x="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35" name="Freeform 135"/>
            <p:cNvSpPr>
              <a:spLocks noEditPoints="1"/>
            </p:cNvSpPr>
            <p:nvPr/>
          </p:nvSpPr>
          <p:spPr bwMode="black">
            <a:xfrm>
              <a:off x="-3175" y="0"/>
              <a:ext cx="2781300" cy="4953000"/>
            </a:xfrm>
            <a:custGeom>
              <a:avLst/>
              <a:gdLst>
                <a:gd name="T0" fmla="*/ 26 w 1752"/>
                <a:gd name="T1" fmla="*/ 906 h 3120"/>
                <a:gd name="T2" fmla="*/ 72 w 1752"/>
                <a:gd name="T3" fmla="*/ 1128 h 3120"/>
                <a:gd name="T4" fmla="*/ 228 w 1752"/>
                <a:gd name="T5" fmla="*/ 1388 h 3120"/>
                <a:gd name="T6" fmla="*/ 336 w 1752"/>
                <a:gd name="T7" fmla="*/ 1510 h 3120"/>
                <a:gd name="T8" fmla="*/ 328 w 1752"/>
                <a:gd name="T9" fmla="*/ 1452 h 3120"/>
                <a:gd name="T10" fmla="*/ 567 w 1752"/>
                <a:gd name="T11" fmla="*/ 1680 h 3120"/>
                <a:gd name="T12" fmla="*/ 809 w 1752"/>
                <a:gd name="T13" fmla="*/ 1798 h 3120"/>
                <a:gd name="T14" fmla="*/ 933 w 1752"/>
                <a:gd name="T15" fmla="*/ 1826 h 3120"/>
                <a:gd name="T16" fmla="*/ 891 w 1752"/>
                <a:gd name="T17" fmla="*/ 2046 h 3120"/>
                <a:gd name="T18" fmla="*/ 1073 w 1752"/>
                <a:gd name="T19" fmla="*/ 2502 h 3120"/>
                <a:gd name="T20" fmla="*/ 1025 w 1752"/>
                <a:gd name="T21" fmla="*/ 2882 h 3120"/>
                <a:gd name="T22" fmla="*/ 1023 w 1752"/>
                <a:gd name="T23" fmla="*/ 2936 h 3120"/>
                <a:gd name="T24" fmla="*/ 1011 w 1752"/>
                <a:gd name="T25" fmla="*/ 2980 h 3120"/>
                <a:gd name="T26" fmla="*/ 991 w 1752"/>
                <a:gd name="T27" fmla="*/ 3040 h 3120"/>
                <a:gd name="T28" fmla="*/ 1109 w 1752"/>
                <a:gd name="T29" fmla="*/ 3114 h 3120"/>
                <a:gd name="T30" fmla="*/ 1203 w 1752"/>
                <a:gd name="T31" fmla="*/ 2876 h 3120"/>
                <a:gd name="T32" fmla="*/ 1259 w 1752"/>
                <a:gd name="T33" fmla="*/ 2776 h 3120"/>
                <a:gd name="T34" fmla="*/ 1494 w 1752"/>
                <a:gd name="T35" fmla="*/ 2516 h 3120"/>
                <a:gd name="T36" fmla="*/ 1746 w 1752"/>
                <a:gd name="T37" fmla="*/ 2088 h 3120"/>
                <a:gd name="T38" fmla="*/ 1471 w 1752"/>
                <a:gd name="T39" fmla="*/ 1980 h 3120"/>
                <a:gd name="T40" fmla="*/ 1267 w 1752"/>
                <a:gd name="T41" fmla="*/ 1818 h 3120"/>
                <a:gd name="T42" fmla="*/ 1129 w 1752"/>
                <a:gd name="T43" fmla="*/ 1782 h 3120"/>
                <a:gd name="T44" fmla="*/ 957 w 1752"/>
                <a:gd name="T45" fmla="*/ 1824 h 3120"/>
                <a:gd name="T46" fmla="*/ 823 w 1752"/>
                <a:gd name="T47" fmla="*/ 1682 h 3120"/>
                <a:gd name="T48" fmla="*/ 667 w 1752"/>
                <a:gd name="T49" fmla="*/ 1622 h 3120"/>
                <a:gd name="T50" fmla="*/ 581 w 1752"/>
                <a:gd name="T51" fmla="*/ 1438 h 3120"/>
                <a:gd name="T52" fmla="*/ 747 w 1752"/>
                <a:gd name="T53" fmla="*/ 1384 h 3120"/>
                <a:gd name="T54" fmla="*/ 901 w 1752"/>
                <a:gd name="T55" fmla="*/ 1340 h 3120"/>
                <a:gd name="T56" fmla="*/ 1069 w 1752"/>
                <a:gd name="T57" fmla="*/ 1128 h 3120"/>
                <a:gd name="T58" fmla="*/ 1161 w 1752"/>
                <a:gd name="T59" fmla="*/ 1068 h 3120"/>
                <a:gd name="T60" fmla="*/ 1209 w 1752"/>
                <a:gd name="T61" fmla="*/ 1008 h 3120"/>
                <a:gd name="T62" fmla="*/ 1127 w 1752"/>
                <a:gd name="T63" fmla="*/ 920 h 3120"/>
                <a:gd name="T64" fmla="*/ 1301 w 1752"/>
                <a:gd name="T65" fmla="*/ 944 h 3120"/>
                <a:gd name="T66" fmla="*/ 1397 w 1752"/>
                <a:gd name="T67" fmla="*/ 960 h 3120"/>
                <a:gd name="T68" fmla="*/ 1357 w 1752"/>
                <a:gd name="T69" fmla="*/ 858 h 3120"/>
                <a:gd name="T70" fmla="*/ 1315 w 1752"/>
                <a:gd name="T71" fmla="*/ 740 h 3120"/>
                <a:gd name="T72" fmla="*/ 1237 w 1752"/>
                <a:gd name="T73" fmla="*/ 642 h 3120"/>
                <a:gd name="T74" fmla="*/ 1169 w 1752"/>
                <a:gd name="T75" fmla="*/ 598 h 3120"/>
                <a:gd name="T76" fmla="*/ 1103 w 1752"/>
                <a:gd name="T77" fmla="*/ 532 h 3120"/>
                <a:gd name="T78" fmla="*/ 941 w 1752"/>
                <a:gd name="T79" fmla="*/ 572 h 3120"/>
                <a:gd name="T80" fmla="*/ 893 w 1752"/>
                <a:gd name="T81" fmla="*/ 854 h 3120"/>
                <a:gd name="T82" fmla="*/ 653 w 1752"/>
                <a:gd name="T83" fmla="*/ 614 h 3120"/>
                <a:gd name="T84" fmla="*/ 715 w 1752"/>
                <a:gd name="T85" fmla="*/ 412 h 3120"/>
                <a:gd name="T86" fmla="*/ 837 w 1752"/>
                <a:gd name="T87" fmla="*/ 318 h 3120"/>
                <a:gd name="T88" fmla="*/ 795 w 1752"/>
                <a:gd name="T89" fmla="*/ 156 h 3120"/>
                <a:gd name="T90" fmla="*/ 707 w 1752"/>
                <a:gd name="T91" fmla="*/ 180 h 3120"/>
                <a:gd name="T92" fmla="*/ 601 w 1752"/>
                <a:gd name="T93" fmla="*/ 36 h 3120"/>
                <a:gd name="T94" fmla="*/ 599 w 1752"/>
                <a:gd name="T95" fmla="*/ 234 h 3120"/>
                <a:gd name="T96" fmla="*/ 517 w 1752"/>
                <a:gd name="T97" fmla="*/ 226 h 3120"/>
                <a:gd name="T98" fmla="*/ 386 w 1752"/>
                <a:gd name="T99" fmla="*/ 272 h 3120"/>
                <a:gd name="T100" fmla="*/ 220 w 1752"/>
                <a:gd name="T101" fmla="*/ 176 h 3120"/>
                <a:gd name="T102" fmla="*/ 102 w 1752"/>
                <a:gd name="T103" fmla="*/ 948 h 3120"/>
                <a:gd name="T104" fmla="*/ 104 w 1752"/>
                <a:gd name="T105" fmla="*/ 934 h 3120"/>
                <a:gd name="T106" fmla="*/ 1459 w 1752"/>
                <a:gd name="T107" fmla="*/ 1982 h 3120"/>
                <a:gd name="T108" fmla="*/ 1055 w 1752"/>
                <a:gd name="T109" fmla="*/ 1800 h 3120"/>
                <a:gd name="T110" fmla="*/ 805 w 1752"/>
                <a:gd name="T111" fmla="*/ 1016 h 3120"/>
                <a:gd name="T112" fmla="*/ 755 w 1752"/>
                <a:gd name="T113" fmla="*/ 1042 h 3120"/>
                <a:gd name="T114" fmla="*/ 969 w 1752"/>
                <a:gd name="T115" fmla="*/ 1184 h 3120"/>
                <a:gd name="T116" fmla="*/ 843 w 1752"/>
                <a:gd name="T117" fmla="*/ 1116 h 3120"/>
                <a:gd name="T118" fmla="*/ 887 w 1752"/>
                <a:gd name="T119" fmla="*/ 1040 h 3120"/>
                <a:gd name="T120" fmla="*/ 727 w 1752"/>
                <a:gd name="T121" fmla="*/ 952 h 3120"/>
                <a:gd name="T122" fmla="*/ 763 w 1752"/>
                <a:gd name="T123" fmla="*/ 994 h 3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52" h="3120">
                  <a:moveTo>
                    <a:pt x="0" y="840"/>
                  </a:moveTo>
                  <a:lnTo>
                    <a:pt x="0" y="852"/>
                  </a:lnTo>
                  <a:lnTo>
                    <a:pt x="6" y="848"/>
                  </a:lnTo>
                  <a:lnTo>
                    <a:pt x="6" y="852"/>
                  </a:lnTo>
                  <a:lnTo>
                    <a:pt x="0" y="854"/>
                  </a:lnTo>
                  <a:lnTo>
                    <a:pt x="0" y="856"/>
                  </a:lnTo>
                  <a:lnTo>
                    <a:pt x="2" y="858"/>
                  </a:lnTo>
                  <a:lnTo>
                    <a:pt x="0" y="858"/>
                  </a:lnTo>
                  <a:lnTo>
                    <a:pt x="4" y="866"/>
                  </a:lnTo>
                  <a:lnTo>
                    <a:pt x="14" y="872"/>
                  </a:lnTo>
                  <a:lnTo>
                    <a:pt x="26" y="870"/>
                  </a:lnTo>
                  <a:lnTo>
                    <a:pt x="26" y="872"/>
                  </a:lnTo>
                  <a:lnTo>
                    <a:pt x="34" y="876"/>
                  </a:lnTo>
                  <a:lnTo>
                    <a:pt x="32" y="880"/>
                  </a:lnTo>
                  <a:lnTo>
                    <a:pt x="0" y="868"/>
                  </a:lnTo>
                  <a:lnTo>
                    <a:pt x="0" y="880"/>
                  </a:lnTo>
                  <a:lnTo>
                    <a:pt x="4" y="880"/>
                  </a:lnTo>
                  <a:lnTo>
                    <a:pt x="4" y="882"/>
                  </a:lnTo>
                  <a:lnTo>
                    <a:pt x="0" y="882"/>
                  </a:lnTo>
                  <a:lnTo>
                    <a:pt x="0" y="896"/>
                  </a:lnTo>
                  <a:lnTo>
                    <a:pt x="12" y="898"/>
                  </a:lnTo>
                  <a:lnTo>
                    <a:pt x="16" y="904"/>
                  </a:lnTo>
                  <a:lnTo>
                    <a:pt x="26" y="906"/>
                  </a:lnTo>
                  <a:lnTo>
                    <a:pt x="24" y="908"/>
                  </a:lnTo>
                  <a:lnTo>
                    <a:pt x="26" y="916"/>
                  </a:lnTo>
                  <a:lnTo>
                    <a:pt x="40" y="920"/>
                  </a:lnTo>
                  <a:lnTo>
                    <a:pt x="40" y="922"/>
                  </a:lnTo>
                  <a:lnTo>
                    <a:pt x="34" y="922"/>
                  </a:lnTo>
                  <a:lnTo>
                    <a:pt x="44" y="930"/>
                  </a:lnTo>
                  <a:lnTo>
                    <a:pt x="52" y="930"/>
                  </a:lnTo>
                  <a:lnTo>
                    <a:pt x="50" y="932"/>
                  </a:lnTo>
                  <a:lnTo>
                    <a:pt x="56" y="936"/>
                  </a:lnTo>
                  <a:lnTo>
                    <a:pt x="56" y="938"/>
                  </a:lnTo>
                  <a:lnTo>
                    <a:pt x="62" y="942"/>
                  </a:lnTo>
                  <a:lnTo>
                    <a:pt x="60" y="948"/>
                  </a:lnTo>
                  <a:lnTo>
                    <a:pt x="72" y="984"/>
                  </a:lnTo>
                  <a:lnTo>
                    <a:pt x="72" y="984"/>
                  </a:lnTo>
                  <a:lnTo>
                    <a:pt x="72" y="986"/>
                  </a:lnTo>
                  <a:lnTo>
                    <a:pt x="70" y="984"/>
                  </a:lnTo>
                  <a:lnTo>
                    <a:pt x="72" y="1000"/>
                  </a:lnTo>
                  <a:lnTo>
                    <a:pt x="82" y="1004"/>
                  </a:lnTo>
                  <a:lnTo>
                    <a:pt x="74" y="1006"/>
                  </a:lnTo>
                  <a:lnTo>
                    <a:pt x="70" y="1076"/>
                  </a:lnTo>
                  <a:lnTo>
                    <a:pt x="64" y="1090"/>
                  </a:lnTo>
                  <a:lnTo>
                    <a:pt x="70" y="1118"/>
                  </a:lnTo>
                  <a:lnTo>
                    <a:pt x="72" y="1128"/>
                  </a:lnTo>
                  <a:lnTo>
                    <a:pt x="66" y="1156"/>
                  </a:lnTo>
                  <a:lnTo>
                    <a:pt x="78" y="1172"/>
                  </a:lnTo>
                  <a:lnTo>
                    <a:pt x="80" y="1192"/>
                  </a:lnTo>
                  <a:lnTo>
                    <a:pt x="94" y="1212"/>
                  </a:lnTo>
                  <a:lnTo>
                    <a:pt x="102" y="1218"/>
                  </a:lnTo>
                  <a:lnTo>
                    <a:pt x="100" y="1218"/>
                  </a:lnTo>
                  <a:lnTo>
                    <a:pt x="106" y="1234"/>
                  </a:lnTo>
                  <a:lnTo>
                    <a:pt x="114" y="1240"/>
                  </a:lnTo>
                  <a:lnTo>
                    <a:pt x="114" y="1252"/>
                  </a:lnTo>
                  <a:lnTo>
                    <a:pt x="138" y="1280"/>
                  </a:lnTo>
                  <a:lnTo>
                    <a:pt x="138" y="1292"/>
                  </a:lnTo>
                  <a:lnTo>
                    <a:pt x="176" y="1306"/>
                  </a:lnTo>
                  <a:lnTo>
                    <a:pt x="180" y="1312"/>
                  </a:lnTo>
                  <a:lnTo>
                    <a:pt x="188" y="1314"/>
                  </a:lnTo>
                  <a:lnTo>
                    <a:pt x="198" y="1324"/>
                  </a:lnTo>
                  <a:lnTo>
                    <a:pt x="200" y="1336"/>
                  </a:lnTo>
                  <a:lnTo>
                    <a:pt x="200" y="1336"/>
                  </a:lnTo>
                  <a:lnTo>
                    <a:pt x="202" y="1338"/>
                  </a:lnTo>
                  <a:lnTo>
                    <a:pt x="202" y="1340"/>
                  </a:lnTo>
                  <a:lnTo>
                    <a:pt x="202" y="1340"/>
                  </a:lnTo>
                  <a:lnTo>
                    <a:pt x="212" y="1354"/>
                  </a:lnTo>
                  <a:lnTo>
                    <a:pt x="226" y="1388"/>
                  </a:lnTo>
                  <a:lnTo>
                    <a:pt x="228" y="1388"/>
                  </a:lnTo>
                  <a:lnTo>
                    <a:pt x="230" y="1400"/>
                  </a:lnTo>
                  <a:lnTo>
                    <a:pt x="244" y="1406"/>
                  </a:lnTo>
                  <a:lnTo>
                    <a:pt x="260" y="1428"/>
                  </a:lnTo>
                  <a:lnTo>
                    <a:pt x="258" y="1438"/>
                  </a:lnTo>
                  <a:lnTo>
                    <a:pt x="244" y="1436"/>
                  </a:lnTo>
                  <a:lnTo>
                    <a:pt x="244" y="1430"/>
                  </a:lnTo>
                  <a:lnTo>
                    <a:pt x="240" y="1428"/>
                  </a:lnTo>
                  <a:lnTo>
                    <a:pt x="238" y="1434"/>
                  </a:lnTo>
                  <a:lnTo>
                    <a:pt x="244" y="1440"/>
                  </a:lnTo>
                  <a:lnTo>
                    <a:pt x="244" y="1444"/>
                  </a:lnTo>
                  <a:lnTo>
                    <a:pt x="272" y="1464"/>
                  </a:lnTo>
                  <a:lnTo>
                    <a:pt x="278" y="1466"/>
                  </a:lnTo>
                  <a:lnTo>
                    <a:pt x="280" y="1464"/>
                  </a:lnTo>
                  <a:lnTo>
                    <a:pt x="280" y="1468"/>
                  </a:lnTo>
                  <a:lnTo>
                    <a:pt x="294" y="1476"/>
                  </a:lnTo>
                  <a:lnTo>
                    <a:pt x="296" y="1484"/>
                  </a:lnTo>
                  <a:lnTo>
                    <a:pt x="294" y="1508"/>
                  </a:lnTo>
                  <a:lnTo>
                    <a:pt x="304" y="1508"/>
                  </a:lnTo>
                  <a:lnTo>
                    <a:pt x="328" y="1528"/>
                  </a:lnTo>
                  <a:lnTo>
                    <a:pt x="340" y="1546"/>
                  </a:lnTo>
                  <a:lnTo>
                    <a:pt x="352" y="1538"/>
                  </a:lnTo>
                  <a:lnTo>
                    <a:pt x="352" y="1528"/>
                  </a:lnTo>
                  <a:lnTo>
                    <a:pt x="336" y="1510"/>
                  </a:lnTo>
                  <a:lnTo>
                    <a:pt x="332" y="1514"/>
                  </a:lnTo>
                  <a:lnTo>
                    <a:pt x="330" y="1512"/>
                  </a:lnTo>
                  <a:lnTo>
                    <a:pt x="312" y="1462"/>
                  </a:lnTo>
                  <a:lnTo>
                    <a:pt x="304" y="1458"/>
                  </a:lnTo>
                  <a:lnTo>
                    <a:pt x="280" y="1416"/>
                  </a:lnTo>
                  <a:lnTo>
                    <a:pt x="276" y="1416"/>
                  </a:lnTo>
                  <a:lnTo>
                    <a:pt x="272" y="1408"/>
                  </a:lnTo>
                  <a:lnTo>
                    <a:pt x="260" y="1398"/>
                  </a:lnTo>
                  <a:lnTo>
                    <a:pt x="256" y="1390"/>
                  </a:lnTo>
                  <a:lnTo>
                    <a:pt x="250" y="1356"/>
                  </a:lnTo>
                  <a:lnTo>
                    <a:pt x="260" y="1362"/>
                  </a:lnTo>
                  <a:lnTo>
                    <a:pt x="266" y="1362"/>
                  </a:lnTo>
                  <a:lnTo>
                    <a:pt x="278" y="1370"/>
                  </a:lnTo>
                  <a:lnTo>
                    <a:pt x="286" y="1396"/>
                  </a:lnTo>
                  <a:lnTo>
                    <a:pt x="294" y="1410"/>
                  </a:lnTo>
                  <a:lnTo>
                    <a:pt x="290" y="1414"/>
                  </a:lnTo>
                  <a:lnTo>
                    <a:pt x="290" y="1420"/>
                  </a:lnTo>
                  <a:lnTo>
                    <a:pt x="300" y="1422"/>
                  </a:lnTo>
                  <a:lnTo>
                    <a:pt x="300" y="1418"/>
                  </a:lnTo>
                  <a:lnTo>
                    <a:pt x="304" y="1424"/>
                  </a:lnTo>
                  <a:lnTo>
                    <a:pt x="318" y="1440"/>
                  </a:lnTo>
                  <a:lnTo>
                    <a:pt x="326" y="1440"/>
                  </a:lnTo>
                  <a:lnTo>
                    <a:pt x="328" y="1452"/>
                  </a:lnTo>
                  <a:lnTo>
                    <a:pt x="352" y="1470"/>
                  </a:lnTo>
                  <a:lnTo>
                    <a:pt x="348" y="1480"/>
                  </a:lnTo>
                  <a:lnTo>
                    <a:pt x="352" y="1490"/>
                  </a:lnTo>
                  <a:lnTo>
                    <a:pt x="356" y="1488"/>
                  </a:lnTo>
                  <a:lnTo>
                    <a:pt x="356" y="1492"/>
                  </a:lnTo>
                  <a:lnTo>
                    <a:pt x="370" y="1496"/>
                  </a:lnTo>
                  <a:lnTo>
                    <a:pt x="376" y="1500"/>
                  </a:lnTo>
                  <a:lnTo>
                    <a:pt x="378" y="1510"/>
                  </a:lnTo>
                  <a:lnTo>
                    <a:pt x="396" y="1524"/>
                  </a:lnTo>
                  <a:lnTo>
                    <a:pt x="406" y="1540"/>
                  </a:lnTo>
                  <a:lnTo>
                    <a:pt x="420" y="1550"/>
                  </a:lnTo>
                  <a:lnTo>
                    <a:pt x="428" y="1574"/>
                  </a:lnTo>
                  <a:lnTo>
                    <a:pt x="424" y="1584"/>
                  </a:lnTo>
                  <a:lnTo>
                    <a:pt x="426" y="1588"/>
                  </a:lnTo>
                  <a:lnTo>
                    <a:pt x="420" y="1590"/>
                  </a:lnTo>
                  <a:lnTo>
                    <a:pt x="424" y="1606"/>
                  </a:lnTo>
                  <a:lnTo>
                    <a:pt x="436" y="1616"/>
                  </a:lnTo>
                  <a:lnTo>
                    <a:pt x="452" y="1626"/>
                  </a:lnTo>
                  <a:lnTo>
                    <a:pt x="464" y="1636"/>
                  </a:lnTo>
                  <a:lnTo>
                    <a:pt x="490" y="1642"/>
                  </a:lnTo>
                  <a:lnTo>
                    <a:pt x="508" y="1658"/>
                  </a:lnTo>
                  <a:lnTo>
                    <a:pt x="549" y="1670"/>
                  </a:lnTo>
                  <a:lnTo>
                    <a:pt x="567" y="1680"/>
                  </a:lnTo>
                  <a:lnTo>
                    <a:pt x="597" y="1688"/>
                  </a:lnTo>
                  <a:lnTo>
                    <a:pt x="619" y="1678"/>
                  </a:lnTo>
                  <a:lnTo>
                    <a:pt x="625" y="1676"/>
                  </a:lnTo>
                  <a:lnTo>
                    <a:pt x="645" y="1684"/>
                  </a:lnTo>
                  <a:lnTo>
                    <a:pt x="667" y="1706"/>
                  </a:lnTo>
                  <a:lnTo>
                    <a:pt x="667" y="1706"/>
                  </a:lnTo>
                  <a:lnTo>
                    <a:pt x="669" y="1706"/>
                  </a:lnTo>
                  <a:lnTo>
                    <a:pt x="671" y="1710"/>
                  </a:lnTo>
                  <a:lnTo>
                    <a:pt x="671" y="1708"/>
                  </a:lnTo>
                  <a:lnTo>
                    <a:pt x="687" y="1720"/>
                  </a:lnTo>
                  <a:lnTo>
                    <a:pt x="711" y="1724"/>
                  </a:lnTo>
                  <a:lnTo>
                    <a:pt x="737" y="1734"/>
                  </a:lnTo>
                  <a:lnTo>
                    <a:pt x="747" y="1734"/>
                  </a:lnTo>
                  <a:lnTo>
                    <a:pt x="755" y="1732"/>
                  </a:lnTo>
                  <a:lnTo>
                    <a:pt x="757" y="1732"/>
                  </a:lnTo>
                  <a:lnTo>
                    <a:pt x="759" y="1734"/>
                  </a:lnTo>
                  <a:lnTo>
                    <a:pt x="757" y="1734"/>
                  </a:lnTo>
                  <a:lnTo>
                    <a:pt x="757" y="1740"/>
                  </a:lnTo>
                  <a:lnTo>
                    <a:pt x="789" y="1774"/>
                  </a:lnTo>
                  <a:lnTo>
                    <a:pt x="787" y="1786"/>
                  </a:lnTo>
                  <a:lnTo>
                    <a:pt x="793" y="1796"/>
                  </a:lnTo>
                  <a:lnTo>
                    <a:pt x="807" y="1804"/>
                  </a:lnTo>
                  <a:lnTo>
                    <a:pt x="809" y="1798"/>
                  </a:lnTo>
                  <a:lnTo>
                    <a:pt x="815" y="1806"/>
                  </a:lnTo>
                  <a:lnTo>
                    <a:pt x="829" y="1812"/>
                  </a:lnTo>
                  <a:lnTo>
                    <a:pt x="829" y="1822"/>
                  </a:lnTo>
                  <a:lnTo>
                    <a:pt x="841" y="1826"/>
                  </a:lnTo>
                  <a:lnTo>
                    <a:pt x="841" y="1824"/>
                  </a:lnTo>
                  <a:lnTo>
                    <a:pt x="841" y="1826"/>
                  </a:lnTo>
                  <a:lnTo>
                    <a:pt x="845" y="1834"/>
                  </a:lnTo>
                  <a:lnTo>
                    <a:pt x="849" y="1828"/>
                  </a:lnTo>
                  <a:lnTo>
                    <a:pt x="867" y="1830"/>
                  </a:lnTo>
                  <a:lnTo>
                    <a:pt x="867" y="1832"/>
                  </a:lnTo>
                  <a:lnTo>
                    <a:pt x="861" y="1844"/>
                  </a:lnTo>
                  <a:lnTo>
                    <a:pt x="871" y="1848"/>
                  </a:lnTo>
                  <a:lnTo>
                    <a:pt x="869" y="1834"/>
                  </a:lnTo>
                  <a:lnTo>
                    <a:pt x="875" y="1842"/>
                  </a:lnTo>
                  <a:lnTo>
                    <a:pt x="881" y="1840"/>
                  </a:lnTo>
                  <a:lnTo>
                    <a:pt x="881" y="1850"/>
                  </a:lnTo>
                  <a:lnTo>
                    <a:pt x="891" y="1850"/>
                  </a:lnTo>
                  <a:lnTo>
                    <a:pt x="901" y="1842"/>
                  </a:lnTo>
                  <a:lnTo>
                    <a:pt x="895" y="1832"/>
                  </a:lnTo>
                  <a:lnTo>
                    <a:pt x="895" y="1830"/>
                  </a:lnTo>
                  <a:lnTo>
                    <a:pt x="915" y="1816"/>
                  </a:lnTo>
                  <a:lnTo>
                    <a:pt x="931" y="1826"/>
                  </a:lnTo>
                  <a:lnTo>
                    <a:pt x="933" y="1826"/>
                  </a:lnTo>
                  <a:lnTo>
                    <a:pt x="929" y="1832"/>
                  </a:lnTo>
                  <a:lnTo>
                    <a:pt x="939" y="1846"/>
                  </a:lnTo>
                  <a:lnTo>
                    <a:pt x="947" y="1860"/>
                  </a:lnTo>
                  <a:lnTo>
                    <a:pt x="947" y="1912"/>
                  </a:lnTo>
                  <a:lnTo>
                    <a:pt x="953" y="1912"/>
                  </a:lnTo>
                  <a:lnTo>
                    <a:pt x="945" y="1922"/>
                  </a:lnTo>
                  <a:lnTo>
                    <a:pt x="943" y="1928"/>
                  </a:lnTo>
                  <a:lnTo>
                    <a:pt x="925" y="1932"/>
                  </a:lnTo>
                  <a:lnTo>
                    <a:pt x="925" y="1946"/>
                  </a:lnTo>
                  <a:lnTo>
                    <a:pt x="917" y="1950"/>
                  </a:lnTo>
                  <a:lnTo>
                    <a:pt x="919" y="1956"/>
                  </a:lnTo>
                  <a:lnTo>
                    <a:pt x="897" y="1966"/>
                  </a:lnTo>
                  <a:lnTo>
                    <a:pt x="897" y="1978"/>
                  </a:lnTo>
                  <a:lnTo>
                    <a:pt x="891" y="1994"/>
                  </a:lnTo>
                  <a:lnTo>
                    <a:pt x="883" y="2000"/>
                  </a:lnTo>
                  <a:lnTo>
                    <a:pt x="883" y="2026"/>
                  </a:lnTo>
                  <a:lnTo>
                    <a:pt x="895" y="2036"/>
                  </a:lnTo>
                  <a:lnTo>
                    <a:pt x="901" y="2028"/>
                  </a:lnTo>
                  <a:lnTo>
                    <a:pt x="903" y="2030"/>
                  </a:lnTo>
                  <a:lnTo>
                    <a:pt x="901" y="2038"/>
                  </a:lnTo>
                  <a:lnTo>
                    <a:pt x="895" y="2044"/>
                  </a:lnTo>
                  <a:lnTo>
                    <a:pt x="895" y="2042"/>
                  </a:lnTo>
                  <a:lnTo>
                    <a:pt x="891" y="2046"/>
                  </a:lnTo>
                  <a:lnTo>
                    <a:pt x="891" y="2046"/>
                  </a:lnTo>
                  <a:lnTo>
                    <a:pt x="891" y="2046"/>
                  </a:lnTo>
                  <a:lnTo>
                    <a:pt x="875" y="2062"/>
                  </a:lnTo>
                  <a:lnTo>
                    <a:pt x="877" y="2082"/>
                  </a:lnTo>
                  <a:lnTo>
                    <a:pt x="881" y="2086"/>
                  </a:lnTo>
                  <a:lnTo>
                    <a:pt x="877" y="2092"/>
                  </a:lnTo>
                  <a:lnTo>
                    <a:pt x="899" y="2110"/>
                  </a:lnTo>
                  <a:lnTo>
                    <a:pt x="909" y="2130"/>
                  </a:lnTo>
                  <a:lnTo>
                    <a:pt x="919" y="2138"/>
                  </a:lnTo>
                  <a:lnTo>
                    <a:pt x="943" y="2198"/>
                  </a:lnTo>
                  <a:lnTo>
                    <a:pt x="967" y="2234"/>
                  </a:lnTo>
                  <a:lnTo>
                    <a:pt x="967" y="2252"/>
                  </a:lnTo>
                  <a:lnTo>
                    <a:pt x="991" y="2274"/>
                  </a:lnTo>
                  <a:lnTo>
                    <a:pt x="1017" y="2292"/>
                  </a:lnTo>
                  <a:lnTo>
                    <a:pt x="1043" y="2302"/>
                  </a:lnTo>
                  <a:lnTo>
                    <a:pt x="1077" y="2328"/>
                  </a:lnTo>
                  <a:lnTo>
                    <a:pt x="1081" y="2364"/>
                  </a:lnTo>
                  <a:lnTo>
                    <a:pt x="1083" y="2394"/>
                  </a:lnTo>
                  <a:lnTo>
                    <a:pt x="1081" y="2420"/>
                  </a:lnTo>
                  <a:lnTo>
                    <a:pt x="1075" y="2428"/>
                  </a:lnTo>
                  <a:lnTo>
                    <a:pt x="1077" y="2468"/>
                  </a:lnTo>
                  <a:lnTo>
                    <a:pt x="1073" y="2482"/>
                  </a:lnTo>
                  <a:lnTo>
                    <a:pt x="1073" y="2502"/>
                  </a:lnTo>
                  <a:lnTo>
                    <a:pt x="1057" y="2546"/>
                  </a:lnTo>
                  <a:lnTo>
                    <a:pt x="1061" y="2568"/>
                  </a:lnTo>
                  <a:lnTo>
                    <a:pt x="1055" y="2576"/>
                  </a:lnTo>
                  <a:lnTo>
                    <a:pt x="1053" y="2584"/>
                  </a:lnTo>
                  <a:lnTo>
                    <a:pt x="1057" y="2624"/>
                  </a:lnTo>
                  <a:lnTo>
                    <a:pt x="1055" y="2652"/>
                  </a:lnTo>
                  <a:lnTo>
                    <a:pt x="1031" y="2718"/>
                  </a:lnTo>
                  <a:lnTo>
                    <a:pt x="1027" y="2718"/>
                  </a:lnTo>
                  <a:lnTo>
                    <a:pt x="1027" y="2730"/>
                  </a:lnTo>
                  <a:lnTo>
                    <a:pt x="1019" y="2734"/>
                  </a:lnTo>
                  <a:lnTo>
                    <a:pt x="1019" y="2766"/>
                  </a:lnTo>
                  <a:lnTo>
                    <a:pt x="1023" y="2786"/>
                  </a:lnTo>
                  <a:lnTo>
                    <a:pt x="1017" y="2796"/>
                  </a:lnTo>
                  <a:lnTo>
                    <a:pt x="1013" y="2834"/>
                  </a:lnTo>
                  <a:lnTo>
                    <a:pt x="1019" y="2840"/>
                  </a:lnTo>
                  <a:lnTo>
                    <a:pt x="1017" y="2838"/>
                  </a:lnTo>
                  <a:lnTo>
                    <a:pt x="1015" y="2840"/>
                  </a:lnTo>
                  <a:lnTo>
                    <a:pt x="1009" y="2848"/>
                  </a:lnTo>
                  <a:lnTo>
                    <a:pt x="1005" y="2880"/>
                  </a:lnTo>
                  <a:lnTo>
                    <a:pt x="1005" y="2886"/>
                  </a:lnTo>
                  <a:lnTo>
                    <a:pt x="1019" y="2888"/>
                  </a:lnTo>
                  <a:lnTo>
                    <a:pt x="1021" y="2882"/>
                  </a:lnTo>
                  <a:lnTo>
                    <a:pt x="1025" y="2882"/>
                  </a:lnTo>
                  <a:lnTo>
                    <a:pt x="1023" y="2872"/>
                  </a:lnTo>
                  <a:lnTo>
                    <a:pt x="1027" y="2872"/>
                  </a:lnTo>
                  <a:lnTo>
                    <a:pt x="1023" y="2866"/>
                  </a:lnTo>
                  <a:lnTo>
                    <a:pt x="1027" y="2860"/>
                  </a:lnTo>
                  <a:lnTo>
                    <a:pt x="1025" y="2846"/>
                  </a:lnTo>
                  <a:lnTo>
                    <a:pt x="1025" y="2848"/>
                  </a:lnTo>
                  <a:lnTo>
                    <a:pt x="1035" y="2840"/>
                  </a:lnTo>
                  <a:lnTo>
                    <a:pt x="1041" y="2842"/>
                  </a:lnTo>
                  <a:lnTo>
                    <a:pt x="1031" y="2850"/>
                  </a:lnTo>
                  <a:lnTo>
                    <a:pt x="1041" y="2852"/>
                  </a:lnTo>
                  <a:lnTo>
                    <a:pt x="1041" y="2854"/>
                  </a:lnTo>
                  <a:lnTo>
                    <a:pt x="1035" y="2858"/>
                  </a:lnTo>
                  <a:lnTo>
                    <a:pt x="1039" y="2864"/>
                  </a:lnTo>
                  <a:lnTo>
                    <a:pt x="1033" y="2866"/>
                  </a:lnTo>
                  <a:lnTo>
                    <a:pt x="1035" y="2874"/>
                  </a:lnTo>
                  <a:lnTo>
                    <a:pt x="1029" y="2886"/>
                  </a:lnTo>
                  <a:lnTo>
                    <a:pt x="1033" y="2894"/>
                  </a:lnTo>
                  <a:lnTo>
                    <a:pt x="1025" y="2906"/>
                  </a:lnTo>
                  <a:lnTo>
                    <a:pt x="1029" y="2908"/>
                  </a:lnTo>
                  <a:lnTo>
                    <a:pt x="1019" y="2914"/>
                  </a:lnTo>
                  <a:lnTo>
                    <a:pt x="1025" y="2926"/>
                  </a:lnTo>
                  <a:lnTo>
                    <a:pt x="1023" y="2926"/>
                  </a:lnTo>
                  <a:lnTo>
                    <a:pt x="1023" y="2936"/>
                  </a:lnTo>
                  <a:lnTo>
                    <a:pt x="1025" y="2936"/>
                  </a:lnTo>
                  <a:lnTo>
                    <a:pt x="1023" y="2938"/>
                  </a:lnTo>
                  <a:lnTo>
                    <a:pt x="1019" y="2924"/>
                  </a:lnTo>
                  <a:lnTo>
                    <a:pt x="1005" y="2928"/>
                  </a:lnTo>
                  <a:lnTo>
                    <a:pt x="1023" y="2938"/>
                  </a:lnTo>
                  <a:lnTo>
                    <a:pt x="1017" y="2948"/>
                  </a:lnTo>
                  <a:lnTo>
                    <a:pt x="1021" y="2948"/>
                  </a:lnTo>
                  <a:lnTo>
                    <a:pt x="1023" y="2948"/>
                  </a:lnTo>
                  <a:lnTo>
                    <a:pt x="1019" y="2948"/>
                  </a:lnTo>
                  <a:lnTo>
                    <a:pt x="1019" y="2952"/>
                  </a:lnTo>
                  <a:lnTo>
                    <a:pt x="1015" y="2960"/>
                  </a:lnTo>
                  <a:lnTo>
                    <a:pt x="1015" y="2958"/>
                  </a:lnTo>
                  <a:lnTo>
                    <a:pt x="1011" y="2948"/>
                  </a:lnTo>
                  <a:lnTo>
                    <a:pt x="991" y="2948"/>
                  </a:lnTo>
                  <a:lnTo>
                    <a:pt x="997" y="2958"/>
                  </a:lnTo>
                  <a:lnTo>
                    <a:pt x="983" y="2968"/>
                  </a:lnTo>
                  <a:lnTo>
                    <a:pt x="981" y="2976"/>
                  </a:lnTo>
                  <a:lnTo>
                    <a:pt x="993" y="2986"/>
                  </a:lnTo>
                  <a:lnTo>
                    <a:pt x="991" y="2974"/>
                  </a:lnTo>
                  <a:lnTo>
                    <a:pt x="993" y="2972"/>
                  </a:lnTo>
                  <a:lnTo>
                    <a:pt x="1001" y="2978"/>
                  </a:lnTo>
                  <a:lnTo>
                    <a:pt x="1009" y="2978"/>
                  </a:lnTo>
                  <a:lnTo>
                    <a:pt x="1011" y="2980"/>
                  </a:lnTo>
                  <a:lnTo>
                    <a:pt x="1009" y="2984"/>
                  </a:lnTo>
                  <a:lnTo>
                    <a:pt x="1011" y="2986"/>
                  </a:lnTo>
                  <a:lnTo>
                    <a:pt x="1001" y="2992"/>
                  </a:lnTo>
                  <a:lnTo>
                    <a:pt x="1011" y="2998"/>
                  </a:lnTo>
                  <a:lnTo>
                    <a:pt x="1009" y="3006"/>
                  </a:lnTo>
                  <a:lnTo>
                    <a:pt x="1017" y="3004"/>
                  </a:lnTo>
                  <a:lnTo>
                    <a:pt x="1021" y="3010"/>
                  </a:lnTo>
                  <a:lnTo>
                    <a:pt x="1009" y="3006"/>
                  </a:lnTo>
                  <a:lnTo>
                    <a:pt x="1009" y="3010"/>
                  </a:lnTo>
                  <a:lnTo>
                    <a:pt x="1007" y="3006"/>
                  </a:lnTo>
                  <a:lnTo>
                    <a:pt x="1003" y="3008"/>
                  </a:lnTo>
                  <a:lnTo>
                    <a:pt x="1005" y="3022"/>
                  </a:lnTo>
                  <a:lnTo>
                    <a:pt x="1007" y="3022"/>
                  </a:lnTo>
                  <a:lnTo>
                    <a:pt x="1007" y="3056"/>
                  </a:lnTo>
                  <a:lnTo>
                    <a:pt x="1013" y="3048"/>
                  </a:lnTo>
                  <a:lnTo>
                    <a:pt x="1013" y="3050"/>
                  </a:lnTo>
                  <a:lnTo>
                    <a:pt x="1015" y="3054"/>
                  </a:lnTo>
                  <a:lnTo>
                    <a:pt x="1009" y="3056"/>
                  </a:lnTo>
                  <a:lnTo>
                    <a:pt x="1003" y="3064"/>
                  </a:lnTo>
                  <a:lnTo>
                    <a:pt x="1005" y="3034"/>
                  </a:lnTo>
                  <a:lnTo>
                    <a:pt x="999" y="3026"/>
                  </a:lnTo>
                  <a:lnTo>
                    <a:pt x="995" y="3036"/>
                  </a:lnTo>
                  <a:lnTo>
                    <a:pt x="991" y="3040"/>
                  </a:lnTo>
                  <a:lnTo>
                    <a:pt x="995" y="3046"/>
                  </a:lnTo>
                  <a:lnTo>
                    <a:pt x="991" y="3044"/>
                  </a:lnTo>
                  <a:lnTo>
                    <a:pt x="999" y="3050"/>
                  </a:lnTo>
                  <a:lnTo>
                    <a:pt x="999" y="3064"/>
                  </a:lnTo>
                  <a:lnTo>
                    <a:pt x="1003" y="3066"/>
                  </a:lnTo>
                  <a:lnTo>
                    <a:pt x="999" y="3070"/>
                  </a:lnTo>
                  <a:lnTo>
                    <a:pt x="1013" y="3080"/>
                  </a:lnTo>
                  <a:lnTo>
                    <a:pt x="1009" y="3082"/>
                  </a:lnTo>
                  <a:lnTo>
                    <a:pt x="1009" y="3084"/>
                  </a:lnTo>
                  <a:lnTo>
                    <a:pt x="1001" y="3078"/>
                  </a:lnTo>
                  <a:lnTo>
                    <a:pt x="1007" y="3086"/>
                  </a:lnTo>
                  <a:lnTo>
                    <a:pt x="1011" y="3088"/>
                  </a:lnTo>
                  <a:lnTo>
                    <a:pt x="1011" y="3090"/>
                  </a:lnTo>
                  <a:lnTo>
                    <a:pt x="1011" y="3090"/>
                  </a:lnTo>
                  <a:lnTo>
                    <a:pt x="1011" y="3090"/>
                  </a:lnTo>
                  <a:lnTo>
                    <a:pt x="1011" y="3100"/>
                  </a:lnTo>
                  <a:lnTo>
                    <a:pt x="1019" y="3108"/>
                  </a:lnTo>
                  <a:lnTo>
                    <a:pt x="1019" y="3110"/>
                  </a:lnTo>
                  <a:lnTo>
                    <a:pt x="1017" y="3106"/>
                  </a:lnTo>
                  <a:lnTo>
                    <a:pt x="1021" y="3116"/>
                  </a:lnTo>
                  <a:lnTo>
                    <a:pt x="1021" y="3120"/>
                  </a:lnTo>
                  <a:lnTo>
                    <a:pt x="1115" y="3120"/>
                  </a:lnTo>
                  <a:lnTo>
                    <a:pt x="1109" y="3114"/>
                  </a:lnTo>
                  <a:lnTo>
                    <a:pt x="1109" y="3114"/>
                  </a:lnTo>
                  <a:lnTo>
                    <a:pt x="1111" y="3112"/>
                  </a:lnTo>
                  <a:lnTo>
                    <a:pt x="1107" y="3094"/>
                  </a:lnTo>
                  <a:lnTo>
                    <a:pt x="1105" y="3094"/>
                  </a:lnTo>
                  <a:lnTo>
                    <a:pt x="1109" y="3080"/>
                  </a:lnTo>
                  <a:lnTo>
                    <a:pt x="1121" y="3072"/>
                  </a:lnTo>
                  <a:lnTo>
                    <a:pt x="1133" y="3066"/>
                  </a:lnTo>
                  <a:lnTo>
                    <a:pt x="1139" y="3040"/>
                  </a:lnTo>
                  <a:lnTo>
                    <a:pt x="1167" y="3014"/>
                  </a:lnTo>
                  <a:lnTo>
                    <a:pt x="1173" y="2996"/>
                  </a:lnTo>
                  <a:lnTo>
                    <a:pt x="1171" y="2982"/>
                  </a:lnTo>
                  <a:lnTo>
                    <a:pt x="1151" y="2978"/>
                  </a:lnTo>
                  <a:lnTo>
                    <a:pt x="1143" y="2968"/>
                  </a:lnTo>
                  <a:lnTo>
                    <a:pt x="1137" y="2958"/>
                  </a:lnTo>
                  <a:lnTo>
                    <a:pt x="1137" y="2954"/>
                  </a:lnTo>
                  <a:lnTo>
                    <a:pt x="1151" y="2936"/>
                  </a:lnTo>
                  <a:lnTo>
                    <a:pt x="1161" y="2930"/>
                  </a:lnTo>
                  <a:lnTo>
                    <a:pt x="1175" y="2930"/>
                  </a:lnTo>
                  <a:lnTo>
                    <a:pt x="1175" y="2920"/>
                  </a:lnTo>
                  <a:lnTo>
                    <a:pt x="1183" y="2912"/>
                  </a:lnTo>
                  <a:lnTo>
                    <a:pt x="1183" y="2890"/>
                  </a:lnTo>
                  <a:lnTo>
                    <a:pt x="1187" y="2884"/>
                  </a:lnTo>
                  <a:lnTo>
                    <a:pt x="1203" y="2876"/>
                  </a:lnTo>
                  <a:lnTo>
                    <a:pt x="1189" y="2868"/>
                  </a:lnTo>
                  <a:lnTo>
                    <a:pt x="1191" y="2866"/>
                  </a:lnTo>
                  <a:lnTo>
                    <a:pt x="1197" y="2872"/>
                  </a:lnTo>
                  <a:lnTo>
                    <a:pt x="1209" y="2872"/>
                  </a:lnTo>
                  <a:lnTo>
                    <a:pt x="1213" y="2864"/>
                  </a:lnTo>
                  <a:lnTo>
                    <a:pt x="1211" y="2854"/>
                  </a:lnTo>
                  <a:lnTo>
                    <a:pt x="1207" y="2848"/>
                  </a:lnTo>
                  <a:lnTo>
                    <a:pt x="1193" y="2854"/>
                  </a:lnTo>
                  <a:lnTo>
                    <a:pt x="1195" y="2856"/>
                  </a:lnTo>
                  <a:lnTo>
                    <a:pt x="1193" y="2858"/>
                  </a:lnTo>
                  <a:lnTo>
                    <a:pt x="1185" y="2850"/>
                  </a:lnTo>
                  <a:lnTo>
                    <a:pt x="1183" y="2822"/>
                  </a:lnTo>
                  <a:lnTo>
                    <a:pt x="1185" y="2820"/>
                  </a:lnTo>
                  <a:lnTo>
                    <a:pt x="1205" y="2830"/>
                  </a:lnTo>
                  <a:lnTo>
                    <a:pt x="1221" y="2830"/>
                  </a:lnTo>
                  <a:lnTo>
                    <a:pt x="1233" y="2824"/>
                  </a:lnTo>
                  <a:lnTo>
                    <a:pt x="1237" y="2818"/>
                  </a:lnTo>
                  <a:lnTo>
                    <a:pt x="1235" y="2802"/>
                  </a:lnTo>
                  <a:lnTo>
                    <a:pt x="1241" y="2786"/>
                  </a:lnTo>
                  <a:lnTo>
                    <a:pt x="1237" y="2780"/>
                  </a:lnTo>
                  <a:lnTo>
                    <a:pt x="1237" y="2774"/>
                  </a:lnTo>
                  <a:lnTo>
                    <a:pt x="1237" y="2776"/>
                  </a:lnTo>
                  <a:lnTo>
                    <a:pt x="1259" y="2776"/>
                  </a:lnTo>
                  <a:lnTo>
                    <a:pt x="1315" y="2764"/>
                  </a:lnTo>
                  <a:lnTo>
                    <a:pt x="1323" y="2756"/>
                  </a:lnTo>
                  <a:lnTo>
                    <a:pt x="1327" y="2748"/>
                  </a:lnTo>
                  <a:lnTo>
                    <a:pt x="1339" y="2730"/>
                  </a:lnTo>
                  <a:lnTo>
                    <a:pt x="1341" y="2708"/>
                  </a:lnTo>
                  <a:lnTo>
                    <a:pt x="1333" y="2708"/>
                  </a:lnTo>
                  <a:lnTo>
                    <a:pt x="1329" y="2700"/>
                  </a:lnTo>
                  <a:lnTo>
                    <a:pt x="1333" y="2688"/>
                  </a:lnTo>
                  <a:lnTo>
                    <a:pt x="1309" y="2670"/>
                  </a:lnTo>
                  <a:lnTo>
                    <a:pt x="1309" y="2666"/>
                  </a:lnTo>
                  <a:lnTo>
                    <a:pt x="1315" y="2670"/>
                  </a:lnTo>
                  <a:lnTo>
                    <a:pt x="1329" y="2672"/>
                  </a:lnTo>
                  <a:lnTo>
                    <a:pt x="1349" y="2680"/>
                  </a:lnTo>
                  <a:lnTo>
                    <a:pt x="1373" y="2682"/>
                  </a:lnTo>
                  <a:lnTo>
                    <a:pt x="1389" y="2674"/>
                  </a:lnTo>
                  <a:lnTo>
                    <a:pt x="1403" y="2654"/>
                  </a:lnTo>
                  <a:lnTo>
                    <a:pt x="1421" y="2634"/>
                  </a:lnTo>
                  <a:lnTo>
                    <a:pt x="1425" y="2622"/>
                  </a:lnTo>
                  <a:lnTo>
                    <a:pt x="1447" y="2604"/>
                  </a:lnTo>
                  <a:lnTo>
                    <a:pt x="1461" y="2582"/>
                  </a:lnTo>
                  <a:lnTo>
                    <a:pt x="1471" y="2560"/>
                  </a:lnTo>
                  <a:lnTo>
                    <a:pt x="1492" y="2536"/>
                  </a:lnTo>
                  <a:lnTo>
                    <a:pt x="1494" y="2516"/>
                  </a:lnTo>
                  <a:lnTo>
                    <a:pt x="1496" y="2510"/>
                  </a:lnTo>
                  <a:lnTo>
                    <a:pt x="1494" y="2504"/>
                  </a:lnTo>
                  <a:lnTo>
                    <a:pt x="1492" y="2488"/>
                  </a:lnTo>
                  <a:lnTo>
                    <a:pt x="1498" y="2476"/>
                  </a:lnTo>
                  <a:lnTo>
                    <a:pt x="1528" y="2448"/>
                  </a:lnTo>
                  <a:lnTo>
                    <a:pt x="1566" y="2430"/>
                  </a:lnTo>
                  <a:lnTo>
                    <a:pt x="1570" y="2424"/>
                  </a:lnTo>
                  <a:lnTo>
                    <a:pt x="1612" y="2422"/>
                  </a:lnTo>
                  <a:lnTo>
                    <a:pt x="1616" y="2416"/>
                  </a:lnTo>
                  <a:lnTo>
                    <a:pt x="1632" y="2404"/>
                  </a:lnTo>
                  <a:lnTo>
                    <a:pt x="1636" y="2390"/>
                  </a:lnTo>
                  <a:lnTo>
                    <a:pt x="1658" y="2352"/>
                  </a:lnTo>
                  <a:lnTo>
                    <a:pt x="1662" y="2330"/>
                  </a:lnTo>
                  <a:lnTo>
                    <a:pt x="1670" y="2316"/>
                  </a:lnTo>
                  <a:lnTo>
                    <a:pt x="1674" y="2280"/>
                  </a:lnTo>
                  <a:lnTo>
                    <a:pt x="1672" y="2254"/>
                  </a:lnTo>
                  <a:lnTo>
                    <a:pt x="1676" y="2232"/>
                  </a:lnTo>
                  <a:lnTo>
                    <a:pt x="1688" y="2224"/>
                  </a:lnTo>
                  <a:lnTo>
                    <a:pt x="1704" y="2196"/>
                  </a:lnTo>
                  <a:lnTo>
                    <a:pt x="1724" y="2178"/>
                  </a:lnTo>
                  <a:lnTo>
                    <a:pt x="1744" y="2152"/>
                  </a:lnTo>
                  <a:lnTo>
                    <a:pt x="1752" y="2114"/>
                  </a:lnTo>
                  <a:lnTo>
                    <a:pt x="1746" y="2088"/>
                  </a:lnTo>
                  <a:lnTo>
                    <a:pt x="1740" y="2078"/>
                  </a:lnTo>
                  <a:lnTo>
                    <a:pt x="1710" y="2074"/>
                  </a:lnTo>
                  <a:lnTo>
                    <a:pt x="1664" y="2038"/>
                  </a:lnTo>
                  <a:lnTo>
                    <a:pt x="1654" y="2034"/>
                  </a:lnTo>
                  <a:lnTo>
                    <a:pt x="1618" y="2034"/>
                  </a:lnTo>
                  <a:lnTo>
                    <a:pt x="1586" y="2022"/>
                  </a:lnTo>
                  <a:lnTo>
                    <a:pt x="1574" y="2028"/>
                  </a:lnTo>
                  <a:lnTo>
                    <a:pt x="1576" y="2022"/>
                  </a:lnTo>
                  <a:lnTo>
                    <a:pt x="1568" y="2020"/>
                  </a:lnTo>
                  <a:lnTo>
                    <a:pt x="1570" y="2018"/>
                  </a:lnTo>
                  <a:lnTo>
                    <a:pt x="1562" y="2006"/>
                  </a:lnTo>
                  <a:lnTo>
                    <a:pt x="1554" y="2010"/>
                  </a:lnTo>
                  <a:lnTo>
                    <a:pt x="1552" y="2004"/>
                  </a:lnTo>
                  <a:lnTo>
                    <a:pt x="1520" y="1992"/>
                  </a:lnTo>
                  <a:lnTo>
                    <a:pt x="1500" y="1994"/>
                  </a:lnTo>
                  <a:lnTo>
                    <a:pt x="1494" y="2008"/>
                  </a:lnTo>
                  <a:lnTo>
                    <a:pt x="1486" y="2012"/>
                  </a:lnTo>
                  <a:lnTo>
                    <a:pt x="1496" y="1998"/>
                  </a:lnTo>
                  <a:lnTo>
                    <a:pt x="1498" y="1986"/>
                  </a:lnTo>
                  <a:lnTo>
                    <a:pt x="1486" y="1982"/>
                  </a:lnTo>
                  <a:lnTo>
                    <a:pt x="1481" y="1982"/>
                  </a:lnTo>
                  <a:lnTo>
                    <a:pt x="1475" y="1974"/>
                  </a:lnTo>
                  <a:lnTo>
                    <a:pt x="1471" y="1980"/>
                  </a:lnTo>
                  <a:lnTo>
                    <a:pt x="1463" y="1970"/>
                  </a:lnTo>
                  <a:lnTo>
                    <a:pt x="1461" y="1972"/>
                  </a:lnTo>
                  <a:lnTo>
                    <a:pt x="1467" y="1964"/>
                  </a:lnTo>
                  <a:lnTo>
                    <a:pt x="1471" y="1950"/>
                  </a:lnTo>
                  <a:lnTo>
                    <a:pt x="1461" y="1946"/>
                  </a:lnTo>
                  <a:lnTo>
                    <a:pt x="1447" y="1906"/>
                  </a:lnTo>
                  <a:lnTo>
                    <a:pt x="1439" y="1900"/>
                  </a:lnTo>
                  <a:lnTo>
                    <a:pt x="1437" y="1902"/>
                  </a:lnTo>
                  <a:lnTo>
                    <a:pt x="1435" y="1896"/>
                  </a:lnTo>
                  <a:lnTo>
                    <a:pt x="1419" y="1884"/>
                  </a:lnTo>
                  <a:lnTo>
                    <a:pt x="1393" y="1874"/>
                  </a:lnTo>
                  <a:lnTo>
                    <a:pt x="1393" y="1872"/>
                  </a:lnTo>
                  <a:lnTo>
                    <a:pt x="1373" y="1868"/>
                  </a:lnTo>
                  <a:lnTo>
                    <a:pt x="1335" y="1870"/>
                  </a:lnTo>
                  <a:lnTo>
                    <a:pt x="1323" y="1856"/>
                  </a:lnTo>
                  <a:lnTo>
                    <a:pt x="1309" y="1852"/>
                  </a:lnTo>
                  <a:lnTo>
                    <a:pt x="1305" y="1838"/>
                  </a:lnTo>
                  <a:lnTo>
                    <a:pt x="1287" y="1824"/>
                  </a:lnTo>
                  <a:lnTo>
                    <a:pt x="1283" y="1824"/>
                  </a:lnTo>
                  <a:lnTo>
                    <a:pt x="1275" y="1818"/>
                  </a:lnTo>
                  <a:lnTo>
                    <a:pt x="1267" y="1822"/>
                  </a:lnTo>
                  <a:lnTo>
                    <a:pt x="1265" y="1822"/>
                  </a:lnTo>
                  <a:lnTo>
                    <a:pt x="1267" y="1818"/>
                  </a:lnTo>
                  <a:lnTo>
                    <a:pt x="1261" y="1804"/>
                  </a:lnTo>
                  <a:lnTo>
                    <a:pt x="1245" y="1796"/>
                  </a:lnTo>
                  <a:lnTo>
                    <a:pt x="1245" y="1796"/>
                  </a:lnTo>
                  <a:lnTo>
                    <a:pt x="1257" y="1794"/>
                  </a:lnTo>
                  <a:lnTo>
                    <a:pt x="1263" y="1778"/>
                  </a:lnTo>
                  <a:lnTo>
                    <a:pt x="1243" y="1778"/>
                  </a:lnTo>
                  <a:lnTo>
                    <a:pt x="1247" y="1786"/>
                  </a:lnTo>
                  <a:lnTo>
                    <a:pt x="1235" y="1796"/>
                  </a:lnTo>
                  <a:lnTo>
                    <a:pt x="1231" y="1788"/>
                  </a:lnTo>
                  <a:lnTo>
                    <a:pt x="1229" y="1788"/>
                  </a:lnTo>
                  <a:lnTo>
                    <a:pt x="1241" y="1784"/>
                  </a:lnTo>
                  <a:lnTo>
                    <a:pt x="1239" y="1778"/>
                  </a:lnTo>
                  <a:lnTo>
                    <a:pt x="1205" y="1778"/>
                  </a:lnTo>
                  <a:lnTo>
                    <a:pt x="1211" y="1776"/>
                  </a:lnTo>
                  <a:lnTo>
                    <a:pt x="1205" y="1768"/>
                  </a:lnTo>
                  <a:lnTo>
                    <a:pt x="1189" y="1774"/>
                  </a:lnTo>
                  <a:lnTo>
                    <a:pt x="1199" y="1778"/>
                  </a:lnTo>
                  <a:lnTo>
                    <a:pt x="1189" y="1782"/>
                  </a:lnTo>
                  <a:lnTo>
                    <a:pt x="1197" y="1784"/>
                  </a:lnTo>
                  <a:lnTo>
                    <a:pt x="1181" y="1788"/>
                  </a:lnTo>
                  <a:lnTo>
                    <a:pt x="1173" y="1788"/>
                  </a:lnTo>
                  <a:lnTo>
                    <a:pt x="1163" y="1780"/>
                  </a:lnTo>
                  <a:lnTo>
                    <a:pt x="1129" y="1782"/>
                  </a:lnTo>
                  <a:lnTo>
                    <a:pt x="1123" y="1768"/>
                  </a:lnTo>
                  <a:lnTo>
                    <a:pt x="1099" y="1764"/>
                  </a:lnTo>
                  <a:lnTo>
                    <a:pt x="1091" y="1746"/>
                  </a:lnTo>
                  <a:lnTo>
                    <a:pt x="1081" y="1762"/>
                  </a:lnTo>
                  <a:lnTo>
                    <a:pt x="1089" y="1764"/>
                  </a:lnTo>
                  <a:lnTo>
                    <a:pt x="1073" y="1768"/>
                  </a:lnTo>
                  <a:lnTo>
                    <a:pt x="1061" y="1776"/>
                  </a:lnTo>
                  <a:lnTo>
                    <a:pt x="1057" y="1764"/>
                  </a:lnTo>
                  <a:lnTo>
                    <a:pt x="1065" y="1760"/>
                  </a:lnTo>
                  <a:lnTo>
                    <a:pt x="1067" y="1760"/>
                  </a:lnTo>
                  <a:lnTo>
                    <a:pt x="1071" y="1752"/>
                  </a:lnTo>
                  <a:lnTo>
                    <a:pt x="1059" y="1744"/>
                  </a:lnTo>
                  <a:lnTo>
                    <a:pt x="1049" y="1752"/>
                  </a:lnTo>
                  <a:lnTo>
                    <a:pt x="1045" y="1758"/>
                  </a:lnTo>
                  <a:lnTo>
                    <a:pt x="1029" y="1766"/>
                  </a:lnTo>
                  <a:lnTo>
                    <a:pt x="1009" y="1768"/>
                  </a:lnTo>
                  <a:lnTo>
                    <a:pt x="1005" y="1774"/>
                  </a:lnTo>
                  <a:lnTo>
                    <a:pt x="1005" y="1772"/>
                  </a:lnTo>
                  <a:lnTo>
                    <a:pt x="995" y="1772"/>
                  </a:lnTo>
                  <a:lnTo>
                    <a:pt x="981" y="1784"/>
                  </a:lnTo>
                  <a:lnTo>
                    <a:pt x="979" y="1802"/>
                  </a:lnTo>
                  <a:lnTo>
                    <a:pt x="957" y="1818"/>
                  </a:lnTo>
                  <a:lnTo>
                    <a:pt x="957" y="1824"/>
                  </a:lnTo>
                  <a:lnTo>
                    <a:pt x="953" y="1818"/>
                  </a:lnTo>
                  <a:lnTo>
                    <a:pt x="953" y="1818"/>
                  </a:lnTo>
                  <a:lnTo>
                    <a:pt x="951" y="1818"/>
                  </a:lnTo>
                  <a:lnTo>
                    <a:pt x="949" y="1814"/>
                  </a:lnTo>
                  <a:lnTo>
                    <a:pt x="949" y="1814"/>
                  </a:lnTo>
                  <a:lnTo>
                    <a:pt x="937" y="1804"/>
                  </a:lnTo>
                  <a:lnTo>
                    <a:pt x="915" y="1798"/>
                  </a:lnTo>
                  <a:lnTo>
                    <a:pt x="905" y="1798"/>
                  </a:lnTo>
                  <a:lnTo>
                    <a:pt x="901" y="1808"/>
                  </a:lnTo>
                  <a:lnTo>
                    <a:pt x="897" y="1804"/>
                  </a:lnTo>
                  <a:lnTo>
                    <a:pt x="877" y="1812"/>
                  </a:lnTo>
                  <a:lnTo>
                    <a:pt x="863" y="1810"/>
                  </a:lnTo>
                  <a:lnTo>
                    <a:pt x="859" y="1802"/>
                  </a:lnTo>
                  <a:lnTo>
                    <a:pt x="853" y="1798"/>
                  </a:lnTo>
                  <a:lnTo>
                    <a:pt x="841" y="1788"/>
                  </a:lnTo>
                  <a:lnTo>
                    <a:pt x="833" y="1774"/>
                  </a:lnTo>
                  <a:lnTo>
                    <a:pt x="831" y="1766"/>
                  </a:lnTo>
                  <a:lnTo>
                    <a:pt x="841" y="1700"/>
                  </a:lnTo>
                  <a:lnTo>
                    <a:pt x="845" y="1700"/>
                  </a:lnTo>
                  <a:lnTo>
                    <a:pt x="841" y="1698"/>
                  </a:lnTo>
                  <a:lnTo>
                    <a:pt x="843" y="1694"/>
                  </a:lnTo>
                  <a:lnTo>
                    <a:pt x="839" y="1696"/>
                  </a:lnTo>
                  <a:lnTo>
                    <a:pt x="823" y="1682"/>
                  </a:lnTo>
                  <a:lnTo>
                    <a:pt x="805" y="1676"/>
                  </a:lnTo>
                  <a:lnTo>
                    <a:pt x="745" y="1680"/>
                  </a:lnTo>
                  <a:lnTo>
                    <a:pt x="737" y="1676"/>
                  </a:lnTo>
                  <a:lnTo>
                    <a:pt x="747" y="1660"/>
                  </a:lnTo>
                  <a:lnTo>
                    <a:pt x="751" y="1638"/>
                  </a:lnTo>
                  <a:lnTo>
                    <a:pt x="755" y="1644"/>
                  </a:lnTo>
                  <a:lnTo>
                    <a:pt x="761" y="1612"/>
                  </a:lnTo>
                  <a:lnTo>
                    <a:pt x="759" y="1610"/>
                  </a:lnTo>
                  <a:lnTo>
                    <a:pt x="763" y="1608"/>
                  </a:lnTo>
                  <a:lnTo>
                    <a:pt x="759" y="1604"/>
                  </a:lnTo>
                  <a:lnTo>
                    <a:pt x="775" y="1574"/>
                  </a:lnTo>
                  <a:lnTo>
                    <a:pt x="771" y="1568"/>
                  </a:lnTo>
                  <a:lnTo>
                    <a:pt x="759" y="1564"/>
                  </a:lnTo>
                  <a:lnTo>
                    <a:pt x="757" y="1566"/>
                  </a:lnTo>
                  <a:lnTo>
                    <a:pt x="757" y="1564"/>
                  </a:lnTo>
                  <a:lnTo>
                    <a:pt x="755" y="1564"/>
                  </a:lnTo>
                  <a:lnTo>
                    <a:pt x="747" y="1564"/>
                  </a:lnTo>
                  <a:lnTo>
                    <a:pt x="703" y="1574"/>
                  </a:lnTo>
                  <a:lnTo>
                    <a:pt x="695" y="1612"/>
                  </a:lnTo>
                  <a:lnTo>
                    <a:pt x="685" y="1618"/>
                  </a:lnTo>
                  <a:lnTo>
                    <a:pt x="685" y="1624"/>
                  </a:lnTo>
                  <a:lnTo>
                    <a:pt x="683" y="1626"/>
                  </a:lnTo>
                  <a:lnTo>
                    <a:pt x="667" y="1622"/>
                  </a:lnTo>
                  <a:lnTo>
                    <a:pt x="629" y="1632"/>
                  </a:lnTo>
                  <a:lnTo>
                    <a:pt x="619" y="1624"/>
                  </a:lnTo>
                  <a:lnTo>
                    <a:pt x="609" y="1620"/>
                  </a:lnTo>
                  <a:lnTo>
                    <a:pt x="601" y="1614"/>
                  </a:lnTo>
                  <a:lnTo>
                    <a:pt x="593" y="1598"/>
                  </a:lnTo>
                  <a:lnTo>
                    <a:pt x="579" y="1580"/>
                  </a:lnTo>
                  <a:lnTo>
                    <a:pt x="581" y="1568"/>
                  </a:lnTo>
                  <a:lnTo>
                    <a:pt x="571" y="1556"/>
                  </a:lnTo>
                  <a:lnTo>
                    <a:pt x="571" y="1530"/>
                  </a:lnTo>
                  <a:lnTo>
                    <a:pt x="567" y="1504"/>
                  </a:lnTo>
                  <a:lnTo>
                    <a:pt x="573" y="1494"/>
                  </a:lnTo>
                  <a:lnTo>
                    <a:pt x="583" y="1490"/>
                  </a:lnTo>
                  <a:lnTo>
                    <a:pt x="583" y="1484"/>
                  </a:lnTo>
                  <a:lnTo>
                    <a:pt x="585" y="1484"/>
                  </a:lnTo>
                  <a:lnTo>
                    <a:pt x="583" y="1480"/>
                  </a:lnTo>
                  <a:lnTo>
                    <a:pt x="583" y="1478"/>
                  </a:lnTo>
                  <a:lnTo>
                    <a:pt x="583" y="1478"/>
                  </a:lnTo>
                  <a:lnTo>
                    <a:pt x="577" y="1462"/>
                  </a:lnTo>
                  <a:lnTo>
                    <a:pt x="577" y="1454"/>
                  </a:lnTo>
                  <a:lnTo>
                    <a:pt x="577" y="1454"/>
                  </a:lnTo>
                  <a:lnTo>
                    <a:pt x="579" y="1454"/>
                  </a:lnTo>
                  <a:lnTo>
                    <a:pt x="577" y="1440"/>
                  </a:lnTo>
                  <a:lnTo>
                    <a:pt x="581" y="1438"/>
                  </a:lnTo>
                  <a:lnTo>
                    <a:pt x="581" y="1442"/>
                  </a:lnTo>
                  <a:lnTo>
                    <a:pt x="585" y="1444"/>
                  </a:lnTo>
                  <a:lnTo>
                    <a:pt x="595" y="1432"/>
                  </a:lnTo>
                  <a:lnTo>
                    <a:pt x="593" y="1430"/>
                  </a:lnTo>
                  <a:lnTo>
                    <a:pt x="595" y="1428"/>
                  </a:lnTo>
                  <a:lnTo>
                    <a:pt x="595" y="1424"/>
                  </a:lnTo>
                  <a:lnTo>
                    <a:pt x="607" y="1422"/>
                  </a:lnTo>
                  <a:lnTo>
                    <a:pt x="619" y="1418"/>
                  </a:lnTo>
                  <a:lnTo>
                    <a:pt x="621" y="1408"/>
                  </a:lnTo>
                  <a:lnTo>
                    <a:pt x="639" y="1400"/>
                  </a:lnTo>
                  <a:lnTo>
                    <a:pt x="669" y="1404"/>
                  </a:lnTo>
                  <a:lnTo>
                    <a:pt x="675" y="1400"/>
                  </a:lnTo>
                  <a:lnTo>
                    <a:pt x="697" y="1412"/>
                  </a:lnTo>
                  <a:lnTo>
                    <a:pt x="709" y="1412"/>
                  </a:lnTo>
                  <a:lnTo>
                    <a:pt x="713" y="1408"/>
                  </a:lnTo>
                  <a:lnTo>
                    <a:pt x="723" y="1418"/>
                  </a:lnTo>
                  <a:lnTo>
                    <a:pt x="731" y="1412"/>
                  </a:lnTo>
                  <a:lnTo>
                    <a:pt x="721" y="1402"/>
                  </a:lnTo>
                  <a:lnTo>
                    <a:pt x="729" y="1388"/>
                  </a:lnTo>
                  <a:lnTo>
                    <a:pt x="709" y="1388"/>
                  </a:lnTo>
                  <a:lnTo>
                    <a:pt x="709" y="1388"/>
                  </a:lnTo>
                  <a:lnTo>
                    <a:pt x="747" y="1386"/>
                  </a:lnTo>
                  <a:lnTo>
                    <a:pt x="747" y="1384"/>
                  </a:lnTo>
                  <a:lnTo>
                    <a:pt x="749" y="1390"/>
                  </a:lnTo>
                  <a:lnTo>
                    <a:pt x="765" y="1384"/>
                  </a:lnTo>
                  <a:lnTo>
                    <a:pt x="765" y="1386"/>
                  </a:lnTo>
                  <a:lnTo>
                    <a:pt x="781" y="1384"/>
                  </a:lnTo>
                  <a:lnTo>
                    <a:pt x="801" y="1402"/>
                  </a:lnTo>
                  <a:lnTo>
                    <a:pt x="825" y="1392"/>
                  </a:lnTo>
                  <a:lnTo>
                    <a:pt x="845" y="1412"/>
                  </a:lnTo>
                  <a:lnTo>
                    <a:pt x="847" y="1442"/>
                  </a:lnTo>
                  <a:lnTo>
                    <a:pt x="849" y="1442"/>
                  </a:lnTo>
                  <a:lnTo>
                    <a:pt x="847" y="1448"/>
                  </a:lnTo>
                  <a:lnTo>
                    <a:pt x="857" y="1462"/>
                  </a:lnTo>
                  <a:lnTo>
                    <a:pt x="859" y="1460"/>
                  </a:lnTo>
                  <a:lnTo>
                    <a:pt x="865" y="1480"/>
                  </a:lnTo>
                  <a:lnTo>
                    <a:pt x="873" y="1484"/>
                  </a:lnTo>
                  <a:lnTo>
                    <a:pt x="877" y="1498"/>
                  </a:lnTo>
                  <a:lnTo>
                    <a:pt x="895" y="1492"/>
                  </a:lnTo>
                  <a:lnTo>
                    <a:pt x="899" y="1476"/>
                  </a:lnTo>
                  <a:lnTo>
                    <a:pt x="901" y="1456"/>
                  </a:lnTo>
                  <a:lnTo>
                    <a:pt x="873" y="1380"/>
                  </a:lnTo>
                  <a:lnTo>
                    <a:pt x="885" y="1348"/>
                  </a:lnTo>
                  <a:lnTo>
                    <a:pt x="893" y="1344"/>
                  </a:lnTo>
                  <a:lnTo>
                    <a:pt x="891" y="1340"/>
                  </a:lnTo>
                  <a:lnTo>
                    <a:pt x="901" y="1340"/>
                  </a:lnTo>
                  <a:lnTo>
                    <a:pt x="917" y="1324"/>
                  </a:lnTo>
                  <a:lnTo>
                    <a:pt x="923" y="1314"/>
                  </a:lnTo>
                  <a:lnTo>
                    <a:pt x="945" y="1306"/>
                  </a:lnTo>
                  <a:lnTo>
                    <a:pt x="951" y="1296"/>
                  </a:lnTo>
                  <a:lnTo>
                    <a:pt x="971" y="1288"/>
                  </a:lnTo>
                  <a:lnTo>
                    <a:pt x="971" y="1278"/>
                  </a:lnTo>
                  <a:lnTo>
                    <a:pt x="969" y="1278"/>
                  </a:lnTo>
                  <a:lnTo>
                    <a:pt x="971" y="1276"/>
                  </a:lnTo>
                  <a:lnTo>
                    <a:pt x="975" y="1278"/>
                  </a:lnTo>
                  <a:lnTo>
                    <a:pt x="985" y="1268"/>
                  </a:lnTo>
                  <a:lnTo>
                    <a:pt x="981" y="1260"/>
                  </a:lnTo>
                  <a:lnTo>
                    <a:pt x="985" y="1260"/>
                  </a:lnTo>
                  <a:lnTo>
                    <a:pt x="979" y="1236"/>
                  </a:lnTo>
                  <a:lnTo>
                    <a:pt x="999" y="1198"/>
                  </a:lnTo>
                  <a:lnTo>
                    <a:pt x="997" y="1194"/>
                  </a:lnTo>
                  <a:lnTo>
                    <a:pt x="1013" y="1172"/>
                  </a:lnTo>
                  <a:lnTo>
                    <a:pt x="1019" y="1158"/>
                  </a:lnTo>
                  <a:lnTo>
                    <a:pt x="1015" y="1152"/>
                  </a:lnTo>
                  <a:lnTo>
                    <a:pt x="1045" y="1144"/>
                  </a:lnTo>
                  <a:lnTo>
                    <a:pt x="1053" y="1132"/>
                  </a:lnTo>
                  <a:lnTo>
                    <a:pt x="1061" y="1132"/>
                  </a:lnTo>
                  <a:lnTo>
                    <a:pt x="1067" y="1126"/>
                  </a:lnTo>
                  <a:lnTo>
                    <a:pt x="1069" y="1128"/>
                  </a:lnTo>
                  <a:lnTo>
                    <a:pt x="1095" y="1124"/>
                  </a:lnTo>
                  <a:lnTo>
                    <a:pt x="1093" y="1114"/>
                  </a:lnTo>
                  <a:lnTo>
                    <a:pt x="1089" y="1114"/>
                  </a:lnTo>
                  <a:lnTo>
                    <a:pt x="1087" y="1118"/>
                  </a:lnTo>
                  <a:lnTo>
                    <a:pt x="1085" y="1118"/>
                  </a:lnTo>
                  <a:lnTo>
                    <a:pt x="1075" y="1106"/>
                  </a:lnTo>
                  <a:lnTo>
                    <a:pt x="1089" y="1072"/>
                  </a:lnTo>
                  <a:lnTo>
                    <a:pt x="1109" y="1064"/>
                  </a:lnTo>
                  <a:lnTo>
                    <a:pt x="1113" y="1052"/>
                  </a:lnTo>
                  <a:lnTo>
                    <a:pt x="1121" y="1060"/>
                  </a:lnTo>
                  <a:lnTo>
                    <a:pt x="1147" y="1046"/>
                  </a:lnTo>
                  <a:lnTo>
                    <a:pt x="1149" y="1042"/>
                  </a:lnTo>
                  <a:lnTo>
                    <a:pt x="1147" y="1038"/>
                  </a:lnTo>
                  <a:lnTo>
                    <a:pt x="1147" y="1034"/>
                  </a:lnTo>
                  <a:lnTo>
                    <a:pt x="1173" y="1030"/>
                  </a:lnTo>
                  <a:lnTo>
                    <a:pt x="1191" y="1016"/>
                  </a:lnTo>
                  <a:lnTo>
                    <a:pt x="1185" y="1022"/>
                  </a:lnTo>
                  <a:lnTo>
                    <a:pt x="1187" y="1030"/>
                  </a:lnTo>
                  <a:lnTo>
                    <a:pt x="1189" y="1030"/>
                  </a:lnTo>
                  <a:lnTo>
                    <a:pt x="1163" y="1046"/>
                  </a:lnTo>
                  <a:lnTo>
                    <a:pt x="1163" y="1050"/>
                  </a:lnTo>
                  <a:lnTo>
                    <a:pt x="1161" y="1056"/>
                  </a:lnTo>
                  <a:lnTo>
                    <a:pt x="1161" y="1068"/>
                  </a:lnTo>
                  <a:lnTo>
                    <a:pt x="1177" y="1078"/>
                  </a:lnTo>
                  <a:lnTo>
                    <a:pt x="1201" y="1056"/>
                  </a:lnTo>
                  <a:lnTo>
                    <a:pt x="1203" y="1050"/>
                  </a:lnTo>
                  <a:lnTo>
                    <a:pt x="1213" y="1052"/>
                  </a:lnTo>
                  <a:lnTo>
                    <a:pt x="1213" y="1046"/>
                  </a:lnTo>
                  <a:lnTo>
                    <a:pt x="1225" y="1044"/>
                  </a:lnTo>
                  <a:lnTo>
                    <a:pt x="1267" y="1028"/>
                  </a:lnTo>
                  <a:lnTo>
                    <a:pt x="1255" y="1024"/>
                  </a:lnTo>
                  <a:lnTo>
                    <a:pt x="1257" y="1022"/>
                  </a:lnTo>
                  <a:lnTo>
                    <a:pt x="1269" y="1020"/>
                  </a:lnTo>
                  <a:lnTo>
                    <a:pt x="1285" y="1010"/>
                  </a:lnTo>
                  <a:lnTo>
                    <a:pt x="1279" y="996"/>
                  </a:lnTo>
                  <a:lnTo>
                    <a:pt x="1273" y="1004"/>
                  </a:lnTo>
                  <a:lnTo>
                    <a:pt x="1269" y="1004"/>
                  </a:lnTo>
                  <a:lnTo>
                    <a:pt x="1275" y="984"/>
                  </a:lnTo>
                  <a:lnTo>
                    <a:pt x="1267" y="978"/>
                  </a:lnTo>
                  <a:lnTo>
                    <a:pt x="1251" y="1004"/>
                  </a:lnTo>
                  <a:lnTo>
                    <a:pt x="1247" y="1014"/>
                  </a:lnTo>
                  <a:lnTo>
                    <a:pt x="1249" y="1016"/>
                  </a:lnTo>
                  <a:lnTo>
                    <a:pt x="1245" y="1016"/>
                  </a:lnTo>
                  <a:lnTo>
                    <a:pt x="1243" y="1008"/>
                  </a:lnTo>
                  <a:lnTo>
                    <a:pt x="1227" y="1016"/>
                  </a:lnTo>
                  <a:lnTo>
                    <a:pt x="1209" y="1008"/>
                  </a:lnTo>
                  <a:lnTo>
                    <a:pt x="1213" y="1006"/>
                  </a:lnTo>
                  <a:lnTo>
                    <a:pt x="1195" y="998"/>
                  </a:lnTo>
                  <a:lnTo>
                    <a:pt x="1191" y="994"/>
                  </a:lnTo>
                  <a:lnTo>
                    <a:pt x="1189" y="978"/>
                  </a:lnTo>
                  <a:lnTo>
                    <a:pt x="1183" y="976"/>
                  </a:lnTo>
                  <a:lnTo>
                    <a:pt x="1191" y="960"/>
                  </a:lnTo>
                  <a:lnTo>
                    <a:pt x="1183" y="954"/>
                  </a:lnTo>
                  <a:lnTo>
                    <a:pt x="1173" y="958"/>
                  </a:lnTo>
                  <a:lnTo>
                    <a:pt x="1171" y="954"/>
                  </a:lnTo>
                  <a:lnTo>
                    <a:pt x="1165" y="952"/>
                  </a:lnTo>
                  <a:lnTo>
                    <a:pt x="1169" y="952"/>
                  </a:lnTo>
                  <a:lnTo>
                    <a:pt x="1181" y="954"/>
                  </a:lnTo>
                  <a:lnTo>
                    <a:pt x="1201" y="940"/>
                  </a:lnTo>
                  <a:lnTo>
                    <a:pt x="1199" y="924"/>
                  </a:lnTo>
                  <a:lnTo>
                    <a:pt x="1185" y="916"/>
                  </a:lnTo>
                  <a:lnTo>
                    <a:pt x="1153" y="918"/>
                  </a:lnTo>
                  <a:lnTo>
                    <a:pt x="1119" y="934"/>
                  </a:lnTo>
                  <a:lnTo>
                    <a:pt x="1095" y="954"/>
                  </a:lnTo>
                  <a:lnTo>
                    <a:pt x="1093" y="958"/>
                  </a:lnTo>
                  <a:lnTo>
                    <a:pt x="1095" y="952"/>
                  </a:lnTo>
                  <a:lnTo>
                    <a:pt x="1103" y="948"/>
                  </a:lnTo>
                  <a:lnTo>
                    <a:pt x="1113" y="932"/>
                  </a:lnTo>
                  <a:lnTo>
                    <a:pt x="1127" y="920"/>
                  </a:lnTo>
                  <a:lnTo>
                    <a:pt x="1143" y="918"/>
                  </a:lnTo>
                  <a:lnTo>
                    <a:pt x="1151" y="900"/>
                  </a:lnTo>
                  <a:lnTo>
                    <a:pt x="1161" y="892"/>
                  </a:lnTo>
                  <a:lnTo>
                    <a:pt x="1235" y="892"/>
                  </a:lnTo>
                  <a:lnTo>
                    <a:pt x="1249" y="896"/>
                  </a:lnTo>
                  <a:lnTo>
                    <a:pt x="1271" y="888"/>
                  </a:lnTo>
                  <a:lnTo>
                    <a:pt x="1271" y="890"/>
                  </a:lnTo>
                  <a:lnTo>
                    <a:pt x="1279" y="892"/>
                  </a:lnTo>
                  <a:lnTo>
                    <a:pt x="1309" y="860"/>
                  </a:lnTo>
                  <a:lnTo>
                    <a:pt x="1341" y="854"/>
                  </a:lnTo>
                  <a:lnTo>
                    <a:pt x="1339" y="856"/>
                  </a:lnTo>
                  <a:lnTo>
                    <a:pt x="1323" y="876"/>
                  </a:lnTo>
                  <a:lnTo>
                    <a:pt x="1327" y="880"/>
                  </a:lnTo>
                  <a:lnTo>
                    <a:pt x="1323" y="890"/>
                  </a:lnTo>
                  <a:lnTo>
                    <a:pt x="1323" y="890"/>
                  </a:lnTo>
                  <a:lnTo>
                    <a:pt x="1319" y="892"/>
                  </a:lnTo>
                  <a:lnTo>
                    <a:pt x="1315" y="910"/>
                  </a:lnTo>
                  <a:lnTo>
                    <a:pt x="1309" y="912"/>
                  </a:lnTo>
                  <a:lnTo>
                    <a:pt x="1311" y="922"/>
                  </a:lnTo>
                  <a:lnTo>
                    <a:pt x="1307" y="922"/>
                  </a:lnTo>
                  <a:lnTo>
                    <a:pt x="1301" y="934"/>
                  </a:lnTo>
                  <a:lnTo>
                    <a:pt x="1285" y="940"/>
                  </a:lnTo>
                  <a:lnTo>
                    <a:pt x="1301" y="944"/>
                  </a:lnTo>
                  <a:lnTo>
                    <a:pt x="1289" y="956"/>
                  </a:lnTo>
                  <a:lnTo>
                    <a:pt x="1289" y="962"/>
                  </a:lnTo>
                  <a:lnTo>
                    <a:pt x="1297" y="970"/>
                  </a:lnTo>
                  <a:lnTo>
                    <a:pt x="1339" y="968"/>
                  </a:lnTo>
                  <a:lnTo>
                    <a:pt x="1353" y="964"/>
                  </a:lnTo>
                  <a:lnTo>
                    <a:pt x="1343" y="972"/>
                  </a:lnTo>
                  <a:lnTo>
                    <a:pt x="1363" y="972"/>
                  </a:lnTo>
                  <a:lnTo>
                    <a:pt x="1351" y="980"/>
                  </a:lnTo>
                  <a:lnTo>
                    <a:pt x="1359" y="988"/>
                  </a:lnTo>
                  <a:lnTo>
                    <a:pt x="1383" y="972"/>
                  </a:lnTo>
                  <a:lnTo>
                    <a:pt x="1387" y="960"/>
                  </a:lnTo>
                  <a:lnTo>
                    <a:pt x="1389" y="972"/>
                  </a:lnTo>
                  <a:lnTo>
                    <a:pt x="1383" y="992"/>
                  </a:lnTo>
                  <a:lnTo>
                    <a:pt x="1397" y="982"/>
                  </a:lnTo>
                  <a:lnTo>
                    <a:pt x="1399" y="996"/>
                  </a:lnTo>
                  <a:lnTo>
                    <a:pt x="1409" y="992"/>
                  </a:lnTo>
                  <a:lnTo>
                    <a:pt x="1417" y="970"/>
                  </a:lnTo>
                  <a:lnTo>
                    <a:pt x="1413" y="956"/>
                  </a:lnTo>
                  <a:lnTo>
                    <a:pt x="1411" y="958"/>
                  </a:lnTo>
                  <a:lnTo>
                    <a:pt x="1413" y="950"/>
                  </a:lnTo>
                  <a:lnTo>
                    <a:pt x="1409" y="948"/>
                  </a:lnTo>
                  <a:lnTo>
                    <a:pt x="1397" y="960"/>
                  </a:lnTo>
                  <a:lnTo>
                    <a:pt x="1397" y="960"/>
                  </a:lnTo>
                  <a:lnTo>
                    <a:pt x="1401" y="952"/>
                  </a:lnTo>
                  <a:lnTo>
                    <a:pt x="1397" y="950"/>
                  </a:lnTo>
                  <a:lnTo>
                    <a:pt x="1407" y="944"/>
                  </a:lnTo>
                  <a:lnTo>
                    <a:pt x="1411" y="932"/>
                  </a:lnTo>
                  <a:lnTo>
                    <a:pt x="1393" y="938"/>
                  </a:lnTo>
                  <a:lnTo>
                    <a:pt x="1403" y="914"/>
                  </a:lnTo>
                  <a:lnTo>
                    <a:pt x="1381" y="910"/>
                  </a:lnTo>
                  <a:lnTo>
                    <a:pt x="1369" y="914"/>
                  </a:lnTo>
                  <a:lnTo>
                    <a:pt x="1373" y="906"/>
                  </a:lnTo>
                  <a:lnTo>
                    <a:pt x="1357" y="910"/>
                  </a:lnTo>
                  <a:lnTo>
                    <a:pt x="1355" y="906"/>
                  </a:lnTo>
                  <a:lnTo>
                    <a:pt x="1371" y="898"/>
                  </a:lnTo>
                  <a:lnTo>
                    <a:pt x="1353" y="896"/>
                  </a:lnTo>
                  <a:lnTo>
                    <a:pt x="1353" y="894"/>
                  </a:lnTo>
                  <a:lnTo>
                    <a:pt x="1349" y="892"/>
                  </a:lnTo>
                  <a:lnTo>
                    <a:pt x="1341" y="902"/>
                  </a:lnTo>
                  <a:lnTo>
                    <a:pt x="1341" y="896"/>
                  </a:lnTo>
                  <a:lnTo>
                    <a:pt x="1351" y="880"/>
                  </a:lnTo>
                  <a:lnTo>
                    <a:pt x="1351" y="872"/>
                  </a:lnTo>
                  <a:lnTo>
                    <a:pt x="1357" y="872"/>
                  </a:lnTo>
                  <a:lnTo>
                    <a:pt x="1357" y="870"/>
                  </a:lnTo>
                  <a:lnTo>
                    <a:pt x="1359" y="862"/>
                  </a:lnTo>
                  <a:lnTo>
                    <a:pt x="1357" y="858"/>
                  </a:lnTo>
                  <a:lnTo>
                    <a:pt x="1369" y="848"/>
                  </a:lnTo>
                  <a:lnTo>
                    <a:pt x="1361" y="848"/>
                  </a:lnTo>
                  <a:lnTo>
                    <a:pt x="1349" y="850"/>
                  </a:lnTo>
                  <a:lnTo>
                    <a:pt x="1345" y="852"/>
                  </a:lnTo>
                  <a:lnTo>
                    <a:pt x="1363" y="832"/>
                  </a:lnTo>
                  <a:lnTo>
                    <a:pt x="1361" y="828"/>
                  </a:lnTo>
                  <a:lnTo>
                    <a:pt x="1367" y="830"/>
                  </a:lnTo>
                  <a:lnTo>
                    <a:pt x="1357" y="820"/>
                  </a:lnTo>
                  <a:lnTo>
                    <a:pt x="1361" y="820"/>
                  </a:lnTo>
                  <a:lnTo>
                    <a:pt x="1357" y="804"/>
                  </a:lnTo>
                  <a:lnTo>
                    <a:pt x="1355" y="804"/>
                  </a:lnTo>
                  <a:lnTo>
                    <a:pt x="1363" y="804"/>
                  </a:lnTo>
                  <a:lnTo>
                    <a:pt x="1357" y="792"/>
                  </a:lnTo>
                  <a:lnTo>
                    <a:pt x="1359" y="788"/>
                  </a:lnTo>
                  <a:lnTo>
                    <a:pt x="1335" y="778"/>
                  </a:lnTo>
                  <a:lnTo>
                    <a:pt x="1331" y="784"/>
                  </a:lnTo>
                  <a:lnTo>
                    <a:pt x="1331" y="766"/>
                  </a:lnTo>
                  <a:lnTo>
                    <a:pt x="1313" y="768"/>
                  </a:lnTo>
                  <a:lnTo>
                    <a:pt x="1313" y="770"/>
                  </a:lnTo>
                  <a:lnTo>
                    <a:pt x="1303" y="772"/>
                  </a:lnTo>
                  <a:lnTo>
                    <a:pt x="1303" y="770"/>
                  </a:lnTo>
                  <a:lnTo>
                    <a:pt x="1331" y="758"/>
                  </a:lnTo>
                  <a:lnTo>
                    <a:pt x="1315" y="740"/>
                  </a:lnTo>
                  <a:lnTo>
                    <a:pt x="1307" y="748"/>
                  </a:lnTo>
                  <a:lnTo>
                    <a:pt x="1303" y="746"/>
                  </a:lnTo>
                  <a:lnTo>
                    <a:pt x="1293" y="732"/>
                  </a:lnTo>
                  <a:lnTo>
                    <a:pt x="1291" y="736"/>
                  </a:lnTo>
                  <a:lnTo>
                    <a:pt x="1285" y="730"/>
                  </a:lnTo>
                  <a:lnTo>
                    <a:pt x="1275" y="730"/>
                  </a:lnTo>
                  <a:lnTo>
                    <a:pt x="1275" y="728"/>
                  </a:lnTo>
                  <a:lnTo>
                    <a:pt x="1275" y="716"/>
                  </a:lnTo>
                  <a:lnTo>
                    <a:pt x="1257" y="710"/>
                  </a:lnTo>
                  <a:lnTo>
                    <a:pt x="1255" y="700"/>
                  </a:lnTo>
                  <a:lnTo>
                    <a:pt x="1249" y="700"/>
                  </a:lnTo>
                  <a:lnTo>
                    <a:pt x="1249" y="700"/>
                  </a:lnTo>
                  <a:lnTo>
                    <a:pt x="1245" y="694"/>
                  </a:lnTo>
                  <a:lnTo>
                    <a:pt x="1249" y="690"/>
                  </a:lnTo>
                  <a:lnTo>
                    <a:pt x="1249" y="690"/>
                  </a:lnTo>
                  <a:lnTo>
                    <a:pt x="1249" y="690"/>
                  </a:lnTo>
                  <a:lnTo>
                    <a:pt x="1251" y="688"/>
                  </a:lnTo>
                  <a:lnTo>
                    <a:pt x="1249" y="688"/>
                  </a:lnTo>
                  <a:lnTo>
                    <a:pt x="1247" y="682"/>
                  </a:lnTo>
                  <a:lnTo>
                    <a:pt x="1255" y="674"/>
                  </a:lnTo>
                  <a:lnTo>
                    <a:pt x="1243" y="658"/>
                  </a:lnTo>
                  <a:lnTo>
                    <a:pt x="1247" y="656"/>
                  </a:lnTo>
                  <a:lnTo>
                    <a:pt x="1237" y="642"/>
                  </a:lnTo>
                  <a:lnTo>
                    <a:pt x="1237" y="642"/>
                  </a:lnTo>
                  <a:lnTo>
                    <a:pt x="1237" y="640"/>
                  </a:lnTo>
                  <a:lnTo>
                    <a:pt x="1231" y="632"/>
                  </a:lnTo>
                  <a:lnTo>
                    <a:pt x="1227" y="634"/>
                  </a:lnTo>
                  <a:lnTo>
                    <a:pt x="1235" y="626"/>
                  </a:lnTo>
                  <a:lnTo>
                    <a:pt x="1219" y="622"/>
                  </a:lnTo>
                  <a:lnTo>
                    <a:pt x="1229" y="618"/>
                  </a:lnTo>
                  <a:lnTo>
                    <a:pt x="1219" y="610"/>
                  </a:lnTo>
                  <a:lnTo>
                    <a:pt x="1221" y="600"/>
                  </a:lnTo>
                  <a:lnTo>
                    <a:pt x="1213" y="600"/>
                  </a:lnTo>
                  <a:lnTo>
                    <a:pt x="1221" y="596"/>
                  </a:lnTo>
                  <a:lnTo>
                    <a:pt x="1207" y="590"/>
                  </a:lnTo>
                  <a:lnTo>
                    <a:pt x="1213" y="584"/>
                  </a:lnTo>
                  <a:lnTo>
                    <a:pt x="1203" y="582"/>
                  </a:lnTo>
                  <a:lnTo>
                    <a:pt x="1199" y="570"/>
                  </a:lnTo>
                  <a:lnTo>
                    <a:pt x="1197" y="570"/>
                  </a:lnTo>
                  <a:lnTo>
                    <a:pt x="1199" y="566"/>
                  </a:lnTo>
                  <a:lnTo>
                    <a:pt x="1193" y="554"/>
                  </a:lnTo>
                  <a:lnTo>
                    <a:pt x="1185" y="554"/>
                  </a:lnTo>
                  <a:lnTo>
                    <a:pt x="1171" y="578"/>
                  </a:lnTo>
                  <a:lnTo>
                    <a:pt x="1175" y="588"/>
                  </a:lnTo>
                  <a:lnTo>
                    <a:pt x="1167" y="592"/>
                  </a:lnTo>
                  <a:lnTo>
                    <a:pt x="1169" y="598"/>
                  </a:lnTo>
                  <a:lnTo>
                    <a:pt x="1167" y="606"/>
                  </a:lnTo>
                  <a:lnTo>
                    <a:pt x="1157" y="606"/>
                  </a:lnTo>
                  <a:lnTo>
                    <a:pt x="1161" y="610"/>
                  </a:lnTo>
                  <a:lnTo>
                    <a:pt x="1155" y="606"/>
                  </a:lnTo>
                  <a:lnTo>
                    <a:pt x="1149" y="622"/>
                  </a:lnTo>
                  <a:lnTo>
                    <a:pt x="1133" y="632"/>
                  </a:lnTo>
                  <a:lnTo>
                    <a:pt x="1131" y="620"/>
                  </a:lnTo>
                  <a:lnTo>
                    <a:pt x="1131" y="620"/>
                  </a:lnTo>
                  <a:lnTo>
                    <a:pt x="1131" y="618"/>
                  </a:lnTo>
                  <a:lnTo>
                    <a:pt x="1127" y="618"/>
                  </a:lnTo>
                  <a:lnTo>
                    <a:pt x="1125" y="622"/>
                  </a:lnTo>
                  <a:lnTo>
                    <a:pt x="1119" y="606"/>
                  </a:lnTo>
                  <a:lnTo>
                    <a:pt x="1101" y="610"/>
                  </a:lnTo>
                  <a:lnTo>
                    <a:pt x="1107" y="606"/>
                  </a:lnTo>
                  <a:lnTo>
                    <a:pt x="1101" y="598"/>
                  </a:lnTo>
                  <a:lnTo>
                    <a:pt x="1109" y="592"/>
                  </a:lnTo>
                  <a:lnTo>
                    <a:pt x="1099" y="590"/>
                  </a:lnTo>
                  <a:lnTo>
                    <a:pt x="1103" y="582"/>
                  </a:lnTo>
                  <a:lnTo>
                    <a:pt x="1097" y="570"/>
                  </a:lnTo>
                  <a:lnTo>
                    <a:pt x="1089" y="568"/>
                  </a:lnTo>
                  <a:lnTo>
                    <a:pt x="1105" y="568"/>
                  </a:lnTo>
                  <a:lnTo>
                    <a:pt x="1097" y="548"/>
                  </a:lnTo>
                  <a:lnTo>
                    <a:pt x="1103" y="532"/>
                  </a:lnTo>
                  <a:lnTo>
                    <a:pt x="1095" y="524"/>
                  </a:lnTo>
                  <a:lnTo>
                    <a:pt x="1087" y="530"/>
                  </a:lnTo>
                  <a:lnTo>
                    <a:pt x="1085" y="524"/>
                  </a:lnTo>
                  <a:lnTo>
                    <a:pt x="1061" y="522"/>
                  </a:lnTo>
                  <a:lnTo>
                    <a:pt x="1057" y="512"/>
                  </a:lnTo>
                  <a:lnTo>
                    <a:pt x="1067" y="504"/>
                  </a:lnTo>
                  <a:lnTo>
                    <a:pt x="1051" y="506"/>
                  </a:lnTo>
                  <a:lnTo>
                    <a:pt x="1051" y="504"/>
                  </a:lnTo>
                  <a:lnTo>
                    <a:pt x="1047" y="490"/>
                  </a:lnTo>
                  <a:lnTo>
                    <a:pt x="1039" y="494"/>
                  </a:lnTo>
                  <a:lnTo>
                    <a:pt x="1043" y="482"/>
                  </a:lnTo>
                  <a:lnTo>
                    <a:pt x="1017" y="468"/>
                  </a:lnTo>
                  <a:lnTo>
                    <a:pt x="993" y="482"/>
                  </a:lnTo>
                  <a:lnTo>
                    <a:pt x="947" y="464"/>
                  </a:lnTo>
                  <a:lnTo>
                    <a:pt x="931" y="480"/>
                  </a:lnTo>
                  <a:lnTo>
                    <a:pt x="935" y="500"/>
                  </a:lnTo>
                  <a:lnTo>
                    <a:pt x="945" y="502"/>
                  </a:lnTo>
                  <a:lnTo>
                    <a:pt x="933" y="538"/>
                  </a:lnTo>
                  <a:lnTo>
                    <a:pt x="939" y="540"/>
                  </a:lnTo>
                  <a:lnTo>
                    <a:pt x="939" y="540"/>
                  </a:lnTo>
                  <a:lnTo>
                    <a:pt x="941" y="552"/>
                  </a:lnTo>
                  <a:lnTo>
                    <a:pt x="945" y="562"/>
                  </a:lnTo>
                  <a:lnTo>
                    <a:pt x="941" y="572"/>
                  </a:lnTo>
                  <a:lnTo>
                    <a:pt x="949" y="572"/>
                  </a:lnTo>
                  <a:lnTo>
                    <a:pt x="947" y="578"/>
                  </a:lnTo>
                  <a:lnTo>
                    <a:pt x="941" y="578"/>
                  </a:lnTo>
                  <a:lnTo>
                    <a:pt x="941" y="592"/>
                  </a:lnTo>
                  <a:lnTo>
                    <a:pt x="921" y="600"/>
                  </a:lnTo>
                  <a:lnTo>
                    <a:pt x="921" y="612"/>
                  </a:lnTo>
                  <a:lnTo>
                    <a:pt x="945" y="632"/>
                  </a:lnTo>
                  <a:lnTo>
                    <a:pt x="957" y="676"/>
                  </a:lnTo>
                  <a:lnTo>
                    <a:pt x="959" y="702"/>
                  </a:lnTo>
                  <a:lnTo>
                    <a:pt x="943" y="730"/>
                  </a:lnTo>
                  <a:lnTo>
                    <a:pt x="905" y="758"/>
                  </a:lnTo>
                  <a:lnTo>
                    <a:pt x="917" y="778"/>
                  </a:lnTo>
                  <a:lnTo>
                    <a:pt x="923" y="824"/>
                  </a:lnTo>
                  <a:lnTo>
                    <a:pt x="929" y="830"/>
                  </a:lnTo>
                  <a:lnTo>
                    <a:pt x="915" y="842"/>
                  </a:lnTo>
                  <a:lnTo>
                    <a:pt x="923" y="852"/>
                  </a:lnTo>
                  <a:lnTo>
                    <a:pt x="921" y="856"/>
                  </a:lnTo>
                  <a:lnTo>
                    <a:pt x="911" y="848"/>
                  </a:lnTo>
                  <a:lnTo>
                    <a:pt x="909" y="850"/>
                  </a:lnTo>
                  <a:lnTo>
                    <a:pt x="907" y="852"/>
                  </a:lnTo>
                  <a:lnTo>
                    <a:pt x="903" y="854"/>
                  </a:lnTo>
                  <a:lnTo>
                    <a:pt x="903" y="860"/>
                  </a:lnTo>
                  <a:lnTo>
                    <a:pt x="893" y="854"/>
                  </a:lnTo>
                  <a:lnTo>
                    <a:pt x="893" y="856"/>
                  </a:lnTo>
                  <a:lnTo>
                    <a:pt x="891" y="844"/>
                  </a:lnTo>
                  <a:lnTo>
                    <a:pt x="879" y="834"/>
                  </a:lnTo>
                  <a:lnTo>
                    <a:pt x="869" y="834"/>
                  </a:lnTo>
                  <a:lnTo>
                    <a:pt x="877" y="828"/>
                  </a:lnTo>
                  <a:lnTo>
                    <a:pt x="863" y="810"/>
                  </a:lnTo>
                  <a:lnTo>
                    <a:pt x="891" y="822"/>
                  </a:lnTo>
                  <a:lnTo>
                    <a:pt x="881" y="800"/>
                  </a:lnTo>
                  <a:lnTo>
                    <a:pt x="861" y="800"/>
                  </a:lnTo>
                  <a:lnTo>
                    <a:pt x="861" y="802"/>
                  </a:lnTo>
                  <a:lnTo>
                    <a:pt x="861" y="798"/>
                  </a:lnTo>
                  <a:lnTo>
                    <a:pt x="857" y="772"/>
                  </a:lnTo>
                  <a:lnTo>
                    <a:pt x="859" y="738"/>
                  </a:lnTo>
                  <a:lnTo>
                    <a:pt x="803" y="732"/>
                  </a:lnTo>
                  <a:lnTo>
                    <a:pt x="803" y="730"/>
                  </a:lnTo>
                  <a:lnTo>
                    <a:pt x="789" y="718"/>
                  </a:lnTo>
                  <a:lnTo>
                    <a:pt x="759" y="710"/>
                  </a:lnTo>
                  <a:lnTo>
                    <a:pt x="747" y="692"/>
                  </a:lnTo>
                  <a:lnTo>
                    <a:pt x="729" y="680"/>
                  </a:lnTo>
                  <a:lnTo>
                    <a:pt x="691" y="664"/>
                  </a:lnTo>
                  <a:lnTo>
                    <a:pt x="669" y="672"/>
                  </a:lnTo>
                  <a:lnTo>
                    <a:pt x="669" y="658"/>
                  </a:lnTo>
                  <a:lnTo>
                    <a:pt x="653" y="614"/>
                  </a:lnTo>
                  <a:lnTo>
                    <a:pt x="635" y="610"/>
                  </a:lnTo>
                  <a:lnTo>
                    <a:pt x="633" y="610"/>
                  </a:lnTo>
                  <a:lnTo>
                    <a:pt x="625" y="596"/>
                  </a:lnTo>
                  <a:lnTo>
                    <a:pt x="625" y="550"/>
                  </a:lnTo>
                  <a:lnTo>
                    <a:pt x="637" y="522"/>
                  </a:lnTo>
                  <a:lnTo>
                    <a:pt x="631" y="516"/>
                  </a:lnTo>
                  <a:lnTo>
                    <a:pt x="647" y="506"/>
                  </a:lnTo>
                  <a:lnTo>
                    <a:pt x="653" y="498"/>
                  </a:lnTo>
                  <a:lnTo>
                    <a:pt x="651" y="496"/>
                  </a:lnTo>
                  <a:lnTo>
                    <a:pt x="653" y="496"/>
                  </a:lnTo>
                  <a:lnTo>
                    <a:pt x="657" y="486"/>
                  </a:lnTo>
                  <a:lnTo>
                    <a:pt x="667" y="492"/>
                  </a:lnTo>
                  <a:lnTo>
                    <a:pt x="667" y="470"/>
                  </a:lnTo>
                  <a:lnTo>
                    <a:pt x="677" y="470"/>
                  </a:lnTo>
                  <a:lnTo>
                    <a:pt x="677" y="464"/>
                  </a:lnTo>
                  <a:lnTo>
                    <a:pt x="671" y="462"/>
                  </a:lnTo>
                  <a:lnTo>
                    <a:pt x="671" y="458"/>
                  </a:lnTo>
                  <a:lnTo>
                    <a:pt x="687" y="460"/>
                  </a:lnTo>
                  <a:lnTo>
                    <a:pt x="703" y="450"/>
                  </a:lnTo>
                  <a:lnTo>
                    <a:pt x="699" y="430"/>
                  </a:lnTo>
                  <a:lnTo>
                    <a:pt x="701" y="432"/>
                  </a:lnTo>
                  <a:lnTo>
                    <a:pt x="713" y="422"/>
                  </a:lnTo>
                  <a:lnTo>
                    <a:pt x="715" y="412"/>
                  </a:lnTo>
                  <a:lnTo>
                    <a:pt x="719" y="412"/>
                  </a:lnTo>
                  <a:lnTo>
                    <a:pt x="719" y="406"/>
                  </a:lnTo>
                  <a:lnTo>
                    <a:pt x="729" y="410"/>
                  </a:lnTo>
                  <a:lnTo>
                    <a:pt x="751" y="402"/>
                  </a:lnTo>
                  <a:lnTo>
                    <a:pt x="775" y="352"/>
                  </a:lnTo>
                  <a:lnTo>
                    <a:pt x="759" y="350"/>
                  </a:lnTo>
                  <a:lnTo>
                    <a:pt x="765" y="348"/>
                  </a:lnTo>
                  <a:lnTo>
                    <a:pt x="791" y="314"/>
                  </a:lnTo>
                  <a:lnTo>
                    <a:pt x="789" y="302"/>
                  </a:lnTo>
                  <a:lnTo>
                    <a:pt x="779" y="300"/>
                  </a:lnTo>
                  <a:lnTo>
                    <a:pt x="781" y="294"/>
                  </a:lnTo>
                  <a:lnTo>
                    <a:pt x="799" y="294"/>
                  </a:lnTo>
                  <a:lnTo>
                    <a:pt x="801" y="308"/>
                  </a:lnTo>
                  <a:lnTo>
                    <a:pt x="817" y="312"/>
                  </a:lnTo>
                  <a:lnTo>
                    <a:pt x="815" y="314"/>
                  </a:lnTo>
                  <a:lnTo>
                    <a:pt x="823" y="330"/>
                  </a:lnTo>
                  <a:lnTo>
                    <a:pt x="837" y="338"/>
                  </a:lnTo>
                  <a:lnTo>
                    <a:pt x="841" y="334"/>
                  </a:lnTo>
                  <a:lnTo>
                    <a:pt x="829" y="318"/>
                  </a:lnTo>
                  <a:lnTo>
                    <a:pt x="817" y="312"/>
                  </a:lnTo>
                  <a:lnTo>
                    <a:pt x="819" y="312"/>
                  </a:lnTo>
                  <a:lnTo>
                    <a:pt x="819" y="306"/>
                  </a:lnTo>
                  <a:lnTo>
                    <a:pt x="837" y="318"/>
                  </a:lnTo>
                  <a:lnTo>
                    <a:pt x="825" y="292"/>
                  </a:lnTo>
                  <a:lnTo>
                    <a:pt x="827" y="290"/>
                  </a:lnTo>
                  <a:lnTo>
                    <a:pt x="837" y="304"/>
                  </a:lnTo>
                  <a:lnTo>
                    <a:pt x="853" y="292"/>
                  </a:lnTo>
                  <a:lnTo>
                    <a:pt x="879" y="262"/>
                  </a:lnTo>
                  <a:lnTo>
                    <a:pt x="879" y="246"/>
                  </a:lnTo>
                  <a:lnTo>
                    <a:pt x="863" y="226"/>
                  </a:lnTo>
                  <a:lnTo>
                    <a:pt x="867" y="208"/>
                  </a:lnTo>
                  <a:lnTo>
                    <a:pt x="861" y="210"/>
                  </a:lnTo>
                  <a:lnTo>
                    <a:pt x="861" y="206"/>
                  </a:lnTo>
                  <a:lnTo>
                    <a:pt x="857" y="200"/>
                  </a:lnTo>
                  <a:lnTo>
                    <a:pt x="859" y="198"/>
                  </a:lnTo>
                  <a:lnTo>
                    <a:pt x="865" y="206"/>
                  </a:lnTo>
                  <a:lnTo>
                    <a:pt x="877" y="194"/>
                  </a:lnTo>
                  <a:lnTo>
                    <a:pt x="879" y="178"/>
                  </a:lnTo>
                  <a:lnTo>
                    <a:pt x="869" y="176"/>
                  </a:lnTo>
                  <a:lnTo>
                    <a:pt x="881" y="164"/>
                  </a:lnTo>
                  <a:lnTo>
                    <a:pt x="859" y="158"/>
                  </a:lnTo>
                  <a:lnTo>
                    <a:pt x="853" y="148"/>
                  </a:lnTo>
                  <a:lnTo>
                    <a:pt x="857" y="146"/>
                  </a:lnTo>
                  <a:lnTo>
                    <a:pt x="853" y="132"/>
                  </a:lnTo>
                  <a:lnTo>
                    <a:pt x="795" y="126"/>
                  </a:lnTo>
                  <a:lnTo>
                    <a:pt x="795" y="156"/>
                  </a:lnTo>
                  <a:lnTo>
                    <a:pt x="809" y="170"/>
                  </a:lnTo>
                  <a:lnTo>
                    <a:pt x="799" y="180"/>
                  </a:lnTo>
                  <a:lnTo>
                    <a:pt x="805" y="182"/>
                  </a:lnTo>
                  <a:lnTo>
                    <a:pt x="789" y="188"/>
                  </a:lnTo>
                  <a:lnTo>
                    <a:pt x="789" y="204"/>
                  </a:lnTo>
                  <a:lnTo>
                    <a:pt x="779" y="228"/>
                  </a:lnTo>
                  <a:lnTo>
                    <a:pt x="777" y="206"/>
                  </a:lnTo>
                  <a:lnTo>
                    <a:pt x="767" y="210"/>
                  </a:lnTo>
                  <a:lnTo>
                    <a:pt x="767" y="230"/>
                  </a:lnTo>
                  <a:lnTo>
                    <a:pt x="775" y="236"/>
                  </a:lnTo>
                  <a:lnTo>
                    <a:pt x="775" y="250"/>
                  </a:lnTo>
                  <a:lnTo>
                    <a:pt x="763" y="256"/>
                  </a:lnTo>
                  <a:lnTo>
                    <a:pt x="745" y="224"/>
                  </a:lnTo>
                  <a:lnTo>
                    <a:pt x="747" y="210"/>
                  </a:lnTo>
                  <a:lnTo>
                    <a:pt x="757" y="210"/>
                  </a:lnTo>
                  <a:lnTo>
                    <a:pt x="747" y="176"/>
                  </a:lnTo>
                  <a:lnTo>
                    <a:pt x="731" y="154"/>
                  </a:lnTo>
                  <a:lnTo>
                    <a:pt x="721" y="156"/>
                  </a:lnTo>
                  <a:lnTo>
                    <a:pt x="713" y="170"/>
                  </a:lnTo>
                  <a:lnTo>
                    <a:pt x="713" y="186"/>
                  </a:lnTo>
                  <a:lnTo>
                    <a:pt x="707" y="202"/>
                  </a:lnTo>
                  <a:lnTo>
                    <a:pt x="705" y="196"/>
                  </a:lnTo>
                  <a:lnTo>
                    <a:pt x="707" y="180"/>
                  </a:lnTo>
                  <a:lnTo>
                    <a:pt x="693" y="156"/>
                  </a:lnTo>
                  <a:lnTo>
                    <a:pt x="697" y="158"/>
                  </a:lnTo>
                  <a:lnTo>
                    <a:pt x="699" y="142"/>
                  </a:lnTo>
                  <a:lnTo>
                    <a:pt x="665" y="134"/>
                  </a:lnTo>
                  <a:lnTo>
                    <a:pt x="679" y="120"/>
                  </a:lnTo>
                  <a:lnTo>
                    <a:pt x="673" y="112"/>
                  </a:lnTo>
                  <a:lnTo>
                    <a:pt x="689" y="114"/>
                  </a:lnTo>
                  <a:lnTo>
                    <a:pt x="659" y="72"/>
                  </a:lnTo>
                  <a:lnTo>
                    <a:pt x="657" y="44"/>
                  </a:lnTo>
                  <a:lnTo>
                    <a:pt x="645" y="28"/>
                  </a:lnTo>
                  <a:lnTo>
                    <a:pt x="643" y="12"/>
                  </a:lnTo>
                  <a:lnTo>
                    <a:pt x="631" y="18"/>
                  </a:lnTo>
                  <a:lnTo>
                    <a:pt x="629" y="16"/>
                  </a:lnTo>
                  <a:lnTo>
                    <a:pt x="631" y="6"/>
                  </a:lnTo>
                  <a:lnTo>
                    <a:pt x="623" y="4"/>
                  </a:lnTo>
                  <a:lnTo>
                    <a:pt x="635" y="0"/>
                  </a:lnTo>
                  <a:lnTo>
                    <a:pt x="611" y="0"/>
                  </a:lnTo>
                  <a:lnTo>
                    <a:pt x="611" y="0"/>
                  </a:lnTo>
                  <a:lnTo>
                    <a:pt x="617" y="4"/>
                  </a:lnTo>
                  <a:lnTo>
                    <a:pt x="601" y="28"/>
                  </a:lnTo>
                  <a:lnTo>
                    <a:pt x="607" y="36"/>
                  </a:lnTo>
                  <a:lnTo>
                    <a:pt x="605" y="40"/>
                  </a:lnTo>
                  <a:lnTo>
                    <a:pt x="601" y="36"/>
                  </a:lnTo>
                  <a:lnTo>
                    <a:pt x="591" y="44"/>
                  </a:lnTo>
                  <a:lnTo>
                    <a:pt x="589" y="72"/>
                  </a:lnTo>
                  <a:lnTo>
                    <a:pt x="597" y="82"/>
                  </a:lnTo>
                  <a:lnTo>
                    <a:pt x="585" y="96"/>
                  </a:lnTo>
                  <a:lnTo>
                    <a:pt x="585" y="114"/>
                  </a:lnTo>
                  <a:lnTo>
                    <a:pt x="629" y="150"/>
                  </a:lnTo>
                  <a:lnTo>
                    <a:pt x="633" y="150"/>
                  </a:lnTo>
                  <a:lnTo>
                    <a:pt x="631" y="150"/>
                  </a:lnTo>
                  <a:lnTo>
                    <a:pt x="621" y="188"/>
                  </a:lnTo>
                  <a:lnTo>
                    <a:pt x="637" y="186"/>
                  </a:lnTo>
                  <a:lnTo>
                    <a:pt x="639" y="182"/>
                  </a:lnTo>
                  <a:lnTo>
                    <a:pt x="643" y="192"/>
                  </a:lnTo>
                  <a:lnTo>
                    <a:pt x="623" y="216"/>
                  </a:lnTo>
                  <a:lnTo>
                    <a:pt x="603" y="214"/>
                  </a:lnTo>
                  <a:lnTo>
                    <a:pt x="607" y="222"/>
                  </a:lnTo>
                  <a:lnTo>
                    <a:pt x="603" y="236"/>
                  </a:lnTo>
                  <a:lnTo>
                    <a:pt x="609" y="244"/>
                  </a:lnTo>
                  <a:lnTo>
                    <a:pt x="609" y="248"/>
                  </a:lnTo>
                  <a:lnTo>
                    <a:pt x="603" y="252"/>
                  </a:lnTo>
                  <a:lnTo>
                    <a:pt x="603" y="246"/>
                  </a:lnTo>
                  <a:lnTo>
                    <a:pt x="597" y="244"/>
                  </a:lnTo>
                  <a:lnTo>
                    <a:pt x="603" y="238"/>
                  </a:lnTo>
                  <a:lnTo>
                    <a:pt x="599" y="234"/>
                  </a:lnTo>
                  <a:lnTo>
                    <a:pt x="603" y="202"/>
                  </a:lnTo>
                  <a:lnTo>
                    <a:pt x="591" y="214"/>
                  </a:lnTo>
                  <a:lnTo>
                    <a:pt x="593" y="204"/>
                  </a:lnTo>
                  <a:lnTo>
                    <a:pt x="583" y="204"/>
                  </a:lnTo>
                  <a:lnTo>
                    <a:pt x="577" y="194"/>
                  </a:lnTo>
                  <a:lnTo>
                    <a:pt x="595" y="200"/>
                  </a:lnTo>
                  <a:lnTo>
                    <a:pt x="617" y="182"/>
                  </a:lnTo>
                  <a:lnTo>
                    <a:pt x="613" y="178"/>
                  </a:lnTo>
                  <a:lnTo>
                    <a:pt x="611" y="180"/>
                  </a:lnTo>
                  <a:lnTo>
                    <a:pt x="585" y="140"/>
                  </a:lnTo>
                  <a:lnTo>
                    <a:pt x="563" y="118"/>
                  </a:lnTo>
                  <a:lnTo>
                    <a:pt x="553" y="140"/>
                  </a:lnTo>
                  <a:lnTo>
                    <a:pt x="555" y="142"/>
                  </a:lnTo>
                  <a:lnTo>
                    <a:pt x="549" y="142"/>
                  </a:lnTo>
                  <a:lnTo>
                    <a:pt x="551" y="154"/>
                  </a:lnTo>
                  <a:lnTo>
                    <a:pt x="533" y="166"/>
                  </a:lnTo>
                  <a:lnTo>
                    <a:pt x="531" y="178"/>
                  </a:lnTo>
                  <a:lnTo>
                    <a:pt x="575" y="194"/>
                  </a:lnTo>
                  <a:lnTo>
                    <a:pt x="545" y="200"/>
                  </a:lnTo>
                  <a:lnTo>
                    <a:pt x="553" y="214"/>
                  </a:lnTo>
                  <a:lnTo>
                    <a:pt x="545" y="220"/>
                  </a:lnTo>
                  <a:lnTo>
                    <a:pt x="551" y="230"/>
                  </a:lnTo>
                  <a:lnTo>
                    <a:pt x="517" y="226"/>
                  </a:lnTo>
                  <a:lnTo>
                    <a:pt x="484" y="234"/>
                  </a:lnTo>
                  <a:lnTo>
                    <a:pt x="464" y="212"/>
                  </a:lnTo>
                  <a:lnTo>
                    <a:pt x="440" y="214"/>
                  </a:lnTo>
                  <a:lnTo>
                    <a:pt x="440" y="208"/>
                  </a:lnTo>
                  <a:lnTo>
                    <a:pt x="424" y="198"/>
                  </a:lnTo>
                  <a:lnTo>
                    <a:pt x="426" y="196"/>
                  </a:lnTo>
                  <a:lnTo>
                    <a:pt x="420" y="186"/>
                  </a:lnTo>
                  <a:lnTo>
                    <a:pt x="424" y="184"/>
                  </a:lnTo>
                  <a:lnTo>
                    <a:pt x="408" y="168"/>
                  </a:lnTo>
                  <a:lnTo>
                    <a:pt x="366" y="186"/>
                  </a:lnTo>
                  <a:lnTo>
                    <a:pt x="356" y="204"/>
                  </a:lnTo>
                  <a:lnTo>
                    <a:pt x="374" y="218"/>
                  </a:lnTo>
                  <a:lnTo>
                    <a:pt x="386" y="212"/>
                  </a:lnTo>
                  <a:lnTo>
                    <a:pt x="380" y="206"/>
                  </a:lnTo>
                  <a:lnTo>
                    <a:pt x="382" y="206"/>
                  </a:lnTo>
                  <a:lnTo>
                    <a:pt x="396" y="210"/>
                  </a:lnTo>
                  <a:lnTo>
                    <a:pt x="380" y="216"/>
                  </a:lnTo>
                  <a:lnTo>
                    <a:pt x="376" y="224"/>
                  </a:lnTo>
                  <a:lnTo>
                    <a:pt x="378" y="224"/>
                  </a:lnTo>
                  <a:lnTo>
                    <a:pt x="370" y="234"/>
                  </a:lnTo>
                  <a:lnTo>
                    <a:pt x="384" y="264"/>
                  </a:lnTo>
                  <a:lnTo>
                    <a:pt x="382" y="266"/>
                  </a:lnTo>
                  <a:lnTo>
                    <a:pt x="386" y="272"/>
                  </a:lnTo>
                  <a:lnTo>
                    <a:pt x="376" y="272"/>
                  </a:lnTo>
                  <a:lnTo>
                    <a:pt x="376" y="276"/>
                  </a:lnTo>
                  <a:lnTo>
                    <a:pt x="370" y="268"/>
                  </a:lnTo>
                  <a:lnTo>
                    <a:pt x="380" y="266"/>
                  </a:lnTo>
                  <a:lnTo>
                    <a:pt x="376" y="252"/>
                  </a:lnTo>
                  <a:lnTo>
                    <a:pt x="366" y="248"/>
                  </a:lnTo>
                  <a:lnTo>
                    <a:pt x="364" y="238"/>
                  </a:lnTo>
                  <a:lnTo>
                    <a:pt x="360" y="238"/>
                  </a:lnTo>
                  <a:lnTo>
                    <a:pt x="360" y="238"/>
                  </a:lnTo>
                  <a:lnTo>
                    <a:pt x="358" y="232"/>
                  </a:lnTo>
                  <a:lnTo>
                    <a:pt x="344" y="232"/>
                  </a:lnTo>
                  <a:lnTo>
                    <a:pt x="336" y="216"/>
                  </a:lnTo>
                  <a:lnTo>
                    <a:pt x="302" y="234"/>
                  </a:lnTo>
                  <a:lnTo>
                    <a:pt x="250" y="232"/>
                  </a:lnTo>
                  <a:lnTo>
                    <a:pt x="236" y="224"/>
                  </a:lnTo>
                  <a:lnTo>
                    <a:pt x="240" y="222"/>
                  </a:lnTo>
                  <a:lnTo>
                    <a:pt x="240" y="214"/>
                  </a:lnTo>
                  <a:lnTo>
                    <a:pt x="256" y="210"/>
                  </a:lnTo>
                  <a:lnTo>
                    <a:pt x="264" y="210"/>
                  </a:lnTo>
                  <a:lnTo>
                    <a:pt x="260" y="192"/>
                  </a:lnTo>
                  <a:lnTo>
                    <a:pt x="240" y="170"/>
                  </a:lnTo>
                  <a:lnTo>
                    <a:pt x="216" y="168"/>
                  </a:lnTo>
                  <a:lnTo>
                    <a:pt x="220" y="176"/>
                  </a:lnTo>
                  <a:lnTo>
                    <a:pt x="206" y="172"/>
                  </a:lnTo>
                  <a:lnTo>
                    <a:pt x="148" y="148"/>
                  </a:lnTo>
                  <a:lnTo>
                    <a:pt x="116" y="126"/>
                  </a:lnTo>
                  <a:lnTo>
                    <a:pt x="90" y="126"/>
                  </a:lnTo>
                  <a:lnTo>
                    <a:pt x="82" y="148"/>
                  </a:lnTo>
                  <a:lnTo>
                    <a:pt x="68" y="148"/>
                  </a:lnTo>
                  <a:lnTo>
                    <a:pt x="78" y="130"/>
                  </a:lnTo>
                  <a:lnTo>
                    <a:pt x="68" y="130"/>
                  </a:lnTo>
                  <a:lnTo>
                    <a:pt x="68" y="108"/>
                  </a:lnTo>
                  <a:lnTo>
                    <a:pt x="56" y="108"/>
                  </a:lnTo>
                  <a:lnTo>
                    <a:pt x="60" y="116"/>
                  </a:lnTo>
                  <a:lnTo>
                    <a:pt x="58" y="114"/>
                  </a:lnTo>
                  <a:lnTo>
                    <a:pt x="42" y="140"/>
                  </a:lnTo>
                  <a:lnTo>
                    <a:pt x="46" y="142"/>
                  </a:lnTo>
                  <a:lnTo>
                    <a:pt x="42" y="146"/>
                  </a:lnTo>
                  <a:lnTo>
                    <a:pt x="36" y="148"/>
                  </a:lnTo>
                  <a:lnTo>
                    <a:pt x="24" y="132"/>
                  </a:lnTo>
                  <a:lnTo>
                    <a:pt x="14" y="100"/>
                  </a:lnTo>
                  <a:lnTo>
                    <a:pt x="0" y="86"/>
                  </a:lnTo>
                  <a:lnTo>
                    <a:pt x="0" y="840"/>
                  </a:lnTo>
                  <a:close/>
                  <a:moveTo>
                    <a:pt x="96" y="966"/>
                  </a:moveTo>
                  <a:lnTo>
                    <a:pt x="102" y="956"/>
                  </a:lnTo>
                  <a:lnTo>
                    <a:pt x="102" y="948"/>
                  </a:lnTo>
                  <a:lnTo>
                    <a:pt x="86" y="944"/>
                  </a:lnTo>
                  <a:lnTo>
                    <a:pt x="90" y="942"/>
                  </a:lnTo>
                  <a:lnTo>
                    <a:pt x="80" y="922"/>
                  </a:lnTo>
                  <a:lnTo>
                    <a:pt x="62" y="910"/>
                  </a:lnTo>
                  <a:lnTo>
                    <a:pt x="46" y="884"/>
                  </a:lnTo>
                  <a:lnTo>
                    <a:pt x="60" y="886"/>
                  </a:lnTo>
                  <a:lnTo>
                    <a:pt x="58" y="894"/>
                  </a:lnTo>
                  <a:lnTo>
                    <a:pt x="60" y="900"/>
                  </a:lnTo>
                  <a:lnTo>
                    <a:pt x="70" y="906"/>
                  </a:lnTo>
                  <a:lnTo>
                    <a:pt x="78" y="904"/>
                  </a:lnTo>
                  <a:lnTo>
                    <a:pt x="78" y="904"/>
                  </a:lnTo>
                  <a:lnTo>
                    <a:pt x="80" y="906"/>
                  </a:lnTo>
                  <a:lnTo>
                    <a:pt x="80" y="920"/>
                  </a:lnTo>
                  <a:lnTo>
                    <a:pt x="86" y="912"/>
                  </a:lnTo>
                  <a:lnTo>
                    <a:pt x="86" y="920"/>
                  </a:lnTo>
                  <a:lnTo>
                    <a:pt x="90" y="920"/>
                  </a:lnTo>
                  <a:lnTo>
                    <a:pt x="90" y="920"/>
                  </a:lnTo>
                  <a:lnTo>
                    <a:pt x="92" y="924"/>
                  </a:lnTo>
                  <a:lnTo>
                    <a:pt x="90" y="924"/>
                  </a:lnTo>
                  <a:lnTo>
                    <a:pt x="96" y="928"/>
                  </a:lnTo>
                  <a:lnTo>
                    <a:pt x="96" y="928"/>
                  </a:lnTo>
                  <a:lnTo>
                    <a:pt x="96" y="928"/>
                  </a:lnTo>
                  <a:lnTo>
                    <a:pt x="104" y="934"/>
                  </a:lnTo>
                  <a:lnTo>
                    <a:pt x="98" y="942"/>
                  </a:lnTo>
                  <a:lnTo>
                    <a:pt x="104" y="946"/>
                  </a:lnTo>
                  <a:lnTo>
                    <a:pt x="104" y="956"/>
                  </a:lnTo>
                  <a:lnTo>
                    <a:pt x="96" y="966"/>
                  </a:lnTo>
                  <a:close/>
                  <a:moveTo>
                    <a:pt x="402" y="208"/>
                  </a:moveTo>
                  <a:lnTo>
                    <a:pt x="402" y="208"/>
                  </a:lnTo>
                  <a:lnTo>
                    <a:pt x="404" y="198"/>
                  </a:lnTo>
                  <a:lnTo>
                    <a:pt x="406" y="198"/>
                  </a:lnTo>
                  <a:lnTo>
                    <a:pt x="402" y="208"/>
                  </a:lnTo>
                  <a:close/>
                  <a:moveTo>
                    <a:pt x="1484" y="2012"/>
                  </a:moveTo>
                  <a:lnTo>
                    <a:pt x="1481" y="2020"/>
                  </a:lnTo>
                  <a:lnTo>
                    <a:pt x="1481" y="2014"/>
                  </a:lnTo>
                  <a:lnTo>
                    <a:pt x="1484" y="2012"/>
                  </a:lnTo>
                  <a:close/>
                  <a:moveTo>
                    <a:pt x="1453" y="2002"/>
                  </a:moveTo>
                  <a:lnTo>
                    <a:pt x="1453" y="2000"/>
                  </a:lnTo>
                  <a:lnTo>
                    <a:pt x="1453" y="2002"/>
                  </a:lnTo>
                  <a:lnTo>
                    <a:pt x="1453" y="2002"/>
                  </a:lnTo>
                  <a:close/>
                  <a:moveTo>
                    <a:pt x="1457" y="2014"/>
                  </a:moveTo>
                  <a:lnTo>
                    <a:pt x="1457" y="2014"/>
                  </a:lnTo>
                  <a:lnTo>
                    <a:pt x="1459" y="2014"/>
                  </a:lnTo>
                  <a:lnTo>
                    <a:pt x="1457" y="2014"/>
                  </a:lnTo>
                  <a:close/>
                  <a:moveTo>
                    <a:pt x="1457" y="1976"/>
                  </a:moveTo>
                  <a:lnTo>
                    <a:pt x="1459" y="1982"/>
                  </a:lnTo>
                  <a:lnTo>
                    <a:pt x="1465" y="1984"/>
                  </a:lnTo>
                  <a:lnTo>
                    <a:pt x="1461" y="1984"/>
                  </a:lnTo>
                  <a:lnTo>
                    <a:pt x="1457" y="1986"/>
                  </a:lnTo>
                  <a:lnTo>
                    <a:pt x="1457" y="1984"/>
                  </a:lnTo>
                  <a:lnTo>
                    <a:pt x="1457" y="1984"/>
                  </a:lnTo>
                  <a:lnTo>
                    <a:pt x="1455" y="1980"/>
                  </a:lnTo>
                  <a:lnTo>
                    <a:pt x="1451" y="1982"/>
                  </a:lnTo>
                  <a:lnTo>
                    <a:pt x="1457" y="1976"/>
                  </a:lnTo>
                  <a:close/>
                  <a:moveTo>
                    <a:pt x="1453" y="1994"/>
                  </a:moveTo>
                  <a:lnTo>
                    <a:pt x="1453" y="1996"/>
                  </a:lnTo>
                  <a:lnTo>
                    <a:pt x="1451" y="1994"/>
                  </a:lnTo>
                  <a:lnTo>
                    <a:pt x="1451" y="1996"/>
                  </a:lnTo>
                  <a:lnTo>
                    <a:pt x="1453" y="1994"/>
                  </a:lnTo>
                  <a:close/>
                  <a:moveTo>
                    <a:pt x="1445" y="2000"/>
                  </a:moveTo>
                  <a:lnTo>
                    <a:pt x="1443" y="2000"/>
                  </a:lnTo>
                  <a:lnTo>
                    <a:pt x="1443" y="1994"/>
                  </a:lnTo>
                  <a:lnTo>
                    <a:pt x="1445" y="2000"/>
                  </a:lnTo>
                  <a:close/>
                  <a:moveTo>
                    <a:pt x="1059" y="1786"/>
                  </a:moveTo>
                  <a:lnTo>
                    <a:pt x="1059" y="1788"/>
                  </a:lnTo>
                  <a:lnTo>
                    <a:pt x="1067" y="1798"/>
                  </a:lnTo>
                  <a:lnTo>
                    <a:pt x="1067" y="1804"/>
                  </a:lnTo>
                  <a:lnTo>
                    <a:pt x="1061" y="1810"/>
                  </a:lnTo>
                  <a:lnTo>
                    <a:pt x="1055" y="1800"/>
                  </a:lnTo>
                  <a:lnTo>
                    <a:pt x="1055" y="1794"/>
                  </a:lnTo>
                  <a:lnTo>
                    <a:pt x="1059" y="1786"/>
                  </a:lnTo>
                  <a:close/>
                  <a:moveTo>
                    <a:pt x="575" y="236"/>
                  </a:moveTo>
                  <a:lnTo>
                    <a:pt x="575" y="238"/>
                  </a:lnTo>
                  <a:lnTo>
                    <a:pt x="561" y="232"/>
                  </a:lnTo>
                  <a:lnTo>
                    <a:pt x="561" y="232"/>
                  </a:lnTo>
                  <a:lnTo>
                    <a:pt x="575" y="228"/>
                  </a:lnTo>
                  <a:lnTo>
                    <a:pt x="575" y="236"/>
                  </a:lnTo>
                  <a:close/>
                  <a:moveTo>
                    <a:pt x="1275" y="790"/>
                  </a:moveTo>
                  <a:lnTo>
                    <a:pt x="1277" y="790"/>
                  </a:lnTo>
                  <a:lnTo>
                    <a:pt x="1281" y="780"/>
                  </a:lnTo>
                  <a:lnTo>
                    <a:pt x="1299" y="776"/>
                  </a:lnTo>
                  <a:lnTo>
                    <a:pt x="1275" y="792"/>
                  </a:lnTo>
                  <a:lnTo>
                    <a:pt x="1275" y="790"/>
                  </a:lnTo>
                  <a:close/>
                  <a:moveTo>
                    <a:pt x="1035" y="1134"/>
                  </a:moveTo>
                  <a:lnTo>
                    <a:pt x="1043" y="1134"/>
                  </a:lnTo>
                  <a:lnTo>
                    <a:pt x="1031" y="1138"/>
                  </a:lnTo>
                  <a:lnTo>
                    <a:pt x="1035" y="1134"/>
                  </a:lnTo>
                  <a:close/>
                  <a:moveTo>
                    <a:pt x="1015" y="1148"/>
                  </a:moveTo>
                  <a:lnTo>
                    <a:pt x="1015" y="1148"/>
                  </a:lnTo>
                  <a:lnTo>
                    <a:pt x="1013" y="1148"/>
                  </a:lnTo>
                  <a:lnTo>
                    <a:pt x="1015" y="1148"/>
                  </a:lnTo>
                  <a:close/>
                  <a:moveTo>
                    <a:pt x="805" y="1016"/>
                  </a:moveTo>
                  <a:lnTo>
                    <a:pt x="805" y="1024"/>
                  </a:lnTo>
                  <a:lnTo>
                    <a:pt x="795" y="1026"/>
                  </a:lnTo>
                  <a:lnTo>
                    <a:pt x="795" y="1030"/>
                  </a:lnTo>
                  <a:lnTo>
                    <a:pt x="795" y="1028"/>
                  </a:lnTo>
                  <a:lnTo>
                    <a:pt x="781" y="1044"/>
                  </a:lnTo>
                  <a:lnTo>
                    <a:pt x="775" y="1072"/>
                  </a:lnTo>
                  <a:lnTo>
                    <a:pt x="781" y="1086"/>
                  </a:lnTo>
                  <a:lnTo>
                    <a:pt x="781" y="1098"/>
                  </a:lnTo>
                  <a:lnTo>
                    <a:pt x="773" y="1114"/>
                  </a:lnTo>
                  <a:lnTo>
                    <a:pt x="765" y="1120"/>
                  </a:lnTo>
                  <a:lnTo>
                    <a:pt x="761" y="1116"/>
                  </a:lnTo>
                  <a:lnTo>
                    <a:pt x="755" y="1106"/>
                  </a:lnTo>
                  <a:lnTo>
                    <a:pt x="755" y="1084"/>
                  </a:lnTo>
                  <a:lnTo>
                    <a:pt x="763" y="1050"/>
                  </a:lnTo>
                  <a:lnTo>
                    <a:pt x="771" y="1032"/>
                  </a:lnTo>
                  <a:lnTo>
                    <a:pt x="767" y="1024"/>
                  </a:lnTo>
                  <a:lnTo>
                    <a:pt x="767" y="1022"/>
                  </a:lnTo>
                  <a:lnTo>
                    <a:pt x="773" y="1018"/>
                  </a:lnTo>
                  <a:lnTo>
                    <a:pt x="773" y="1022"/>
                  </a:lnTo>
                  <a:lnTo>
                    <a:pt x="801" y="1010"/>
                  </a:lnTo>
                  <a:lnTo>
                    <a:pt x="809" y="1016"/>
                  </a:lnTo>
                  <a:lnTo>
                    <a:pt x="805" y="1016"/>
                  </a:lnTo>
                  <a:close/>
                  <a:moveTo>
                    <a:pt x="755" y="1042"/>
                  </a:moveTo>
                  <a:lnTo>
                    <a:pt x="763" y="1030"/>
                  </a:lnTo>
                  <a:lnTo>
                    <a:pt x="759" y="1040"/>
                  </a:lnTo>
                  <a:lnTo>
                    <a:pt x="755" y="1042"/>
                  </a:lnTo>
                  <a:close/>
                  <a:moveTo>
                    <a:pt x="995" y="1184"/>
                  </a:moveTo>
                  <a:lnTo>
                    <a:pt x="997" y="1194"/>
                  </a:lnTo>
                  <a:lnTo>
                    <a:pt x="991" y="1180"/>
                  </a:lnTo>
                  <a:lnTo>
                    <a:pt x="995" y="1184"/>
                  </a:lnTo>
                  <a:close/>
                  <a:moveTo>
                    <a:pt x="975" y="1224"/>
                  </a:moveTo>
                  <a:lnTo>
                    <a:pt x="977" y="1234"/>
                  </a:lnTo>
                  <a:lnTo>
                    <a:pt x="975" y="1234"/>
                  </a:lnTo>
                  <a:lnTo>
                    <a:pt x="971" y="1220"/>
                  </a:lnTo>
                  <a:lnTo>
                    <a:pt x="975" y="1216"/>
                  </a:lnTo>
                  <a:lnTo>
                    <a:pt x="971" y="1212"/>
                  </a:lnTo>
                  <a:lnTo>
                    <a:pt x="975" y="1216"/>
                  </a:lnTo>
                  <a:lnTo>
                    <a:pt x="973" y="1208"/>
                  </a:lnTo>
                  <a:lnTo>
                    <a:pt x="969" y="1200"/>
                  </a:lnTo>
                  <a:lnTo>
                    <a:pt x="969" y="1192"/>
                  </a:lnTo>
                  <a:lnTo>
                    <a:pt x="971" y="1192"/>
                  </a:lnTo>
                  <a:lnTo>
                    <a:pt x="969" y="1202"/>
                  </a:lnTo>
                  <a:lnTo>
                    <a:pt x="981" y="1214"/>
                  </a:lnTo>
                  <a:lnTo>
                    <a:pt x="975" y="1224"/>
                  </a:lnTo>
                  <a:close/>
                  <a:moveTo>
                    <a:pt x="969" y="1190"/>
                  </a:moveTo>
                  <a:lnTo>
                    <a:pt x="969" y="1184"/>
                  </a:lnTo>
                  <a:lnTo>
                    <a:pt x="973" y="1180"/>
                  </a:lnTo>
                  <a:lnTo>
                    <a:pt x="969" y="1190"/>
                  </a:lnTo>
                  <a:close/>
                  <a:moveTo>
                    <a:pt x="917" y="1072"/>
                  </a:moveTo>
                  <a:lnTo>
                    <a:pt x="937" y="1066"/>
                  </a:lnTo>
                  <a:lnTo>
                    <a:pt x="961" y="1068"/>
                  </a:lnTo>
                  <a:lnTo>
                    <a:pt x="959" y="1062"/>
                  </a:lnTo>
                  <a:lnTo>
                    <a:pt x="959" y="1062"/>
                  </a:lnTo>
                  <a:lnTo>
                    <a:pt x="969" y="1058"/>
                  </a:lnTo>
                  <a:lnTo>
                    <a:pt x="965" y="1060"/>
                  </a:lnTo>
                  <a:lnTo>
                    <a:pt x="971" y="1064"/>
                  </a:lnTo>
                  <a:lnTo>
                    <a:pt x="969" y="1066"/>
                  </a:lnTo>
                  <a:lnTo>
                    <a:pt x="971" y="1072"/>
                  </a:lnTo>
                  <a:lnTo>
                    <a:pt x="959" y="1078"/>
                  </a:lnTo>
                  <a:lnTo>
                    <a:pt x="935" y="1074"/>
                  </a:lnTo>
                  <a:lnTo>
                    <a:pt x="919" y="1080"/>
                  </a:lnTo>
                  <a:lnTo>
                    <a:pt x="911" y="1080"/>
                  </a:lnTo>
                  <a:lnTo>
                    <a:pt x="917" y="1072"/>
                  </a:lnTo>
                  <a:close/>
                  <a:moveTo>
                    <a:pt x="915" y="1096"/>
                  </a:moveTo>
                  <a:lnTo>
                    <a:pt x="901" y="1106"/>
                  </a:lnTo>
                  <a:lnTo>
                    <a:pt x="867" y="1122"/>
                  </a:lnTo>
                  <a:lnTo>
                    <a:pt x="845" y="1122"/>
                  </a:lnTo>
                  <a:lnTo>
                    <a:pt x="841" y="1120"/>
                  </a:lnTo>
                  <a:lnTo>
                    <a:pt x="843" y="1116"/>
                  </a:lnTo>
                  <a:lnTo>
                    <a:pt x="855" y="1116"/>
                  </a:lnTo>
                  <a:lnTo>
                    <a:pt x="879" y="1100"/>
                  </a:lnTo>
                  <a:lnTo>
                    <a:pt x="891" y="1102"/>
                  </a:lnTo>
                  <a:lnTo>
                    <a:pt x="899" y="1096"/>
                  </a:lnTo>
                  <a:lnTo>
                    <a:pt x="915" y="1096"/>
                  </a:lnTo>
                  <a:close/>
                  <a:moveTo>
                    <a:pt x="849" y="1102"/>
                  </a:moveTo>
                  <a:lnTo>
                    <a:pt x="851" y="1102"/>
                  </a:lnTo>
                  <a:lnTo>
                    <a:pt x="851" y="1102"/>
                  </a:lnTo>
                  <a:lnTo>
                    <a:pt x="849" y="1102"/>
                  </a:lnTo>
                  <a:close/>
                  <a:moveTo>
                    <a:pt x="825" y="1004"/>
                  </a:moveTo>
                  <a:lnTo>
                    <a:pt x="857" y="1010"/>
                  </a:lnTo>
                  <a:lnTo>
                    <a:pt x="841" y="1010"/>
                  </a:lnTo>
                  <a:lnTo>
                    <a:pt x="841" y="1014"/>
                  </a:lnTo>
                  <a:lnTo>
                    <a:pt x="865" y="1024"/>
                  </a:lnTo>
                  <a:lnTo>
                    <a:pt x="869" y="1020"/>
                  </a:lnTo>
                  <a:lnTo>
                    <a:pt x="867" y="1012"/>
                  </a:lnTo>
                  <a:lnTo>
                    <a:pt x="885" y="1014"/>
                  </a:lnTo>
                  <a:lnTo>
                    <a:pt x="897" y="1028"/>
                  </a:lnTo>
                  <a:lnTo>
                    <a:pt x="897" y="1034"/>
                  </a:lnTo>
                  <a:lnTo>
                    <a:pt x="899" y="1036"/>
                  </a:lnTo>
                  <a:lnTo>
                    <a:pt x="897" y="1036"/>
                  </a:lnTo>
                  <a:lnTo>
                    <a:pt x="897" y="1044"/>
                  </a:lnTo>
                  <a:lnTo>
                    <a:pt x="887" y="1040"/>
                  </a:lnTo>
                  <a:lnTo>
                    <a:pt x="885" y="1042"/>
                  </a:lnTo>
                  <a:lnTo>
                    <a:pt x="885" y="1034"/>
                  </a:lnTo>
                  <a:lnTo>
                    <a:pt x="881" y="1034"/>
                  </a:lnTo>
                  <a:lnTo>
                    <a:pt x="879" y="1028"/>
                  </a:lnTo>
                  <a:lnTo>
                    <a:pt x="865" y="1026"/>
                  </a:lnTo>
                  <a:lnTo>
                    <a:pt x="871" y="1042"/>
                  </a:lnTo>
                  <a:lnTo>
                    <a:pt x="865" y="1058"/>
                  </a:lnTo>
                  <a:lnTo>
                    <a:pt x="865" y="1078"/>
                  </a:lnTo>
                  <a:lnTo>
                    <a:pt x="855" y="1082"/>
                  </a:lnTo>
                  <a:lnTo>
                    <a:pt x="847" y="1058"/>
                  </a:lnTo>
                  <a:lnTo>
                    <a:pt x="845" y="1058"/>
                  </a:lnTo>
                  <a:lnTo>
                    <a:pt x="837" y="1062"/>
                  </a:lnTo>
                  <a:lnTo>
                    <a:pt x="831" y="1068"/>
                  </a:lnTo>
                  <a:lnTo>
                    <a:pt x="841" y="1052"/>
                  </a:lnTo>
                  <a:lnTo>
                    <a:pt x="837" y="1026"/>
                  </a:lnTo>
                  <a:lnTo>
                    <a:pt x="817" y="1016"/>
                  </a:lnTo>
                  <a:lnTo>
                    <a:pt x="813" y="1016"/>
                  </a:lnTo>
                  <a:lnTo>
                    <a:pt x="815" y="1012"/>
                  </a:lnTo>
                  <a:lnTo>
                    <a:pt x="831" y="1012"/>
                  </a:lnTo>
                  <a:lnTo>
                    <a:pt x="825" y="1004"/>
                  </a:lnTo>
                  <a:close/>
                  <a:moveTo>
                    <a:pt x="689" y="978"/>
                  </a:moveTo>
                  <a:lnTo>
                    <a:pt x="719" y="958"/>
                  </a:lnTo>
                  <a:lnTo>
                    <a:pt x="727" y="952"/>
                  </a:lnTo>
                  <a:lnTo>
                    <a:pt x="733" y="944"/>
                  </a:lnTo>
                  <a:lnTo>
                    <a:pt x="735" y="950"/>
                  </a:lnTo>
                  <a:lnTo>
                    <a:pt x="741" y="942"/>
                  </a:lnTo>
                  <a:lnTo>
                    <a:pt x="741" y="942"/>
                  </a:lnTo>
                  <a:lnTo>
                    <a:pt x="745" y="942"/>
                  </a:lnTo>
                  <a:lnTo>
                    <a:pt x="751" y="930"/>
                  </a:lnTo>
                  <a:lnTo>
                    <a:pt x="759" y="932"/>
                  </a:lnTo>
                  <a:lnTo>
                    <a:pt x="765" y="946"/>
                  </a:lnTo>
                  <a:lnTo>
                    <a:pt x="771" y="946"/>
                  </a:lnTo>
                  <a:lnTo>
                    <a:pt x="771" y="934"/>
                  </a:lnTo>
                  <a:lnTo>
                    <a:pt x="779" y="936"/>
                  </a:lnTo>
                  <a:lnTo>
                    <a:pt x="791" y="958"/>
                  </a:lnTo>
                  <a:lnTo>
                    <a:pt x="805" y="958"/>
                  </a:lnTo>
                  <a:lnTo>
                    <a:pt x="805" y="966"/>
                  </a:lnTo>
                  <a:lnTo>
                    <a:pt x="809" y="974"/>
                  </a:lnTo>
                  <a:lnTo>
                    <a:pt x="809" y="986"/>
                  </a:lnTo>
                  <a:lnTo>
                    <a:pt x="815" y="988"/>
                  </a:lnTo>
                  <a:lnTo>
                    <a:pt x="813" y="994"/>
                  </a:lnTo>
                  <a:lnTo>
                    <a:pt x="807" y="992"/>
                  </a:lnTo>
                  <a:lnTo>
                    <a:pt x="805" y="986"/>
                  </a:lnTo>
                  <a:lnTo>
                    <a:pt x="783" y="988"/>
                  </a:lnTo>
                  <a:lnTo>
                    <a:pt x="773" y="996"/>
                  </a:lnTo>
                  <a:lnTo>
                    <a:pt x="763" y="994"/>
                  </a:lnTo>
                  <a:lnTo>
                    <a:pt x="751" y="982"/>
                  </a:lnTo>
                  <a:lnTo>
                    <a:pt x="743" y="986"/>
                  </a:lnTo>
                  <a:lnTo>
                    <a:pt x="743" y="984"/>
                  </a:lnTo>
                  <a:lnTo>
                    <a:pt x="755" y="972"/>
                  </a:lnTo>
                  <a:lnTo>
                    <a:pt x="753" y="968"/>
                  </a:lnTo>
                  <a:lnTo>
                    <a:pt x="709" y="990"/>
                  </a:lnTo>
                  <a:lnTo>
                    <a:pt x="699" y="992"/>
                  </a:lnTo>
                  <a:lnTo>
                    <a:pt x="697" y="982"/>
                  </a:lnTo>
                  <a:lnTo>
                    <a:pt x="683" y="988"/>
                  </a:lnTo>
                  <a:lnTo>
                    <a:pt x="689" y="978"/>
                  </a:lnTo>
                  <a:close/>
                  <a:moveTo>
                    <a:pt x="713" y="326"/>
                  </a:moveTo>
                  <a:lnTo>
                    <a:pt x="735" y="334"/>
                  </a:lnTo>
                  <a:lnTo>
                    <a:pt x="747" y="348"/>
                  </a:lnTo>
                  <a:lnTo>
                    <a:pt x="731" y="346"/>
                  </a:lnTo>
                  <a:lnTo>
                    <a:pt x="711" y="326"/>
                  </a:lnTo>
                  <a:lnTo>
                    <a:pt x="713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36" name="Freeform 136"/>
            <p:cNvSpPr>
              <a:spLocks noEditPoints="1"/>
            </p:cNvSpPr>
            <p:nvPr/>
          </p:nvSpPr>
          <p:spPr bwMode="black">
            <a:xfrm>
              <a:off x="3282950" y="0"/>
              <a:ext cx="5861050" cy="4251325"/>
            </a:xfrm>
            <a:custGeom>
              <a:avLst/>
              <a:gdLst>
                <a:gd name="T0" fmla="*/ 3153 w 3692"/>
                <a:gd name="T1" fmla="*/ 0 h 2678"/>
                <a:gd name="T2" fmla="*/ 1786 w 3692"/>
                <a:gd name="T3" fmla="*/ 0 h 2678"/>
                <a:gd name="T4" fmla="*/ 1652 w 3692"/>
                <a:gd name="T5" fmla="*/ 290 h 2678"/>
                <a:gd name="T6" fmla="*/ 1540 w 3692"/>
                <a:gd name="T7" fmla="*/ 140 h 2678"/>
                <a:gd name="T8" fmla="*/ 1321 w 3692"/>
                <a:gd name="T9" fmla="*/ 196 h 2678"/>
                <a:gd name="T10" fmla="*/ 1041 w 3692"/>
                <a:gd name="T11" fmla="*/ 414 h 2678"/>
                <a:gd name="T12" fmla="*/ 915 w 3692"/>
                <a:gd name="T13" fmla="*/ 128 h 2678"/>
                <a:gd name="T14" fmla="*/ 759 w 3692"/>
                <a:gd name="T15" fmla="*/ 106 h 2678"/>
                <a:gd name="T16" fmla="*/ 651 w 3692"/>
                <a:gd name="T17" fmla="*/ 150 h 2678"/>
                <a:gd name="T18" fmla="*/ 621 w 3692"/>
                <a:gd name="T19" fmla="*/ 226 h 2678"/>
                <a:gd name="T20" fmla="*/ 473 w 3692"/>
                <a:gd name="T21" fmla="*/ 462 h 2678"/>
                <a:gd name="T22" fmla="*/ 435 w 3692"/>
                <a:gd name="T23" fmla="*/ 614 h 2678"/>
                <a:gd name="T24" fmla="*/ 553 w 3692"/>
                <a:gd name="T25" fmla="*/ 742 h 2678"/>
                <a:gd name="T26" fmla="*/ 493 w 3692"/>
                <a:gd name="T27" fmla="*/ 778 h 2678"/>
                <a:gd name="T28" fmla="*/ 250 w 3692"/>
                <a:gd name="T29" fmla="*/ 948 h 2678"/>
                <a:gd name="T30" fmla="*/ 236 w 3692"/>
                <a:gd name="T31" fmla="*/ 1258 h 2678"/>
                <a:gd name="T32" fmla="*/ 18 w 3692"/>
                <a:gd name="T33" fmla="*/ 1734 h 2678"/>
                <a:gd name="T34" fmla="*/ 362 w 3692"/>
                <a:gd name="T35" fmla="*/ 1870 h 2678"/>
                <a:gd name="T36" fmla="*/ 563 w 3692"/>
                <a:gd name="T37" fmla="*/ 2098 h 2678"/>
                <a:gd name="T38" fmla="*/ 685 w 3692"/>
                <a:gd name="T39" fmla="*/ 2664 h 2678"/>
                <a:gd name="T40" fmla="*/ 1027 w 3692"/>
                <a:gd name="T41" fmla="*/ 2330 h 2678"/>
                <a:gd name="T42" fmla="*/ 1257 w 3692"/>
                <a:gd name="T43" fmla="*/ 1876 h 2678"/>
                <a:gd name="T44" fmla="*/ 1317 w 3692"/>
                <a:gd name="T45" fmla="*/ 1688 h 2678"/>
                <a:gd name="T46" fmla="*/ 1285 w 3692"/>
                <a:gd name="T47" fmla="*/ 1486 h 2678"/>
                <a:gd name="T48" fmla="*/ 1402 w 3692"/>
                <a:gd name="T49" fmla="*/ 1460 h 2678"/>
                <a:gd name="T50" fmla="*/ 1736 w 3692"/>
                <a:gd name="T51" fmla="*/ 1724 h 2678"/>
                <a:gd name="T52" fmla="*/ 2016 w 3692"/>
                <a:gd name="T53" fmla="*/ 1564 h 2678"/>
                <a:gd name="T54" fmla="*/ 2184 w 3692"/>
                <a:gd name="T55" fmla="*/ 1788 h 2678"/>
                <a:gd name="T56" fmla="*/ 2266 w 3692"/>
                <a:gd name="T57" fmla="*/ 1764 h 2678"/>
                <a:gd name="T58" fmla="*/ 2371 w 3692"/>
                <a:gd name="T59" fmla="*/ 1570 h 2678"/>
                <a:gd name="T60" fmla="*/ 2555 w 3692"/>
                <a:gd name="T61" fmla="*/ 1510 h 2678"/>
                <a:gd name="T62" fmla="*/ 2581 w 3692"/>
                <a:gd name="T63" fmla="*/ 1230 h 2678"/>
                <a:gd name="T64" fmla="*/ 2713 w 3692"/>
                <a:gd name="T65" fmla="*/ 1262 h 2678"/>
                <a:gd name="T66" fmla="*/ 2931 w 3692"/>
                <a:gd name="T67" fmla="*/ 1006 h 2678"/>
                <a:gd name="T68" fmla="*/ 3011 w 3692"/>
                <a:gd name="T69" fmla="*/ 790 h 2678"/>
                <a:gd name="T70" fmla="*/ 3087 w 3692"/>
                <a:gd name="T71" fmla="*/ 592 h 2678"/>
                <a:gd name="T72" fmla="*/ 3392 w 3692"/>
                <a:gd name="T73" fmla="*/ 506 h 2678"/>
                <a:gd name="T74" fmla="*/ 3388 w 3692"/>
                <a:gd name="T75" fmla="*/ 704 h 2678"/>
                <a:gd name="T76" fmla="*/ 3666 w 3692"/>
                <a:gd name="T77" fmla="*/ 468 h 2678"/>
                <a:gd name="T78" fmla="*/ 1027 w 3692"/>
                <a:gd name="T79" fmla="*/ 1020 h 2678"/>
                <a:gd name="T80" fmla="*/ 1015 w 3692"/>
                <a:gd name="T81" fmla="*/ 1116 h 2678"/>
                <a:gd name="T82" fmla="*/ 879 w 3692"/>
                <a:gd name="T83" fmla="*/ 1138 h 2678"/>
                <a:gd name="T84" fmla="*/ 569 w 3692"/>
                <a:gd name="T85" fmla="*/ 728 h 2678"/>
                <a:gd name="T86" fmla="*/ 679 w 3692"/>
                <a:gd name="T87" fmla="*/ 598 h 2678"/>
                <a:gd name="T88" fmla="*/ 751 w 3692"/>
                <a:gd name="T89" fmla="*/ 434 h 2678"/>
                <a:gd name="T90" fmla="*/ 857 w 3692"/>
                <a:gd name="T91" fmla="*/ 584 h 2678"/>
                <a:gd name="T92" fmla="*/ 591 w 3692"/>
                <a:gd name="T93" fmla="*/ 758 h 2678"/>
                <a:gd name="T94" fmla="*/ 725 w 3692"/>
                <a:gd name="T95" fmla="*/ 738 h 2678"/>
                <a:gd name="T96" fmla="*/ 897 w 3692"/>
                <a:gd name="T97" fmla="*/ 2092 h 2678"/>
                <a:gd name="T98" fmla="*/ 665 w 3692"/>
                <a:gd name="T99" fmla="*/ 1370 h 2678"/>
                <a:gd name="T100" fmla="*/ 409 w 3692"/>
                <a:gd name="T101" fmla="*/ 1234 h 2678"/>
                <a:gd name="T102" fmla="*/ 579 w 3692"/>
                <a:gd name="T103" fmla="*/ 1134 h 2678"/>
                <a:gd name="T104" fmla="*/ 637 w 3692"/>
                <a:gd name="T105" fmla="*/ 1110 h 2678"/>
                <a:gd name="T106" fmla="*/ 697 w 3692"/>
                <a:gd name="T107" fmla="*/ 1148 h 2678"/>
                <a:gd name="T108" fmla="*/ 763 w 3692"/>
                <a:gd name="T109" fmla="*/ 1154 h 2678"/>
                <a:gd name="T110" fmla="*/ 849 w 3692"/>
                <a:gd name="T111" fmla="*/ 1230 h 2678"/>
                <a:gd name="T112" fmla="*/ 989 w 3692"/>
                <a:gd name="T113" fmla="*/ 1322 h 2678"/>
                <a:gd name="T114" fmla="*/ 987 w 3692"/>
                <a:gd name="T115" fmla="*/ 2246 h 2678"/>
                <a:gd name="T116" fmla="*/ 1039 w 3692"/>
                <a:gd name="T117" fmla="*/ 1620 h 2678"/>
                <a:gd name="T118" fmla="*/ 1145 w 3692"/>
                <a:gd name="T119" fmla="*/ 1740 h 2678"/>
                <a:gd name="T120" fmla="*/ 1333 w 3692"/>
                <a:gd name="T121" fmla="*/ 1168 h 2678"/>
                <a:gd name="T122" fmla="*/ 1215 w 3692"/>
                <a:gd name="T123" fmla="*/ 1046 h 2678"/>
                <a:gd name="T124" fmla="*/ 1884 w 3692"/>
                <a:gd name="T125" fmla="*/ 102 h 2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692" h="2678">
                  <a:moveTo>
                    <a:pt x="3688" y="386"/>
                  </a:moveTo>
                  <a:lnTo>
                    <a:pt x="3692" y="384"/>
                  </a:lnTo>
                  <a:lnTo>
                    <a:pt x="3692" y="152"/>
                  </a:lnTo>
                  <a:lnTo>
                    <a:pt x="3688" y="146"/>
                  </a:lnTo>
                  <a:lnTo>
                    <a:pt x="3644" y="122"/>
                  </a:lnTo>
                  <a:lnTo>
                    <a:pt x="3590" y="124"/>
                  </a:lnTo>
                  <a:lnTo>
                    <a:pt x="3544" y="112"/>
                  </a:lnTo>
                  <a:lnTo>
                    <a:pt x="3534" y="114"/>
                  </a:lnTo>
                  <a:lnTo>
                    <a:pt x="3534" y="130"/>
                  </a:lnTo>
                  <a:lnTo>
                    <a:pt x="3524" y="140"/>
                  </a:lnTo>
                  <a:lnTo>
                    <a:pt x="3538" y="142"/>
                  </a:lnTo>
                  <a:lnTo>
                    <a:pt x="3544" y="164"/>
                  </a:lnTo>
                  <a:lnTo>
                    <a:pt x="3526" y="180"/>
                  </a:lnTo>
                  <a:lnTo>
                    <a:pt x="3498" y="158"/>
                  </a:lnTo>
                  <a:lnTo>
                    <a:pt x="3496" y="140"/>
                  </a:lnTo>
                  <a:lnTo>
                    <a:pt x="3488" y="126"/>
                  </a:lnTo>
                  <a:lnTo>
                    <a:pt x="3468" y="142"/>
                  </a:lnTo>
                  <a:lnTo>
                    <a:pt x="3436" y="138"/>
                  </a:lnTo>
                  <a:lnTo>
                    <a:pt x="3416" y="126"/>
                  </a:lnTo>
                  <a:lnTo>
                    <a:pt x="3384" y="130"/>
                  </a:lnTo>
                  <a:lnTo>
                    <a:pt x="3366" y="144"/>
                  </a:lnTo>
                  <a:lnTo>
                    <a:pt x="3366" y="140"/>
                  </a:lnTo>
                  <a:lnTo>
                    <a:pt x="3338" y="126"/>
                  </a:lnTo>
                  <a:lnTo>
                    <a:pt x="3344" y="104"/>
                  </a:lnTo>
                  <a:lnTo>
                    <a:pt x="3342" y="92"/>
                  </a:lnTo>
                  <a:lnTo>
                    <a:pt x="3320" y="62"/>
                  </a:lnTo>
                  <a:lnTo>
                    <a:pt x="3241" y="60"/>
                  </a:lnTo>
                  <a:lnTo>
                    <a:pt x="3201" y="70"/>
                  </a:lnTo>
                  <a:lnTo>
                    <a:pt x="3191" y="62"/>
                  </a:lnTo>
                  <a:lnTo>
                    <a:pt x="3201" y="50"/>
                  </a:lnTo>
                  <a:lnTo>
                    <a:pt x="3185" y="32"/>
                  </a:lnTo>
                  <a:lnTo>
                    <a:pt x="3169" y="34"/>
                  </a:lnTo>
                  <a:lnTo>
                    <a:pt x="3159" y="22"/>
                  </a:lnTo>
                  <a:lnTo>
                    <a:pt x="3139" y="20"/>
                  </a:lnTo>
                  <a:lnTo>
                    <a:pt x="3145" y="10"/>
                  </a:lnTo>
                  <a:lnTo>
                    <a:pt x="3157" y="14"/>
                  </a:lnTo>
                  <a:lnTo>
                    <a:pt x="3153" y="0"/>
                  </a:lnTo>
                  <a:lnTo>
                    <a:pt x="2957" y="0"/>
                  </a:lnTo>
                  <a:lnTo>
                    <a:pt x="2961" y="10"/>
                  </a:lnTo>
                  <a:lnTo>
                    <a:pt x="2957" y="18"/>
                  </a:lnTo>
                  <a:lnTo>
                    <a:pt x="2961" y="30"/>
                  </a:lnTo>
                  <a:lnTo>
                    <a:pt x="2953" y="28"/>
                  </a:lnTo>
                  <a:lnTo>
                    <a:pt x="2949" y="32"/>
                  </a:lnTo>
                  <a:lnTo>
                    <a:pt x="2939" y="18"/>
                  </a:lnTo>
                  <a:lnTo>
                    <a:pt x="2929" y="26"/>
                  </a:lnTo>
                  <a:lnTo>
                    <a:pt x="2907" y="22"/>
                  </a:lnTo>
                  <a:lnTo>
                    <a:pt x="2899" y="28"/>
                  </a:lnTo>
                  <a:lnTo>
                    <a:pt x="2917" y="38"/>
                  </a:lnTo>
                  <a:lnTo>
                    <a:pt x="2925" y="32"/>
                  </a:lnTo>
                  <a:lnTo>
                    <a:pt x="2921" y="42"/>
                  </a:lnTo>
                  <a:lnTo>
                    <a:pt x="2931" y="44"/>
                  </a:lnTo>
                  <a:lnTo>
                    <a:pt x="2947" y="34"/>
                  </a:lnTo>
                  <a:lnTo>
                    <a:pt x="2927" y="50"/>
                  </a:lnTo>
                  <a:lnTo>
                    <a:pt x="2883" y="22"/>
                  </a:lnTo>
                  <a:lnTo>
                    <a:pt x="2869" y="22"/>
                  </a:lnTo>
                  <a:lnTo>
                    <a:pt x="2865" y="38"/>
                  </a:lnTo>
                  <a:lnTo>
                    <a:pt x="2847" y="34"/>
                  </a:lnTo>
                  <a:lnTo>
                    <a:pt x="2829" y="0"/>
                  </a:lnTo>
                  <a:lnTo>
                    <a:pt x="2827" y="0"/>
                  </a:lnTo>
                  <a:lnTo>
                    <a:pt x="2813" y="30"/>
                  </a:lnTo>
                  <a:lnTo>
                    <a:pt x="2813" y="50"/>
                  </a:lnTo>
                  <a:lnTo>
                    <a:pt x="2801" y="72"/>
                  </a:lnTo>
                  <a:lnTo>
                    <a:pt x="2797" y="64"/>
                  </a:lnTo>
                  <a:lnTo>
                    <a:pt x="2777" y="56"/>
                  </a:lnTo>
                  <a:lnTo>
                    <a:pt x="2761" y="18"/>
                  </a:lnTo>
                  <a:lnTo>
                    <a:pt x="2757" y="20"/>
                  </a:lnTo>
                  <a:lnTo>
                    <a:pt x="2755" y="8"/>
                  </a:lnTo>
                  <a:lnTo>
                    <a:pt x="2765" y="0"/>
                  </a:lnTo>
                  <a:lnTo>
                    <a:pt x="1878" y="0"/>
                  </a:lnTo>
                  <a:lnTo>
                    <a:pt x="1902" y="14"/>
                  </a:lnTo>
                  <a:lnTo>
                    <a:pt x="1902" y="20"/>
                  </a:lnTo>
                  <a:lnTo>
                    <a:pt x="1868" y="16"/>
                  </a:lnTo>
                  <a:lnTo>
                    <a:pt x="1856" y="0"/>
                  </a:lnTo>
                  <a:lnTo>
                    <a:pt x="1786" y="0"/>
                  </a:lnTo>
                  <a:lnTo>
                    <a:pt x="1786" y="0"/>
                  </a:lnTo>
                  <a:lnTo>
                    <a:pt x="1796" y="4"/>
                  </a:lnTo>
                  <a:lnTo>
                    <a:pt x="1784" y="16"/>
                  </a:lnTo>
                  <a:lnTo>
                    <a:pt x="1778" y="18"/>
                  </a:lnTo>
                  <a:lnTo>
                    <a:pt x="1770" y="2"/>
                  </a:lnTo>
                  <a:lnTo>
                    <a:pt x="1760" y="8"/>
                  </a:lnTo>
                  <a:lnTo>
                    <a:pt x="1766" y="30"/>
                  </a:lnTo>
                  <a:lnTo>
                    <a:pt x="1790" y="48"/>
                  </a:lnTo>
                  <a:lnTo>
                    <a:pt x="1798" y="44"/>
                  </a:lnTo>
                  <a:lnTo>
                    <a:pt x="1804" y="60"/>
                  </a:lnTo>
                  <a:lnTo>
                    <a:pt x="1752" y="40"/>
                  </a:lnTo>
                  <a:lnTo>
                    <a:pt x="1752" y="38"/>
                  </a:lnTo>
                  <a:lnTo>
                    <a:pt x="1756" y="36"/>
                  </a:lnTo>
                  <a:lnTo>
                    <a:pt x="1756" y="24"/>
                  </a:lnTo>
                  <a:lnTo>
                    <a:pt x="1750" y="2"/>
                  </a:lnTo>
                  <a:lnTo>
                    <a:pt x="1750" y="0"/>
                  </a:lnTo>
                  <a:lnTo>
                    <a:pt x="1722" y="0"/>
                  </a:lnTo>
                  <a:lnTo>
                    <a:pt x="1710" y="10"/>
                  </a:lnTo>
                  <a:lnTo>
                    <a:pt x="1704" y="30"/>
                  </a:lnTo>
                  <a:lnTo>
                    <a:pt x="1728" y="80"/>
                  </a:lnTo>
                  <a:lnTo>
                    <a:pt x="1714" y="126"/>
                  </a:lnTo>
                  <a:lnTo>
                    <a:pt x="1720" y="146"/>
                  </a:lnTo>
                  <a:lnTo>
                    <a:pt x="1718" y="162"/>
                  </a:lnTo>
                  <a:lnTo>
                    <a:pt x="1746" y="170"/>
                  </a:lnTo>
                  <a:lnTo>
                    <a:pt x="1762" y="162"/>
                  </a:lnTo>
                  <a:lnTo>
                    <a:pt x="1774" y="170"/>
                  </a:lnTo>
                  <a:lnTo>
                    <a:pt x="1732" y="182"/>
                  </a:lnTo>
                  <a:lnTo>
                    <a:pt x="1728" y="202"/>
                  </a:lnTo>
                  <a:lnTo>
                    <a:pt x="1736" y="222"/>
                  </a:lnTo>
                  <a:lnTo>
                    <a:pt x="1734" y="236"/>
                  </a:lnTo>
                  <a:lnTo>
                    <a:pt x="1720" y="254"/>
                  </a:lnTo>
                  <a:lnTo>
                    <a:pt x="1712" y="276"/>
                  </a:lnTo>
                  <a:lnTo>
                    <a:pt x="1692" y="290"/>
                  </a:lnTo>
                  <a:lnTo>
                    <a:pt x="1690" y="304"/>
                  </a:lnTo>
                  <a:lnTo>
                    <a:pt x="1688" y="304"/>
                  </a:lnTo>
                  <a:lnTo>
                    <a:pt x="1654" y="300"/>
                  </a:lnTo>
                  <a:lnTo>
                    <a:pt x="1652" y="290"/>
                  </a:lnTo>
                  <a:lnTo>
                    <a:pt x="1664" y="300"/>
                  </a:lnTo>
                  <a:lnTo>
                    <a:pt x="1684" y="290"/>
                  </a:lnTo>
                  <a:lnTo>
                    <a:pt x="1680" y="278"/>
                  </a:lnTo>
                  <a:lnTo>
                    <a:pt x="1690" y="274"/>
                  </a:lnTo>
                  <a:lnTo>
                    <a:pt x="1682" y="266"/>
                  </a:lnTo>
                  <a:lnTo>
                    <a:pt x="1692" y="268"/>
                  </a:lnTo>
                  <a:lnTo>
                    <a:pt x="1700" y="246"/>
                  </a:lnTo>
                  <a:lnTo>
                    <a:pt x="1710" y="238"/>
                  </a:lnTo>
                  <a:lnTo>
                    <a:pt x="1710" y="216"/>
                  </a:lnTo>
                  <a:lnTo>
                    <a:pt x="1716" y="202"/>
                  </a:lnTo>
                  <a:lnTo>
                    <a:pt x="1716" y="192"/>
                  </a:lnTo>
                  <a:lnTo>
                    <a:pt x="1698" y="170"/>
                  </a:lnTo>
                  <a:lnTo>
                    <a:pt x="1702" y="126"/>
                  </a:lnTo>
                  <a:lnTo>
                    <a:pt x="1698" y="102"/>
                  </a:lnTo>
                  <a:lnTo>
                    <a:pt x="1702" y="96"/>
                  </a:lnTo>
                  <a:lnTo>
                    <a:pt x="1704" y="68"/>
                  </a:lnTo>
                  <a:lnTo>
                    <a:pt x="1700" y="48"/>
                  </a:lnTo>
                  <a:lnTo>
                    <a:pt x="1684" y="32"/>
                  </a:lnTo>
                  <a:lnTo>
                    <a:pt x="1698" y="0"/>
                  </a:lnTo>
                  <a:lnTo>
                    <a:pt x="1620" y="0"/>
                  </a:lnTo>
                  <a:lnTo>
                    <a:pt x="1616" y="14"/>
                  </a:lnTo>
                  <a:lnTo>
                    <a:pt x="1588" y="44"/>
                  </a:lnTo>
                  <a:lnTo>
                    <a:pt x="1584" y="60"/>
                  </a:lnTo>
                  <a:lnTo>
                    <a:pt x="1590" y="60"/>
                  </a:lnTo>
                  <a:lnTo>
                    <a:pt x="1580" y="74"/>
                  </a:lnTo>
                  <a:lnTo>
                    <a:pt x="1598" y="80"/>
                  </a:lnTo>
                  <a:lnTo>
                    <a:pt x="1594" y="102"/>
                  </a:lnTo>
                  <a:lnTo>
                    <a:pt x="1596" y="112"/>
                  </a:lnTo>
                  <a:lnTo>
                    <a:pt x="1588" y="114"/>
                  </a:lnTo>
                  <a:lnTo>
                    <a:pt x="1588" y="140"/>
                  </a:lnTo>
                  <a:lnTo>
                    <a:pt x="1612" y="146"/>
                  </a:lnTo>
                  <a:lnTo>
                    <a:pt x="1610" y="152"/>
                  </a:lnTo>
                  <a:lnTo>
                    <a:pt x="1618" y="172"/>
                  </a:lnTo>
                  <a:lnTo>
                    <a:pt x="1630" y="180"/>
                  </a:lnTo>
                  <a:lnTo>
                    <a:pt x="1616" y="208"/>
                  </a:lnTo>
                  <a:lnTo>
                    <a:pt x="1596" y="178"/>
                  </a:lnTo>
                  <a:lnTo>
                    <a:pt x="1540" y="140"/>
                  </a:lnTo>
                  <a:lnTo>
                    <a:pt x="1484" y="124"/>
                  </a:lnTo>
                  <a:lnTo>
                    <a:pt x="1476" y="130"/>
                  </a:lnTo>
                  <a:lnTo>
                    <a:pt x="1442" y="88"/>
                  </a:lnTo>
                  <a:lnTo>
                    <a:pt x="1432" y="102"/>
                  </a:lnTo>
                  <a:lnTo>
                    <a:pt x="1434" y="104"/>
                  </a:lnTo>
                  <a:lnTo>
                    <a:pt x="1430" y="104"/>
                  </a:lnTo>
                  <a:lnTo>
                    <a:pt x="1436" y="120"/>
                  </a:lnTo>
                  <a:lnTo>
                    <a:pt x="1442" y="130"/>
                  </a:lnTo>
                  <a:lnTo>
                    <a:pt x="1446" y="128"/>
                  </a:lnTo>
                  <a:lnTo>
                    <a:pt x="1446" y="128"/>
                  </a:lnTo>
                  <a:lnTo>
                    <a:pt x="1458" y="138"/>
                  </a:lnTo>
                  <a:lnTo>
                    <a:pt x="1470" y="134"/>
                  </a:lnTo>
                  <a:lnTo>
                    <a:pt x="1464" y="138"/>
                  </a:lnTo>
                  <a:lnTo>
                    <a:pt x="1478" y="164"/>
                  </a:lnTo>
                  <a:lnTo>
                    <a:pt x="1474" y="176"/>
                  </a:lnTo>
                  <a:lnTo>
                    <a:pt x="1456" y="186"/>
                  </a:lnTo>
                  <a:lnTo>
                    <a:pt x="1458" y="198"/>
                  </a:lnTo>
                  <a:lnTo>
                    <a:pt x="1452" y="202"/>
                  </a:lnTo>
                  <a:lnTo>
                    <a:pt x="1448" y="198"/>
                  </a:lnTo>
                  <a:lnTo>
                    <a:pt x="1454" y="186"/>
                  </a:lnTo>
                  <a:lnTo>
                    <a:pt x="1440" y="166"/>
                  </a:lnTo>
                  <a:lnTo>
                    <a:pt x="1410" y="194"/>
                  </a:lnTo>
                  <a:lnTo>
                    <a:pt x="1374" y="192"/>
                  </a:lnTo>
                  <a:lnTo>
                    <a:pt x="1360" y="212"/>
                  </a:lnTo>
                  <a:lnTo>
                    <a:pt x="1350" y="204"/>
                  </a:lnTo>
                  <a:lnTo>
                    <a:pt x="1349" y="194"/>
                  </a:lnTo>
                  <a:lnTo>
                    <a:pt x="1354" y="182"/>
                  </a:lnTo>
                  <a:lnTo>
                    <a:pt x="1350" y="180"/>
                  </a:lnTo>
                  <a:lnTo>
                    <a:pt x="1358" y="176"/>
                  </a:lnTo>
                  <a:lnTo>
                    <a:pt x="1358" y="170"/>
                  </a:lnTo>
                  <a:lnTo>
                    <a:pt x="1337" y="176"/>
                  </a:lnTo>
                  <a:lnTo>
                    <a:pt x="1333" y="182"/>
                  </a:lnTo>
                  <a:lnTo>
                    <a:pt x="1333" y="188"/>
                  </a:lnTo>
                  <a:lnTo>
                    <a:pt x="1333" y="188"/>
                  </a:lnTo>
                  <a:lnTo>
                    <a:pt x="1327" y="180"/>
                  </a:lnTo>
                  <a:lnTo>
                    <a:pt x="1317" y="194"/>
                  </a:lnTo>
                  <a:lnTo>
                    <a:pt x="1321" y="196"/>
                  </a:lnTo>
                  <a:lnTo>
                    <a:pt x="1319" y="200"/>
                  </a:lnTo>
                  <a:lnTo>
                    <a:pt x="1315" y="194"/>
                  </a:lnTo>
                  <a:lnTo>
                    <a:pt x="1303" y="196"/>
                  </a:lnTo>
                  <a:lnTo>
                    <a:pt x="1235" y="242"/>
                  </a:lnTo>
                  <a:lnTo>
                    <a:pt x="1229" y="262"/>
                  </a:lnTo>
                  <a:lnTo>
                    <a:pt x="1229" y="270"/>
                  </a:lnTo>
                  <a:lnTo>
                    <a:pt x="1213" y="284"/>
                  </a:lnTo>
                  <a:lnTo>
                    <a:pt x="1211" y="276"/>
                  </a:lnTo>
                  <a:lnTo>
                    <a:pt x="1199" y="276"/>
                  </a:lnTo>
                  <a:lnTo>
                    <a:pt x="1183" y="250"/>
                  </a:lnTo>
                  <a:lnTo>
                    <a:pt x="1189" y="240"/>
                  </a:lnTo>
                  <a:lnTo>
                    <a:pt x="1213" y="232"/>
                  </a:lnTo>
                  <a:lnTo>
                    <a:pt x="1209" y="212"/>
                  </a:lnTo>
                  <a:lnTo>
                    <a:pt x="1197" y="196"/>
                  </a:lnTo>
                  <a:lnTo>
                    <a:pt x="1141" y="184"/>
                  </a:lnTo>
                  <a:lnTo>
                    <a:pt x="1161" y="208"/>
                  </a:lnTo>
                  <a:lnTo>
                    <a:pt x="1161" y="234"/>
                  </a:lnTo>
                  <a:lnTo>
                    <a:pt x="1155" y="256"/>
                  </a:lnTo>
                  <a:lnTo>
                    <a:pt x="1169" y="274"/>
                  </a:lnTo>
                  <a:lnTo>
                    <a:pt x="1161" y="304"/>
                  </a:lnTo>
                  <a:lnTo>
                    <a:pt x="1161" y="314"/>
                  </a:lnTo>
                  <a:lnTo>
                    <a:pt x="1159" y="308"/>
                  </a:lnTo>
                  <a:lnTo>
                    <a:pt x="1155" y="310"/>
                  </a:lnTo>
                  <a:lnTo>
                    <a:pt x="1157" y="306"/>
                  </a:lnTo>
                  <a:lnTo>
                    <a:pt x="1129" y="290"/>
                  </a:lnTo>
                  <a:lnTo>
                    <a:pt x="1113" y="314"/>
                  </a:lnTo>
                  <a:lnTo>
                    <a:pt x="1081" y="334"/>
                  </a:lnTo>
                  <a:lnTo>
                    <a:pt x="1083" y="350"/>
                  </a:lnTo>
                  <a:lnTo>
                    <a:pt x="1099" y="384"/>
                  </a:lnTo>
                  <a:lnTo>
                    <a:pt x="1061" y="372"/>
                  </a:lnTo>
                  <a:lnTo>
                    <a:pt x="1027" y="352"/>
                  </a:lnTo>
                  <a:lnTo>
                    <a:pt x="1019" y="368"/>
                  </a:lnTo>
                  <a:lnTo>
                    <a:pt x="1021" y="378"/>
                  </a:lnTo>
                  <a:lnTo>
                    <a:pt x="1035" y="396"/>
                  </a:lnTo>
                  <a:lnTo>
                    <a:pt x="1045" y="392"/>
                  </a:lnTo>
                  <a:lnTo>
                    <a:pt x="1051" y="410"/>
                  </a:lnTo>
                  <a:lnTo>
                    <a:pt x="1041" y="414"/>
                  </a:lnTo>
                  <a:lnTo>
                    <a:pt x="1017" y="406"/>
                  </a:lnTo>
                  <a:lnTo>
                    <a:pt x="1005" y="390"/>
                  </a:lnTo>
                  <a:lnTo>
                    <a:pt x="989" y="386"/>
                  </a:lnTo>
                  <a:lnTo>
                    <a:pt x="993" y="382"/>
                  </a:lnTo>
                  <a:lnTo>
                    <a:pt x="991" y="368"/>
                  </a:lnTo>
                  <a:lnTo>
                    <a:pt x="983" y="350"/>
                  </a:lnTo>
                  <a:lnTo>
                    <a:pt x="989" y="346"/>
                  </a:lnTo>
                  <a:lnTo>
                    <a:pt x="991" y="322"/>
                  </a:lnTo>
                  <a:lnTo>
                    <a:pt x="939" y="270"/>
                  </a:lnTo>
                  <a:lnTo>
                    <a:pt x="943" y="268"/>
                  </a:lnTo>
                  <a:lnTo>
                    <a:pt x="963" y="286"/>
                  </a:lnTo>
                  <a:lnTo>
                    <a:pt x="979" y="286"/>
                  </a:lnTo>
                  <a:lnTo>
                    <a:pt x="979" y="296"/>
                  </a:lnTo>
                  <a:lnTo>
                    <a:pt x="1065" y="316"/>
                  </a:lnTo>
                  <a:lnTo>
                    <a:pt x="1089" y="306"/>
                  </a:lnTo>
                  <a:lnTo>
                    <a:pt x="1111" y="282"/>
                  </a:lnTo>
                  <a:lnTo>
                    <a:pt x="1115" y="264"/>
                  </a:lnTo>
                  <a:lnTo>
                    <a:pt x="1109" y="260"/>
                  </a:lnTo>
                  <a:lnTo>
                    <a:pt x="1107" y="240"/>
                  </a:lnTo>
                  <a:lnTo>
                    <a:pt x="1087" y="216"/>
                  </a:lnTo>
                  <a:lnTo>
                    <a:pt x="1059" y="206"/>
                  </a:lnTo>
                  <a:lnTo>
                    <a:pt x="1009" y="158"/>
                  </a:lnTo>
                  <a:lnTo>
                    <a:pt x="963" y="158"/>
                  </a:lnTo>
                  <a:lnTo>
                    <a:pt x="959" y="146"/>
                  </a:lnTo>
                  <a:lnTo>
                    <a:pt x="955" y="148"/>
                  </a:lnTo>
                  <a:lnTo>
                    <a:pt x="957" y="148"/>
                  </a:lnTo>
                  <a:lnTo>
                    <a:pt x="939" y="140"/>
                  </a:lnTo>
                  <a:lnTo>
                    <a:pt x="939" y="136"/>
                  </a:lnTo>
                  <a:lnTo>
                    <a:pt x="953" y="144"/>
                  </a:lnTo>
                  <a:lnTo>
                    <a:pt x="959" y="130"/>
                  </a:lnTo>
                  <a:lnTo>
                    <a:pt x="931" y="118"/>
                  </a:lnTo>
                  <a:lnTo>
                    <a:pt x="931" y="126"/>
                  </a:lnTo>
                  <a:lnTo>
                    <a:pt x="929" y="126"/>
                  </a:lnTo>
                  <a:lnTo>
                    <a:pt x="927" y="134"/>
                  </a:lnTo>
                  <a:lnTo>
                    <a:pt x="917" y="128"/>
                  </a:lnTo>
                  <a:lnTo>
                    <a:pt x="917" y="126"/>
                  </a:lnTo>
                  <a:lnTo>
                    <a:pt x="915" y="128"/>
                  </a:lnTo>
                  <a:lnTo>
                    <a:pt x="911" y="126"/>
                  </a:lnTo>
                  <a:lnTo>
                    <a:pt x="911" y="128"/>
                  </a:lnTo>
                  <a:lnTo>
                    <a:pt x="895" y="132"/>
                  </a:lnTo>
                  <a:lnTo>
                    <a:pt x="899" y="122"/>
                  </a:lnTo>
                  <a:lnTo>
                    <a:pt x="883" y="112"/>
                  </a:lnTo>
                  <a:lnTo>
                    <a:pt x="899" y="114"/>
                  </a:lnTo>
                  <a:lnTo>
                    <a:pt x="919" y="92"/>
                  </a:lnTo>
                  <a:lnTo>
                    <a:pt x="897" y="72"/>
                  </a:lnTo>
                  <a:lnTo>
                    <a:pt x="887" y="76"/>
                  </a:lnTo>
                  <a:lnTo>
                    <a:pt x="885" y="64"/>
                  </a:lnTo>
                  <a:lnTo>
                    <a:pt x="869" y="72"/>
                  </a:lnTo>
                  <a:lnTo>
                    <a:pt x="871" y="60"/>
                  </a:lnTo>
                  <a:lnTo>
                    <a:pt x="851" y="52"/>
                  </a:lnTo>
                  <a:lnTo>
                    <a:pt x="841" y="90"/>
                  </a:lnTo>
                  <a:lnTo>
                    <a:pt x="837" y="90"/>
                  </a:lnTo>
                  <a:lnTo>
                    <a:pt x="837" y="54"/>
                  </a:lnTo>
                  <a:lnTo>
                    <a:pt x="805" y="110"/>
                  </a:lnTo>
                  <a:lnTo>
                    <a:pt x="805" y="108"/>
                  </a:lnTo>
                  <a:lnTo>
                    <a:pt x="809" y="92"/>
                  </a:lnTo>
                  <a:lnTo>
                    <a:pt x="825" y="66"/>
                  </a:lnTo>
                  <a:lnTo>
                    <a:pt x="829" y="68"/>
                  </a:lnTo>
                  <a:lnTo>
                    <a:pt x="821" y="52"/>
                  </a:lnTo>
                  <a:lnTo>
                    <a:pt x="801" y="60"/>
                  </a:lnTo>
                  <a:lnTo>
                    <a:pt x="803" y="60"/>
                  </a:lnTo>
                  <a:lnTo>
                    <a:pt x="787" y="70"/>
                  </a:lnTo>
                  <a:lnTo>
                    <a:pt x="795" y="80"/>
                  </a:lnTo>
                  <a:lnTo>
                    <a:pt x="787" y="86"/>
                  </a:lnTo>
                  <a:lnTo>
                    <a:pt x="789" y="78"/>
                  </a:lnTo>
                  <a:lnTo>
                    <a:pt x="775" y="74"/>
                  </a:lnTo>
                  <a:lnTo>
                    <a:pt x="783" y="90"/>
                  </a:lnTo>
                  <a:lnTo>
                    <a:pt x="781" y="92"/>
                  </a:lnTo>
                  <a:lnTo>
                    <a:pt x="781" y="92"/>
                  </a:lnTo>
                  <a:lnTo>
                    <a:pt x="775" y="80"/>
                  </a:lnTo>
                  <a:lnTo>
                    <a:pt x="763" y="9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759" y="106"/>
                  </a:lnTo>
                  <a:lnTo>
                    <a:pt x="755" y="108"/>
                  </a:lnTo>
                  <a:lnTo>
                    <a:pt x="745" y="96"/>
                  </a:lnTo>
                  <a:lnTo>
                    <a:pt x="743" y="102"/>
                  </a:lnTo>
                  <a:lnTo>
                    <a:pt x="737" y="92"/>
                  </a:lnTo>
                  <a:lnTo>
                    <a:pt x="737" y="112"/>
                  </a:lnTo>
                  <a:lnTo>
                    <a:pt x="745" y="114"/>
                  </a:lnTo>
                  <a:lnTo>
                    <a:pt x="745" y="124"/>
                  </a:lnTo>
                  <a:lnTo>
                    <a:pt x="731" y="108"/>
                  </a:lnTo>
                  <a:lnTo>
                    <a:pt x="733" y="120"/>
                  </a:lnTo>
                  <a:lnTo>
                    <a:pt x="721" y="124"/>
                  </a:lnTo>
                  <a:lnTo>
                    <a:pt x="721" y="124"/>
                  </a:lnTo>
                  <a:lnTo>
                    <a:pt x="719" y="130"/>
                  </a:lnTo>
                  <a:lnTo>
                    <a:pt x="719" y="138"/>
                  </a:lnTo>
                  <a:lnTo>
                    <a:pt x="719" y="140"/>
                  </a:lnTo>
                  <a:lnTo>
                    <a:pt x="719" y="114"/>
                  </a:lnTo>
                  <a:lnTo>
                    <a:pt x="719" y="114"/>
                  </a:lnTo>
                  <a:lnTo>
                    <a:pt x="717" y="112"/>
                  </a:lnTo>
                  <a:lnTo>
                    <a:pt x="727" y="116"/>
                  </a:lnTo>
                  <a:lnTo>
                    <a:pt x="725" y="94"/>
                  </a:lnTo>
                  <a:lnTo>
                    <a:pt x="717" y="112"/>
                  </a:lnTo>
                  <a:lnTo>
                    <a:pt x="709" y="106"/>
                  </a:lnTo>
                  <a:lnTo>
                    <a:pt x="705" y="102"/>
                  </a:lnTo>
                  <a:lnTo>
                    <a:pt x="701" y="104"/>
                  </a:lnTo>
                  <a:lnTo>
                    <a:pt x="703" y="114"/>
                  </a:lnTo>
                  <a:lnTo>
                    <a:pt x="685" y="110"/>
                  </a:lnTo>
                  <a:lnTo>
                    <a:pt x="693" y="126"/>
                  </a:lnTo>
                  <a:lnTo>
                    <a:pt x="675" y="130"/>
                  </a:lnTo>
                  <a:lnTo>
                    <a:pt x="671" y="142"/>
                  </a:lnTo>
                  <a:lnTo>
                    <a:pt x="679" y="144"/>
                  </a:lnTo>
                  <a:lnTo>
                    <a:pt x="685" y="152"/>
                  </a:lnTo>
                  <a:lnTo>
                    <a:pt x="685" y="152"/>
                  </a:lnTo>
                  <a:lnTo>
                    <a:pt x="681" y="150"/>
                  </a:lnTo>
                  <a:lnTo>
                    <a:pt x="679" y="144"/>
                  </a:lnTo>
                  <a:lnTo>
                    <a:pt x="675" y="144"/>
                  </a:lnTo>
                  <a:lnTo>
                    <a:pt x="673" y="148"/>
                  </a:lnTo>
                  <a:lnTo>
                    <a:pt x="663" y="136"/>
                  </a:lnTo>
                  <a:lnTo>
                    <a:pt x="651" y="150"/>
                  </a:lnTo>
                  <a:lnTo>
                    <a:pt x="649" y="158"/>
                  </a:lnTo>
                  <a:lnTo>
                    <a:pt x="651" y="160"/>
                  </a:lnTo>
                  <a:lnTo>
                    <a:pt x="649" y="172"/>
                  </a:lnTo>
                  <a:lnTo>
                    <a:pt x="665" y="166"/>
                  </a:lnTo>
                  <a:lnTo>
                    <a:pt x="661" y="168"/>
                  </a:lnTo>
                  <a:lnTo>
                    <a:pt x="665" y="174"/>
                  </a:lnTo>
                  <a:lnTo>
                    <a:pt x="663" y="174"/>
                  </a:lnTo>
                  <a:lnTo>
                    <a:pt x="665" y="182"/>
                  </a:lnTo>
                  <a:lnTo>
                    <a:pt x="647" y="190"/>
                  </a:lnTo>
                  <a:lnTo>
                    <a:pt x="647" y="180"/>
                  </a:lnTo>
                  <a:lnTo>
                    <a:pt x="637" y="174"/>
                  </a:lnTo>
                  <a:lnTo>
                    <a:pt x="635" y="180"/>
                  </a:lnTo>
                  <a:lnTo>
                    <a:pt x="629" y="172"/>
                  </a:lnTo>
                  <a:lnTo>
                    <a:pt x="633" y="172"/>
                  </a:lnTo>
                  <a:lnTo>
                    <a:pt x="645" y="148"/>
                  </a:lnTo>
                  <a:lnTo>
                    <a:pt x="629" y="158"/>
                  </a:lnTo>
                  <a:lnTo>
                    <a:pt x="623" y="170"/>
                  </a:lnTo>
                  <a:lnTo>
                    <a:pt x="627" y="170"/>
                  </a:lnTo>
                  <a:lnTo>
                    <a:pt x="621" y="186"/>
                  </a:lnTo>
                  <a:lnTo>
                    <a:pt x="617" y="170"/>
                  </a:lnTo>
                  <a:lnTo>
                    <a:pt x="613" y="170"/>
                  </a:lnTo>
                  <a:lnTo>
                    <a:pt x="613" y="176"/>
                  </a:lnTo>
                  <a:lnTo>
                    <a:pt x="597" y="188"/>
                  </a:lnTo>
                  <a:lnTo>
                    <a:pt x="619" y="190"/>
                  </a:lnTo>
                  <a:lnTo>
                    <a:pt x="619" y="194"/>
                  </a:lnTo>
                  <a:lnTo>
                    <a:pt x="601" y="210"/>
                  </a:lnTo>
                  <a:lnTo>
                    <a:pt x="605" y="214"/>
                  </a:lnTo>
                  <a:lnTo>
                    <a:pt x="625" y="200"/>
                  </a:lnTo>
                  <a:lnTo>
                    <a:pt x="627" y="210"/>
                  </a:lnTo>
                  <a:lnTo>
                    <a:pt x="641" y="196"/>
                  </a:lnTo>
                  <a:lnTo>
                    <a:pt x="661" y="200"/>
                  </a:lnTo>
                  <a:lnTo>
                    <a:pt x="657" y="202"/>
                  </a:lnTo>
                  <a:lnTo>
                    <a:pt x="639" y="200"/>
                  </a:lnTo>
                  <a:lnTo>
                    <a:pt x="639" y="220"/>
                  </a:lnTo>
                  <a:lnTo>
                    <a:pt x="639" y="222"/>
                  </a:lnTo>
                  <a:lnTo>
                    <a:pt x="633" y="206"/>
                  </a:lnTo>
                  <a:lnTo>
                    <a:pt x="621" y="226"/>
                  </a:lnTo>
                  <a:lnTo>
                    <a:pt x="625" y="234"/>
                  </a:lnTo>
                  <a:lnTo>
                    <a:pt x="615" y="242"/>
                  </a:lnTo>
                  <a:lnTo>
                    <a:pt x="607" y="244"/>
                  </a:lnTo>
                  <a:lnTo>
                    <a:pt x="599" y="268"/>
                  </a:lnTo>
                  <a:lnTo>
                    <a:pt x="583" y="282"/>
                  </a:lnTo>
                  <a:lnTo>
                    <a:pt x="581" y="290"/>
                  </a:lnTo>
                  <a:lnTo>
                    <a:pt x="581" y="292"/>
                  </a:lnTo>
                  <a:lnTo>
                    <a:pt x="577" y="292"/>
                  </a:lnTo>
                  <a:lnTo>
                    <a:pt x="583" y="304"/>
                  </a:lnTo>
                  <a:lnTo>
                    <a:pt x="569" y="318"/>
                  </a:lnTo>
                  <a:lnTo>
                    <a:pt x="571" y="322"/>
                  </a:lnTo>
                  <a:lnTo>
                    <a:pt x="571" y="322"/>
                  </a:lnTo>
                  <a:lnTo>
                    <a:pt x="571" y="330"/>
                  </a:lnTo>
                  <a:lnTo>
                    <a:pt x="565" y="330"/>
                  </a:lnTo>
                  <a:lnTo>
                    <a:pt x="567" y="334"/>
                  </a:lnTo>
                  <a:lnTo>
                    <a:pt x="565" y="330"/>
                  </a:lnTo>
                  <a:lnTo>
                    <a:pt x="557" y="356"/>
                  </a:lnTo>
                  <a:lnTo>
                    <a:pt x="565" y="350"/>
                  </a:lnTo>
                  <a:lnTo>
                    <a:pt x="565" y="352"/>
                  </a:lnTo>
                  <a:lnTo>
                    <a:pt x="545" y="364"/>
                  </a:lnTo>
                  <a:lnTo>
                    <a:pt x="545" y="372"/>
                  </a:lnTo>
                  <a:lnTo>
                    <a:pt x="547" y="374"/>
                  </a:lnTo>
                  <a:lnTo>
                    <a:pt x="547" y="380"/>
                  </a:lnTo>
                  <a:lnTo>
                    <a:pt x="539" y="376"/>
                  </a:lnTo>
                  <a:lnTo>
                    <a:pt x="521" y="400"/>
                  </a:lnTo>
                  <a:lnTo>
                    <a:pt x="521" y="406"/>
                  </a:lnTo>
                  <a:lnTo>
                    <a:pt x="515" y="410"/>
                  </a:lnTo>
                  <a:lnTo>
                    <a:pt x="519" y="418"/>
                  </a:lnTo>
                  <a:lnTo>
                    <a:pt x="511" y="422"/>
                  </a:lnTo>
                  <a:lnTo>
                    <a:pt x="503" y="414"/>
                  </a:lnTo>
                  <a:lnTo>
                    <a:pt x="493" y="422"/>
                  </a:lnTo>
                  <a:lnTo>
                    <a:pt x="493" y="428"/>
                  </a:lnTo>
                  <a:lnTo>
                    <a:pt x="499" y="426"/>
                  </a:lnTo>
                  <a:lnTo>
                    <a:pt x="493" y="428"/>
                  </a:lnTo>
                  <a:lnTo>
                    <a:pt x="475" y="446"/>
                  </a:lnTo>
                  <a:lnTo>
                    <a:pt x="459" y="454"/>
                  </a:lnTo>
                  <a:lnTo>
                    <a:pt x="473" y="462"/>
                  </a:lnTo>
                  <a:lnTo>
                    <a:pt x="473" y="464"/>
                  </a:lnTo>
                  <a:lnTo>
                    <a:pt x="447" y="464"/>
                  </a:lnTo>
                  <a:lnTo>
                    <a:pt x="455" y="470"/>
                  </a:lnTo>
                  <a:lnTo>
                    <a:pt x="455" y="472"/>
                  </a:lnTo>
                  <a:lnTo>
                    <a:pt x="453" y="470"/>
                  </a:lnTo>
                  <a:lnTo>
                    <a:pt x="449" y="476"/>
                  </a:lnTo>
                  <a:lnTo>
                    <a:pt x="451" y="470"/>
                  </a:lnTo>
                  <a:lnTo>
                    <a:pt x="439" y="472"/>
                  </a:lnTo>
                  <a:lnTo>
                    <a:pt x="445" y="484"/>
                  </a:lnTo>
                  <a:lnTo>
                    <a:pt x="429" y="480"/>
                  </a:lnTo>
                  <a:lnTo>
                    <a:pt x="431" y="494"/>
                  </a:lnTo>
                  <a:lnTo>
                    <a:pt x="435" y="496"/>
                  </a:lnTo>
                  <a:lnTo>
                    <a:pt x="423" y="498"/>
                  </a:lnTo>
                  <a:lnTo>
                    <a:pt x="431" y="504"/>
                  </a:lnTo>
                  <a:lnTo>
                    <a:pt x="427" y="512"/>
                  </a:lnTo>
                  <a:lnTo>
                    <a:pt x="427" y="526"/>
                  </a:lnTo>
                  <a:lnTo>
                    <a:pt x="443" y="524"/>
                  </a:lnTo>
                  <a:lnTo>
                    <a:pt x="423" y="530"/>
                  </a:lnTo>
                  <a:lnTo>
                    <a:pt x="431" y="534"/>
                  </a:lnTo>
                  <a:lnTo>
                    <a:pt x="431" y="536"/>
                  </a:lnTo>
                  <a:lnTo>
                    <a:pt x="421" y="530"/>
                  </a:lnTo>
                  <a:lnTo>
                    <a:pt x="431" y="546"/>
                  </a:lnTo>
                  <a:lnTo>
                    <a:pt x="435" y="544"/>
                  </a:lnTo>
                  <a:lnTo>
                    <a:pt x="429" y="552"/>
                  </a:lnTo>
                  <a:lnTo>
                    <a:pt x="433" y="566"/>
                  </a:lnTo>
                  <a:lnTo>
                    <a:pt x="437" y="560"/>
                  </a:lnTo>
                  <a:lnTo>
                    <a:pt x="437" y="562"/>
                  </a:lnTo>
                  <a:lnTo>
                    <a:pt x="433" y="566"/>
                  </a:lnTo>
                  <a:lnTo>
                    <a:pt x="437" y="576"/>
                  </a:lnTo>
                  <a:lnTo>
                    <a:pt x="437" y="574"/>
                  </a:lnTo>
                  <a:lnTo>
                    <a:pt x="445" y="574"/>
                  </a:lnTo>
                  <a:lnTo>
                    <a:pt x="429" y="586"/>
                  </a:lnTo>
                  <a:lnTo>
                    <a:pt x="431" y="594"/>
                  </a:lnTo>
                  <a:lnTo>
                    <a:pt x="449" y="588"/>
                  </a:lnTo>
                  <a:lnTo>
                    <a:pt x="445" y="602"/>
                  </a:lnTo>
                  <a:lnTo>
                    <a:pt x="437" y="600"/>
                  </a:lnTo>
                  <a:lnTo>
                    <a:pt x="435" y="614"/>
                  </a:lnTo>
                  <a:lnTo>
                    <a:pt x="451" y="632"/>
                  </a:lnTo>
                  <a:lnTo>
                    <a:pt x="457" y="630"/>
                  </a:lnTo>
                  <a:lnTo>
                    <a:pt x="455" y="640"/>
                  </a:lnTo>
                  <a:lnTo>
                    <a:pt x="479" y="640"/>
                  </a:lnTo>
                  <a:lnTo>
                    <a:pt x="507" y="618"/>
                  </a:lnTo>
                  <a:lnTo>
                    <a:pt x="515" y="602"/>
                  </a:lnTo>
                  <a:lnTo>
                    <a:pt x="525" y="606"/>
                  </a:lnTo>
                  <a:lnTo>
                    <a:pt x="531" y="592"/>
                  </a:lnTo>
                  <a:lnTo>
                    <a:pt x="529" y="586"/>
                  </a:lnTo>
                  <a:lnTo>
                    <a:pt x="531" y="588"/>
                  </a:lnTo>
                  <a:lnTo>
                    <a:pt x="533" y="596"/>
                  </a:lnTo>
                  <a:lnTo>
                    <a:pt x="541" y="600"/>
                  </a:lnTo>
                  <a:lnTo>
                    <a:pt x="539" y="604"/>
                  </a:lnTo>
                  <a:lnTo>
                    <a:pt x="541" y="622"/>
                  </a:lnTo>
                  <a:lnTo>
                    <a:pt x="545" y="632"/>
                  </a:lnTo>
                  <a:lnTo>
                    <a:pt x="545" y="632"/>
                  </a:lnTo>
                  <a:lnTo>
                    <a:pt x="543" y="636"/>
                  </a:lnTo>
                  <a:lnTo>
                    <a:pt x="551" y="638"/>
                  </a:lnTo>
                  <a:lnTo>
                    <a:pt x="551" y="648"/>
                  </a:lnTo>
                  <a:lnTo>
                    <a:pt x="553" y="648"/>
                  </a:lnTo>
                  <a:lnTo>
                    <a:pt x="553" y="662"/>
                  </a:lnTo>
                  <a:lnTo>
                    <a:pt x="573" y="688"/>
                  </a:lnTo>
                  <a:lnTo>
                    <a:pt x="567" y="692"/>
                  </a:lnTo>
                  <a:lnTo>
                    <a:pt x="569" y="698"/>
                  </a:lnTo>
                  <a:lnTo>
                    <a:pt x="563" y="700"/>
                  </a:lnTo>
                  <a:lnTo>
                    <a:pt x="565" y="702"/>
                  </a:lnTo>
                  <a:lnTo>
                    <a:pt x="557" y="706"/>
                  </a:lnTo>
                  <a:lnTo>
                    <a:pt x="545" y="704"/>
                  </a:lnTo>
                  <a:lnTo>
                    <a:pt x="549" y="710"/>
                  </a:lnTo>
                  <a:lnTo>
                    <a:pt x="537" y="716"/>
                  </a:lnTo>
                  <a:lnTo>
                    <a:pt x="541" y="722"/>
                  </a:lnTo>
                  <a:lnTo>
                    <a:pt x="545" y="736"/>
                  </a:lnTo>
                  <a:lnTo>
                    <a:pt x="553" y="738"/>
                  </a:lnTo>
                  <a:lnTo>
                    <a:pt x="553" y="738"/>
                  </a:lnTo>
                  <a:lnTo>
                    <a:pt x="553" y="738"/>
                  </a:lnTo>
                  <a:lnTo>
                    <a:pt x="553" y="740"/>
                  </a:lnTo>
                  <a:lnTo>
                    <a:pt x="553" y="742"/>
                  </a:lnTo>
                  <a:lnTo>
                    <a:pt x="553" y="742"/>
                  </a:lnTo>
                  <a:lnTo>
                    <a:pt x="553" y="742"/>
                  </a:lnTo>
                  <a:lnTo>
                    <a:pt x="547" y="740"/>
                  </a:lnTo>
                  <a:lnTo>
                    <a:pt x="541" y="742"/>
                  </a:lnTo>
                  <a:lnTo>
                    <a:pt x="541" y="740"/>
                  </a:lnTo>
                  <a:lnTo>
                    <a:pt x="539" y="740"/>
                  </a:lnTo>
                  <a:lnTo>
                    <a:pt x="541" y="732"/>
                  </a:lnTo>
                  <a:lnTo>
                    <a:pt x="535" y="718"/>
                  </a:lnTo>
                  <a:lnTo>
                    <a:pt x="523" y="720"/>
                  </a:lnTo>
                  <a:lnTo>
                    <a:pt x="519" y="722"/>
                  </a:lnTo>
                  <a:lnTo>
                    <a:pt x="519" y="722"/>
                  </a:lnTo>
                  <a:lnTo>
                    <a:pt x="517" y="720"/>
                  </a:lnTo>
                  <a:lnTo>
                    <a:pt x="523" y="720"/>
                  </a:lnTo>
                  <a:lnTo>
                    <a:pt x="521" y="714"/>
                  </a:lnTo>
                  <a:lnTo>
                    <a:pt x="529" y="710"/>
                  </a:lnTo>
                  <a:lnTo>
                    <a:pt x="529" y="706"/>
                  </a:lnTo>
                  <a:lnTo>
                    <a:pt x="531" y="706"/>
                  </a:lnTo>
                  <a:lnTo>
                    <a:pt x="539" y="698"/>
                  </a:lnTo>
                  <a:lnTo>
                    <a:pt x="539" y="690"/>
                  </a:lnTo>
                  <a:lnTo>
                    <a:pt x="529" y="690"/>
                  </a:lnTo>
                  <a:lnTo>
                    <a:pt x="531" y="684"/>
                  </a:lnTo>
                  <a:lnTo>
                    <a:pt x="525" y="684"/>
                  </a:lnTo>
                  <a:lnTo>
                    <a:pt x="533" y="664"/>
                  </a:lnTo>
                  <a:lnTo>
                    <a:pt x="531" y="644"/>
                  </a:lnTo>
                  <a:lnTo>
                    <a:pt x="487" y="676"/>
                  </a:lnTo>
                  <a:lnTo>
                    <a:pt x="483" y="694"/>
                  </a:lnTo>
                  <a:lnTo>
                    <a:pt x="483" y="724"/>
                  </a:lnTo>
                  <a:lnTo>
                    <a:pt x="493" y="732"/>
                  </a:lnTo>
                  <a:lnTo>
                    <a:pt x="493" y="740"/>
                  </a:lnTo>
                  <a:lnTo>
                    <a:pt x="493" y="740"/>
                  </a:lnTo>
                  <a:lnTo>
                    <a:pt x="493" y="744"/>
                  </a:lnTo>
                  <a:lnTo>
                    <a:pt x="493" y="746"/>
                  </a:lnTo>
                  <a:lnTo>
                    <a:pt x="495" y="746"/>
                  </a:lnTo>
                  <a:lnTo>
                    <a:pt x="499" y="756"/>
                  </a:lnTo>
                  <a:lnTo>
                    <a:pt x="493" y="762"/>
                  </a:lnTo>
                  <a:lnTo>
                    <a:pt x="501" y="776"/>
                  </a:lnTo>
                  <a:lnTo>
                    <a:pt x="493" y="778"/>
                  </a:lnTo>
                  <a:lnTo>
                    <a:pt x="493" y="786"/>
                  </a:lnTo>
                  <a:lnTo>
                    <a:pt x="489" y="788"/>
                  </a:lnTo>
                  <a:lnTo>
                    <a:pt x="487" y="782"/>
                  </a:lnTo>
                  <a:lnTo>
                    <a:pt x="479" y="780"/>
                  </a:lnTo>
                  <a:lnTo>
                    <a:pt x="469" y="782"/>
                  </a:lnTo>
                  <a:lnTo>
                    <a:pt x="463" y="792"/>
                  </a:lnTo>
                  <a:lnTo>
                    <a:pt x="461" y="788"/>
                  </a:lnTo>
                  <a:lnTo>
                    <a:pt x="435" y="796"/>
                  </a:lnTo>
                  <a:lnTo>
                    <a:pt x="435" y="796"/>
                  </a:lnTo>
                  <a:lnTo>
                    <a:pt x="427" y="796"/>
                  </a:lnTo>
                  <a:lnTo>
                    <a:pt x="421" y="806"/>
                  </a:lnTo>
                  <a:lnTo>
                    <a:pt x="425" y="808"/>
                  </a:lnTo>
                  <a:lnTo>
                    <a:pt x="411" y="838"/>
                  </a:lnTo>
                  <a:lnTo>
                    <a:pt x="415" y="846"/>
                  </a:lnTo>
                  <a:lnTo>
                    <a:pt x="401" y="850"/>
                  </a:lnTo>
                  <a:lnTo>
                    <a:pt x="407" y="852"/>
                  </a:lnTo>
                  <a:lnTo>
                    <a:pt x="401" y="854"/>
                  </a:lnTo>
                  <a:lnTo>
                    <a:pt x="401" y="852"/>
                  </a:lnTo>
                  <a:lnTo>
                    <a:pt x="399" y="854"/>
                  </a:lnTo>
                  <a:lnTo>
                    <a:pt x="391" y="854"/>
                  </a:lnTo>
                  <a:lnTo>
                    <a:pt x="395" y="856"/>
                  </a:lnTo>
                  <a:lnTo>
                    <a:pt x="387" y="862"/>
                  </a:lnTo>
                  <a:lnTo>
                    <a:pt x="368" y="868"/>
                  </a:lnTo>
                  <a:lnTo>
                    <a:pt x="366" y="888"/>
                  </a:lnTo>
                  <a:lnTo>
                    <a:pt x="340" y="902"/>
                  </a:lnTo>
                  <a:lnTo>
                    <a:pt x="338" y="910"/>
                  </a:lnTo>
                  <a:lnTo>
                    <a:pt x="320" y="912"/>
                  </a:lnTo>
                  <a:lnTo>
                    <a:pt x="314" y="904"/>
                  </a:lnTo>
                  <a:lnTo>
                    <a:pt x="300" y="902"/>
                  </a:lnTo>
                  <a:lnTo>
                    <a:pt x="306" y="934"/>
                  </a:lnTo>
                  <a:lnTo>
                    <a:pt x="288" y="934"/>
                  </a:lnTo>
                  <a:lnTo>
                    <a:pt x="272" y="928"/>
                  </a:lnTo>
                  <a:lnTo>
                    <a:pt x="246" y="936"/>
                  </a:lnTo>
                  <a:lnTo>
                    <a:pt x="244" y="946"/>
                  </a:lnTo>
                  <a:lnTo>
                    <a:pt x="248" y="946"/>
                  </a:lnTo>
                  <a:lnTo>
                    <a:pt x="248" y="946"/>
                  </a:lnTo>
                  <a:lnTo>
                    <a:pt x="250" y="948"/>
                  </a:lnTo>
                  <a:lnTo>
                    <a:pt x="244" y="950"/>
                  </a:lnTo>
                  <a:lnTo>
                    <a:pt x="256" y="962"/>
                  </a:lnTo>
                  <a:lnTo>
                    <a:pt x="262" y="960"/>
                  </a:lnTo>
                  <a:lnTo>
                    <a:pt x="288" y="968"/>
                  </a:lnTo>
                  <a:lnTo>
                    <a:pt x="290" y="974"/>
                  </a:lnTo>
                  <a:lnTo>
                    <a:pt x="294" y="976"/>
                  </a:lnTo>
                  <a:lnTo>
                    <a:pt x="296" y="986"/>
                  </a:lnTo>
                  <a:lnTo>
                    <a:pt x="302" y="996"/>
                  </a:lnTo>
                  <a:lnTo>
                    <a:pt x="314" y="1002"/>
                  </a:lnTo>
                  <a:lnTo>
                    <a:pt x="314" y="1014"/>
                  </a:lnTo>
                  <a:lnTo>
                    <a:pt x="316" y="1020"/>
                  </a:lnTo>
                  <a:lnTo>
                    <a:pt x="312" y="1042"/>
                  </a:lnTo>
                  <a:lnTo>
                    <a:pt x="316" y="1044"/>
                  </a:lnTo>
                  <a:lnTo>
                    <a:pt x="310" y="1070"/>
                  </a:lnTo>
                  <a:lnTo>
                    <a:pt x="304" y="1074"/>
                  </a:lnTo>
                  <a:lnTo>
                    <a:pt x="184" y="1066"/>
                  </a:lnTo>
                  <a:lnTo>
                    <a:pt x="178" y="1076"/>
                  </a:lnTo>
                  <a:lnTo>
                    <a:pt x="168" y="1078"/>
                  </a:lnTo>
                  <a:lnTo>
                    <a:pt x="160" y="1086"/>
                  </a:lnTo>
                  <a:lnTo>
                    <a:pt x="170" y="1096"/>
                  </a:lnTo>
                  <a:lnTo>
                    <a:pt x="168" y="1100"/>
                  </a:lnTo>
                  <a:lnTo>
                    <a:pt x="170" y="1108"/>
                  </a:lnTo>
                  <a:lnTo>
                    <a:pt x="172" y="1108"/>
                  </a:lnTo>
                  <a:lnTo>
                    <a:pt x="170" y="1116"/>
                  </a:lnTo>
                  <a:lnTo>
                    <a:pt x="170" y="1116"/>
                  </a:lnTo>
                  <a:lnTo>
                    <a:pt x="170" y="1118"/>
                  </a:lnTo>
                  <a:lnTo>
                    <a:pt x="168" y="1122"/>
                  </a:lnTo>
                  <a:lnTo>
                    <a:pt x="170" y="1122"/>
                  </a:lnTo>
                  <a:lnTo>
                    <a:pt x="172" y="1138"/>
                  </a:lnTo>
                  <a:lnTo>
                    <a:pt x="158" y="1192"/>
                  </a:lnTo>
                  <a:lnTo>
                    <a:pt x="166" y="1202"/>
                  </a:lnTo>
                  <a:lnTo>
                    <a:pt x="172" y="1200"/>
                  </a:lnTo>
                  <a:lnTo>
                    <a:pt x="168" y="1234"/>
                  </a:lnTo>
                  <a:lnTo>
                    <a:pt x="198" y="1230"/>
                  </a:lnTo>
                  <a:lnTo>
                    <a:pt x="212" y="1234"/>
                  </a:lnTo>
                  <a:lnTo>
                    <a:pt x="222" y="1252"/>
                  </a:lnTo>
                  <a:lnTo>
                    <a:pt x="236" y="1258"/>
                  </a:lnTo>
                  <a:lnTo>
                    <a:pt x="226" y="1264"/>
                  </a:lnTo>
                  <a:lnTo>
                    <a:pt x="210" y="1300"/>
                  </a:lnTo>
                  <a:lnTo>
                    <a:pt x="178" y="1320"/>
                  </a:lnTo>
                  <a:lnTo>
                    <a:pt x="164" y="1336"/>
                  </a:lnTo>
                  <a:lnTo>
                    <a:pt x="160" y="1346"/>
                  </a:lnTo>
                  <a:lnTo>
                    <a:pt x="150" y="1362"/>
                  </a:lnTo>
                  <a:lnTo>
                    <a:pt x="148" y="1380"/>
                  </a:lnTo>
                  <a:lnTo>
                    <a:pt x="152" y="1390"/>
                  </a:lnTo>
                  <a:lnTo>
                    <a:pt x="146" y="1400"/>
                  </a:lnTo>
                  <a:lnTo>
                    <a:pt x="142" y="1408"/>
                  </a:lnTo>
                  <a:lnTo>
                    <a:pt x="118" y="1428"/>
                  </a:lnTo>
                  <a:lnTo>
                    <a:pt x="92" y="1436"/>
                  </a:lnTo>
                  <a:lnTo>
                    <a:pt x="90" y="1440"/>
                  </a:lnTo>
                  <a:lnTo>
                    <a:pt x="82" y="1458"/>
                  </a:lnTo>
                  <a:lnTo>
                    <a:pt x="64" y="1474"/>
                  </a:lnTo>
                  <a:lnTo>
                    <a:pt x="56" y="1496"/>
                  </a:lnTo>
                  <a:lnTo>
                    <a:pt x="40" y="1518"/>
                  </a:lnTo>
                  <a:lnTo>
                    <a:pt x="26" y="1550"/>
                  </a:lnTo>
                  <a:lnTo>
                    <a:pt x="20" y="1552"/>
                  </a:lnTo>
                  <a:lnTo>
                    <a:pt x="16" y="1578"/>
                  </a:lnTo>
                  <a:lnTo>
                    <a:pt x="18" y="1580"/>
                  </a:lnTo>
                  <a:lnTo>
                    <a:pt x="20" y="1580"/>
                  </a:lnTo>
                  <a:lnTo>
                    <a:pt x="20" y="1580"/>
                  </a:lnTo>
                  <a:lnTo>
                    <a:pt x="28" y="1592"/>
                  </a:lnTo>
                  <a:lnTo>
                    <a:pt x="30" y="1602"/>
                  </a:lnTo>
                  <a:lnTo>
                    <a:pt x="24" y="1610"/>
                  </a:lnTo>
                  <a:lnTo>
                    <a:pt x="32" y="1628"/>
                  </a:lnTo>
                  <a:lnTo>
                    <a:pt x="32" y="1644"/>
                  </a:lnTo>
                  <a:lnTo>
                    <a:pt x="22" y="1674"/>
                  </a:lnTo>
                  <a:lnTo>
                    <a:pt x="22" y="1674"/>
                  </a:lnTo>
                  <a:lnTo>
                    <a:pt x="22" y="1682"/>
                  </a:lnTo>
                  <a:lnTo>
                    <a:pt x="16" y="1692"/>
                  </a:lnTo>
                  <a:lnTo>
                    <a:pt x="0" y="1702"/>
                  </a:lnTo>
                  <a:lnTo>
                    <a:pt x="8" y="1704"/>
                  </a:lnTo>
                  <a:lnTo>
                    <a:pt x="22" y="1724"/>
                  </a:lnTo>
                  <a:lnTo>
                    <a:pt x="16" y="1728"/>
                  </a:lnTo>
                  <a:lnTo>
                    <a:pt x="18" y="1734"/>
                  </a:lnTo>
                  <a:lnTo>
                    <a:pt x="18" y="1744"/>
                  </a:lnTo>
                  <a:lnTo>
                    <a:pt x="14" y="1744"/>
                  </a:lnTo>
                  <a:lnTo>
                    <a:pt x="18" y="1748"/>
                  </a:lnTo>
                  <a:lnTo>
                    <a:pt x="18" y="1750"/>
                  </a:lnTo>
                  <a:lnTo>
                    <a:pt x="20" y="1750"/>
                  </a:lnTo>
                  <a:lnTo>
                    <a:pt x="38" y="1764"/>
                  </a:lnTo>
                  <a:lnTo>
                    <a:pt x="42" y="1762"/>
                  </a:lnTo>
                  <a:lnTo>
                    <a:pt x="44" y="1772"/>
                  </a:lnTo>
                  <a:lnTo>
                    <a:pt x="50" y="1778"/>
                  </a:lnTo>
                  <a:lnTo>
                    <a:pt x="54" y="1784"/>
                  </a:lnTo>
                  <a:lnTo>
                    <a:pt x="58" y="1780"/>
                  </a:lnTo>
                  <a:lnTo>
                    <a:pt x="64" y="1792"/>
                  </a:lnTo>
                  <a:lnTo>
                    <a:pt x="72" y="1796"/>
                  </a:lnTo>
                  <a:lnTo>
                    <a:pt x="84" y="1810"/>
                  </a:lnTo>
                  <a:lnTo>
                    <a:pt x="88" y="1822"/>
                  </a:lnTo>
                  <a:lnTo>
                    <a:pt x="84" y="1824"/>
                  </a:lnTo>
                  <a:lnTo>
                    <a:pt x="92" y="1836"/>
                  </a:lnTo>
                  <a:lnTo>
                    <a:pt x="96" y="1838"/>
                  </a:lnTo>
                  <a:lnTo>
                    <a:pt x="88" y="1838"/>
                  </a:lnTo>
                  <a:lnTo>
                    <a:pt x="96" y="1846"/>
                  </a:lnTo>
                  <a:lnTo>
                    <a:pt x="100" y="1844"/>
                  </a:lnTo>
                  <a:lnTo>
                    <a:pt x="102" y="1846"/>
                  </a:lnTo>
                  <a:lnTo>
                    <a:pt x="118" y="1852"/>
                  </a:lnTo>
                  <a:lnTo>
                    <a:pt x="160" y="1888"/>
                  </a:lnTo>
                  <a:lnTo>
                    <a:pt x="192" y="1900"/>
                  </a:lnTo>
                  <a:lnTo>
                    <a:pt x="192" y="1902"/>
                  </a:lnTo>
                  <a:lnTo>
                    <a:pt x="194" y="1902"/>
                  </a:lnTo>
                  <a:lnTo>
                    <a:pt x="196" y="1904"/>
                  </a:lnTo>
                  <a:lnTo>
                    <a:pt x="196" y="1902"/>
                  </a:lnTo>
                  <a:lnTo>
                    <a:pt x="200" y="1902"/>
                  </a:lnTo>
                  <a:lnTo>
                    <a:pt x="222" y="1894"/>
                  </a:lnTo>
                  <a:lnTo>
                    <a:pt x="246" y="1888"/>
                  </a:lnTo>
                  <a:lnTo>
                    <a:pt x="276" y="1888"/>
                  </a:lnTo>
                  <a:lnTo>
                    <a:pt x="300" y="1898"/>
                  </a:lnTo>
                  <a:lnTo>
                    <a:pt x="340" y="1878"/>
                  </a:lnTo>
                  <a:lnTo>
                    <a:pt x="356" y="1878"/>
                  </a:lnTo>
                  <a:lnTo>
                    <a:pt x="362" y="1870"/>
                  </a:lnTo>
                  <a:lnTo>
                    <a:pt x="372" y="1868"/>
                  </a:lnTo>
                  <a:lnTo>
                    <a:pt x="389" y="1866"/>
                  </a:lnTo>
                  <a:lnTo>
                    <a:pt x="413" y="1864"/>
                  </a:lnTo>
                  <a:lnTo>
                    <a:pt x="425" y="1868"/>
                  </a:lnTo>
                  <a:lnTo>
                    <a:pt x="427" y="1874"/>
                  </a:lnTo>
                  <a:lnTo>
                    <a:pt x="435" y="1882"/>
                  </a:lnTo>
                  <a:lnTo>
                    <a:pt x="435" y="1892"/>
                  </a:lnTo>
                  <a:lnTo>
                    <a:pt x="451" y="1906"/>
                  </a:lnTo>
                  <a:lnTo>
                    <a:pt x="465" y="1902"/>
                  </a:lnTo>
                  <a:lnTo>
                    <a:pt x="469" y="1898"/>
                  </a:lnTo>
                  <a:lnTo>
                    <a:pt x="489" y="1902"/>
                  </a:lnTo>
                  <a:lnTo>
                    <a:pt x="491" y="1896"/>
                  </a:lnTo>
                  <a:lnTo>
                    <a:pt x="493" y="1900"/>
                  </a:lnTo>
                  <a:lnTo>
                    <a:pt x="499" y="1900"/>
                  </a:lnTo>
                  <a:lnTo>
                    <a:pt x="501" y="1908"/>
                  </a:lnTo>
                  <a:lnTo>
                    <a:pt x="513" y="1908"/>
                  </a:lnTo>
                  <a:lnTo>
                    <a:pt x="511" y="1914"/>
                  </a:lnTo>
                  <a:lnTo>
                    <a:pt x="519" y="1922"/>
                  </a:lnTo>
                  <a:lnTo>
                    <a:pt x="513" y="1940"/>
                  </a:lnTo>
                  <a:lnTo>
                    <a:pt x="507" y="1960"/>
                  </a:lnTo>
                  <a:lnTo>
                    <a:pt x="511" y="1964"/>
                  </a:lnTo>
                  <a:lnTo>
                    <a:pt x="511" y="1966"/>
                  </a:lnTo>
                  <a:lnTo>
                    <a:pt x="507" y="1972"/>
                  </a:lnTo>
                  <a:lnTo>
                    <a:pt x="509" y="1974"/>
                  </a:lnTo>
                  <a:lnTo>
                    <a:pt x="507" y="1974"/>
                  </a:lnTo>
                  <a:lnTo>
                    <a:pt x="505" y="1988"/>
                  </a:lnTo>
                  <a:lnTo>
                    <a:pt x="497" y="1994"/>
                  </a:lnTo>
                  <a:lnTo>
                    <a:pt x="507" y="2020"/>
                  </a:lnTo>
                  <a:lnTo>
                    <a:pt x="541" y="2056"/>
                  </a:lnTo>
                  <a:lnTo>
                    <a:pt x="541" y="2056"/>
                  </a:lnTo>
                  <a:lnTo>
                    <a:pt x="541" y="2058"/>
                  </a:lnTo>
                  <a:lnTo>
                    <a:pt x="545" y="2060"/>
                  </a:lnTo>
                  <a:lnTo>
                    <a:pt x="545" y="2060"/>
                  </a:lnTo>
                  <a:lnTo>
                    <a:pt x="551" y="2068"/>
                  </a:lnTo>
                  <a:lnTo>
                    <a:pt x="559" y="2078"/>
                  </a:lnTo>
                  <a:lnTo>
                    <a:pt x="563" y="2092"/>
                  </a:lnTo>
                  <a:lnTo>
                    <a:pt x="563" y="2098"/>
                  </a:lnTo>
                  <a:lnTo>
                    <a:pt x="563" y="2098"/>
                  </a:lnTo>
                  <a:lnTo>
                    <a:pt x="563" y="2100"/>
                  </a:lnTo>
                  <a:lnTo>
                    <a:pt x="563" y="2102"/>
                  </a:lnTo>
                  <a:lnTo>
                    <a:pt x="565" y="2102"/>
                  </a:lnTo>
                  <a:lnTo>
                    <a:pt x="579" y="2138"/>
                  </a:lnTo>
                  <a:lnTo>
                    <a:pt x="581" y="2146"/>
                  </a:lnTo>
                  <a:lnTo>
                    <a:pt x="577" y="2154"/>
                  </a:lnTo>
                  <a:lnTo>
                    <a:pt x="583" y="2172"/>
                  </a:lnTo>
                  <a:lnTo>
                    <a:pt x="589" y="2180"/>
                  </a:lnTo>
                  <a:lnTo>
                    <a:pt x="589" y="2190"/>
                  </a:lnTo>
                  <a:lnTo>
                    <a:pt x="587" y="2210"/>
                  </a:lnTo>
                  <a:lnTo>
                    <a:pt x="575" y="2222"/>
                  </a:lnTo>
                  <a:lnTo>
                    <a:pt x="565" y="2242"/>
                  </a:lnTo>
                  <a:lnTo>
                    <a:pt x="551" y="2282"/>
                  </a:lnTo>
                  <a:lnTo>
                    <a:pt x="551" y="2310"/>
                  </a:lnTo>
                  <a:lnTo>
                    <a:pt x="551" y="2310"/>
                  </a:lnTo>
                  <a:lnTo>
                    <a:pt x="551" y="2310"/>
                  </a:lnTo>
                  <a:lnTo>
                    <a:pt x="551" y="2316"/>
                  </a:lnTo>
                  <a:lnTo>
                    <a:pt x="551" y="2316"/>
                  </a:lnTo>
                  <a:lnTo>
                    <a:pt x="551" y="2326"/>
                  </a:lnTo>
                  <a:lnTo>
                    <a:pt x="569" y="2354"/>
                  </a:lnTo>
                  <a:lnTo>
                    <a:pt x="601" y="2414"/>
                  </a:lnTo>
                  <a:lnTo>
                    <a:pt x="603" y="2448"/>
                  </a:lnTo>
                  <a:lnTo>
                    <a:pt x="609" y="2464"/>
                  </a:lnTo>
                  <a:lnTo>
                    <a:pt x="611" y="2480"/>
                  </a:lnTo>
                  <a:lnTo>
                    <a:pt x="617" y="2516"/>
                  </a:lnTo>
                  <a:lnTo>
                    <a:pt x="627" y="2530"/>
                  </a:lnTo>
                  <a:lnTo>
                    <a:pt x="641" y="2542"/>
                  </a:lnTo>
                  <a:lnTo>
                    <a:pt x="659" y="2586"/>
                  </a:lnTo>
                  <a:lnTo>
                    <a:pt x="675" y="2612"/>
                  </a:lnTo>
                  <a:lnTo>
                    <a:pt x="675" y="2626"/>
                  </a:lnTo>
                  <a:lnTo>
                    <a:pt x="673" y="2628"/>
                  </a:lnTo>
                  <a:lnTo>
                    <a:pt x="669" y="2626"/>
                  </a:lnTo>
                  <a:lnTo>
                    <a:pt x="667" y="2636"/>
                  </a:lnTo>
                  <a:lnTo>
                    <a:pt x="679" y="2654"/>
                  </a:lnTo>
                  <a:lnTo>
                    <a:pt x="679" y="2664"/>
                  </a:lnTo>
                  <a:lnTo>
                    <a:pt x="685" y="2664"/>
                  </a:lnTo>
                  <a:lnTo>
                    <a:pt x="685" y="2668"/>
                  </a:lnTo>
                  <a:lnTo>
                    <a:pt x="711" y="2678"/>
                  </a:lnTo>
                  <a:lnTo>
                    <a:pt x="719" y="2672"/>
                  </a:lnTo>
                  <a:lnTo>
                    <a:pt x="745" y="2670"/>
                  </a:lnTo>
                  <a:lnTo>
                    <a:pt x="759" y="2662"/>
                  </a:lnTo>
                  <a:lnTo>
                    <a:pt x="803" y="2666"/>
                  </a:lnTo>
                  <a:lnTo>
                    <a:pt x="805" y="2662"/>
                  </a:lnTo>
                  <a:lnTo>
                    <a:pt x="821" y="2664"/>
                  </a:lnTo>
                  <a:lnTo>
                    <a:pt x="821" y="2656"/>
                  </a:lnTo>
                  <a:lnTo>
                    <a:pt x="847" y="2652"/>
                  </a:lnTo>
                  <a:lnTo>
                    <a:pt x="873" y="2630"/>
                  </a:lnTo>
                  <a:lnTo>
                    <a:pt x="903" y="2596"/>
                  </a:lnTo>
                  <a:lnTo>
                    <a:pt x="927" y="2556"/>
                  </a:lnTo>
                  <a:lnTo>
                    <a:pt x="947" y="2538"/>
                  </a:lnTo>
                  <a:lnTo>
                    <a:pt x="955" y="2502"/>
                  </a:lnTo>
                  <a:lnTo>
                    <a:pt x="955" y="2502"/>
                  </a:lnTo>
                  <a:lnTo>
                    <a:pt x="955" y="2500"/>
                  </a:lnTo>
                  <a:lnTo>
                    <a:pt x="955" y="2498"/>
                  </a:lnTo>
                  <a:lnTo>
                    <a:pt x="955" y="2498"/>
                  </a:lnTo>
                  <a:lnTo>
                    <a:pt x="955" y="2486"/>
                  </a:lnTo>
                  <a:lnTo>
                    <a:pt x="951" y="2486"/>
                  </a:lnTo>
                  <a:lnTo>
                    <a:pt x="949" y="2488"/>
                  </a:lnTo>
                  <a:lnTo>
                    <a:pt x="949" y="2486"/>
                  </a:lnTo>
                  <a:lnTo>
                    <a:pt x="953" y="2478"/>
                  </a:lnTo>
                  <a:lnTo>
                    <a:pt x="989" y="2462"/>
                  </a:lnTo>
                  <a:lnTo>
                    <a:pt x="1001" y="2450"/>
                  </a:lnTo>
                  <a:lnTo>
                    <a:pt x="1003" y="2442"/>
                  </a:lnTo>
                  <a:lnTo>
                    <a:pt x="999" y="2440"/>
                  </a:lnTo>
                  <a:lnTo>
                    <a:pt x="1005" y="2400"/>
                  </a:lnTo>
                  <a:lnTo>
                    <a:pt x="1001" y="2404"/>
                  </a:lnTo>
                  <a:lnTo>
                    <a:pt x="993" y="2380"/>
                  </a:lnTo>
                  <a:lnTo>
                    <a:pt x="989" y="2374"/>
                  </a:lnTo>
                  <a:lnTo>
                    <a:pt x="989" y="2364"/>
                  </a:lnTo>
                  <a:lnTo>
                    <a:pt x="1011" y="2344"/>
                  </a:lnTo>
                  <a:lnTo>
                    <a:pt x="1013" y="2342"/>
                  </a:lnTo>
                  <a:lnTo>
                    <a:pt x="1015" y="2346"/>
                  </a:lnTo>
                  <a:lnTo>
                    <a:pt x="1027" y="2330"/>
                  </a:lnTo>
                  <a:lnTo>
                    <a:pt x="1025" y="2328"/>
                  </a:lnTo>
                  <a:lnTo>
                    <a:pt x="1039" y="2318"/>
                  </a:lnTo>
                  <a:lnTo>
                    <a:pt x="1069" y="2306"/>
                  </a:lnTo>
                  <a:lnTo>
                    <a:pt x="1083" y="2296"/>
                  </a:lnTo>
                  <a:lnTo>
                    <a:pt x="1083" y="2292"/>
                  </a:lnTo>
                  <a:lnTo>
                    <a:pt x="1097" y="2278"/>
                  </a:lnTo>
                  <a:lnTo>
                    <a:pt x="1099" y="2270"/>
                  </a:lnTo>
                  <a:lnTo>
                    <a:pt x="1097" y="2268"/>
                  </a:lnTo>
                  <a:lnTo>
                    <a:pt x="1103" y="2260"/>
                  </a:lnTo>
                  <a:lnTo>
                    <a:pt x="1099" y="2246"/>
                  </a:lnTo>
                  <a:lnTo>
                    <a:pt x="1097" y="2246"/>
                  </a:lnTo>
                  <a:lnTo>
                    <a:pt x="1097" y="2224"/>
                  </a:lnTo>
                  <a:lnTo>
                    <a:pt x="1095" y="2204"/>
                  </a:lnTo>
                  <a:lnTo>
                    <a:pt x="1103" y="2188"/>
                  </a:lnTo>
                  <a:lnTo>
                    <a:pt x="1099" y="2176"/>
                  </a:lnTo>
                  <a:lnTo>
                    <a:pt x="1099" y="2176"/>
                  </a:lnTo>
                  <a:lnTo>
                    <a:pt x="1087" y="2168"/>
                  </a:lnTo>
                  <a:lnTo>
                    <a:pt x="1079" y="2148"/>
                  </a:lnTo>
                  <a:lnTo>
                    <a:pt x="1077" y="2138"/>
                  </a:lnTo>
                  <a:lnTo>
                    <a:pt x="1083" y="2114"/>
                  </a:lnTo>
                  <a:lnTo>
                    <a:pt x="1069" y="2100"/>
                  </a:lnTo>
                  <a:lnTo>
                    <a:pt x="1077" y="2070"/>
                  </a:lnTo>
                  <a:lnTo>
                    <a:pt x="1083" y="2064"/>
                  </a:lnTo>
                  <a:lnTo>
                    <a:pt x="1097" y="2034"/>
                  </a:lnTo>
                  <a:lnTo>
                    <a:pt x="1117" y="2016"/>
                  </a:lnTo>
                  <a:lnTo>
                    <a:pt x="1117" y="2016"/>
                  </a:lnTo>
                  <a:lnTo>
                    <a:pt x="1119" y="2014"/>
                  </a:lnTo>
                  <a:lnTo>
                    <a:pt x="1119" y="2014"/>
                  </a:lnTo>
                  <a:lnTo>
                    <a:pt x="1119" y="2014"/>
                  </a:lnTo>
                  <a:lnTo>
                    <a:pt x="1137" y="1992"/>
                  </a:lnTo>
                  <a:lnTo>
                    <a:pt x="1137" y="1988"/>
                  </a:lnTo>
                  <a:lnTo>
                    <a:pt x="1143" y="1986"/>
                  </a:lnTo>
                  <a:lnTo>
                    <a:pt x="1181" y="1950"/>
                  </a:lnTo>
                  <a:lnTo>
                    <a:pt x="1199" y="1942"/>
                  </a:lnTo>
                  <a:lnTo>
                    <a:pt x="1233" y="1908"/>
                  </a:lnTo>
                  <a:lnTo>
                    <a:pt x="1245" y="1888"/>
                  </a:lnTo>
                  <a:lnTo>
                    <a:pt x="1257" y="1876"/>
                  </a:lnTo>
                  <a:lnTo>
                    <a:pt x="1273" y="1834"/>
                  </a:lnTo>
                  <a:lnTo>
                    <a:pt x="1279" y="1830"/>
                  </a:lnTo>
                  <a:lnTo>
                    <a:pt x="1289" y="1812"/>
                  </a:lnTo>
                  <a:lnTo>
                    <a:pt x="1293" y="1792"/>
                  </a:lnTo>
                  <a:lnTo>
                    <a:pt x="1299" y="1792"/>
                  </a:lnTo>
                  <a:lnTo>
                    <a:pt x="1301" y="1786"/>
                  </a:lnTo>
                  <a:lnTo>
                    <a:pt x="1297" y="1786"/>
                  </a:lnTo>
                  <a:lnTo>
                    <a:pt x="1299" y="1784"/>
                  </a:lnTo>
                  <a:lnTo>
                    <a:pt x="1297" y="1770"/>
                  </a:lnTo>
                  <a:lnTo>
                    <a:pt x="1299" y="1760"/>
                  </a:lnTo>
                  <a:lnTo>
                    <a:pt x="1287" y="1754"/>
                  </a:lnTo>
                  <a:lnTo>
                    <a:pt x="1277" y="1762"/>
                  </a:lnTo>
                  <a:lnTo>
                    <a:pt x="1259" y="1766"/>
                  </a:lnTo>
                  <a:lnTo>
                    <a:pt x="1223" y="1770"/>
                  </a:lnTo>
                  <a:lnTo>
                    <a:pt x="1209" y="1778"/>
                  </a:lnTo>
                  <a:lnTo>
                    <a:pt x="1195" y="1774"/>
                  </a:lnTo>
                  <a:lnTo>
                    <a:pt x="1181" y="1784"/>
                  </a:lnTo>
                  <a:lnTo>
                    <a:pt x="1171" y="1784"/>
                  </a:lnTo>
                  <a:lnTo>
                    <a:pt x="1151" y="1766"/>
                  </a:lnTo>
                  <a:lnTo>
                    <a:pt x="1153" y="1764"/>
                  </a:lnTo>
                  <a:lnTo>
                    <a:pt x="1149" y="1764"/>
                  </a:lnTo>
                  <a:lnTo>
                    <a:pt x="1147" y="1762"/>
                  </a:lnTo>
                  <a:lnTo>
                    <a:pt x="1147" y="1764"/>
                  </a:lnTo>
                  <a:lnTo>
                    <a:pt x="1143" y="1762"/>
                  </a:lnTo>
                  <a:lnTo>
                    <a:pt x="1153" y="1758"/>
                  </a:lnTo>
                  <a:lnTo>
                    <a:pt x="1151" y="1746"/>
                  </a:lnTo>
                  <a:lnTo>
                    <a:pt x="1147" y="1742"/>
                  </a:lnTo>
                  <a:lnTo>
                    <a:pt x="1149" y="1742"/>
                  </a:lnTo>
                  <a:lnTo>
                    <a:pt x="1151" y="1744"/>
                  </a:lnTo>
                  <a:lnTo>
                    <a:pt x="1179" y="1744"/>
                  </a:lnTo>
                  <a:lnTo>
                    <a:pt x="1195" y="1732"/>
                  </a:lnTo>
                  <a:lnTo>
                    <a:pt x="1215" y="1730"/>
                  </a:lnTo>
                  <a:lnTo>
                    <a:pt x="1233" y="1720"/>
                  </a:lnTo>
                  <a:lnTo>
                    <a:pt x="1251" y="1718"/>
                  </a:lnTo>
                  <a:lnTo>
                    <a:pt x="1257" y="1710"/>
                  </a:lnTo>
                  <a:lnTo>
                    <a:pt x="1267" y="1706"/>
                  </a:lnTo>
                  <a:lnTo>
                    <a:pt x="1317" y="1688"/>
                  </a:lnTo>
                  <a:lnTo>
                    <a:pt x="1321" y="1676"/>
                  </a:lnTo>
                  <a:lnTo>
                    <a:pt x="1331" y="1668"/>
                  </a:lnTo>
                  <a:lnTo>
                    <a:pt x="1350" y="1660"/>
                  </a:lnTo>
                  <a:lnTo>
                    <a:pt x="1366" y="1662"/>
                  </a:lnTo>
                  <a:lnTo>
                    <a:pt x="1378" y="1646"/>
                  </a:lnTo>
                  <a:lnTo>
                    <a:pt x="1394" y="1642"/>
                  </a:lnTo>
                  <a:lnTo>
                    <a:pt x="1402" y="1626"/>
                  </a:lnTo>
                  <a:lnTo>
                    <a:pt x="1422" y="1620"/>
                  </a:lnTo>
                  <a:lnTo>
                    <a:pt x="1420" y="1598"/>
                  </a:lnTo>
                  <a:lnTo>
                    <a:pt x="1424" y="1594"/>
                  </a:lnTo>
                  <a:lnTo>
                    <a:pt x="1428" y="1590"/>
                  </a:lnTo>
                  <a:lnTo>
                    <a:pt x="1432" y="1594"/>
                  </a:lnTo>
                  <a:lnTo>
                    <a:pt x="1456" y="1562"/>
                  </a:lnTo>
                  <a:lnTo>
                    <a:pt x="1460" y="1550"/>
                  </a:lnTo>
                  <a:lnTo>
                    <a:pt x="1448" y="1542"/>
                  </a:lnTo>
                  <a:lnTo>
                    <a:pt x="1438" y="1526"/>
                  </a:lnTo>
                  <a:lnTo>
                    <a:pt x="1404" y="1512"/>
                  </a:lnTo>
                  <a:lnTo>
                    <a:pt x="1394" y="1498"/>
                  </a:lnTo>
                  <a:lnTo>
                    <a:pt x="1392" y="1484"/>
                  </a:lnTo>
                  <a:lnTo>
                    <a:pt x="1396" y="1464"/>
                  </a:lnTo>
                  <a:lnTo>
                    <a:pt x="1388" y="1470"/>
                  </a:lnTo>
                  <a:lnTo>
                    <a:pt x="1388" y="1470"/>
                  </a:lnTo>
                  <a:lnTo>
                    <a:pt x="1384" y="1474"/>
                  </a:lnTo>
                  <a:lnTo>
                    <a:pt x="1384" y="1474"/>
                  </a:lnTo>
                  <a:lnTo>
                    <a:pt x="1384" y="1474"/>
                  </a:lnTo>
                  <a:lnTo>
                    <a:pt x="1354" y="1508"/>
                  </a:lnTo>
                  <a:lnTo>
                    <a:pt x="1354" y="1510"/>
                  </a:lnTo>
                  <a:lnTo>
                    <a:pt x="1349" y="1514"/>
                  </a:lnTo>
                  <a:lnTo>
                    <a:pt x="1323" y="1512"/>
                  </a:lnTo>
                  <a:lnTo>
                    <a:pt x="1317" y="1516"/>
                  </a:lnTo>
                  <a:lnTo>
                    <a:pt x="1309" y="1516"/>
                  </a:lnTo>
                  <a:lnTo>
                    <a:pt x="1307" y="1510"/>
                  </a:lnTo>
                  <a:lnTo>
                    <a:pt x="1303" y="1510"/>
                  </a:lnTo>
                  <a:lnTo>
                    <a:pt x="1303" y="1504"/>
                  </a:lnTo>
                  <a:lnTo>
                    <a:pt x="1307" y="1478"/>
                  </a:lnTo>
                  <a:lnTo>
                    <a:pt x="1295" y="1470"/>
                  </a:lnTo>
                  <a:lnTo>
                    <a:pt x="1285" y="1486"/>
                  </a:lnTo>
                  <a:lnTo>
                    <a:pt x="1285" y="1492"/>
                  </a:lnTo>
                  <a:lnTo>
                    <a:pt x="1281" y="1486"/>
                  </a:lnTo>
                  <a:lnTo>
                    <a:pt x="1289" y="1470"/>
                  </a:lnTo>
                  <a:lnTo>
                    <a:pt x="1279" y="1468"/>
                  </a:lnTo>
                  <a:lnTo>
                    <a:pt x="1277" y="1460"/>
                  </a:lnTo>
                  <a:lnTo>
                    <a:pt x="1263" y="1452"/>
                  </a:lnTo>
                  <a:lnTo>
                    <a:pt x="1261" y="1444"/>
                  </a:lnTo>
                  <a:lnTo>
                    <a:pt x="1253" y="1436"/>
                  </a:lnTo>
                  <a:lnTo>
                    <a:pt x="1245" y="1422"/>
                  </a:lnTo>
                  <a:lnTo>
                    <a:pt x="1239" y="1406"/>
                  </a:lnTo>
                  <a:lnTo>
                    <a:pt x="1237" y="1406"/>
                  </a:lnTo>
                  <a:lnTo>
                    <a:pt x="1243" y="1400"/>
                  </a:lnTo>
                  <a:lnTo>
                    <a:pt x="1241" y="1396"/>
                  </a:lnTo>
                  <a:lnTo>
                    <a:pt x="1245" y="1396"/>
                  </a:lnTo>
                  <a:lnTo>
                    <a:pt x="1247" y="1394"/>
                  </a:lnTo>
                  <a:lnTo>
                    <a:pt x="1249" y="1396"/>
                  </a:lnTo>
                  <a:lnTo>
                    <a:pt x="1251" y="1392"/>
                  </a:lnTo>
                  <a:lnTo>
                    <a:pt x="1253" y="1392"/>
                  </a:lnTo>
                  <a:lnTo>
                    <a:pt x="1251" y="1390"/>
                  </a:lnTo>
                  <a:lnTo>
                    <a:pt x="1253" y="1384"/>
                  </a:lnTo>
                  <a:lnTo>
                    <a:pt x="1265" y="1396"/>
                  </a:lnTo>
                  <a:lnTo>
                    <a:pt x="1273" y="1394"/>
                  </a:lnTo>
                  <a:lnTo>
                    <a:pt x="1283" y="1412"/>
                  </a:lnTo>
                  <a:lnTo>
                    <a:pt x="1289" y="1418"/>
                  </a:lnTo>
                  <a:lnTo>
                    <a:pt x="1299" y="1440"/>
                  </a:lnTo>
                  <a:lnTo>
                    <a:pt x="1317" y="1448"/>
                  </a:lnTo>
                  <a:lnTo>
                    <a:pt x="1323" y="1456"/>
                  </a:lnTo>
                  <a:lnTo>
                    <a:pt x="1337" y="1460"/>
                  </a:lnTo>
                  <a:lnTo>
                    <a:pt x="1339" y="1464"/>
                  </a:lnTo>
                  <a:lnTo>
                    <a:pt x="1360" y="1468"/>
                  </a:lnTo>
                  <a:lnTo>
                    <a:pt x="1372" y="1464"/>
                  </a:lnTo>
                  <a:lnTo>
                    <a:pt x="1372" y="1466"/>
                  </a:lnTo>
                  <a:lnTo>
                    <a:pt x="1374" y="1470"/>
                  </a:lnTo>
                  <a:lnTo>
                    <a:pt x="1392" y="1460"/>
                  </a:lnTo>
                  <a:lnTo>
                    <a:pt x="1390" y="1458"/>
                  </a:lnTo>
                  <a:lnTo>
                    <a:pt x="1394" y="1456"/>
                  </a:lnTo>
                  <a:lnTo>
                    <a:pt x="1402" y="1460"/>
                  </a:lnTo>
                  <a:lnTo>
                    <a:pt x="1412" y="1486"/>
                  </a:lnTo>
                  <a:lnTo>
                    <a:pt x="1490" y="1498"/>
                  </a:lnTo>
                  <a:lnTo>
                    <a:pt x="1494" y="1500"/>
                  </a:lnTo>
                  <a:lnTo>
                    <a:pt x="1502" y="1496"/>
                  </a:lnTo>
                  <a:lnTo>
                    <a:pt x="1538" y="1492"/>
                  </a:lnTo>
                  <a:lnTo>
                    <a:pt x="1548" y="1498"/>
                  </a:lnTo>
                  <a:lnTo>
                    <a:pt x="1552" y="1494"/>
                  </a:lnTo>
                  <a:lnTo>
                    <a:pt x="1554" y="1494"/>
                  </a:lnTo>
                  <a:lnTo>
                    <a:pt x="1582" y="1492"/>
                  </a:lnTo>
                  <a:lnTo>
                    <a:pt x="1586" y="1502"/>
                  </a:lnTo>
                  <a:lnTo>
                    <a:pt x="1594" y="1506"/>
                  </a:lnTo>
                  <a:lnTo>
                    <a:pt x="1600" y="1522"/>
                  </a:lnTo>
                  <a:lnTo>
                    <a:pt x="1610" y="1524"/>
                  </a:lnTo>
                  <a:lnTo>
                    <a:pt x="1628" y="1544"/>
                  </a:lnTo>
                  <a:lnTo>
                    <a:pt x="1644" y="1544"/>
                  </a:lnTo>
                  <a:lnTo>
                    <a:pt x="1652" y="1540"/>
                  </a:lnTo>
                  <a:lnTo>
                    <a:pt x="1652" y="1544"/>
                  </a:lnTo>
                  <a:lnTo>
                    <a:pt x="1646" y="1548"/>
                  </a:lnTo>
                  <a:lnTo>
                    <a:pt x="1626" y="1550"/>
                  </a:lnTo>
                  <a:lnTo>
                    <a:pt x="1628" y="1558"/>
                  </a:lnTo>
                  <a:lnTo>
                    <a:pt x="1656" y="1584"/>
                  </a:lnTo>
                  <a:lnTo>
                    <a:pt x="1672" y="1584"/>
                  </a:lnTo>
                  <a:lnTo>
                    <a:pt x="1686" y="1578"/>
                  </a:lnTo>
                  <a:lnTo>
                    <a:pt x="1692" y="1554"/>
                  </a:lnTo>
                  <a:lnTo>
                    <a:pt x="1696" y="1554"/>
                  </a:lnTo>
                  <a:lnTo>
                    <a:pt x="1692" y="1560"/>
                  </a:lnTo>
                  <a:lnTo>
                    <a:pt x="1698" y="1588"/>
                  </a:lnTo>
                  <a:lnTo>
                    <a:pt x="1694" y="1606"/>
                  </a:lnTo>
                  <a:lnTo>
                    <a:pt x="1698" y="1620"/>
                  </a:lnTo>
                  <a:lnTo>
                    <a:pt x="1700" y="1620"/>
                  </a:lnTo>
                  <a:lnTo>
                    <a:pt x="1698" y="1630"/>
                  </a:lnTo>
                  <a:lnTo>
                    <a:pt x="1708" y="1668"/>
                  </a:lnTo>
                  <a:lnTo>
                    <a:pt x="1714" y="1682"/>
                  </a:lnTo>
                  <a:lnTo>
                    <a:pt x="1718" y="1692"/>
                  </a:lnTo>
                  <a:lnTo>
                    <a:pt x="1720" y="1690"/>
                  </a:lnTo>
                  <a:lnTo>
                    <a:pt x="1722" y="1700"/>
                  </a:lnTo>
                  <a:lnTo>
                    <a:pt x="1736" y="1724"/>
                  </a:lnTo>
                  <a:lnTo>
                    <a:pt x="1742" y="1750"/>
                  </a:lnTo>
                  <a:lnTo>
                    <a:pt x="1754" y="1766"/>
                  </a:lnTo>
                  <a:lnTo>
                    <a:pt x="1772" y="1814"/>
                  </a:lnTo>
                  <a:lnTo>
                    <a:pt x="1786" y="1832"/>
                  </a:lnTo>
                  <a:lnTo>
                    <a:pt x="1794" y="1832"/>
                  </a:lnTo>
                  <a:lnTo>
                    <a:pt x="1802" y="1824"/>
                  </a:lnTo>
                  <a:lnTo>
                    <a:pt x="1804" y="1812"/>
                  </a:lnTo>
                  <a:lnTo>
                    <a:pt x="1820" y="1808"/>
                  </a:lnTo>
                  <a:lnTo>
                    <a:pt x="1820" y="1806"/>
                  </a:lnTo>
                  <a:lnTo>
                    <a:pt x="1820" y="1802"/>
                  </a:lnTo>
                  <a:lnTo>
                    <a:pt x="1826" y="1790"/>
                  </a:lnTo>
                  <a:lnTo>
                    <a:pt x="1836" y="1790"/>
                  </a:lnTo>
                  <a:lnTo>
                    <a:pt x="1836" y="1762"/>
                  </a:lnTo>
                  <a:lnTo>
                    <a:pt x="1844" y="1732"/>
                  </a:lnTo>
                  <a:lnTo>
                    <a:pt x="1840" y="1724"/>
                  </a:lnTo>
                  <a:lnTo>
                    <a:pt x="1840" y="1692"/>
                  </a:lnTo>
                  <a:lnTo>
                    <a:pt x="1844" y="1686"/>
                  </a:lnTo>
                  <a:lnTo>
                    <a:pt x="1854" y="1686"/>
                  </a:lnTo>
                  <a:lnTo>
                    <a:pt x="1862" y="1674"/>
                  </a:lnTo>
                  <a:lnTo>
                    <a:pt x="1878" y="1670"/>
                  </a:lnTo>
                  <a:lnTo>
                    <a:pt x="1882" y="1660"/>
                  </a:lnTo>
                  <a:lnTo>
                    <a:pt x="1916" y="1634"/>
                  </a:lnTo>
                  <a:lnTo>
                    <a:pt x="1932" y="1616"/>
                  </a:lnTo>
                  <a:lnTo>
                    <a:pt x="1956" y="1602"/>
                  </a:lnTo>
                  <a:lnTo>
                    <a:pt x="1970" y="1586"/>
                  </a:lnTo>
                  <a:lnTo>
                    <a:pt x="1970" y="1572"/>
                  </a:lnTo>
                  <a:lnTo>
                    <a:pt x="1988" y="1566"/>
                  </a:lnTo>
                  <a:lnTo>
                    <a:pt x="1988" y="1564"/>
                  </a:lnTo>
                  <a:lnTo>
                    <a:pt x="1990" y="1572"/>
                  </a:lnTo>
                  <a:lnTo>
                    <a:pt x="2000" y="1570"/>
                  </a:lnTo>
                  <a:lnTo>
                    <a:pt x="2000" y="1570"/>
                  </a:lnTo>
                  <a:lnTo>
                    <a:pt x="2002" y="1570"/>
                  </a:lnTo>
                  <a:lnTo>
                    <a:pt x="2002" y="1570"/>
                  </a:lnTo>
                  <a:lnTo>
                    <a:pt x="2006" y="1568"/>
                  </a:lnTo>
                  <a:lnTo>
                    <a:pt x="2008" y="1568"/>
                  </a:lnTo>
                  <a:lnTo>
                    <a:pt x="2008" y="1568"/>
                  </a:lnTo>
                  <a:lnTo>
                    <a:pt x="2016" y="1564"/>
                  </a:lnTo>
                  <a:lnTo>
                    <a:pt x="2018" y="1568"/>
                  </a:lnTo>
                  <a:lnTo>
                    <a:pt x="2024" y="1562"/>
                  </a:lnTo>
                  <a:lnTo>
                    <a:pt x="2030" y="1566"/>
                  </a:lnTo>
                  <a:lnTo>
                    <a:pt x="2038" y="1554"/>
                  </a:lnTo>
                  <a:lnTo>
                    <a:pt x="2038" y="1554"/>
                  </a:lnTo>
                  <a:lnTo>
                    <a:pt x="2042" y="1556"/>
                  </a:lnTo>
                  <a:lnTo>
                    <a:pt x="2044" y="1546"/>
                  </a:lnTo>
                  <a:lnTo>
                    <a:pt x="2044" y="1548"/>
                  </a:lnTo>
                  <a:lnTo>
                    <a:pt x="2054" y="1548"/>
                  </a:lnTo>
                  <a:lnTo>
                    <a:pt x="2058" y="1554"/>
                  </a:lnTo>
                  <a:lnTo>
                    <a:pt x="2066" y="1582"/>
                  </a:lnTo>
                  <a:lnTo>
                    <a:pt x="2066" y="1582"/>
                  </a:lnTo>
                  <a:lnTo>
                    <a:pt x="2080" y="1600"/>
                  </a:lnTo>
                  <a:lnTo>
                    <a:pt x="2092" y="1606"/>
                  </a:lnTo>
                  <a:lnTo>
                    <a:pt x="2092" y="1606"/>
                  </a:lnTo>
                  <a:lnTo>
                    <a:pt x="2090" y="1614"/>
                  </a:lnTo>
                  <a:lnTo>
                    <a:pt x="2098" y="1624"/>
                  </a:lnTo>
                  <a:lnTo>
                    <a:pt x="2100" y="1622"/>
                  </a:lnTo>
                  <a:lnTo>
                    <a:pt x="2104" y="1632"/>
                  </a:lnTo>
                  <a:lnTo>
                    <a:pt x="2108" y="1654"/>
                  </a:lnTo>
                  <a:lnTo>
                    <a:pt x="2102" y="1682"/>
                  </a:lnTo>
                  <a:lnTo>
                    <a:pt x="2108" y="1678"/>
                  </a:lnTo>
                  <a:lnTo>
                    <a:pt x="2108" y="1682"/>
                  </a:lnTo>
                  <a:lnTo>
                    <a:pt x="2126" y="1684"/>
                  </a:lnTo>
                  <a:lnTo>
                    <a:pt x="2154" y="1666"/>
                  </a:lnTo>
                  <a:lnTo>
                    <a:pt x="2154" y="1664"/>
                  </a:lnTo>
                  <a:lnTo>
                    <a:pt x="2168" y="1670"/>
                  </a:lnTo>
                  <a:lnTo>
                    <a:pt x="2170" y="1698"/>
                  </a:lnTo>
                  <a:lnTo>
                    <a:pt x="2180" y="1728"/>
                  </a:lnTo>
                  <a:lnTo>
                    <a:pt x="2182" y="1726"/>
                  </a:lnTo>
                  <a:lnTo>
                    <a:pt x="2186" y="1738"/>
                  </a:lnTo>
                  <a:lnTo>
                    <a:pt x="2186" y="1752"/>
                  </a:lnTo>
                  <a:lnTo>
                    <a:pt x="2182" y="1756"/>
                  </a:lnTo>
                  <a:lnTo>
                    <a:pt x="2184" y="1758"/>
                  </a:lnTo>
                  <a:lnTo>
                    <a:pt x="2176" y="1764"/>
                  </a:lnTo>
                  <a:lnTo>
                    <a:pt x="2188" y="1766"/>
                  </a:lnTo>
                  <a:lnTo>
                    <a:pt x="2184" y="1788"/>
                  </a:lnTo>
                  <a:lnTo>
                    <a:pt x="2188" y="1790"/>
                  </a:lnTo>
                  <a:lnTo>
                    <a:pt x="2180" y="1812"/>
                  </a:lnTo>
                  <a:lnTo>
                    <a:pt x="2180" y="1830"/>
                  </a:lnTo>
                  <a:lnTo>
                    <a:pt x="2190" y="1828"/>
                  </a:lnTo>
                  <a:lnTo>
                    <a:pt x="2216" y="1862"/>
                  </a:lnTo>
                  <a:lnTo>
                    <a:pt x="2224" y="1900"/>
                  </a:lnTo>
                  <a:lnTo>
                    <a:pt x="2238" y="1930"/>
                  </a:lnTo>
                  <a:lnTo>
                    <a:pt x="2278" y="1956"/>
                  </a:lnTo>
                  <a:lnTo>
                    <a:pt x="2282" y="1956"/>
                  </a:lnTo>
                  <a:lnTo>
                    <a:pt x="2278" y="1960"/>
                  </a:lnTo>
                  <a:lnTo>
                    <a:pt x="2292" y="1956"/>
                  </a:lnTo>
                  <a:lnTo>
                    <a:pt x="2294" y="1956"/>
                  </a:lnTo>
                  <a:lnTo>
                    <a:pt x="2302" y="1972"/>
                  </a:lnTo>
                  <a:lnTo>
                    <a:pt x="2304" y="1958"/>
                  </a:lnTo>
                  <a:lnTo>
                    <a:pt x="2296" y="1954"/>
                  </a:lnTo>
                  <a:lnTo>
                    <a:pt x="2296" y="1954"/>
                  </a:lnTo>
                  <a:lnTo>
                    <a:pt x="2296" y="1954"/>
                  </a:lnTo>
                  <a:lnTo>
                    <a:pt x="2298" y="1946"/>
                  </a:lnTo>
                  <a:lnTo>
                    <a:pt x="2282" y="1920"/>
                  </a:lnTo>
                  <a:lnTo>
                    <a:pt x="2282" y="1886"/>
                  </a:lnTo>
                  <a:lnTo>
                    <a:pt x="2274" y="1874"/>
                  </a:lnTo>
                  <a:lnTo>
                    <a:pt x="2260" y="1862"/>
                  </a:lnTo>
                  <a:lnTo>
                    <a:pt x="2258" y="1862"/>
                  </a:lnTo>
                  <a:lnTo>
                    <a:pt x="2246" y="1850"/>
                  </a:lnTo>
                  <a:lnTo>
                    <a:pt x="2232" y="1848"/>
                  </a:lnTo>
                  <a:lnTo>
                    <a:pt x="2228" y="1842"/>
                  </a:lnTo>
                  <a:lnTo>
                    <a:pt x="2214" y="1806"/>
                  </a:lnTo>
                  <a:lnTo>
                    <a:pt x="2204" y="1806"/>
                  </a:lnTo>
                  <a:lnTo>
                    <a:pt x="2202" y="1790"/>
                  </a:lnTo>
                  <a:lnTo>
                    <a:pt x="2214" y="1752"/>
                  </a:lnTo>
                  <a:lnTo>
                    <a:pt x="2216" y="1730"/>
                  </a:lnTo>
                  <a:lnTo>
                    <a:pt x="2218" y="1728"/>
                  </a:lnTo>
                  <a:lnTo>
                    <a:pt x="2228" y="1728"/>
                  </a:lnTo>
                  <a:lnTo>
                    <a:pt x="2230" y="1746"/>
                  </a:lnTo>
                  <a:lnTo>
                    <a:pt x="2248" y="1746"/>
                  </a:lnTo>
                  <a:lnTo>
                    <a:pt x="2262" y="1754"/>
                  </a:lnTo>
                  <a:lnTo>
                    <a:pt x="2266" y="1764"/>
                  </a:lnTo>
                  <a:lnTo>
                    <a:pt x="2272" y="1780"/>
                  </a:lnTo>
                  <a:lnTo>
                    <a:pt x="2280" y="1776"/>
                  </a:lnTo>
                  <a:lnTo>
                    <a:pt x="2280" y="1784"/>
                  </a:lnTo>
                  <a:lnTo>
                    <a:pt x="2298" y="1786"/>
                  </a:lnTo>
                  <a:lnTo>
                    <a:pt x="2306" y="1792"/>
                  </a:lnTo>
                  <a:lnTo>
                    <a:pt x="2302" y="1804"/>
                  </a:lnTo>
                  <a:lnTo>
                    <a:pt x="2304" y="1820"/>
                  </a:lnTo>
                  <a:lnTo>
                    <a:pt x="2310" y="1822"/>
                  </a:lnTo>
                  <a:lnTo>
                    <a:pt x="2331" y="1804"/>
                  </a:lnTo>
                  <a:lnTo>
                    <a:pt x="2331" y="1802"/>
                  </a:lnTo>
                  <a:lnTo>
                    <a:pt x="2337" y="1806"/>
                  </a:lnTo>
                  <a:lnTo>
                    <a:pt x="2337" y="1796"/>
                  </a:lnTo>
                  <a:lnTo>
                    <a:pt x="2343" y="1788"/>
                  </a:lnTo>
                  <a:lnTo>
                    <a:pt x="2351" y="1788"/>
                  </a:lnTo>
                  <a:lnTo>
                    <a:pt x="2365" y="1782"/>
                  </a:lnTo>
                  <a:lnTo>
                    <a:pt x="2385" y="1770"/>
                  </a:lnTo>
                  <a:lnTo>
                    <a:pt x="2387" y="1762"/>
                  </a:lnTo>
                  <a:lnTo>
                    <a:pt x="2387" y="1748"/>
                  </a:lnTo>
                  <a:lnTo>
                    <a:pt x="2391" y="1740"/>
                  </a:lnTo>
                  <a:lnTo>
                    <a:pt x="2381" y="1690"/>
                  </a:lnTo>
                  <a:lnTo>
                    <a:pt x="2373" y="1682"/>
                  </a:lnTo>
                  <a:lnTo>
                    <a:pt x="2369" y="1674"/>
                  </a:lnTo>
                  <a:lnTo>
                    <a:pt x="2359" y="1670"/>
                  </a:lnTo>
                  <a:lnTo>
                    <a:pt x="2347" y="1656"/>
                  </a:lnTo>
                  <a:lnTo>
                    <a:pt x="2335" y="1644"/>
                  </a:lnTo>
                  <a:lnTo>
                    <a:pt x="2333" y="1636"/>
                  </a:lnTo>
                  <a:lnTo>
                    <a:pt x="2323" y="1626"/>
                  </a:lnTo>
                  <a:lnTo>
                    <a:pt x="2321" y="1618"/>
                  </a:lnTo>
                  <a:lnTo>
                    <a:pt x="2327" y="1602"/>
                  </a:lnTo>
                  <a:lnTo>
                    <a:pt x="2339" y="1588"/>
                  </a:lnTo>
                  <a:lnTo>
                    <a:pt x="2353" y="1576"/>
                  </a:lnTo>
                  <a:lnTo>
                    <a:pt x="2363" y="1572"/>
                  </a:lnTo>
                  <a:lnTo>
                    <a:pt x="2363" y="1574"/>
                  </a:lnTo>
                  <a:lnTo>
                    <a:pt x="2363" y="1572"/>
                  </a:lnTo>
                  <a:lnTo>
                    <a:pt x="2365" y="1572"/>
                  </a:lnTo>
                  <a:lnTo>
                    <a:pt x="2367" y="1576"/>
                  </a:lnTo>
                  <a:lnTo>
                    <a:pt x="2371" y="1570"/>
                  </a:lnTo>
                  <a:lnTo>
                    <a:pt x="2373" y="1570"/>
                  </a:lnTo>
                  <a:lnTo>
                    <a:pt x="2371" y="1570"/>
                  </a:lnTo>
                  <a:lnTo>
                    <a:pt x="2373" y="1566"/>
                  </a:lnTo>
                  <a:lnTo>
                    <a:pt x="2385" y="1574"/>
                  </a:lnTo>
                  <a:lnTo>
                    <a:pt x="2391" y="1572"/>
                  </a:lnTo>
                  <a:lnTo>
                    <a:pt x="2391" y="1582"/>
                  </a:lnTo>
                  <a:lnTo>
                    <a:pt x="2401" y="1596"/>
                  </a:lnTo>
                  <a:lnTo>
                    <a:pt x="2391" y="1598"/>
                  </a:lnTo>
                  <a:lnTo>
                    <a:pt x="2373" y="1612"/>
                  </a:lnTo>
                  <a:lnTo>
                    <a:pt x="2377" y="1632"/>
                  </a:lnTo>
                  <a:lnTo>
                    <a:pt x="2397" y="1638"/>
                  </a:lnTo>
                  <a:lnTo>
                    <a:pt x="2411" y="1624"/>
                  </a:lnTo>
                  <a:lnTo>
                    <a:pt x="2423" y="1606"/>
                  </a:lnTo>
                  <a:lnTo>
                    <a:pt x="2419" y="1596"/>
                  </a:lnTo>
                  <a:lnTo>
                    <a:pt x="2409" y="1596"/>
                  </a:lnTo>
                  <a:lnTo>
                    <a:pt x="2405" y="1596"/>
                  </a:lnTo>
                  <a:lnTo>
                    <a:pt x="2413" y="1592"/>
                  </a:lnTo>
                  <a:lnTo>
                    <a:pt x="2407" y="1580"/>
                  </a:lnTo>
                  <a:lnTo>
                    <a:pt x="2411" y="1574"/>
                  </a:lnTo>
                  <a:lnTo>
                    <a:pt x="2457" y="1562"/>
                  </a:lnTo>
                  <a:lnTo>
                    <a:pt x="2461" y="1550"/>
                  </a:lnTo>
                  <a:lnTo>
                    <a:pt x="2469" y="1558"/>
                  </a:lnTo>
                  <a:lnTo>
                    <a:pt x="2469" y="1548"/>
                  </a:lnTo>
                  <a:lnTo>
                    <a:pt x="2475" y="1554"/>
                  </a:lnTo>
                  <a:lnTo>
                    <a:pt x="2485" y="1554"/>
                  </a:lnTo>
                  <a:lnTo>
                    <a:pt x="2485" y="1552"/>
                  </a:lnTo>
                  <a:lnTo>
                    <a:pt x="2485" y="1554"/>
                  </a:lnTo>
                  <a:lnTo>
                    <a:pt x="2489" y="1548"/>
                  </a:lnTo>
                  <a:lnTo>
                    <a:pt x="2489" y="1550"/>
                  </a:lnTo>
                  <a:lnTo>
                    <a:pt x="2497" y="1544"/>
                  </a:lnTo>
                  <a:lnTo>
                    <a:pt x="2503" y="1548"/>
                  </a:lnTo>
                  <a:lnTo>
                    <a:pt x="2523" y="1540"/>
                  </a:lnTo>
                  <a:lnTo>
                    <a:pt x="2533" y="1530"/>
                  </a:lnTo>
                  <a:lnTo>
                    <a:pt x="2541" y="1528"/>
                  </a:lnTo>
                  <a:lnTo>
                    <a:pt x="2541" y="1530"/>
                  </a:lnTo>
                  <a:lnTo>
                    <a:pt x="2555" y="1516"/>
                  </a:lnTo>
                  <a:lnTo>
                    <a:pt x="2555" y="1510"/>
                  </a:lnTo>
                  <a:lnTo>
                    <a:pt x="2563" y="1508"/>
                  </a:lnTo>
                  <a:lnTo>
                    <a:pt x="2575" y="1490"/>
                  </a:lnTo>
                  <a:lnTo>
                    <a:pt x="2579" y="1492"/>
                  </a:lnTo>
                  <a:lnTo>
                    <a:pt x="2585" y="1472"/>
                  </a:lnTo>
                  <a:lnTo>
                    <a:pt x="2585" y="1474"/>
                  </a:lnTo>
                  <a:lnTo>
                    <a:pt x="2611" y="1434"/>
                  </a:lnTo>
                  <a:lnTo>
                    <a:pt x="2615" y="1436"/>
                  </a:lnTo>
                  <a:lnTo>
                    <a:pt x="2621" y="1414"/>
                  </a:lnTo>
                  <a:lnTo>
                    <a:pt x="2621" y="1412"/>
                  </a:lnTo>
                  <a:lnTo>
                    <a:pt x="2625" y="1412"/>
                  </a:lnTo>
                  <a:lnTo>
                    <a:pt x="2625" y="1398"/>
                  </a:lnTo>
                  <a:lnTo>
                    <a:pt x="2631" y="1394"/>
                  </a:lnTo>
                  <a:lnTo>
                    <a:pt x="2611" y="1384"/>
                  </a:lnTo>
                  <a:lnTo>
                    <a:pt x="2609" y="1384"/>
                  </a:lnTo>
                  <a:lnTo>
                    <a:pt x="2629" y="1372"/>
                  </a:lnTo>
                  <a:lnTo>
                    <a:pt x="2613" y="1356"/>
                  </a:lnTo>
                  <a:lnTo>
                    <a:pt x="2609" y="1354"/>
                  </a:lnTo>
                  <a:lnTo>
                    <a:pt x="2633" y="1360"/>
                  </a:lnTo>
                  <a:lnTo>
                    <a:pt x="2627" y="1354"/>
                  </a:lnTo>
                  <a:lnTo>
                    <a:pt x="2609" y="1332"/>
                  </a:lnTo>
                  <a:lnTo>
                    <a:pt x="2595" y="1294"/>
                  </a:lnTo>
                  <a:lnTo>
                    <a:pt x="2577" y="1284"/>
                  </a:lnTo>
                  <a:lnTo>
                    <a:pt x="2585" y="1272"/>
                  </a:lnTo>
                  <a:lnTo>
                    <a:pt x="2595" y="1264"/>
                  </a:lnTo>
                  <a:lnTo>
                    <a:pt x="2595" y="1258"/>
                  </a:lnTo>
                  <a:lnTo>
                    <a:pt x="2603" y="1260"/>
                  </a:lnTo>
                  <a:lnTo>
                    <a:pt x="2609" y="1250"/>
                  </a:lnTo>
                  <a:lnTo>
                    <a:pt x="2609" y="1248"/>
                  </a:lnTo>
                  <a:lnTo>
                    <a:pt x="2621" y="1244"/>
                  </a:lnTo>
                  <a:lnTo>
                    <a:pt x="2627" y="1238"/>
                  </a:lnTo>
                  <a:lnTo>
                    <a:pt x="2629" y="1238"/>
                  </a:lnTo>
                  <a:lnTo>
                    <a:pt x="2633" y="1246"/>
                  </a:lnTo>
                  <a:lnTo>
                    <a:pt x="2643" y="1226"/>
                  </a:lnTo>
                  <a:lnTo>
                    <a:pt x="2639" y="1226"/>
                  </a:lnTo>
                  <a:lnTo>
                    <a:pt x="2621" y="1224"/>
                  </a:lnTo>
                  <a:lnTo>
                    <a:pt x="2605" y="1214"/>
                  </a:lnTo>
                  <a:lnTo>
                    <a:pt x="2581" y="1230"/>
                  </a:lnTo>
                  <a:lnTo>
                    <a:pt x="2573" y="1228"/>
                  </a:lnTo>
                  <a:lnTo>
                    <a:pt x="2569" y="1216"/>
                  </a:lnTo>
                  <a:lnTo>
                    <a:pt x="2555" y="1208"/>
                  </a:lnTo>
                  <a:lnTo>
                    <a:pt x="2547" y="1200"/>
                  </a:lnTo>
                  <a:lnTo>
                    <a:pt x="2547" y="1196"/>
                  </a:lnTo>
                  <a:lnTo>
                    <a:pt x="2553" y="1186"/>
                  </a:lnTo>
                  <a:lnTo>
                    <a:pt x="2561" y="1188"/>
                  </a:lnTo>
                  <a:lnTo>
                    <a:pt x="2575" y="1184"/>
                  </a:lnTo>
                  <a:lnTo>
                    <a:pt x="2581" y="1172"/>
                  </a:lnTo>
                  <a:lnTo>
                    <a:pt x="2599" y="1162"/>
                  </a:lnTo>
                  <a:lnTo>
                    <a:pt x="2613" y="1144"/>
                  </a:lnTo>
                  <a:lnTo>
                    <a:pt x="2623" y="1142"/>
                  </a:lnTo>
                  <a:lnTo>
                    <a:pt x="2629" y="1152"/>
                  </a:lnTo>
                  <a:lnTo>
                    <a:pt x="2611" y="1176"/>
                  </a:lnTo>
                  <a:lnTo>
                    <a:pt x="2619" y="1182"/>
                  </a:lnTo>
                  <a:lnTo>
                    <a:pt x="2617" y="1186"/>
                  </a:lnTo>
                  <a:lnTo>
                    <a:pt x="2605" y="1194"/>
                  </a:lnTo>
                  <a:lnTo>
                    <a:pt x="2615" y="1198"/>
                  </a:lnTo>
                  <a:lnTo>
                    <a:pt x="2653" y="1172"/>
                  </a:lnTo>
                  <a:lnTo>
                    <a:pt x="2671" y="1168"/>
                  </a:lnTo>
                  <a:lnTo>
                    <a:pt x="2675" y="1176"/>
                  </a:lnTo>
                  <a:lnTo>
                    <a:pt x="2689" y="1178"/>
                  </a:lnTo>
                  <a:lnTo>
                    <a:pt x="2685" y="1194"/>
                  </a:lnTo>
                  <a:lnTo>
                    <a:pt x="2685" y="1196"/>
                  </a:lnTo>
                  <a:lnTo>
                    <a:pt x="2681" y="1198"/>
                  </a:lnTo>
                  <a:lnTo>
                    <a:pt x="2675" y="1214"/>
                  </a:lnTo>
                  <a:lnTo>
                    <a:pt x="2683" y="1212"/>
                  </a:lnTo>
                  <a:lnTo>
                    <a:pt x="2683" y="1214"/>
                  </a:lnTo>
                  <a:lnTo>
                    <a:pt x="2687" y="1222"/>
                  </a:lnTo>
                  <a:lnTo>
                    <a:pt x="2697" y="1220"/>
                  </a:lnTo>
                  <a:lnTo>
                    <a:pt x="2697" y="1216"/>
                  </a:lnTo>
                  <a:lnTo>
                    <a:pt x="2711" y="1220"/>
                  </a:lnTo>
                  <a:lnTo>
                    <a:pt x="2715" y="1234"/>
                  </a:lnTo>
                  <a:lnTo>
                    <a:pt x="2701" y="1240"/>
                  </a:lnTo>
                  <a:lnTo>
                    <a:pt x="2707" y="1252"/>
                  </a:lnTo>
                  <a:lnTo>
                    <a:pt x="2709" y="1248"/>
                  </a:lnTo>
                  <a:lnTo>
                    <a:pt x="2713" y="1262"/>
                  </a:lnTo>
                  <a:lnTo>
                    <a:pt x="2705" y="1286"/>
                  </a:lnTo>
                  <a:lnTo>
                    <a:pt x="2705" y="1286"/>
                  </a:lnTo>
                  <a:lnTo>
                    <a:pt x="2703" y="1298"/>
                  </a:lnTo>
                  <a:lnTo>
                    <a:pt x="2719" y="1296"/>
                  </a:lnTo>
                  <a:lnTo>
                    <a:pt x="2723" y="1294"/>
                  </a:lnTo>
                  <a:lnTo>
                    <a:pt x="2727" y="1298"/>
                  </a:lnTo>
                  <a:lnTo>
                    <a:pt x="2729" y="1292"/>
                  </a:lnTo>
                  <a:lnTo>
                    <a:pt x="2731" y="1294"/>
                  </a:lnTo>
                  <a:lnTo>
                    <a:pt x="2739" y="1284"/>
                  </a:lnTo>
                  <a:lnTo>
                    <a:pt x="2747" y="1288"/>
                  </a:lnTo>
                  <a:lnTo>
                    <a:pt x="2751" y="1280"/>
                  </a:lnTo>
                  <a:lnTo>
                    <a:pt x="2757" y="1282"/>
                  </a:lnTo>
                  <a:lnTo>
                    <a:pt x="2765" y="1276"/>
                  </a:lnTo>
                  <a:lnTo>
                    <a:pt x="2771" y="1258"/>
                  </a:lnTo>
                  <a:lnTo>
                    <a:pt x="2765" y="1222"/>
                  </a:lnTo>
                  <a:lnTo>
                    <a:pt x="2751" y="1200"/>
                  </a:lnTo>
                  <a:lnTo>
                    <a:pt x="2751" y="1200"/>
                  </a:lnTo>
                  <a:lnTo>
                    <a:pt x="2749" y="1198"/>
                  </a:lnTo>
                  <a:lnTo>
                    <a:pt x="2749" y="1196"/>
                  </a:lnTo>
                  <a:lnTo>
                    <a:pt x="2747" y="1196"/>
                  </a:lnTo>
                  <a:lnTo>
                    <a:pt x="2733" y="1182"/>
                  </a:lnTo>
                  <a:lnTo>
                    <a:pt x="2733" y="1170"/>
                  </a:lnTo>
                  <a:lnTo>
                    <a:pt x="2749" y="1164"/>
                  </a:lnTo>
                  <a:lnTo>
                    <a:pt x="2775" y="1142"/>
                  </a:lnTo>
                  <a:lnTo>
                    <a:pt x="2775" y="1124"/>
                  </a:lnTo>
                  <a:lnTo>
                    <a:pt x="2791" y="1106"/>
                  </a:lnTo>
                  <a:lnTo>
                    <a:pt x="2795" y="1104"/>
                  </a:lnTo>
                  <a:lnTo>
                    <a:pt x="2795" y="1100"/>
                  </a:lnTo>
                  <a:lnTo>
                    <a:pt x="2803" y="1100"/>
                  </a:lnTo>
                  <a:lnTo>
                    <a:pt x="2813" y="1082"/>
                  </a:lnTo>
                  <a:lnTo>
                    <a:pt x="2815" y="1090"/>
                  </a:lnTo>
                  <a:lnTo>
                    <a:pt x="2819" y="1086"/>
                  </a:lnTo>
                  <a:lnTo>
                    <a:pt x="2819" y="1094"/>
                  </a:lnTo>
                  <a:lnTo>
                    <a:pt x="2839" y="1098"/>
                  </a:lnTo>
                  <a:lnTo>
                    <a:pt x="2855" y="1094"/>
                  </a:lnTo>
                  <a:lnTo>
                    <a:pt x="2875" y="1078"/>
                  </a:lnTo>
                  <a:lnTo>
                    <a:pt x="2931" y="1006"/>
                  </a:lnTo>
                  <a:lnTo>
                    <a:pt x="2941" y="986"/>
                  </a:lnTo>
                  <a:lnTo>
                    <a:pt x="2957" y="962"/>
                  </a:lnTo>
                  <a:lnTo>
                    <a:pt x="2973" y="942"/>
                  </a:lnTo>
                  <a:lnTo>
                    <a:pt x="2981" y="896"/>
                  </a:lnTo>
                  <a:lnTo>
                    <a:pt x="2977" y="876"/>
                  </a:lnTo>
                  <a:lnTo>
                    <a:pt x="2983" y="856"/>
                  </a:lnTo>
                  <a:lnTo>
                    <a:pt x="2995" y="832"/>
                  </a:lnTo>
                  <a:lnTo>
                    <a:pt x="2995" y="846"/>
                  </a:lnTo>
                  <a:lnTo>
                    <a:pt x="3005" y="862"/>
                  </a:lnTo>
                  <a:lnTo>
                    <a:pt x="3003" y="876"/>
                  </a:lnTo>
                  <a:lnTo>
                    <a:pt x="3005" y="898"/>
                  </a:lnTo>
                  <a:lnTo>
                    <a:pt x="2999" y="934"/>
                  </a:lnTo>
                  <a:lnTo>
                    <a:pt x="2999" y="934"/>
                  </a:lnTo>
                  <a:lnTo>
                    <a:pt x="3005" y="954"/>
                  </a:lnTo>
                  <a:lnTo>
                    <a:pt x="2999" y="990"/>
                  </a:lnTo>
                  <a:lnTo>
                    <a:pt x="3001" y="1010"/>
                  </a:lnTo>
                  <a:lnTo>
                    <a:pt x="3009" y="1012"/>
                  </a:lnTo>
                  <a:lnTo>
                    <a:pt x="3017" y="994"/>
                  </a:lnTo>
                  <a:lnTo>
                    <a:pt x="3027" y="996"/>
                  </a:lnTo>
                  <a:lnTo>
                    <a:pt x="3031" y="1018"/>
                  </a:lnTo>
                  <a:lnTo>
                    <a:pt x="3037" y="1004"/>
                  </a:lnTo>
                  <a:lnTo>
                    <a:pt x="3035" y="986"/>
                  </a:lnTo>
                  <a:lnTo>
                    <a:pt x="3027" y="982"/>
                  </a:lnTo>
                  <a:lnTo>
                    <a:pt x="3019" y="964"/>
                  </a:lnTo>
                  <a:lnTo>
                    <a:pt x="3027" y="922"/>
                  </a:lnTo>
                  <a:lnTo>
                    <a:pt x="3037" y="920"/>
                  </a:lnTo>
                  <a:lnTo>
                    <a:pt x="3053" y="934"/>
                  </a:lnTo>
                  <a:lnTo>
                    <a:pt x="3057" y="932"/>
                  </a:lnTo>
                  <a:lnTo>
                    <a:pt x="3049" y="914"/>
                  </a:lnTo>
                  <a:lnTo>
                    <a:pt x="3029" y="850"/>
                  </a:lnTo>
                  <a:lnTo>
                    <a:pt x="3027" y="828"/>
                  </a:lnTo>
                  <a:lnTo>
                    <a:pt x="3031" y="812"/>
                  </a:lnTo>
                  <a:lnTo>
                    <a:pt x="3023" y="770"/>
                  </a:lnTo>
                  <a:lnTo>
                    <a:pt x="3017" y="762"/>
                  </a:lnTo>
                  <a:lnTo>
                    <a:pt x="3007" y="764"/>
                  </a:lnTo>
                  <a:lnTo>
                    <a:pt x="3015" y="784"/>
                  </a:lnTo>
                  <a:lnTo>
                    <a:pt x="3011" y="790"/>
                  </a:lnTo>
                  <a:lnTo>
                    <a:pt x="2999" y="788"/>
                  </a:lnTo>
                  <a:lnTo>
                    <a:pt x="2995" y="828"/>
                  </a:lnTo>
                  <a:lnTo>
                    <a:pt x="2995" y="830"/>
                  </a:lnTo>
                  <a:lnTo>
                    <a:pt x="2989" y="824"/>
                  </a:lnTo>
                  <a:lnTo>
                    <a:pt x="2991" y="818"/>
                  </a:lnTo>
                  <a:lnTo>
                    <a:pt x="2989" y="810"/>
                  </a:lnTo>
                  <a:lnTo>
                    <a:pt x="2995" y="796"/>
                  </a:lnTo>
                  <a:lnTo>
                    <a:pt x="2975" y="782"/>
                  </a:lnTo>
                  <a:lnTo>
                    <a:pt x="2963" y="764"/>
                  </a:lnTo>
                  <a:lnTo>
                    <a:pt x="2939" y="762"/>
                  </a:lnTo>
                  <a:lnTo>
                    <a:pt x="2939" y="776"/>
                  </a:lnTo>
                  <a:lnTo>
                    <a:pt x="2939" y="780"/>
                  </a:lnTo>
                  <a:lnTo>
                    <a:pt x="2937" y="782"/>
                  </a:lnTo>
                  <a:lnTo>
                    <a:pt x="2939" y="776"/>
                  </a:lnTo>
                  <a:lnTo>
                    <a:pt x="2933" y="780"/>
                  </a:lnTo>
                  <a:lnTo>
                    <a:pt x="2929" y="782"/>
                  </a:lnTo>
                  <a:lnTo>
                    <a:pt x="2921" y="786"/>
                  </a:lnTo>
                  <a:lnTo>
                    <a:pt x="2925" y="780"/>
                  </a:lnTo>
                  <a:lnTo>
                    <a:pt x="2919" y="772"/>
                  </a:lnTo>
                  <a:lnTo>
                    <a:pt x="2923" y="766"/>
                  </a:lnTo>
                  <a:lnTo>
                    <a:pt x="2921" y="762"/>
                  </a:lnTo>
                  <a:lnTo>
                    <a:pt x="2909" y="768"/>
                  </a:lnTo>
                  <a:lnTo>
                    <a:pt x="2909" y="776"/>
                  </a:lnTo>
                  <a:lnTo>
                    <a:pt x="2907" y="778"/>
                  </a:lnTo>
                  <a:lnTo>
                    <a:pt x="2907" y="754"/>
                  </a:lnTo>
                  <a:lnTo>
                    <a:pt x="2887" y="754"/>
                  </a:lnTo>
                  <a:lnTo>
                    <a:pt x="2879" y="750"/>
                  </a:lnTo>
                  <a:lnTo>
                    <a:pt x="2879" y="746"/>
                  </a:lnTo>
                  <a:lnTo>
                    <a:pt x="2925" y="706"/>
                  </a:lnTo>
                  <a:lnTo>
                    <a:pt x="2953" y="668"/>
                  </a:lnTo>
                  <a:lnTo>
                    <a:pt x="2975" y="650"/>
                  </a:lnTo>
                  <a:lnTo>
                    <a:pt x="2983" y="632"/>
                  </a:lnTo>
                  <a:lnTo>
                    <a:pt x="3009" y="604"/>
                  </a:lnTo>
                  <a:lnTo>
                    <a:pt x="3025" y="596"/>
                  </a:lnTo>
                  <a:lnTo>
                    <a:pt x="3067" y="592"/>
                  </a:lnTo>
                  <a:lnTo>
                    <a:pt x="3079" y="604"/>
                  </a:lnTo>
                  <a:lnTo>
                    <a:pt x="3087" y="592"/>
                  </a:lnTo>
                  <a:lnTo>
                    <a:pt x="3107" y="600"/>
                  </a:lnTo>
                  <a:lnTo>
                    <a:pt x="3121" y="594"/>
                  </a:lnTo>
                  <a:lnTo>
                    <a:pt x="3125" y="600"/>
                  </a:lnTo>
                  <a:lnTo>
                    <a:pt x="3135" y="598"/>
                  </a:lnTo>
                  <a:lnTo>
                    <a:pt x="3133" y="592"/>
                  </a:lnTo>
                  <a:lnTo>
                    <a:pt x="3139" y="590"/>
                  </a:lnTo>
                  <a:lnTo>
                    <a:pt x="3139" y="582"/>
                  </a:lnTo>
                  <a:lnTo>
                    <a:pt x="3139" y="582"/>
                  </a:lnTo>
                  <a:lnTo>
                    <a:pt x="3171" y="592"/>
                  </a:lnTo>
                  <a:lnTo>
                    <a:pt x="3179" y="586"/>
                  </a:lnTo>
                  <a:lnTo>
                    <a:pt x="3189" y="594"/>
                  </a:lnTo>
                  <a:lnTo>
                    <a:pt x="3171" y="600"/>
                  </a:lnTo>
                  <a:lnTo>
                    <a:pt x="3179" y="612"/>
                  </a:lnTo>
                  <a:lnTo>
                    <a:pt x="3201" y="606"/>
                  </a:lnTo>
                  <a:lnTo>
                    <a:pt x="3207" y="610"/>
                  </a:lnTo>
                  <a:lnTo>
                    <a:pt x="3223" y="600"/>
                  </a:lnTo>
                  <a:lnTo>
                    <a:pt x="3247" y="602"/>
                  </a:lnTo>
                  <a:lnTo>
                    <a:pt x="3253" y="600"/>
                  </a:lnTo>
                  <a:lnTo>
                    <a:pt x="3251" y="590"/>
                  </a:lnTo>
                  <a:lnTo>
                    <a:pt x="3235" y="586"/>
                  </a:lnTo>
                  <a:lnTo>
                    <a:pt x="3237" y="584"/>
                  </a:lnTo>
                  <a:lnTo>
                    <a:pt x="3235" y="578"/>
                  </a:lnTo>
                  <a:lnTo>
                    <a:pt x="3237" y="578"/>
                  </a:lnTo>
                  <a:lnTo>
                    <a:pt x="3245" y="558"/>
                  </a:lnTo>
                  <a:lnTo>
                    <a:pt x="3267" y="540"/>
                  </a:lnTo>
                  <a:lnTo>
                    <a:pt x="3290" y="506"/>
                  </a:lnTo>
                  <a:lnTo>
                    <a:pt x="3322" y="496"/>
                  </a:lnTo>
                  <a:lnTo>
                    <a:pt x="3338" y="506"/>
                  </a:lnTo>
                  <a:lnTo>
                    <a:pt x="3344" y="500"/>
                  </a:lnTo>
                  <a:lnTo>
                    <a:pt x="3342" y="506"/>
                  </a:lnTo>
                  <a:lnTo>
                    <a:pt x="3336" y="516"/>
                  </a:lnTo>
                  <a:lnTo>
                    <a:pt x="3338" y="524"/>
                  </a:lnTo>
                  <a:lnTo>
                    <a:pt x="3334" y="534"/>
                  </a:lnTo>
                  <a:lnTo>
                    <a:pt x="3344" y="532"/>
                  </a:lnTo>
                  <a:lnTo>
                    <a:pt x="3338" y="554"/>
                  </a:lnTo>
                  <a:lnTo>
                    <a:pt x="3386" y="508"/>
                  </a:lnTo>
                  <a:lnTo>
                    <a:pt x="3392" y="506"/>
                  </a:lnTo>
                  <a:lnTo>
                    <a:pt x="3398" y="514"/>
                  </a:lnTo>
                  <a:lnTo>
                    <a:pt x="3404" y="502"/>
                  </a:lnTo>
                  <a:lnTo>
                    <a:pt x="3400" y="498"/>
                  </a:lnTo>
                  <a:lnTo>
                    <a:pt x="3400" y="486"/>
                  </a:lnTo>
                  <a:lnTo>
                    <a:pt x="3410" y="470"/>
                  </a:lnTo>
                  <a:lnTo>
                    <a:pt x="3424" y="466"/>
                  </a:lnTo>
                  <a:lnTo>
                    <a:pt x="3432" y="470"/>
                  </a:lnTo>
                  <a:lnTo>
                    <a:pt x="3432" y="472"/>
                  </a:lnTo>
                  <a:lnTo>
                    <a:pt x="3416" y="480"/>
                  </a:lnTo>
                  <a:lnTo>
                    <a:pt x="3414" y="502"/>
                  </a:lnTo>
                  <a:lnTo>
                    <a:pt x="3410" y="508"/>
                  </a:lnTo>
                  <a:lnTo>
                    <a:pt x="3410" y="520"/>
                  </a:lnTo>
                  <a:lnTo>
                    <a:pt x="3404" y="526"/>
                  </a:lnTo>
                  <a:lnTo>
                    <a:pt x="3408" y="532"/>
                  </a:lnTo>
                  <a:lnTo>
                    <a:pt x="3374" y="548"/>
                  </a:lnTo>
                  <a:lnTo>
                    <a:pt x="3372" y="558"/>
                  </a:lnTo>
                  <a:lnTo>
                    <a:pt x="3348" y="584"/>
                  </a:lnTo>
                  <a:lnTo>
                    <a:pt x="3308" y="636"/>
                  </a:lnTo>
                  <a:lnTo>
                    <a:pt x="3292" y="646"/>
                  </a:lnTo>
                  <a:lnTo>
                    <a:pt x="3279" y="644"/>
                  </a:lnTo>
                  <a:lnTo>
                    <a:pt x="3283" y="658"/>
                  </a:lnTo>
                  <a:lnTo>
                    <a:pt x="3279" y="672"/>
                  </a:lnTo>
                  <a:lnTo>
                    <a:pt x="3263" y="684"/>
                  </a:lnTo>
                  <a:lnTo>
                    <a:pt x="3257" y="728"/>
                  </a:lnTo>
                  <a:lnTo>
                    <a:pt x="3257" y="756"/>
                  </a:lnTo>
                  <a:lnTo>
                    <a:pt x="3281" y="876"/>
                  </a:lnTo>
                  <a:lnTo>
                    <a:pt x="3310" y="842"/>
                  </a:lnTo>
                  <a:lnTo>
                    <a:pt x="3316" y="810"/>
                  </a:lnTo>
                  <a:lnTo>
                    <a:pt x="3334" y="802"/>
                  </a:lnTo>
                  <a:lnTo>
                    <a:pt x="3342" y="808"/>
                  </a:lnTo>
                  <a:lnTo>
                    <a:pt x="3342" y="776"/>
                  </a:lnTo>
                  <a:lnTo>
                    <a:pt x="3358" y="760"/>
                  </a:lnTo>
                  <a:lnTo>
                    <a:pt x="3370" y="762"/>
                  </a:lnTo>
                  <a:lnTo>
                    <a:pt x="3382" y="752"/>
                  </a:lnTo>
                  <a:lnTo>
                    <a:pt x="3374" y="726"/>
                  </a:lnTo>
                  <a:lnTo>
                    <a:pt x="3378" y="714"/>
                  </a:lnTo>
                  <a:lnTo>
                    <a:pt x="3388" y="704"/>
                  </a:lnTo>
                  <a:lnTo>
                    <a:pt x="3396" y="716"/>
                  </a:lnTo>
                  <a:lnTo>
                    <a:pt x="3404" y="702"/>
                  </a:lnTo>
                  <a:lnTo>
                    <a:pt x="3404" y="688"/>
                  </a:lnTo>
                  <a:lnTo>
                    <a:pt x="3394" y="684"/>
                  </a:lnTo>
                  <a:lnTo>
                    <a:pt x="3394" y="670"/>
                  </a:lnTo>
                  <a:lnTo>
                    <a:pt x="3404" y="646"/>
                  </a:lnTo>
                  <a:lnTo>
                    <a:pt x="3390" y="640"/>
                  </a:lnTo>
                  <a:lnTo>
                    <a:pt x="3382" y="646"/>
                  </a:lnTo>
                  <a:lnTo>
                    <a:pt x="3380" y="644"/>
                  </a:lnTo>
                  <a:lnTo>
                    <a:pt x="3382" y="634"/>
                  </a:lnTo>
                  <a:lnTo>
                    <a:pt x="3396" y="604"/>
                  </a:lnTo>
                  <a:lnTo>
                    <a:pt x="3402" y="604"/>
                  </a:lnTo>
                  <a:lnTo>
                    <a:pt x="3408" y="576"/>
                  </a:lnTo>
                  <a:lnTo>
                    <a:pt x="3414" y="572"/>
                  </a:lnTo>
                  <a:lnTo>
                    <a:pt x="3418" y="578"/>
                  </a:lnTo>
                  <a:lnTo>
                    <a:pt x="3426" y="570"/>
                  </a:lnTo>
                  <a:lnTo>
                    <a:pt x="3436" y="580"/>
                  </a:lnTo>
                  <a:lnTo>
                    <a:pt x="3442" y="562"/>
                  </a:lnTo>
                  <a:lnTo>
                    <a:pt x="3454" y="552"/>
                  </a:lnTo>
                  <a:lnTo>
                    <a:pt x="3456" y="552"/>
                  </a:lnTo>
                  <a:lnTo>
                    <a:pt x="3454" y="584"/>
                  </a:lnTo>
                  <a:lnTo>
                    <a:pt x="3474" y="554"/>
                  </a:lnTo>
                  <a:lnTo>
                    <a:pt x="3494" y="546"/>
                  </a:lnTo>
                  <a:lnTo>
                    <a:pt x="3514" y="550"/>
                  </a:lnTo>
                  <a:lnTo>
                    <a:pt x="3536" y="576"/>
                  </a:lnTo>
                  <a:lnTo>
                    <a:pt x="3540" y="552"/>
                  </a:lnTo>
                  <a:lnTo>
                    <a:pt x="3570" y="534"/>
                  </a:lnTo>
                  <a:lnTo>
                    <a:pt x="3570" y="530"/>
                  </a:lnTo>
                  <a:lnTo>
                    <a:pt x="3576" y="532"/>
                  </a:lnTo>
                  <a:lnTo>
                    <a:pt x="3576" y="524"/>
                  </a:lnTo>
                  <a:lnTo>
                    <a:pt x="3590" y="516"/>
                  </a:lnTo>
                  <a:lnTo>
                    <a:pt x="3594" y="504"/>
                  </a:lnTo>
                  <a:lnTo>
                    <a:pt x="3602" y="506"/>
                  </a:lnTo>
                  <a:lnTo>
                    <a:pt x="3624" y="494"/>
                  </a:lnTo>
                  <a:lnTo>
                    <a:pt x="3626" y="486"/>
                  </a:lnTo>
                  <a:lnTo>
                    <a:pt x="3666" y="470"/>
                  </a:lnTo>
                  <a:lnTo>
                    <a:pt x="3666" y="468"/>
                  </a:lnTo>
                  <a:lnTo>
                    <a:pt x="3668" y="470"/>
                  </a:lnTo>
                  <a:lnTo>
                    <a:pt x="3672" y="466"/>
                  </a:lnTo>
                  <a:lnTo>
                    <a:pt x="3692" y="476"/>
                  </a:lnTo>
                  <a:lnTo>
                    <a:pt x="3692" y="406"/>
                  </a:lnTo>
                  <a:lnTo>
                    <a:pt x="3690" y="406"/>
                  </a:lnTo>
                  <a:lnTo>
                    <a:pt x="3692" y="404"/>
                  </a:lnTo>
                  <a:lnTo>
                    <a:pt x="3684" y="386"/>
                  </a:lnTo>
                  <a:lnTo>
                    <a:pt x="3680" y="394"/>
                  </a:lnTo>
                  <a:lnTo>
                    <a:pt x="3672" y="388"/>
                  </a:lnTo>
                  <a:lnTo>
                    <a:pt x="3670" y="378"/>
                  </a:lnTo>
                  <a:lnTo>
                    <a:pt x="3682" y="378"/>
                  </a:lnTo>
                  <a:lnTo>
                    <a:pt x="3688" y="386"/>
                  </a:lnTo>
                  <a:close/>
                  <a:moveTo>
                    <a:pt x="823" y="66"/>
                  </a:moveTo>
                  <a:lnTo>
                    <a:pt x="809" y="70"/>
                  </a:lnTo>
                  <a:lnTo>
                    <a:pt x="805" y="62"/>
                  </a:lnTo>
                  <a:lnTo>
                    <a:pt x="823" y="66"/>
                  </a:lnTo>
                  <a:close/>
                  <a:moveTo>
                    <a:pt x="441" y="568"/>
                  </a:moveTo>
                  <a:lnTo>
                    <a:pt x="453" y="548"/>
                  </a:lnTo>
                  <a:lnTo>
                    <a:pt x="455" y="548"/>
                  </a:lnTo>
                  <a:lnTo>
                    <a:pt x="441" y="568"/>
                  </a:lnTo>
                  <a:close/>
                  <a:moveTo>
                    <a:pt x="993" y="1004"/>
                  </a:moveTo>
                  <a:lnTo>
                    <a:pt x="995" y="1000"/>
                  </a:lnTo>
                  <a:lnTo>
                    <a:pt x="999" y="1004"/>
                  </a:lnTo>
                  <a:lnTo>
                    <a:pt x="1009" y="994"/>
                  </a:lnTo>
                  <a:lnTo>
                    <a:pt x="1057" y="980"/>
                  </a:lnTo>
                  <a:lnTo>
                    <a:pt x="1069" y="976"/>
                  </a:lnTo>
                  <a:lnTo>
                    <a:pt x="1071" y="978"/>
                  </a:lnTo>
                  <a:lnTo>
                    <a:pt x="1055" y="982"/>
                  </a:lnTo>
                  <a:lnTo>
                    <a:pt x="1055" y="986"/>
                  </a:lnTo>
                  <a:lnTo>
                    <a:pt x="1045" y="986"/>
                  </a:lnTo>
                  <a:lnTo>
                    <a:pt x="1041" y="994"/>
                  </a:lnTo>
                  <a:lnTo>
                    <a:pt x="1053" y="1004"/>
                  </a:lnTo>
                  <a:lnTo>
                    <a:pt x="1047" y="1006"/>
                  </a:lnTo>
                  <a:lnTo>
                    <a:pt x="1037" y="1022"/>
                  </a:lnTo>
                  <a:lnTo>
                    <a:pt x="1027" y="1022"/>
                  </a:lnTo>
                  <a:lnTo>
                    <a:pt x="1025" y="1022"/>
                  </a:lnTo>
                  <a:lnTo>
                    <a:pt x="1027" y="1020"/>
                  </a:lnTo>
                  <a:lnTo>
                    <a:pt x="995" y="1024"/>
                  </a:lnTo>
                  <a:lnTo>
                    <a:pt x="993" y="1016"/>
                  </a:lnTo>
                  <a:lnTo>
                    <a:pt x="993" y="1004"/>
                  </a:lnTo>
                  <a:close/>
                  <a:moveTo>
                    <a:pt x="909" y="1008"/>
                  </a:moveTo>
                  <a:lnTo>
                    <a:pt x="915" y="996"/>
                  </a:lnTo>
                  <a:lnTo>
                    <a:pt x="933" y="990"/>
                  </a:lnTo>
                  <a:lnTo>
                    <a:pt x="935" y="992"/>
                  </a:lnTo>
                  <a:lnTo>
                    <a:pt x="929" y="992"/>
                  </a:lnTo>
                  <a:lnTo>
                    <a:pt x="929" y="998"/>
                  </a:lnTo>
                  <a:lnTo>
                    <a:pt x="933" y="1000"/>
                  </a:lnTo>
                  <a:lnTo>
                    <a:pt x="929" y="1004"/>
                  </a:lnTo>
                  <a:lnTo>
                    <a:pt x="967" y="1008"/>
                  </a:lnTo>
                  <a:lnTo>
                    <a:pt x="941" y="1024"/>
                  </a:lnTo>
                  <a:lnTo>
                    <a:pt x="961" y="1032"/>
                  </a:lnTo>
                  <a:lnTo>
                    <a:pt x="961" y="1048"/>
                  </a:lnTo>
                  <a:lnTo>
                    <a:pt x="973" y="1054"/>
                  </a:lnTo>
                  <a:lnTo>
                    <a:pt x="1003" y="1034"/>
                  </a:lnTo>
                  <a:lnTo>
                    <a:pt x="1021" y="1036"/>
                  </a:lnTo>
                  <a:lnTo>
                    <a:pt x="1023" y="1032"/>
                  </a:lnTo>
                  <a:lnTo>
                    <a:pt x="1037" y="1046"/>
                  </a:lnTo>
                  <a:lnTo>
                    <a:pt x="1041" y="1044"/>
                  </a:lnTo>
                  <a:lnTo>
                    <a:pt x="1061" y="1058"/>
                  </a:lnTo>
                  <a:lnTo>
                    <a:pt x="1077" y="1072"/>
                  </a:lnTo>
                  <a:lnTo>
                    <a:pt x="1077" y="1072"/>
                  </a:lnTo>
                  <a:lnTo>
                    <a:pt x="1081" y="1074"/>
                  </a:lnTo>
                  <a:lnTo>
                    <a:pt x="1083" y="1076"/>
                  </a:lnTo>
                  <a:lnTo>
                    <a:pt x="1083" y="1076"/>
                  </a:lnTo>
                  <a:lnTo>
                    <a:pt x="1091" y="1084"/>
                  </a:lnTo>
                  <a:lnTo>
                    <a:pt x="1109" y="1094"/>
                  </a:lnTo>
                  <a:lnTo>
                    <a:pt x="1115" y="1112"/>
                  </a:lnTo>
                  <a:lnTo>
                    <a:pt x="1115" y="1118"/>
                  </a:lnTo>
                  <a:lnTo>
                    <a:pt x="1113" y="1120"/>
                  </a:lnTo>
                  <a:lnTo>
                    <a:pt x="1093" y="1134"/>
                  </a:lnTo>
                  <a:lnTo>
                    <a:pt x="1073" y="1132"/>
                  </a:lnTo>
                  <a:lnTo>
                    <a:pt x="1049" y="1138"/>
                  </a:lnTo>
                  <a:lnTo>
                    <a:pt x="1021" y="1128"/>
                  </a:lnTo>
                  <a:lnTo>
                    <a:pt x="1015" y="1116"/>
                  </a:lnTo>
                  <a:lnTo>
                    <a:pt x="1005" y="1118"/>
                  </a:lnTo>
                  <a:lnTo>
                    <a:pt x="997" y="1108"/>
                  </a:lnTo>
                  <a:lnTo>
                    <a:pt x="961" y="1110"/>
                  </a:lnTo>
                  <a:lnTo>
                    <a:pt x="941" y="1118"/>
                  </a:lnTo>
                  <a:lnTo>
                    <a:pt x="919" y="1134"/>
                  </a:lnTo>
                  <a:lnTo>
                    <a:pt x="883" y="1128"/>
                  </a:lnTo>
                  <a:lnTo>
                    <a:pt x="883" y="1128"/>
                  </a:lnTo>
                  <a:lnTo>
                    <a:pt x="867" y="1122"/>
                  </a:lnTo>
                  <a:lnTo>
                    <a:pt x="865" y="1116"/>
                  </a:lnTo>
                  <a:lnTo>
                    <a:pt x="867" y="1116"/>
                  </a:lnTo>
                  <a:lnTo>
                    <a:pt x="865" y="1112"/>
                  </a:lnTo>
                  <a:lnTo>
                    <a:pt x="863" y="1112"/>
                  </a:lnTo>
                  <a:lnTo>
                    <a:pt x="863" y="1112"/>
                  </a:lnTo>
                  <a:lnTo>
                    <a:pt x="855" y="1100"/>
                  </a:lnTo>
                  <a:lnTo>
                    <a:pt x="861" y="1094"/>
                  </a:lnTo>
                  <a:lnTo>
                    <a:pt x="863" y="1084"/>
                  </a:lnTo>
                  <a:lnTo>
                    <a:pt x="873" y="1076"/>
                  </a:lnTo>
                  <a:lnTo>
                    <a:pt x="875" y="1068"/>
                  </a:lnTo>
                  <a:lnTo>
                    <a:pt x="877" y="1068"/>
                  </a:lnTo>
                  <a:lnTo>
                    <a:pt x="877" y="1066"/>
                  </a:lnTo>
                  <a:lnTo>
                    <a:pt x="877" y="1064"/>
                  </a:lnTo>
                  <a:lnTo>
                    <a:pt x="877" y="1064"/>
                  </a:lnTo>
                  <a:lnTo>
                    <a:pt x="879" y="1052"/>
                  </a:lnTo>
                  <a:lnTo>
                    <a:pt x="891" y="1040"/>
                  </a:lnTo>
                  <a:lnTo>
                    <a:pt x="893" y="1022"/>
                  </a:lnTo>
                  <a:lnTo>
                    <a:pt x="893" y="1022"/>
                  </a:lnTo>
                  <a:lnTo>
                    <a:pt x="893" y="1022"/>
                  </a:lnTo>
                  <a:lnTo>
                    <a:pt x="909" y="1008"/>
                  </a:lnTo>
                  <a:lnTo>
                    <a:pt x="907" y="1006"/>
                  </a:lnTo>
                  <a:lnTo>
                    <a:pt x="909" y="1008"/>
                  </a:lnTo>
                  <a:close/>
                  <a:moveTo>
                    <a:pt x="875" y="1148"/>
                  </a:moveTo>
                  <a:lnTo>
                    <a:pt x="853" y="1146"/>
                  </a:lnTo>
                  <a:lnTo>
                    <a:pt x="853" y="1152"/>
                  </a:lnTo>
                  <a:lnTo>
                    <a:pt x="839" y="1152"/>
                  </a:lnTo>
                  <a:lnTo>
                    <a:pt x="855" y="1140"/>
                  </a:lnTo>
                  <a:lnTo>
                    <a:pt x="879" y="1138"/>
                  </a:lnTo>
                  <a:lnTo>
                    <a:pt x="879" y="1138"/>
                  </a:lnTo>
                  <a:lnTo>
                    <a:pt x="883" y="1144"/>
                  </a:lnTo>
                  <a:lnTo>
                    <a:pt x="881" y="1144"/>
                  </a:lnTo>
                  <a:lnTo>
                    <a:pt x="873" y="1146"/>
                  </a:lnTo>
                  <a:lnTo>
                    <a:pt x="875" y="1148"/>
                  </a:lnTo>
                  <a:close/>
                  <a:moveTo>
                    <a:pt x="869" y="74"/>
                  </a:moveTo>
                  <a:lnTo>
                    <a:pt x="869" y="74"/>
                  </a:lnTo>
                  <a:lnTo>
                    <a:pt x="869" y="78"/>
                  </a:lnTo>
                  <a:lnTo>
                    <a:pt x="863" y="80"/>
                  </a:lnTo>
                  <a:lnTo>
                    <a:pt x="865" y="78"/>
                  </a:lnTo>
                  <a:lnTo>
                    <a:pt x="863" y="76"/>
                  </a:lnTo>
                  <a:lnTo>
                    <a:pt x="869" y="74"/>
                  </a:lnTo>
                  <a:close/>
                  <a:moveTo>
                    <a:pt x="769" y="102"/>
                  </a:moveTo>
                  <a:lnTo>
                    <a:pt x="773" y="100"/>
                  </a:lnTo>
                  <a:lnTo>
                    <a:pt x="769" y="104"/>
                  </a:lnTo>
                  <a:lnTo>
                    <a:pt x="769" y="112"/>
                  </a:lnTo>
                  <a:lnTo>
                    <a:pt x="767" y="110"/>
                  </a:lnTo>
                  <a:lnTo>
                    <a:pt x="769" y="102"/>
                  </a:lnTo>
                  <a:lnTo>
                    <a:pt x="769" y="102"/>
                  </a:lnTo>
                  <a:close/>
                  <a:moveTo>
                    <a:pt x="707" y="114"/>
                  </a:moveTo>
                  <a:lnTo>
                    <a:pt x="705" y="114"/>
                  </a:lnTo>
                  <a:lnTo>
                    <a:pt x="717" y="114"/>
                  </a:lnTo>
                  <a:lnTo>
                    <a:pt x="705" y="128"/>
                  </a:lnTo>
                  <a:lnTo>
                    <a:pt x="705" y="126"/>
                  </a:lnTo>
                  <a:lnTo>
                    <a:pt x="699" y="128"/>
                  </a:lnTo>
                  <a:lnTo>
                    <a:pt x="707" y="114"/>
                  </a:lnTo>
                  <a:close/>
                  <a:moveTo>
                    <a:pt x="685" y="138"/>
                  </a:moveTo>
                  <a:lnTo>
                    <a:pt x="693" y="132"/>
                  </a:lnTo>
                  <a:lnTo>
                    <a:pt x="691" y="142"/>
                  </a:lnTo>
                  <a:lnTo>
                    <a:pt x="687" y="138"/>
                  </a:lnTo>
                  <a:lnTo>
                    <a:pt x="685" y="138"/>
                  </a:lnTo>
                  <a:close/>
                  <a:moveTo>
                    <a:pt x="651" y="584"/>
                  </a:moveTo>
                  <a:lnTo>
                    <a:pt x="663" y="590"/>
                  </a:lnTo>
                  <a:lnTo>
                    <a:pt x="657" y="590"/>
                  </a:lnTo>
                  <a:lnTo>
                    <a:pt x="647" y="586"/>
                  </a:lnTo>
                  <a:lnTo>
                    <a:pt x="651" y="584"/>
                  </a:lnTo>
                  <a:close/>
                  <a:moveTo>
                    <a:pt x="573" y="722"/>
                  </a:moveTo>
                  <a:lnTo>
                    <a:pt x="569" y="728"/>
                  </a:lnTo>
                  <a:lnTo>
                    <a:pt x="569" y="726"/>
                  </a:lnTo>
                  <a:lnTo>
                    <a:pt x="573" y="722"/>
                  </a:lnTo>
                  <a:close/>
                  <a:moveTo>
                    <a:pt x="517" y="728"/>
                  </a:moveTo>
                  <a:lnTo>
                    <a:pt x="523" y="742"/>
                  </a:lnTo>
                  <a:lnTo>
                    <a:pt x="535" y="740"/>
                  </a:lnTo>
                  <a:lnTo>
                    <a:pt x="531" y="744"/>
                  </a:lnTo>
                  <a:lnTo>
                    <a:pt x="537" y="760"/>
                  </a:lnTo>
                  <a:lnTo>
                    <a:pt x="539" y="746"/>
                  </a:lnTo>
                  <a:lnTo>
                    <a:pt x="539" y="752"/>
                  </a:lnTo>
                  <a:lnTo>
                    <a:pt x="557" y="754"/>
                  </a:lnTo>
                  <a:lnTo>
                    <a:pt x="557" y="756"/>
                  </a:lnTo>
                  <a:lnTo>
                    <a:pt x="563" y="756"/>
                  </a:lnTo>
                  <a:lnTo>
                    <a:pt x="565" y="744"/>
                  </a:lnTo>
                  <a:lnTo>
                    <a:pt x="565" y="744"/>
                  </a:lnTo>
                  <a:lnTo>
                    <a:pt x="565" y="736"/>
                  </a:lnTo>
                  <a:lnTo>
                    <a:pt x="573" y="734"/>
                  </a:lnTo>
                  <a:lnTo>
                    <a:pt x="571" y="730"/>
                  </a:lnTo>
                  <a:lnTo>
                    <a:pt x="599" y="730"/>
                  </a:lnTo>
                  <a:lnTo>
                    <a:pt x="605" y="708"/>
                  </a:lnTo>
                  <a:lnTo>
                    <a:pt x="633" y="704"/>
                  </a:lnTo>
                  <a:lnTo>
                    <a:pt x="639" y="690"/>
                  </a:lnTo>
                  <a:lnTo>
                    <a:pt x="637" y="698"/>
                  </a:lnTo>
                  <a:lnTo>
                    <a:pt x="641" y="700"/>
                  </a:lnTo>
                  <a:lnTo>
                    <a:pt x="651" y="674"/>
                  </a:lnTo>
                  <a:lnTo>
                    <a:pt x="647" y="672"/>
                  </a:lnTo>
                  <a:lnTo>
                    <a:pt x="641" y="682"/>
                  </a:lnTo>
                  <a:lnTo>
                    <a:pt x="647" y="658"/>
                  </a:lnTo>
                  <a:lnTo>
                    <a:pt x="645" y="644"/>
                  </a:lnTo>
                  <a:lnTo>
                    <a:pt x="649" y="642"/>
                  </a:lnTo>
                  <a:lnTo>
                    <a:pt x="649" y="626"/>
                  </a:lnTo>
                  <a:lnTo>
                    <a:pt x="645" y="622"/>
                  </a:lnTo>
                  <a:lnTo>
                    <a:pt x="657" y="618"/>
                  </a:lnTo>
                  <a:lnTo>
                    <a:pt x="649" y="616"/>
                  </a:lnTo>
                  <a:lnTo>
                    <a:pt x="653" y="616"/>
                  </a:lnTo>
                  <a:lnTo>
                    <a:pt x="661" y="604"/>
                  </a:lnTo>
                  <a:lnTo>
                    <a:pt x="669" y="610"/>
                  </a:lnTo>
                  <a:lnTo>
                    <a:pt x="679" y="598"/>
                  </a:lnTo>
                  <a:lnTo>
                    <a:pt x="679" y="594"/>
                  </a:lnTo>
                  <a:lnTo>
                    <a:pt x="683" y="592"/>
                  </a:lnTo>
                  <a:lnTo>
                    <a:pt x="681" y="588"/>
                  </a:lnTo>
                  <a:lnTo>
                    <a:pt x="677" y="588"/>
                  </a:lnTo>
                  <a:lnTo>
                    <a:pt x="683" y="584"/>
                  </a:lnTo>
                  <a:lnTo>
                    <a:pt x="689" y="570"/>
                  </a:lnTo>
                  <a:lnTo>
                    <a:pt x="681" y="556"/>
                  </a:lnTo>
                  <a:lnTo>
                    <a:pt x="685" y="556"/>
                  </a:lnTo>
                  <a:lnTo>
                    <a:pt x="661" y="538"/>
                  </a:lnTo>
                  <a:lnTo>
                    <a:pt x="657" y="544"/>
                  </a:lnTo>
                  <a:lnTo>
                    <a:pt x="655" y="508"/>
                  </a:lnTo>
                  <a:lnTo>
                    <a:pt x="657" y="504"/>
                  </a:lnTo>
                  <a:lnTo>
                    <a:pt x="661" y="506"/>
                  </a:lnTo>
                  <a:lnTo>
                    <a:pt x="663" y="478"/>
                  </a:lnTo>
                  <a:lnTo>
                    <a:pt x="661" y="472"/>
                  </a:lnTo>
                  <a:lnTo>
                    <a:pt x="665" y="472"/>
                  </a:lnTo>
                  <a:lnTo>
                    <a:pt x="667" y="470"/>
                  </a:lnTo>
                  <a:lnTo>
                    <a:pt x="669" y="464"/>
                  </a:lnTo>
                  <a:lnTo>
                    <a:pt x="669" y="458"/>
                  </a:lnTo>
                  <a:lnTo>
                    <a:pt x="671" y="460"/>
                  </a:lnTo>
                  <a:lnTo>
                    <a:pt x="687" y="438"/>
                  </a:lnTo>
                  <a:lnTo>
                    <a:pt x="721" y="416"/>
                  </a:lnTo>
                  <a:lnTo>
                    <a:pt x="741" y="388"/>
                  </a:lnTo>
                  <a:lnTo>
                    <a:pt x="733" y="370"/>
                  </a:lnTo>
                  <a:lnTo>
                    <a:pt x="741" y="356"/>
                  </a:lnTo>
                  <a:lnTo>
                    <a:pt x="739" y="348"/>
                  </a:lnTo>
                  <a:lnTo>
                    <a:pt x="751" y="338"/>
                  </a:lnTo>
                  <a:lnTo>
                    <a:pt x="753" y="340"/>
                  </a:lnTo>
                  <a:lnTo>
                    <a:pt x="757" y="324"/>
                  </a:lnTo>
                  <a:lnTo>
                    <a:pt x="787" y="330"/>
                  </a:lnTo>
                  <a:lnTo>
                    <a:pt x="787" y="324"/>
                  </a:lnTo>
                  <a:lnTo>
                    <a:pt x="807" y="344"/>
                  </a:lnTo>
                  <a:lnTo>
                    <a:pt x="811" y="362"/>
                  </a:lnTo>
                  <a:lnTo>
                    <a:pt x="795" y="368"/>
                  </a:lnTo>
                  <a:lnTo>
                    <a:pt x="793" y="382"/>
                  </a:lnTo>
                  <a:lnTo>
                    <a:pt x="759" y="424"/>
                  </a:lnTo>
                  <a:lnTo>
                    <a:pt x="751" y="434"/>
                  </a:lnTo>
                  <a:lnTo>
                    <a:pt x="741" y="434"/>
                  </a:lnTo>
                  <a:lnTo>
                    <a:pt x="739" y="444"/>
                  </a:lnTo>
                  <a:lnTo>
                    <a:pt x="733" y="444"/>
                  </a:lnTo>
                  <a:lnTo>
                    <a:pt x="725" y="460"/>
                  </a:lnTo>
                  <a:lnTo>
                    <a:pt x="731" y="478"/>
                  </a:lnTo>
                  <a:lnTo>
                    <a:pt x="729" y="486"/>
                  </a:lnTo>
                  <a:lnTo>
                    <a:pt x="737" y="506"/>
                  </a:lnTo>
                  <a:lnTo>
                    <a:pt x="735" y="506"/>
                  </a:lnTo>
                  <a:lnTo>
                    <a:pt x="735" y="508"/>
                  </a:lnTo>
                  <a:lnTo>
                    <a:pt x="735" y="518"/>
                  </a:lnTo>
                  <a:lnTo>
                    <a:pt x="731" y="528"/>
                  </a:lnTo>
                  <a:lnTo>
                    <a:pt x="733" y="536"/>
                  </a:lnTo>
                  <a:lnTo>
                    <a:pt x="731" y="542"/>
                  </a:lnTo>
                  <a:lnTo>
                    <a:pt x="755" y="558"/>
                  </a:lnTo>
                  <a:lnTo>
                    <a:pt x="747" y="566"/>
                  </a:lnTo>
                  <a:lnTo>
                    <a:pt x="759" y="566"/>
                  </a:lnTo>
                  <a:lnTo>
                    <a:pt x="763" y="560"/>
                  </a:lnTo>
                  <a:lnTo>
                    <a:pt x="767" y="570"/>
                  </a:lnTo>
                  <a:lnTo>
                    <a:pt x="771" y="566"/>
                  </a:lnTo>
                  <a:lnTo>
                    <a:pt x="773" y="570"/>
                  </a:lnTo>
                  <a:lnTo>
                    <a:pt x="793" y="566"/>
                  </a:lnTo>
                  <a:lnTo>
                    <a:pt x="821" y="552"/>
                  </a:lnTo>
                  <a:lnTo>
                    <a:pt x="845" y="546"/>
                  </a:lnTo>
                  <a:lnTo>
                    <a:pt x="845" y="548"/>
                  </a:lnTo>
                  <a:lnTo>
                    <a:pt x="853" y="546"/>
                  </a:lnTo>
                  <a:lnTo>
                    <a:pt x="855" y="546"/>
                  </a:lnTo>
                  <a:lnTo>
                    <a:pt x="855" y="546"/>
                  </a:lnTo>
                  <a:lnTo>
                    <a:pt x="869" y="542"/>
                  </a:lnTo>
                  <a:lnTo>
                    <a:pt x="869" y="544"/>
                  </a:lnTo>
                  <a:lnTo>
                    <a:pt x="865" y="546"/>
                  </a:lnTo>
                  <a:lnTo>
                    <a:pt x="869" y="556"/>
                  </a:lnTo>
                  <a:lnTo>
                    <a:pt x="893" y="562"/>
                  </a:lnTo>
                  <a:lnTo>
                    <a:pt x="897" y="566"/>
                  </a:lnTo>
                  <a:lnTo>
                    <a:pt x="881" y="566"/>
                  </a:lnTo>
                  <a:lnTo>
                    <a:pt x="865" y="576"/>
                  </a:lnTo>
                  <a:lnTo>
                    <a:pt x="859" y="570"/>
                  </a:lnTo>
                  <a:lnTo>
                    <a:pt x="857" y="584"/>
                  </a:lnTo>
                  <a:lnTo>
                    <a:pt x="855" y="586"/>
                  </a:lnTo>
                  <a:lnTo>
                    <a:pt x="815" y="576"/>
                  </a:lnTo>
                  <a:lnTo>
                    <a:pt x="773" y="594"/>
                  </a:lnTo>
                  <a:lnTo>
                    <a:pt x="771" y="612"/>
                  </a:lnTo>
                  <a:lnTo>
                    <a:pt x="775" y="614"/>
                  </a:lnTo>
                  <a:lnTo>
                    <a:pt x="771" y="616"/>
                  </a:lnTo>
                  <a:lnTo>
                    <a:pt x="777" y="630"/>
                  </a:lnTo>
                  <a:lnTo>
                    <a:pt x="791" y="628"/>
                  </a:lnTo>
                  <a:lnTo>
                    <a:pt x="789" y="642"/>
                  </a:lnTo>
                  <a:lnTo>
                    <a:pt x="789" y="642"/>
                  </a:lnTo>
                  <a:lnTo>
                    <a:pt x="789" y="644"/>
                  </a:lnTo>
                  <a:lnTo>
                    <a:pt x="789" y="648"/>
                  </a:lnTo>
                  <a:lnTo>
                    <a:pt x="789" y="648"/>
                  </a:lnTo>
                  <a:lnTo>
                    <a:pt x="787" y="666"/>
                  </a:lnTo>
                  <a:lnTo>
                    <a:pt x="785" y="672"/>
                  </a:lnTo>
                  <a:lnTo>
                    <a:pt x="773" y="668"/>
                  </a:lnTo>
                  <a:lnTo>
                    <a:pt x="757" y="644"/>
                  </a:lnTo>
                  <a:lnTo>
                    <a:pt x="739" y="654"/>
                  </a:lnTo>
                  <a:lnTo>
                    <a:pt x="725" y="684"/>
                  </a:lnTo>
                  <a:lnTo>
                    <a:pt x="725" y="696"/>
                  </a:lnTo>
                  <a:lnTo>
                    <a:pt x="723" y="696"/>
                  </a:lnTo>
                  <a:lnTo>
                    <a:pt x="725" y="702"/>
                  </a:lnTo>
                  <a:lnTo>
                    <a:pt x="725" y="702"/>
                  </a:lnTo>
                  <a:lnTo>
                    <a:pt x="725" y="702"/>
                  </a:lnTo>
                  <a:lnTo>
                    <a:pt x="731" y="730"/>
                  </a:lnTo>
                  <a:lnTo>
                    <a:pt x="709" y="740"/>
                  </a:lnTo>
                  <a:lnTo>
                    <a:pt x="701" y="756"/>
                  </a:lnTo>
                  <a:lnTo>
                    <a:pt x="687" y="762"/>
                  </a:lnTo>
                  <a:lnTo>
                    <a:pt x="685" y="756"/>
                  </a:lnTo>
                  <a:lnTo>
                    <a:pt x="691" y="756"/>
                  </a:lnTo>
                  <a:lnTo>
                    <a:pt x="687" y="744"/>
                  </a:lnTo>
                  <a:lnTo>
                    <a:pt x="657" y="746"/>
                  </a:lnTo>
                  <a:lnTo>
                    <a:pt x="603" y="772"/>
                  </a:lnTo>
                  <a:lnTo>
                    <a:pt x="599" y="776"/>
                  </a:lnTo>
                  <a:lnTo>
                    <a:pt x="587" y="766"/>
                  </a:lnTo>
                  <a:lnTo>
                    <a:pt x="593" y="768"/>
                  </a:lnTo>
                  <a:lnTo>
                    <a:pt x="591" y="758"/>
                  </a:lnTo>
                  <a:lnTo>
                    <a:pt x="591" y="754"/>
                  </a:lnTo>
                  <a:lnTo>
                    <a:pt x="577" y="748"/>
                  </a:lnTo>
                  <a:lnTo>
                    <a:pt x="579" y="752"/>
                  </a:lnTo>
                  <a:lnTo>
                    <a:pt x="579" y="752"/>
                  </a:lnTo>
                  <a:lnTo>
                    <a:pt x="577" y="758"/>
                  </a:lnTo>
                  <a:lnTo>
                    <a:pt x="577" y="758"/>
                  </a:lnTo>
                  <a:lnTo>
                    <a:pt x="571" y="760"/>
                  </a:lnTo>
                  <a:lnTo>
                    <a:pt x="569" y="756"/>
                  </a:lnTo>
                  <a:lnTo>
                    <a:pt x="547" y="772"/>
                  </a:lnTo>
                  <a:lnTo>
                    <a:pt x="539" y="772"/>
                  </a:lnTo>
                  <a:lnTo>
                    <a:pt x="545" y="760"/>
                  </a:lnTo>
                  <a:lnTo>
                    <a:pt x="523" y="758"/>
                  </a:lnTo>
                  <a:lnTo>
                    <a:pt x="521" y="756"/>
                  </a:lnTo>
                  <a:lnTo>
                    <a:pt x="521" y="746"/>
                  </a:lnTo>
                  <a:lnTo>
                    <a:pt x="517" y="744"/>
                  </a:lnTo>
                  <a:lnTo>
                    <a:pt x="515" y="738"/>
                  </a:lnTo>
                  <a:lnTo>
                    <a:pt x="517" y="728"/>
                  </a:lnTo>
                  <a:close/>
                  <a:moveTo>
                    <a:pt x="835" y="1176"/>
                  </a:moveTo>
                  <a:lnTo>
                    <a:pt x="835" y="1182"/>
                  </a:lnTo>
                  <a:lnTo>
                    <a:pt x="831" y="1176"/>
                  </a:lnTo>
                  <a:lnTo>
                    <a:pt x="835" y="1176"/>
                  </a:lnTo>
                  <a:close/>
                  <a:moveTo>
                    <a:pt x="797" y="1140"/>
                  </a:moveTo>
                  <a:lnTo>
                    <a:pt x="791" y="1142"/>
                  </a:lnTo>
                  <a:lnTo>
                    <a:pt x="795" y="1140"/>
                  </a:lnTo>
                  <a:lnTo>
                    <a:pt x="797" y="1140"/>
                  </a:lnTo>
                  <a:close/>
                  <a:moveTo>
                    <a:pt x="765" y="1206"/>
                  </a:moveTo>
                  <a:lnTo>
                    <a:pt x="765" y="1206"/>
                  </a:lnTo>
                  <a:lnTo>
                    <a:pt x="755" y="1202"/>
                  </a:lnTo>
                  <a:lnTo>
                    <a:pt x="759" y="1202"/>
                  </a:lnTo>
                  <a:lnTo>
                    <a:pt x="765" y="1206"/>
                  </a:lnTo>
                  <a:close/>
                  <a:moveTo>
                    <a:pt x="765" y="1188"/>
                  </a:moveTo>
                  <a:lnTo>
                    <a:pt x="765" y="1188"/>
                  </a:lnTo>
                  <a:lnTo>
                    <a:pt x="765" y="1190"/>
                  </a:lnTo>
                  <a:lnTo>
                    <a:pt x="765" y="1188"/>
                  </a:lnTo>
                  <a:close/>
                  <a:moveTo>
                    <a:pt x="731" y="732"/>
                  </a:moveTo>
                  <a:lnTo>
                    <a:pt x="729" y="740"/>
                  </a:lnTo>
                  <a:lnTo>
                    <a:pt x="725" y="738"/>
                  </a:lnTo>
                  <a:lnTo>
                    <a:pt x="731" y="730"/>
                  </a:lnTo>
                  <a:lnTo>
                    <a:pt x="731" y="732"/>
                  </a:lnTo>
                  <a:lnTo>
                    <a:pt x="731" y="732"/>
                  </a:lnTo>
                  <a:close/>
                  <a:moveTo>
                    <a:pt x="435" y="800"/>
                  </a:moveTo>
                  <a:lnTo>
                    <a:pt x="433" y="810"/>
                  </a:lnTo>
                  <a:lnTo>
                    <a:pt x="437" y="810"/>
                  </a:lnTo>
                  <a:lnTo>
                    <a:pt x="435" y="814"/>
                  </a:lnTo>
                  <a:lnTo>
                    <a:pt x="429" y="806"/>
                  </a:lnTo>
                  <a:lnTo>
                    <a:pt x="435" y="800"/>
                  </a:lnTo>
                  <a:close/>
                  <a:moveTo>
                    <a:pt x="433" y="822"/>
                  </a:moveTo>
                  <a:lnTo>
                    <a:pt x="431" y="822"/>
                  </a:lnTo>
                  <a:lnTo>
                    <a:pt x="431" y="818"/>
                  </a:lnTo>
                  <a:lnTo>
                    <a:pt x="435" y="816"/>
                  </a:lnTo>
                  <a:lnTo>
                    <a:pt x="433" y="820"/>
                  </a:lnTo>
                  <a:lnTo>
                    <a:pt x="433" y="822"/>
                  </a:lnTo>
                  <a:close/>
                  <a:moveTo>
                    <a:pt x="611" y="1736"/>
                  </a:moveTo>
                  <a:lnTo>
                    <a:pt x="611" y="1736"/>
                  </a:lnTo>
                  <a:lnTo>
                    <a:pt x="607" y="1736"/>
                  </a:lnTo>
                  <a:lnTo>
                    <a:pt x="605" y="1738"/>
                  </a:lnTo>
                  <a:lnTo>
                    <a:pt x="607" y="1738"/>
                  </a:lnTo>
                  <a:lnTo>
                    <a:pt x="601" y="1742"/>
                  </a:lnTo>
                  <a:lnTo>
                    <a:pt x="583" y="1718"/>
                  </a:lnTo>
                  <a:lnTo>
                    <a:pt x="583" y="1714"/>
                  </a:lnTo>
                  <a:lnTo>
                    <a:pt x="583" y="1714"/>
                  </a:lnTo>
                  <a:lnTo>
                    <a:pt x="587" y="1714"/>
                  </a:lnTo>
                  <a:lnTo>
                    <a:pt x="593" y="1716"/>
                  </a:lnTo>
                  <a:lnTo>
                    <a:pt x="597" y="1728"/>
                  </a:lnTo>
                  <a:lnTo>
                    <a:pt x="615" y="1730"/>
                  </a:lnTo>
                  <a:lnTo>
                    <a:pt x="615" y="1734"/>
                  </a:lnTo>
                  <a:lnTo>
                    <a:pt x="611" y="1736"/>
                  </a:lnTo>
                  <a:close/>
                  <a:moveTo>
                    <a:pt x="897" y="2112"/>
                  </a:moveTo>
                  <a:lnTo>
                    <a:pt x="891" y="2102"/>
                  </a:lnTo>
                  <a:lnTo>
                    <a:pt x="889" y="2086"/>
                  </a:lnTo>
                  <a:lnTo>
                    <a:pt x="887" y="2078"/>
                  </a:lnTo>
                  <a:lnTo>
                    <a:pt x="887" y="2056"/>
                  </a:lnTo>
                  <a:lnTo>
                    <a:pt x="891" y="2064"/>
                  </a:lnTo>
                  <a:lnTo>
                    <a:pt x="897" y="2092"/>
                  </a:lnTo>
                  <a:lnTo>
                    <a:pt x="893" y="2102"/>
                  </a:lnTo>
                  <a:lnTo>
                    <a:pt x="907" y="2112"/>
                  </a:lnTo>
                  <a:lnTo>
                    <a:pt x="909" y="2120"/>
                  </a:lnTo>
                  <a:lnTo>
                    <a:pt x="897" y="2112"/>
                  </a:lnTo>
                  <a:close/>
                  <a:moveTo>
                    <a:pt x="917" y="2144"/>
                  </a:moveTo>
                  <a:lnTo>
                    <a:pt x="913" y="2140"/>
                  </a:lnTo>
                  <a:lnTo>
                    <a:pt x="913" y="2136"/>
                  </a:lnTo>
                  <a:lnTo>
                    <a:pt x="913" y="2136"/>
                  </a:lnTo>
                  <a:lnTo>
                    <a:pt x="911" y="2134"/>
                  </a:lnTo>
                  <a:lnTo>
                    <a:pt x="911" y="2130"/>
                  </a:lnTo>
                  <a:lnTo>
                    <a:pt x="911" y="2132"/>
                  </a:lnTo>
                  <a:lnTo>
                    <a:pt x="909" y="2124"/>
                  </a:lnTo>
                  <a:lnTo>
                    <a:pt x="917" y="2142"/>
                  </a:lnTo>
                  <a:lnTo>
                    <a:pt x="917" y="2144"/>
                  </a:lnTo>
                  <a:close/>
                  <a:moveTo>
                    <a:pt x="921" y="1950"/>
                  </a:moveTo>
                  <a:lnTo>
                    <a:pt x="913" y="1958"/>
                  </a:lnTo>
                  <a:lnTo>
                    <a:pt x="911" y="1958"/>
                  </a:lnTo>
                  <a:lnTo>
                    <a:pt x="911" y="1954"/>
                  </a:lnTo>
                  <a:lnTo>
                    <a:pt x="921" y="1946"/>
                  </a:lnTo>
                  <a:lnTo>
                    <a:pt x="921" y="1950"/>
                  </a:lnTo>
                  <a:close/>
                  <a:moveTo>
                    <a:pt x="917" y="1358"/>
                  </a:moveTo>
                  <a:lnTo>
                    <a:pt x="913" y="1360"/>
                  </a:lnTo>
                  <a:lnTo>
                    <a:pt x="911" y="1358"/>
                  </a:lnTo>
                  <a:lnTo>
                    <a:pt x="877" y="1372"/>
                  </a:lnTo>
                  <a:lnTo>
                    <a:pt x="839" y="1358"/>
                  </a:lnTo>
                  <a:lnTo>
                    <a:pt x="807" y="1356"/>
                  </a:lnTo>
                  <a:lnTo>
                    <a:pt x="803" y="1348"/>
                  </a:lnTo>
                  <a:lnTo>
                    <a:pt x="771" y="1342"/>
                  </a:lnTo>
                  <a:lnTo>
                    <a:pt x="765" y="1332"/>
                  </a:lnTo>
                  <a:lnTo>
                    <a:pt x="747" y="1326"/>
                  </a:lnTo>
                  <a:lnTo>
                    <a:pt x="727" y="1330"/>
                  </a:lnTo>
                  <a:lnTo>
                    <a:pt x="705" y="1346"/>
                  </a:lnTo>
                  <a:lnTo>
                    <a:pt x="703" y="1358"/>
                  </a:lnTo>
                  <a:lnTo>
                    <a:pt x="707" y="1368"/>
                  </a:lnTo>
                  <a:lnTo>
                    <a:pt x="703" y="1376"/>
                  </a:lnTo>
                  <a:lnTo>
                    <a:pt x="687" y="1384"/>
                  </a:lnTo>
                  <a:lnTo>
                    <a:pt x="665" y="1370"/>
                  </a:lnTo>
                  <a:lnTo>
                    <a:pt x="631" y="1362"/>
                  </a:lnTo>
                  <a:lnTo>
                    <a:pt x="619" y="1340"/>
                  </a:lnTo>
                  <a:lnTo>
                    <a:pt x="591" y="1330"/>
                  </a:lnTo>
                  <a:lnTo>
                    <a:pt x="567" y="1330"/>
                  </a:lnTo>
                  <a:lnTo>
                    <a:pt x="549" y="1322"/>
                  </a:lnTo>
                  <a:lnTo>
                    <a:pt x="549" y="1322"/>
                  </a:lnTo>
                  <a:lnTo>
                    <a:pt x="547" y="1320"/>
                  </a:lnTo>
                  <a:lnTo>
                    <a:pt x="545" y="1320"/>
                  </a:lnTo>
                  <a:lnTo>
                    <a:pt x="545" y="1320"/>
                  </a:lnTo>
                  <a:lnTo>
                    <a:pt x="545" y="1320"/>
                  </a:lnTo>
                  <a:lnTo>
                    <a:pt x="541" y="1314"/>
                  </a:lnTo>
                  <a:lnTo>
                    <a:pt x="541" y="1314"/>
                  </a:lnTo>
                  <a:lnTo>
                    <a:pt x="539" y="1304"/>
                  </a:lnTo>
                  <a:lnTo>
                    <a:pt x="531" y="1312"/>
                  </a:lnTo>
                  <a:lnTo>
                    <a:pt x="527" y="1310"/>
                  </a:lnTo>
                  <a:lnTo>
                    <a:pt x="523" y="1306"/>
                  </a:lnTo>
                  <a:lnTo>
                    <a:pt x="527" y="1306"/>
                  </a:lnTo>
                  <a:lnTo>
                    <a:pt x="527" y="1298"/>
                  </a:lnTo>
                  <a:lnTo>
                    <a:pt x="541" y="1288"/>
                  </a:lnTo>
                  <a:lnTo>
                    <a:pt x="545" y="1276"/>
                  </a:lnTo>
                  <a:lnTo>
                    <a:pt x="545" y="1266"/>
                  </a:lnTo>
                  <a:lnTo>
                    <a:pt x="537" y="1260"/>
                  </a:lnTo>
                  <a:lnTo>
                    <a:pt x="535" y="1256"/>
                  </a:lnTo>
                  <a:lnTo>
                    <a:pt x="545" y="1238"/>
                  </a:lnTo>
                  <a:lnTo>
                    <a:pt x="543" y="1230"/>
                  </a:lnTo>
                  <a:lnTo>
                    <a:pt x="531" y="1238"/>
                  </a:lnTo>
                  <a:lnTo>
                    <a:pt x="531" y="1238"/>
                  </a:lnTo>
                  <a:lnTo>
                    <a:pt x="529" y="1228"/>
                  </a:lnTo>
                  <a:lnTo>
                    <a:pt x="515" y="1226"/>
                  </a:lnTo>
                  <a:lnTo>
                    <a:pt x="499" y="1234"/>
                  </a:lnTo>
                  <a:lnTo>
                    <a:pt x="483" y="1236"/>
                  </a:lnTo>
                  <a:lnTo>
                    <a:pt x="471" y="1230"/>
                  </a:lnTo>
                  <a:lnTo>
                    <a:pt x="465" y="1234"/>
                  </a:lnTo>
                  <a:lnTo>
                    <a:pt x="455" y="1230"/>
                  </a:lnTo>
                  <a:lnTo>
                    <a:pt x="435" y="1240"/>
                  </a:lnTo>
                  <a:lnTo>
                    <a:pt x="429" y="1236"/>
                  </a:lnTo>
                  <a:lnTo>
                    <a:pt x="409" y="1234"/>
                  </a:lnTo>
                  <a:lnTo>
                    <a:pt x="360" y="1244"/>
                  </a:lnTo>
                  <a:lnTo>
                    <a:pt x="340" y="1254"/>
                  </a:lnTo>
                  <a:lnTo>
                    <a:pt x="336" y="1258"/>
                  </a:lnTo>
                  <a:lnTo>
                    <a:pt x="320" y="1262"/>
                  </a:lnTo>
                  <a:lnTo>
                    <a:pt x="312" y="1272"/>
                  </a:lnTo>
                  <a:lnTo>
                    <a:pt x="300" y="1276"/>
                  </a:lnTo>
                  <a:lnTo>
                    <a:pt x="280" y="1272"/>
                  </a:lnTo>
                  <a:lnTo>
                    <a:pt x="256" y="1274"/>
                  </a:lnTo>
                  <a:lnTo>
                    <a:pt x="246" y="1270"/>
                  </a:lnTo>
                  <a:lnTo>
                    <a:pt x="236" y="1258"/>
                  </a:lnTo>
                  <a:lnTo>
                    <a:pt x="236" y="1258"/>
                  </a:lnTo>
                  <a:lnTo>
                    <a:pt x="258" y="1242"/>
                  </a:lnTo>
                  <a:lnTo>
                    <a:pt x="302" y="1240"/>
                  </a:lnTo>
                  <a:lnTo>
                    <a:pt x="314" y="1222"/>
                  </a:lnTo>
                  <a:lnTo>
                    <a:pt x="326" y="1222"/>
                  </a:lnTo>
                  <a:lnTo>
                    <a:pt x="332" y="1204"/>
                  </a:lnTo>
                  <a:lnTo>
                    <a:pt x="342" y="1196"/>
                  </a:lnTo>
                  <a:lnTo>
                    <a:pt x="344" y="1190"/>
                  </a:lnTo>
                  <a:lnTo>
                    <a:pt x="336" y="1184"/>
                  </a:lnTo>
                  <a:lnTo>
                    <a:pt x="334" y="1176"/>
                  </a:lnTo>
                  <a:lnTo>
                    <a:pt x="354" y="1144"/>
                  </a:lnTo>
                  <a:lnTo>
                    <a:pt x="395" y="1118"/>
                  </a:lnTo>
                  <a:lnTo>
                    <a:pt x="401" y="1104"/>
                  </a:lnTo>
                  <a:lnTo>
                    <a:pt x="397" y="1100"/>
                  </a:lnTo>
                  <a:lnTo>
                    <a:pt x="395" y="1092"/>
                  </a:lnTo>
                  <a:lnTo>
                    <a:pt x="397" y="1084"/>
                  </a:lnTo>
                  <a:lnTo>
                    <a:pt x="411" y="1076"/>
                  </a:lnTo>
                  <a:lnTo>
                    <a:pt x="429" y="1078"/>
                  </a:lnTo>
                  <a:lnTo>
                    <a:pt x="451" y="1088"/>
                  </a:lnTo>
                  <a:lnTo>
                    <a:pt x="477" y="1068"/>
                  </a:lnTo>
                  <a:lnTo>
                    <a:pt x="489" y="1064"/>
                  </a:lnTo>
                  <a:lnTo>
                    <a:pt x="499" y="1054"/>
                  </a:lnTo>
                  <a:lnTo>
                    <a:pt x="523" y="1062"/>
                  </a:lnTo>
                  <a:lnTo>
                    <a:pt x="531" y="1086"/>
                  </a:lnTo>
                  <a:lnTo>
                    <a:pt x="543" y="1104"/>
                  </a:lnTo>
                  <a:lnTo>
                    <a:pt x="551" y="1106"/>
                  </a:lnTo>
                  <a:lnTo>
                    <a:pt x="579" y="1134"/>
                  </a:lnTo>
                  <a:lnTo>
                    <a:pt x="591" y="1134"/>
                  </a:lnTo>
                  <a:lnTo>
                    <a:pt x="603" y="1148"/>
                  </a:lnTo>
                  <a:lnTo>
                    <a:pt x="611" y="1148"/>
                  </a:lnTo>
                  <a:lnTo>
                    <a:pt x="615" y="1158"/>
                  </a:lnTo>
                  <a:lnTo>
                    <a:pt x="625" y="1166"/>
                  </a:lnTo>
                  <a:lnTo>
                    <a:pt x="627" y="1164"/>
                  </a:lnTo>
                  <a:lnTo>
                    <a:pt x="635" y="1188"/>
                  </a:lnTo>
                  <a:lnTo>
                    <a:pt x="629" y="1192"/>
                  </a:lnTo>
                  <a:lnTo>
                    <a:pt x="627" y="1200"/>
                  </a:lnTo>
                  <a:lnTo>
                    <a:pt x="593" y="1208"/>
                  </a:lnTo>
                  <a:lnTo>
                    <a:pt x="583" y="1202"/>
                  </a:lnTo>
                  <a:lnTo>
                    <a:pt x="569" y="1202"/>
                  </a:lnTo>
                  <a:lnTo>
                    <a:pt x="567" y="1210"/>
                  </a:lnTo>
                  <a:lnTo>
                    <a:pt x="569" y="1220"/>
                  </a:lnTo>
                  <a:lnTo>
                    <a:pt x="601" y="1234"/>
                  </a:lnTo>
                  <a:lnTo>
                    <a:pt x="609" y="1242"/>
                  </a:lnTo>
                  <a:lnTo>
                    <a:pt x="621" y="1242"/>
                  </a:lnTo>
                  <a:lnTo>
                    <a:pt x="621" y="1240"/>
                  </a:lnTo>
                  <a:lnTo>
                    <a:pt x="623" y="1232"/>
                  </a:lnTo>
                  <a:lnTo>
                    <a:pt x="621" y="1224"/>
                  </a:lnTo>
                  <a:lnTo>
                    <a:pt x="627" y="1210"/>
                  </a:lnTo>
                  <a:lnTo>
                    <a:pt x="627" y="1214"/>
                  </a:lnTo>
                  <a:lnTo>
                    <a:pt x="637" y="1214"/>
                  </a:lnTo>
                  <a:lnTo>
                    <a:pt x="647" y="1202"/>
                  </a:lnTo>
                  <a:lnTo>
                    <a:pt x="649" y="1190"/>
                  </a:lnTo>
                  <a:lnTo>
                    <a:pt x="659" y="1186"/>
                  </a:lnTo>
                  <a:lnTo>
                    <a:pt x="659" y="1174"/>
                  </a:lnTo>
                  <a:lnTo>
                    <a:pt x="649" y="1166"/>
                  </a:lnTo>
                  <a:lnTo>
                    <a:pt x="651" y="1154"/>
                  </a:lnTo>
                  <a:lnTo>
                    <a:pt x="657" y="1150"/>
                  </a:lnTo>
                  <a:lnTo>
                    <a:pt x="669" y="1158"/>
                  </a:lnTo>
                  <a:lnTo>
                    <a:pt x="681" y="1170"/>
                  </a:lnTo>
                  <a:lnTo>
                    <a:pt x="685" y="1158"/>
                  </a:lnTo>
                  <a:lnTo>
                    <a:pt x="673" y="1142"/>
                  </a:lnTo>
                  <a:lnTo>
                    <a:pt x="637" y="1124"/>
                  </a:lnTo>
                  <a:lnTo>
                    <a:pt x="641" y="1114"/>
                  </a:lnTo>
                  <a:lnTo>
                    <a:pt x="637" y="1110"/>
                  </a:lnTo>
                  <a:lnTo>
                    <a:pt x="621" y="1112"/>
                  </a:lnTo>
                  <a:lnTo>
                    <a:pt x="611" y="1106"/>
                  </a:lnTo>
                  <a:lnTo>
                    <a:pt x="601" y="1096"/>
                  </a:lnTo>
                  <a:lnTo>
                    <a:pt x="591" y="1068"/>
                  </a:lnTo>
                  <a:lnTo>
                    <a:pt x="571" y="1054"/>
                  </a:lnTo>
                  <a:lnTo>
                    <a:pt x="567" y="1044"/>
                  </a:lnTo>
                  <a:lnTo>
                    <a:pt x="571" y="1034"/>
                  </a:lnTo>
                  <a:lnTo>
                    <a:pt x="567" y="1030"/>
                  </a:lnTo>
                  <a:lnTo>
                    <a:pt x="567" y="1026"/>
                  </a:lnTo>
                  <a:lnTo>
                    <a:pt x="583" y="1016"/>
                  </a:lnTo>
                  <a:lnTo>
                    <a:pt x="587" y="1016"/>
                  </a:lnTo>
                  <a:lnTo>
                    <a:pt x="589" y="1020"/>
                  </a:lnTo>
                  <a:lnTo>
                    <a:pt x="587" y="1030"/>
                  </a:lnTo>
                  <a:lnTo>
                    <a:pt x="593" y="1040"/>
                  </a:lnTo>
                  <a:lnTo>
                    <a:pt x="599" y="1042"/>
                  </a:lnTo>
                  <a:lnTo>
                    <a:pt x="603" y="1034"/>
                  </a:lnTo>
                  <a:lnTo>
                    <a:pt x="613" y="1040"/>
                  </a:lnTo>
                  <a:lnTo>
                    <a:pt x="615" y="1048"/>
                  </a:lnTo>
                  <a:lnTo>
                    <a:pt x="621" y="1052"/>
                  </a:lnTo>
                  <a:lnTo>
                    <a:pt x="615" y="1056"/>
                  </a:lnTo>
                  <a:lnTo>
                    <a:pt x="635" y="1076"/>
                  </a:lnTo>
                  <a:lnTo>
                    <a:pt x="651" y="1078"/>
                  </a:lnTo>
                  <a:lnTo>
                    <a:pt x="657" y="1084"/>
                  </a:lnTo>
                  <a:lnTo>
                    <a:pt x="655" y="1084"/>
                  </a:lnTo>
                  <a:lnTo>
                    <a:pt x="655" y="1088"/>
                  </a:lnTo>
                  <a:lnTo>
                    <a:pt x="669" y="1092"/>
                  </a:lnTo>
                  <a:lnTo>
                    <a:pt x="675" y="1098"/>
                  </a:lnTo>
                  <a:lnTo>
                    <a:pt x="677" y="1100"/>
                  </a:lnTo>
                  <a:lnTo>
                    <a:pt x="677" y="1100"/>
                  </a:lnTo>
                  <a:lnTo>
                    <a:pt x="693" y="1116"/>
                  </a:lnTo>
                  <a:lnTo>
                    <a:pt x="693" y="1116"/>
                  </a:lnTo>
                  <a:lnTo>
                    <a:pt x="695" y="1116"/>
                  </a:lnTo>
                  <a:lnTo>
                    <a:pt x="699" y="1120"/>
                  </a:lnTo>
                  <a:lnTo>
                    <a:pt x="699" y="1118"/>
                  </a:lnTo>
                  <a:lnTo>
                    <a:pt x="699" y="1118"/>
                  </a:lnTo>
                  <a:lnTo>
                    <a:pt x="697" y="1128"/>
                  </a:lnTo>
                  <a:lnTo>
                    <a:pt x="697" y="1148"/>
                  </a:lnTo>
                  <a:lnTo>
                    <a:pt x="691" y="1148"/>
                  </a:lnTo>
                  <a:lnTo>
                    <a:pt x="707" y="1166"/>
                  </a:lnTo>
                  <a:lnTo>
                    <a:pt x="699" y="1166"/>
                  </a:lnTo>
                  <a:lnTo>
                    <a:pt x="711" y="1178"/>
                  </a:lnTo>
                  <a:lnTo>
                    <a:pt x="715" y="1176"/>
                  </a:lnTo>
                  <a:lnTo>
                    <a:pt x="713" y="1172"/>
                  </a:lnTo>
                  <a:lnTo>
                    <a:pt x="723" y="1186"/>
                  </a:lnTo>
                  <a:lnTo>
                    <a:pt x="723" y="1186"/>
                  </a:lnTo>
                  <a:lnTo>
                    <a:pt x="719" y="1186"/>
                  </a:lnTo>
                  <a:lnTo>
                    <a:pt x="731" y="1204"/>
                  </a:lnTo>
                  <a:lnTo>
                    <a:pt x="735" y="1204"/>
                  </a:lnTo>
                  <a:lnTo>
                    <a:pt x="729" y="1214"/>
                  </a:lnTo>
                  <a:lnTo>
                    <a:pt x="739" y="1228"/>
                  </a:lnTo>
                  <a:lnTo>
                    <a:pt x="739" y="1238"/>
                  </a:lnTo>
                  <a:lnTo>
                    <a:pt x="745" y="1244"/>
                  </a:lnTo>
                  <a:lnTo>
                    <a:pt x="747" y="1238"/>
                  </a:lnTo>
                  <a:lnTo>
                    <a:pt x="753" y="1252"/>
                  </a:lnTo>
                  <a:lnTo>
                    <a:pt x="761" y="1242"/>
                  </a:lnTo>
                  <a:lnTo>
                    <a:pt x="775" y="1256"/>
                  </a:lnTo>
                  <a:lnTo>
                    <a:pt x="767" y="1228"/>
                  </a:lnTo>
                  <a:lnTo>
                    <a:pt x="769" y="1230"/>
                  </a:lnTo>
                  <a:lnTo>
                    <a:pt x="779" y="1222"/>
                  </a:lnTo>
                  <a:lnTo>
                    <a:pt x="773" y="1212"/>
                  </a:lnTo>
                  <a:lnTo>
                    <a:pt x="777" y="1212"/>
                  </a:lnTo>
                  <a:lnTo>
                    <a:pt x="789" y="1224"/>
                  </a:lnTo>
                  <a:lnTo>
                    <a:pt x="789" y="1206"/>
                  </a:lnTo>
                  <a:lnTo>
                    <a:pt x="789" y="1206"/>
                  </a:lnTo>
                  <a:lnTo>
                    <a:pt x="793" y="1214"/>
                  </a:lnTo>
                  <a:lnTo>
                    <a:pt x="799" y="1214"/>
                  </a:lnTo>
                  <a:lnTo>
                    <a:pt x="809" y="1228"/>
                  </a:lnTo>
                  <a:lnTo>
                    <a:pt x="809" y="1210"/>
                  </a:lnTo>
                  <a:lnTo>
                    <a:pt x="801" y="1208"/>
                  </a:lnTo>
                  <a:lnTo>
                    <a:pt x="801" y="1208"/>
                  </a:lnTo>
                  <a:lnTo>
                    <a:pt x="791" y="1192"/>
                  </a:lnTo>
                  <a:lnTo>
                    <a:pt x="775" y="1182"/>
                  </a:lnTo>
                  <a:lnTo>
                    <a:pt x="763" y="1162"/>
                  </a:lnTo>
                  <a:lnTo>
                    <a:pt x="763" y="1154"/>
                  </a:lnTo>
                  <a:lnTo>
                    <a:pt x="781" y="1170"/>
                  </a:lnTo>
                  <a:lnTo>
                    <a:pt x="779" y="1160"/>
                  </a:lnTo>
                  <a:lnTo>
                    <a:pt x="791" y="1168"/>
                  </a:lnTo>
                  <a:lnTo>
                    <a:pt x="787" y="1158"/>
                  </a:lnTo>
                  <a:lnTo>
                    <a:pt x="791" y="1158"/>
                  </a:lnTo>
                  <a:lnTo>
                    <a:pt x="793" y="1154"/>
                  </a:lnTo>
                  <a:lnTo>
                    <a:pt x="785" y="1148"/>
                  </a:lnTo>
                  <a:lnTo>
                    <a:pt x="791" y="1144"/>
                  </a:lnTo>
                  <a:lnTo>
                    <a:pt x="801" y="1152"/>
                  </a:lnTo>
                  <a:lnTo>
                    <a:pt x="803" y="1140"/>
                  </a:lnTo>
                  <a:lnTo>
                    <a:pt x="803" y="1140"/>
                  </a:lnTo>
                  <a:lnTo>
                    <a:pt x="821" y="1144"/>
                  </a:lnTo>
                  <a:lnTo>
                    <a:pt x="821" y="1144"/>
                  </a:lnTo>
                  <a:lnTo>
                    <a:pt x="825" y="1146"/>
                  </a:lnTo>
                  <a:lnTo>
                    <a:pt x="825" y="1146"/>
                  </a:lnTo>
                  <a:lnTo>
                    <a:pt x="825" y="1146"/>
                  </a:lnTo>
                  <a:lnTo>
                    <a:pt x="829" y="1148"/>
                  </a:lnTo>
                  <a:lnTo>
                    <a:pt x="825" y="1150"/>
                  </a:lnTo>
                  <a:lnTo>
                    <a:pt x="825" y="1166"/>
                  </a:lnTo>
                  <a:lnTo>
                    <a:pt x="827" y="1162"/>
                  </a:lnTo>
                  <a:lnTo>
                    <a:pt x="823" y="1178"/>
                  </a:lnTo>
                  <a:lnTo>
                    <a:pt x="823" y="1178"/>
                  </a:lnTo>
                  <a:lnTo>
                    <a:pt x="813" y="1184"/>
                  </a:lnTo>
                  <a:lnTo>
                    <a:pt x="837" y="1188"/>
                  </a:lnTo>
                  <a:lnTo>
                    <a:pt x="839" y="1190"/>
                  </a:lnTo>
                  <a:lnTo>
                    <a:pt x="835" y="1194"/>
                  </a:lnTo>
                  <a:lnTo>
                    <a:pt x="831" y="1188"/>
                  </a:lnTo>
                  <a:lnTo>
                    <a:pt x="829" y="1196"/>
                  </a:lnTo>
                  <a:lnTo>
                    <a:pt x="817" y="1190"/>
                  </a:lnTo>
                  <a:lnTo>
                    <a:pt x="821" y="1212"/>
                  </a:lnTo>
                  <a:lnTo>
                    <a:pt x="827" y="1200"/>
                  </a:lnTo>
                  <a:lnTo>
                    <a:pt x="827" y="1206"/>
                  </a:lnTo>
                  <a:lnTo>
                    <a:pt x="843" y="1212"/>
                  </a:lnTo>
                  <a:lnTo>
                    <a:pt x="841" y="1220"/>
                  </a:lnTo>
                  <a:lnTo>
                    <a:pt x="847" y="1220"/>
                  </a:lnTo>
                  <a:lnTo>
                    <a:pt x="845" y="1224"/>
                  </a:lnTo>
                  <a:lnTo>
                    <a:pt x="849" y="1230"/>
                  </a:lnTo>
                  <a:lnTo>
                    <a:pt x="843" y="1236"/>
                  </a:lnTo>
                  <a:lnTo>
                    <a:pt x="857" y="1236"/>
                  </a:lnTo>
                  <a:lnTo>
                    <a:pt x="849" y="1240"/>
                  </a:lnTo>
                  <a:lnTo>
                    <a:pt x="851" y="1244"/>
                  </a:lnTo>
                  <a:lnTo>
                    <a:pt x="861" y="1242"/>
                  </a:lnTo>
                  <a:lnTo>
                    <a:pt x="861" y="1248"/>
                  </a:lnTo>
                  <a:lnTo>
                    <a:pt x="861" y="1246"/>
                  </a:lnTo>
                  <a:lnTo>
                    <a:pt x="855" y="1252"/>
                  </a:lnTo>
                  <a:lnTo>
                    <a:pt x="855" y="1262"/>
                  </a:lnTo>
                  <a:lnTo>
                    <a:pt x="865" y="1258"/>
                  </a:lnTo>
                  <a:lnTo>
                    <a:pt x="871" y="1242"/>
                  </a:lnTo>
                  <a:lnTo>
                    <a:pt x="871" y="1242"/>
                  </a:lnTo>
                  <a:lnTo>
                    <a:pt x="877" y="1246"/>
                  </a:lnTo>
                  <a:lnTo>
                    <a:pt x="881" y="1244"/>
                  </a:lnTo>
                  <a:lnTo>
                    <a:pt x="883" y="1252"/>
                  </a:lnTo>
                  <a:lnTo>
                    <a:pt x="897" y="1258"/>
                  </a:lnTo>
                  <a:lnTo>
                    <a:pt x="911" y="1252"/>
                  </a:lnTo>
                  <a:lnTo>
                    <a:pt x="913" y="1240"/>
                  </a:lnTo>
                  <a:lnTo>
                    <a:pt x="915" y="1240"/>
                  </a:lnTo>
                  <a:lnTo>
                    <a:pt x="953" y="1260"/>
                  </a:lnTo>
                  <a:lnTo>
                    <a:pt x="977" y="1252"/>
                  </a:lnTo>
                  <a:lnTo>
                    <a:pt x="985" y="1244"/>
                  </a:lnTo>
                  <a:lnTo>
                    <a:pt x="991" y="1242"/>
                  </a:lnTo>
                  <a:lnTo>
                    <a:pt x="1003" y="1248"/>
                  </a:lnTo>
                  <a:lnTo>
                    <a:pt x="1011" y="1240"/>
                  </a:lnTo>
                  <a:lnTo>
                    <a:pt x="1011" y="1242"/>
                  </a:lnTo>
                  <a:lnTo>
                    <a:pt x="1009" y="1244"/>
                  </a:lnTo>
                  <a:lnTo>
                    <a:pt x="1007" y="1252"/>
                  </a:lnTo>
                  <a:lnTo>
                    <a:pt x="1007" y="1252"/>
                  </a:lnTo>
                  <a:lnTo>
                    <a:pt x="1007" y="1258"/>
                  </a:lnTo>
                  <a:lnTo>
                    <a:pt x="1007" y="1258"/>
                  </a:lnTo>
                  <a:lnTo>
                    <a:pt x="1007" y="1258"/>
                  </a:lnTo>
                  <a:lnTo>
                    <a:pt x="1007" y="1262"/>
                  </a:lnTo>
                  <a:lnTo>
                    <a:pt x="1009" y="1286"/>
                  </a:lnTo>
                  <a:lnTo>
                    <a:pt x="991" y="1320"/>
                  </a:lnTo>
                  <a:lnTo>
                    <a:pt x="989" y="1320"/>
                  </a:lnTo>
                  <a:lnTo>
                    <a:pt x="989" y="1322"/>
                  </a:lnTo>
                  <a:lnTo>
                    <a:pt x="987" y="1326"/>
                  </a:lnTo>
                  <a:lnTo>
                    <a:pt x="989" y="1326"/>
                  </a:lnTo>
                  <a:lnTo>
                    <a:pt x="979" y="1354"/>
                  </a:lnTo>
                  <a:lnTo>
                    <a:pt x="973" y="1364"/>
                  </a:lnTo>
                  <a:lnTo>
                    <a:pt x="957" y="1368"/>
                  </a:lnTo>
                  <a:lnTo>
                    <a:pt x="947" y="1368"/>
                  </a:lnTo>
                  <a:lnTo>
                    <a:pt x="939" y="1362"/>
                  </a:lnTo>
                  <a:lnTo>
                    <a:pt x="935" y="1356"/>
                  </a:lnTo>
                  <a:lnTo>
                    <a:pt x="917" y="1358"/>
                  </a:lnTo>
                  <a:close/>
                  <a:moveTo>
                    <a:pt x="769" y="1182"/>
                  </a:moveTo>
                  <a:lnTo>
                    <a:pt x="773" y="1184"/>
                  </a:lnTo>
                  <a:lnTo>
                    <a:pt x="769" y="1186"/>
                  </a:lnTo>
                  <a:lnTo>
                    <a:pt x="769" y="1182"/>
                  </a:lnTo>
                  <a:close/>
                  <a:moveTo>
                    <a:pt x="955" y="2026"/>
                  </a:moveTo>
                  <a:lnTo>
                    <a:pt x="955" y="2028"/>
                  </a:lnTo>
                  <a:lnTo>
                    <a:pt x="955" y="2026"/>
                  </a:lnTo>
                  <a:lnTo>
                    <a:pt x="949" y="2028"/>
                  </a:lnTo>
                  <a:lnTo>
                    <a:pt x="941" y="2018"/>
                  </a:lnTo>
                  <a:lnTo>
                    <a:pt x="939" y="2028"/>
                  </a:lnTo>
                  <a:lnTo>
                    <a:pt x="937" y="2028"/>
                  </a:lnTo>
                  <a:lnTo>
                    <a:pt x="935" y="2020"/>
                  </a:lnTo>
                  <a:lnTo>
                    <a:pt x="935" y="2000"/>
                  </a:lnTo>
                  <a:lnTo>
                    <a:pt x="937" y="1986"/>
                  </a:lnTo>
                  <a:lnTo>
                    <a:pt x="949" y="1980"/>
                  </a:lnTo>
                  <a:lnTo>
                    <a:pt x="959" y="1984"/>
                  </a:lnTo>
                  <a:lnTo>
                    <a:pt x="963" y="1978"/>
                  </a:lnTo>
                  <a:lnTo>
                    <a:pt x="973" y="1978"/>
                  </a:lnTo>
                  <a:lnTo>
                    <a:pt x="975" y="1990"/>
                  </a:lnTo>
                  <a:lnTo>
                    <a:pt x="977" y="1990"/>
                  </a:lnTo>
                  <a:lnTo>
                    <a:pt x="973" y="1996"/>
                  </a:lnTo>
                  <a:lnTo>
                    <a:pt x="975" y="1998"/>
                  </a:lnTo>
                  <a:lnTo>
                    <a:pt x="975" y="2000"/>
                  </a:lnTo>
                  <a:lnTo>
                    <a:pt x="957" y="2020"/>
                  </a:lnTo>
                  <a:lnTo>
                    <a:pt x="963" y="2024"/>
                  </a:lnTo>
                  <a:lnTo>
                    <a:pt x="955" y="2026"/>
                  </a:lnTo>
                  <a:close/>
                  <a:moveTo>
                    <a:pt x="991" y="2244"/>
                  </a:moveTo>
                  <a:lnTo>
                    <a:pt x="987" y="2246"/>
                  </a:lnTo>
                  <a:lnTo>
                    <a:pt x="987" y="2240"/>
                  </a:lnTo>
                  <a:lnTo>
                    <a:pt x="977" y="2214"/>
                  </a:lnTo>
                  <a:lnTo>
                    <a:pt x="981" y="2202"/>
                  </a:lnTo>
                  <a:lnTo>
                    <a:pt x="981" y="2176"/>
                  </a:lnTo>
                  <a:lnTo>
                    <a:pt x="975" y="2168"/>
                  </a:lnTo>
                  <a:lnTo>
                    <a:pt x="975" y="2166"/>
                  </a:lnTo>
                  <a:lnTo>
                    <a:pt x="981" y="2170"/>
                  </a:lnTo>
                  <a:lnTo>
                    <a:pt x="985" y="2192"/>
                  </a:lnTo>
                  <a:lnTo>
                    <a:pt x="989" y="2200"/>
                  </a:lnTo>
                  <a:lnTo>
                    <a:pt x="985" y="2214"/>
                  </a:lnTo>
                  <a:lnTo>
                    <a:pt x="989" y="2238"/>
                  </a:lnTo>
                  <a:lnTo>
                    <a:pt x="989" y="2238"/>
                  </a:lnTo>
                  <a:lnTo>
                    <a:pt x="991" y="2246"/>
                  </a:lnTo>
                  <a:lnTo>
                    <a:pt x="991" y="2244"/>
                  </a:lnTo>
                  <a:close/>
                  <a:moveTo>
                    <a:pt x="1145" y="1740"/>
                  </a:moveTo>
                  <a:lnTo>
                    <a:pt x="1145" y="1738"/>
                  </a:lnTo>
                  <a:lnTo>
                    <a:pt x="1145" y="1738"/>
                  </a:lnTo>
                  <a:lnTo>
                    <a:pt x="1135" y="1730"/>
                  </a:lnTo>
                  <a:lnTo>
                    <a:pt x="1111" y="1704"/>
                  </a:lnTo>
                  <a:lnTo>
                    <a:pt x="1097" y="1696"/>
                  </a:lnTo>
                  <a:lnTo>
                    <a:pt x="1093" y="1696"/>
                  </a:lnTo>
                  <a:lnTo>
                    <a:pt x="1087" y="1690"/>
                  </a:lnTo>
                  <a:lnTo>
                    <a:pt x="1101" y="1690"/>
                  </a:lnTo>
                  <a:lnTo>
                    <a:pt x="1095" y="1684"/>
                  </a:lnTo>
                  <a:lnTo>
                    <a:pt x="1093" y="1682"/>
                  </a:lnTo>
                  <a:lnTo>
                    <a:pt x="1087" y="1678"/>
                  </a:lnTo>
                  <a:lnTo>
                    <a:pt x="1083" y="1680"/>
                  </a:lnTo>
                  <a:lnTo>
                    <a:pt x="1083" y="1686"/>
                  </a:lnTo>
                  <a:lnTo>
                    <a:pt x="1083" y="1692"/>
                  </a:lnTo>
                  <a:lnTo>
                    <a:pt x="1075" y="1678"/>
                  </a:lnTo>
                  <a:lnTo>
                    <a:pt x="1067" y="1648"/>
                  </a:lnTo>
                  <a:lnTo>
                    <a:pt x="1061" y="1638"/>
                  </a:lnTo>
                  <a:lnTo>
                    <a:pt x="1061" y="1638"/>
                  </a:lnTo>
                  <a:lnTo>
                    <a:pt x="1059" y="1636"/>
                  </a:lnTo>
                  <a:lnTo>
                    <a:pt x="1057" y="1632"/>
                  </a:lnTo>
                  <a:lnTo>
                    <a:pt x="1055" y="1634"/>
                  </a:lnTo>
                  <a:lnTo>
                    <a:pt x="1039" y="1620"/>
                  </a:lnTo>
                  <a:lnTo>
                    <a:pt x="1037" y="1576"/>
                  </a:lnTo>
                  <a:lnTo>
                    <a:pt x="1031" y="1570"/>
                  </a:lnTo>
                  <a:lnTo>
                    <a:pt x="1031" y="1558"/>
                  </a:lnTo>
                  <a:lnTo>
                    <a:pt x="1007" y="1536"/>
                  </a:lnTo>
                  <a:lnTo>
                    <a:pt x="1003" y="1524"/>
                  </a:lnTo>
                  <a:lnTo>
                    <a:pt x="1013" y="1520"/>
                  </a:lnTo>
                  <a:lnTo>
                    <a:pt x="1009" y="1518"/>
                  </a:lnTo>
                  <a:lnTo>
                    <a:pt x="997" y="1508"/>
                  </a:lnTo>
                  <a:lnTo>
                    <a:pt x="975" y="1466"/>
                  </a:lnTo>
                  <a:lnTo>
                    <a:pt x="965" y="1436"/>
                  </a:lnTo>
                  <a:lnTo>
                    <a:pt x="951" y="1416"/>
                  </a:lnTo>
                  <a:lnTo>
                    <a:pt x="945" y="1402"/>
                  </a:lnTo>
                  <a:lnTo>
                    <a:pt x="947" y="1398"/>
                  </a:lnTo>
                  <a:lnTo>
                    <a:pt x="959" y="1426"/>
                  </a:lnTo>
                  <a:lnTo>
                    <a:pt x="975" y="1442"/>
                  </a:lnTo>
                  <a:lnTo>
                    <a:pt x="983" y="1440"/>
                  </a:lnTo>
                  <a:lnTo>
                    <a:pt x="985" y="1436"/>
                  </a:lnTo>
                  <a:lnTo>
                    <a:pt x="993" y="1436"/>
                  </a:lnTo>
                  <a:lnTo>
                    <a:pt x="1027" y="1490"/>
                  </a:lnTo>
                  <a:lnTo>
                    <a:pt x="1035" y="1514"/>
                  </a:lnTo>
                  <a:lnTo>
                    <a:pt x="1043" y="1516"/>
                  </a:lnTo>
                  <a:lnTo>
                    <a:pt x="1053" y="1524"/>
                  </a:lnTo>
                  <a:lnTo>
                    <a:pt x="1065" y="1552"/>
                  </a:lnTo>
                  <a:lnTo>
                    <a:pt x="1065" y="1562"/>
                  </a:lnTo>
                  <a:lnTo>
                    <a:pt x="1071" y="1588"/>
                  </a:lnTo>
                  <a:lnTo>
                    <a:pt x="1089" y="1600"/>
                  </a:lnTo>
                  <a:lnTo>
                    <a:pt x="1101" y="1610"/>
                  </a:lnTo>
                  <a:lnTo>
                    <a:pt x="1105" y="1626"/>
                  </a:lnTo>
                  <a:lnTo>
                    <a:pt x="1115" y="1642"/>
                  </a:lnTo>
                  <a:lnTo>
                    <a:pt x="1125" y="1650"/>
                  </a:lnTo>
                  <a:lnTo>
                    <a:pt x="1133" y="1672"/>
                  </a:lnTo>
                  <a:lnTo>
                    <a:pt x="1135" y="1680"/>
                  </a:lnTo>
                  <a:lnTo>
                    <a:pt x="1131" y="1692"/>
                  </a:lnTo>
                  <a:lnTo>
                    <a:pt x="1137" y="1698"/>
                  </a:lnTo>
                  <a:lnTo>
                    <a:pt x="1145" y="1734"/>
                  </a:lnTo>
                  <a:lnTo>
                    <a:pt x="1149" y="1742"/>
                  </a:lnTo>
                  <a:lnTo>
                    <a:pt x="1145" y="1740"/>
                  </a:lnTo>
                  <a:close/>
                  <a:moveTo>
                    <a:pt x="1279" y="1474"/>
                  </a:moveTo>
                  <a:lnTo>
                    <a:pt x="1281" y="1484"/>
                  </a:lnTo>
                  <a:lnTo>
                    <a:pt x="1279" y="1480"/>
                  </a:lnTo>
                  <a:lnTo>
                    <a:pt x="1279" y="1474"/>
                  </a:lnTo>
                  <a:close/>
                  <a:moveTo>
                    <a:pt x="1352" y="1144"/>
                  </a:moveTo>
                  <a:lnTo>
                    <a:pt x="1333" y="1140"/>
                  </a:lnTo>
                  <a:lnTo>
                    <a:pt x="1329" y="1130"/>
                  </a:lnTo>
                  <a:lnTo>
                    <a:pt x="1327" y="1120"/>
                  </a:lnTo>
                  <a:lnTo>
                    <a:pt x="1341" y="1114"/>
                  </a:lnTo>
                  <a:lnTo>
                    <a:pt x="1343" y="1114"/>
                  </a:lnTo>
                  <a:lnTo>
                    <a:pt x="1349" y="1124"/>
                  </a:lnTo>
                  <a:lnTo>
                    <a:pt x="1358" y="1134"/>
                  </a:lnTo>
                  <a:lnTo>
                    <a:pt x="1349" y="1142"/>
                  </a:lnTo>
                  <a:lnTo>
                    <a:pt x="1352" y="1144"/>
                  </a:lnTo>
                  <a:close/>
                  <a:moveTo>
                    <a:pt x="1358" y="1024"/>
                  </a:moveTo>
                  <a:lnTo>
                    <a:pt x="1358" y="1030"/>
                  </a:lnTo>
                  <a:lnTo>
                    <a:pt x="1315" y="1020"/>
                  </a:lnTo>
                  <a:lnTo>
                    <a:pt x="1309" y="1026"/>
                  </a:lnTo>
                  <a:lnTo>
                    <a:pt x="1299" y="1026"/>
                  </a:lnTo>
                  <a:lnTo>
                    <a:pt x="1295" y="1036"/>
                  </a:lnTo>
                  <a:lnTo>
                    <a:pt x="1299" y="1044"/>
                  </a:lnTo>
                  <a:lnTo>
                    <a:pt x="1271" y="1044"/>
                  </a:lnTo>
                  <a:lnTo>
                    <a:pt x="1291" y="1064"/>
                  </a:lnTo>
                  <a:lnTo>
                    <a:pt x="1297" y="1084"/>
                  </a:lnTo>
                  <a:lnTo>
                    <a:pt x="1321" y="1094"/>
                  </a:lnTo>
                  <a:lnTo>
                    <a:pt x="1319" y="1114"/>
                  </a:lnTo>
                  <a:lnTo>
                    <a:pt x="1317" y="1114"/>
                  </a:lnTo>
                  <a:lnTo>
                    <a:pt x="1317" y="1116"/>
                  </a:lnTo>
                  <a:lnTo>
                    <a:pt x="1317" y="1120"/>
                  </a:lnTo>
                  <a:lnTo>
                    <a:pt x="1319" y="1120"/>
                  </a:lnTo>
                  <a:lnTo>
                    <a:pt x="1323" y="1134"/>
                  </a:lnTo>
                  <a:lnTo>
                    <a:pt x="1325" y="1132"/>
                  </a:lnTo>
                  <a:lnTo>
                    <a:pt x="1323" y="1154"/>
                  </a:lnTo>
                  <a:lnTo>
                    <a:pt x="1327" y="1166"/>
                  </a:lnTo>
                  <a:lnTo>
                    <a:pt x="1337" y="1162"/>
                  </a:lnTo>
                  <a:lnTo>
                    <a:pt x="1337" y="1164"/>
                  </a:lnTo>
                  <a:lnTo>
                    <a:pt x="1333" y="1168"/>
                  </a:lnTo>
                  <a:lnTo>
                    <a:pt x="1343" y="1172"/>
                  </a:lnTo>
                  <a:lnTo>
                    <a:pt x="1333" y="1178"/>
                  </a:lnTo>
                  <a:lnTo>
                    <a:pt x="1347" y="1186"/>
                  </a:lnTo>
                  <a:lnTo>
                    <a:pt x="1343" y="1198"/>
                  </a:lnTo>
                  <a:lnTo>
                    <a:pt x="1345" y="1222"/>
                  </a:lnTo>
                  <a:lnTo>
                    <a:pt x="1345" y="1222"/>
                  </a:lnTo>
                  <a:lnTo>
                    <a:pt x="1345" y="1224"/>
                  </a:lnTo>
                  <a:lnTo>
                    <a:pt x="1347" y="1226"/>
                  </a:lnTo>
                  <a:lnTo>
                    <a:pt x="1347" y="1226"/>
                  </a:lnTo>
                  <a:lnTo>
                    <a:pt x="1349" y="1234"/>
                  </a:lnTo>
                  <a:lnTo>
                    <a:pt x="1335" y="1234"/>
                  </a:lnTo>
                  <a:lnTo>
                    <a:pt x="1305" y="1240"/>
                  </a:lnTo>
                  <a:lnTo>
                    <a:pt x="1289" y="1234"/>
                  </a:lnTo>
                  <a:lnTo>
                    <a:pt x="1279" y="1222"/>
                  </a:lnTo>
                  <a:lnTo>
                    <a:pt x="1259" y="1218"/>
                  </a:lnTo>
                  <a:lnTo>
                    <a:pt x="1255" y="1198"/>
                  </a:lnTo>
                  <a:lnTo>
                    <a:pt x="1255" y="1186"/>
                  </a:lnTo>
                  <a:lnTo>
                    <a:pt x="1261" y="1188"/>
                  </a:lnTo>
                  <a:lnTo>
                    <a:pt x="1269" y="1158"/>
                  </a:lnTo>
                  <a:lnTo>
                    <a:pt x="1273" y="1154"/>
                  </a:lnTo>
                  <a:lnTo>
                    <a:pt x="1285" y="1158"/>
                  </a:lnTo>
                  <a:lnTo>
                    <a:pt x="1279" y="1146"/>
                  </a:lnTo>
                  <a:lnTo>
                    <a:pt x="1267" y="1144"/>
                  </a:lnTo>
                  <a:lnTo>
                    <a:pt x="1255" y="1124"/>
                  </a:lnTo>
                  <a:lnTo>
                    <a:pt x="1249" y="1116"/>
                  </a:lnTo>
                  <a:lnTo>
                    <a:pt x="1249" y="1116"/>
                  </a:lnTo>
                  <a:lnTo>
                    <a:pt x="1247" y="1114"/>
                  </a:lnTo>
                  <a:lnTo>
                    <a:pt x="1247" y="1114"/>
                  </a:lnTo>
                  <a:lnTo>
                    <a:pt x="1245" y="1112"/>
                  </a:lnTo>
                  <a:lnTo>
                    <a:pt x="1245" y="1112"/>
                  </a:lnTo>
                  <a:lnTo>
                    <a:pt x="1245" y="1112"/>
                  </a:lnTo>
                  <a:lnTo>
                    <a:pt x="1231" y="1084"/>
                  </a:lnTo>
                  <a:lnTo>
                    <a:pt x="1231" y="1064"/>
                  </a:lnTo>
                  <a:lnTo>
                    <a:pt x="1227" y="1064"/>
                  </a:lnTo>
                  <a:lnTo>
                    <a:pt x="1227" y="1064"/>
                  </a:lnTo>
                  <a:lnTo>
                    <a:pt x="1223" y="1054"/>
                  </a:lnTo>
                  <a:lnTo>
                    <a:pt x="1215" y="1046"/>
                  </a:lnTo>
                  <a:lnTo>
                    <a:pt x="1225" y="1026"/>
                  </a:lnTo>
                  <a:lnTo>
                    <a:pt x="1227" y="1018"/>
                  </a:lnTo>
                  <a:lnTo>
                    <a:pt x="1229" y="1020"/>
                  </a:lnTo>
                  <a:lnTo>
                    <a:pt x="1233" y="1004"/>
                  </a:lnTo>
                  <a:lnTo>
                    <a:pt x="1239" y="1018"/>
                  </a:lnTo>
                  <a:lnTo>
                    <a:pt x="1249" y="1004"/>
                  </a:lnTo>
                  <a:lnTo>
                    <a:pt x="1263" y="998"/>
                  </a:lnTo>
                  <a:lnTo>
                    <a:pt x="1255" y="994"/>
                  </a:lnTo>
                  <a:lnTo>
                    <a:pt x="1281" y="988"/>
                  </a:lnTo>
                  <a:lnTo>
                    <a:pt x="1293" y="978"/>
                  </a:lnTo>
                  <a:lnTo>
                    <a:pt x="1309" y="982"/>
                  </a:lnTo>
                  <a:lnTo>
                    <a:pt x="1323" y="978"/>
                  </a:lnTo>
                  <a:lnTo>
                    <a:pt x="1333" y="986"/>
                  </a:lnTo>
                  <a:lnTo>
                    <a:pt x="1347" y="1012"/>
                  </a:lnTo>
                  <a:lnTo>
                    <a:pt x="1360" y="1022"/>
                  </a:lnTo>
                  <a:lnTo>
                    <a:pt x="1360" y="1024"/>
                  </a:lnTo>
                  <a:lnTo>
                    <a:pt x="1358" y="1024"/>
                  </a:lnTo>
                  <a:close/>
                  <a:moveTo>
                    <a:pt x="1652" y="286"/>
                  </a:moveTo>
                  <a:lnTo>
                    <a:pt x="1656" y="286"/>
                  </a:lnTo>
                  <a:lnTo>
                    <a:pt x="1652" y="288"/>
                  </a:lnTo>
                  <a:lnTo>
                    <a:pt x="1652" y="286"/>
                  </a:lnTo>
                  <a:close/>
                  <a:moveTo>
                    <a:pt x="1778" y="186"/>
                  </a:moveTo>
                  <a:lnTo>
                    <a:pt x="1774" y="170"/>
                  </a:lnTo>
                  <a:lnTo>
                    <a:pt x="1790" y="180"/>
                  </a:lnTo>
                  <a:lnTo>
                    <a:pt x="1800" y="208"/>
                  </a:lnTo>
                  <a:lnTo>
                    <a:pt x="1792" y="212"/>
                  </a:lnTo>
                  <a:lnTo>
                    <a:pt x="1792" y="212"/>
                  </a:lnTo>
                  <a:lnTo>
                    <a:pt x="1788" y="208"/>
                  </a:lnTo>
                  <a:lnTo>
                    <a:pt x="1790" y="196"/>
                  </a:lnTo>
                  <a:lnTo>
                    <a:pt x="1778" y="186"/>
                  </a:lnTo>
                  <a:close/>
                  <a:moveTo>
                    <a:pt x="1796" y="242"/>
                  </a:moveTo>
                  <a:lnTo>
                    <a:pt x="1788" y="236"/>
                  </a:lnTo>
                  <a:lnTo>
                    <a:pt x="1804" y="242"/>
                  </a:lnTo>
                  <a:lnTo>
                    <a:pt x="1796" y="242"/>
                  </a:lnTo>
                  <a:close/>
                  <a:moveTo>
                    <a:pt x="1884" y="102"/>
                  </a:moveTo>
                  <a:lnTo>
                    <a:pt x="1884" y="100"/>
                  </a:lnTo>
                  <a:lnTo>
                    <a:pt x="1884" y="102"/>
                  </a:lnTo>
                  <a:lnTo>
                    <a:pt x="1884" y="102"/>
                  </a:lnTo>
                  <a:close/>
                  <a:moveTo>
                    <a:pt x="1890" y="106"/>
                  </a:moveTo>
                  <a:lnTo>
                    <a:pt x="1894" y="104"/>
                  </a:lnTo>
                  <a:lnTo>
                    <a:pt x="1894" y="108"/>
                  </a:lnTo>
                  <a:lnTo>
                    <a:pt x="1890" y="106"/>
                  </a:lnTo>
                  <a:close/>
                  <a:moveTo>
                    <a:pt x="1904" y="96"/>
                  </a:moveTo>
                  <a:lnTo>
                    <a:pt x="1896" y="100"/>
                  </a:lnTo>
                  <a:lnTo>
                    <a:pt x="1888" y="82"/>
                  </a:lnTo>
                  <a:lnTo>
                    <a:pt x="1884" y="90"/>
                  </a:lnTo>
                  <a:lnTo>
                    <a:pt x="1884" y="78"/>
                  </a:lnTo>
                  <a:lnTo>
                    <a:pt x="1884" y="52"/>
                  </a:lnTo>
                  <a:lnTo>
                    <a:pt x="1896" y="40"/>
                  </a:lnTo>
                  <a:lnTo>
                    <a:pt x="1902" y="20"/>
                  </a:lnTo>
                  <a:lnTo>
                    <a:pt x="1904" y="26"/>
                  </a:lnTo>
                  <a:lnTo>
                    <a:pt x="1896" y="46"/>
                  </a:lnTo>
                  <a:lnTo>
                    <a:pt x="1904" y="82"/>
                  </a:lnTo>
                  <a:lnTo>
                    <a:pt x="1904" y="96"/>
                  </a:lnTo>
                  <a:close/>
                  <a:moveTo>
                    <a:pt x="2190" y="1762"/>
                  </a:moveTo>
                  <a:lnTo>
                    <a:pt x="2188" y="1760"/>
                  </a:lnTo>
                  <a:lnTo>
                    <a:pt x="2190" y="1762"/>
                  </a:lnTo>
                  <a:lnTo>
                    <a:pt x="2190" y="17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37" name="Freeform 137"/>
            <p:cNvSpPr>
              <a:spLocks/>
            </p:cNvSpPr>
            <p:nvPr/>
          </p:nvSpPr>
          <p:spPr bwMode="black">
            <a:xfrm>
              <a:off x="5345113" y="0"/>
              <a:ext cx="195263" cy="149225"/>
            </a:xfrm>
            <a:custGeom>
              <a:avLst/>
              <a:gdLst>
                <a:gd name="T0" fmla="*/ 2 w 123"/>
                <a:gd name="T1" fmla="*/ 0 h 94"/>
                <a:gd name="T2" fmla="*/ 0 w 123"/>
                <a:gd name="T3" fmla="*/ 16 h 94"/>
                <a:gd name="T4" fmla="*/ 4 w 123"/>
                <a:gd name="T5" fmla="*/ 30 h 94"/>
                <a:gd name="T6" fmla="*/ 38 w 123"/>
                <a:gd name="T7" fmla="*/ 34 h 94"/>
                <a:gd name="T8" fmla="*/ 38 w 123"/>
                <a:gd name="T9" fmla="*/ 48 h 94"/>
                <a:gd name="T10" fmla="*/ 32 w 123"/>
                <a:gd name="T11" fmla="*/ 42 h 94"/>
                <a:gd name="T12" fmla="*/ 12 w 123"/>
                <a:gd name="T13" fmla="*/ 42 h 94"/>
                <a:gd name="T14" fmla="*/ 38 w 123"/>
                <a:gd name="T15" fmla="*/ 74 h 94"/>
                <a:gd name="T16" fmla="*/ 38 w 123"/>
                <a:gd name="T17" fmla="*/ 50 h 94"/>
                <a:gd name="T18" fmla="*/ 40 w 123"/>
                <a:gd name="T19" fmla="*/ 48 h 94"/>
                <a:gd name="T20" fmla="*/ 50 w 123"/>
                <a:gd name="T21" fmla="*/ 56 h 94"/>
                <a:gd name="T22" fmla="*/ 42 w 123"/>
                <a:gd name="T23" fmla="*/ 58 h 94"/>
                <a:gd name="T24" fmla="*/ 44 w 123"/>
                <a:gd name="T25" fmla="*/ 76 h 94"/>
                <a:gd name="T26" fmla="*/ 59 w 123"/>
                <a:gd name="T27" fmla="*/ 76 h 94"/>
                <a:gd name="T28" fmla="*/ 59 w 123"/>
                <a:gd name="T29" fmla="*/ 76 h 94"/>
                <a:gd name="T30" fmla="*/ 71 w 123"/>
                <a:gd name="T31" fmla="*/ 92 h 94"/>
                <a:gd name="T32" fmla="*/ 77 w 123"/>
                <a:gd name="T33" fmla="*/ 82 h 94"/>
                <a:gd name="T34" fmla="*/ 103 w 123"/>
                <a:gd name="T35" fmla="*/ 90 h 94"/>
                <a:gd name="T36" fmla="*/ 99 w 123"/>
                <a:gd name="T37" fmla="*/ 86 h 94"/>
                <a:gd name="T38" fmla="*/ 103 w 123"/>
                <a:gd name="T39" fmla="*/ 86 h 94"/>
                <a:gd name="T40" fmla="*/ 109 w 123"/>
                <a:gd name="T41" fmla="*/ 94 h 94"/>
                <a:gd name="T42" fmla="*/ 115 w 123"/>
                <a:gd name="T43" fmla="*/ 84 h 94"/>
                <a:gd name="T44" fmla="*/ 111 w 123"/>
                <a:gd name="T45" fmla="*/ 82 h 94"/>
                <a:gd name="T46" fmla="*/ 123 w 123"/>
                <a:gd name="T47" fmla="*/ 78 h 94"/>
                <a:gd name="T48" fmla="*/ 91 w 123"/>
                <a:gd name="T49" fmla="*/ 48 h 94"/>
                <a:gd name="T50" fmla="*/ 79 w 123"/>
                <a:gd name="T51" fmla="*/ 6 h 94"/>
                <a:gd name="T52" fmla="*/ 79 w 123"/>
                <a:gd name="T53" fmla="*/ 0 h 94"/>
                <a:gd name="T54" fmla="*/ 2 w 123"/>
                <a:gd name="T5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3" h="94">
                  <a:moveTo>
                    <a:pt x="2" y="0"/>
                  </a:moveTo>
                  <a:lnTo>
                    <a:pt x="0" y="16"/>
                  </a:lnTo>
                  <a:lnTo>
                    <a:pt x="4" y="30"/>
                  </a:lnTo>
                  <a:lnTo>
                    <a:pt x="38" y="34"/>
                  </a:lnTo>
                  <a:lnTo>
                    <a:pt x="38" y="48"/>
                  </a:lnTo>
                  <a:lnTo>
                    <a:pt x="32" y="42"/>
                  </a:lnTo>
                  <a:lnTo>
                    <a:pt x="12" y="42"/>
                  </a:lnTo>
                  <a:lnTo>
                    <a:pt x="38" y="74"/>
                  </a:lnTo>
                  <a:lnTo>
                    <a:pt x="38" y="50"/>
                  </a:lnTo>
                  <a:lnTo>
                    <a:pt x="40" y="48"/>
                  </a:lnTo>
                  <a:lnTo>
                    <a:pt x="50" y="56"/>
                  </a:lnTo>
                  <a:lnTo>
                    <a:pt x="42" y="58"/>
                  </a:lnTo>
                  <a:lnTo>
                    <a:pt x="44" y="76"/>
                  </a:lnTo>
                  <a:lnTo>
                    <a:pt x="59" y="76"/>
                  </a:lnTo>
                  <a:lnTo>
                    <a:pt x="59" y="76"/>
                  </a:lnTo>
                  <a:lnTo>
                    <a:pt x="71" y="92"/>
                  </a:lnTo>
                  <a:lnTo>
                    <a:pt x="77" y="82"/>
                  </a:lnTo>
                  <a:lnTo>
                    <a:pt x="103" y="90"/>
                  </a:lnTo>
                  <a:lnTo>
                    <a:pt x="99" y="86"/>
                  </a:lnTo>
                  <a:lnTo>
                    <a:pt x="103" y="86"/>
                  </a:lnTo>
                  <a:lnTo>
                    <a:pt x="109" y="94"/>
                  </a:lnTo>
                  <a:lnTo>
                    <a:pt x="115" y="84"/>
                  </a:lnTo>
                  <a:lnTo>
                    <a:pt x="111" y="82"/>
                  </a:lnTo>
                  <a:lnTo>
                    <a:pt x="123" y="78"/>
                  </a:lnTo>
                  <a:lnTo>
                    <a:pt x="91" y="48"/>
                  </a:lnTo>
                  <a:lnTo>
                    <a:pt x="79" y="6"/>
                  </a:lnTo>
                  <a:lnTo>
                    <a:pt x="79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6356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/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338835" y="129094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351833"/>
            <a:ext cx="25603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625391"/>
            <a:ext cx="2560320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078224" y="129094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/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291840" y="2351833"/>
            <a:ext cx="25603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3291840" y="2625391"/>
            <a:ext cx="2560320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809677" y="129094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023293" y="2351833"/>
            <a:ext cx="25603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023293" y="2625391"/>
            <a:ext cx="2560320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/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tem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-457201"/>
            <a:ext cx="9144000" cy="225829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rgbClr val="FFFFFF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338835" y="129094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351833"/>
            <a:ext cx="25603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625391"/>
            <a:ext cx="2560320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078224" y="129094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/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291840" y="2351833"/>
            <a:ext cx="25603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3291840" y="2625391"/>
            <a:ext cx="2560320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809677" y="129094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023293" y="2351833"/>
            <a:ext cx="25603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023293" y="2625391"/>
            <a:ext cx="2560320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22351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671571"/>
            <a:ext cx="1927352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058013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588113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588113" y="2671571"/>
            <a:ext cx="1927352" cy="1643634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093675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4623775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4623775" y="2671571"/>
            <a:ext cx="1927352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7129336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659436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659436" y="2671571"/>
            <a:ext cx="1927352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/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tem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-526471"/>
            <a:ext cx="9144000" cy="225829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rgbClr val="FFFFFF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22351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671571"/>
            <a:ext cx="1927352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058013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588113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588113" y="2671571"/>
            <a:ext cx="1927352" cy="1643634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093675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4623775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4623775" y="2671571"/>
            <a:ext cx="1927352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7129336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659436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659436" y="2671571"/>
            <a:ext cx="1927352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</p:bldLst>
      </p:timing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22199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448227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178480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178480" y="2544576"/>
            <a:ext cx="1527048" cy="1643634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074255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3804509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34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3804509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700283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5430538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37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5430537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38" name="Text Placeholder 10"/>
          <p:cNvSpPr>
            <a:spLocks noGrp="1"/>
          </p:cNvSpPr>
          <p:nvPr>
            <p:ph type="body" sz="quarter" idx="26" hasCustomPrompt="1"/>
          </p:nvPr>
        </p:nvSpPr>
        <p:spPr>
          <a:xfrm>
            <a:off x="7056565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39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7056565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40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7326313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3562" y="1151335"/>
            <a:ext cx="3830679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ln>
                  <a:noFill/>
                </a:ln>
                <a:latin typeface="Arial" charset="0"/>
                <a:cs typeface="Gotham Boo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562" y="1631156"/>
            <a:ext cx="3830679" cy="2963466"/>
          </a:xfrm>
        </p:spPr>
        <p:txBody>
          <a:bodyPr>
            <a:normAutofit/>
          </a:bodyPr>
          <a:lstStyle>
            <a:lvl1pPr>
              <a:defRPr sz="1800" b="0" i="0">
                <a:latin typeface="Arial" charset="0"/>
              </a:defRPr>
            </a:lvl1pPr>
            <a:lvl2pPr>
              <a:defRPr sz="1600" b="0" i="0">
                <a:latin typeface="Arial" charset="0"/>
              </a:defRPr>
            </a:lvl2pPr>
            <a:lvl3pPr>
              <a:defRPr sz="1400" b="0" i="0">
                <a:latin typeface="Arial" charset="0"/>
              </a:defRPr>
            </a:lvl3pPr>
            <a:lvl4pPr>
              <a:defRPr sz="1200" b="0" i="0">
                <a:latin typeface="Arial" charset="0"/>
              </a:defRPr>
            </a:lvl4pPr>
            <a:lvl5pPr>
              <a:defRPr sz="1200" b="0" i="0">
                <a:latin typeface="Arial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3938587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ln>
                  <a:noFill/>
                </a:ln>
                <a:latin typeface="Arial" charset="0"/>
                <a:cs typeface="Gotham Boo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3938587" cy="2963466"/>
          </a:xfrm>
        </p:spPr>
        <p:txBody>
          <a:bodyPr>
            <a:normAutofit/>
          </a:bodyPr>
          <a:lstStyle>
            <a:lvl1pPr>
              <a:defRPr sz="1800" b="0" i="0">
                <a:latin typeface="Arial" charset="0"/>
              </a:defRPr>
            </a:lvl1pPr>
            <a:lvl2pPr>
              <a:defRPr sz="1600" b="0" i="0">
                <a:latin typeface="Arial" charset="0"/>
              </a:defRPr>
            </a:lvl2pPr>
            <a:lvl3pPr>
              <a:defRPr sz="1400" b="0" i="0">
                <a:latin typeface="Arial" charset="0"/>
              </a:defRPr>
            </a:lvl3pPr>
            <a:lvl4pPr>
              <a:defRPr sz="1200" b="0" i="0">
                <a:latin typeface="Arial" charset="0"/>
              </a:defRPr>
            </a:lvl4pPr>
            <a:lvl5pPr>
              <a:defRPr sz="1200" b="0" i="0">
                <a:latin typeface="Arial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6356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71284505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Item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-457201"/>
            <a:ext cx="9144000" cy="225829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rgbClr val="FFFFFF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22199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448227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178480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178480" y="2544576"/>
            <a:ext cx="1527048" cy="1643634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074255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3804509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34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3804509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700283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5430538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37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5430537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38" name="Text Placeholder 10"/>
          <p:cNvSpPr>
            <a:spLocks noGrp="1"/>
          </p:cNvSpPr>
          <p:nvPr>
            <p:ph type="body" sz="quarter" idx="26" hasCustomPrompt="1"/>
          </p:nvPr>
        </p:nvSpPr>
        <p:spPr>
          <a:xfrm>
            <a:off x="7056565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39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7056565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40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7326313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animBg="1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animBg="1"/>
        </p:bldLst>
      </p:timing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379222" y="1211264"/>
            <a:ext cx="906778" cy="90677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139414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346451"/>
            <a:ext cx="2560320" cy="4592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118611" y="1211264"/>
            <a:ext cx="906778" cy="90677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/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291840" y="2139414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3291840" y="2346451"/>
            <a:ext cx="2560320" cy="4592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850064" y="1211264"/>
            <a:ext cx="906778" cy="90677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023293" y="2139414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023293" y="2346451"/>
            <a:ext cx="2560320" cy="4592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1379222" y="2815908"/>
            <a:ext cx="906778" cy="90677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552451" y="3744058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552451" y="3951095"/>
            <a:ext cx="2560320" cy="4592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4118611" y="2815908"/>
            <a:ext cx="906778" cy="90677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/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30" hasCustomPrompt="1"/>
          </p:nvPr>
        </p:nvSpPr>
        <p:spPr>
          <a:xfrm>
            <a:off x="3291840" y="3744058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31" hasCustomPrompt="1"/>
          </p:nvPr>
        </p:nvSpPr>
        <p:spPr>
          <a:xfrm>
            <a:off x="3291840" y="3951095"/>
            <a:ext cx="2560320" cy="4592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6850064" y="2815908"/>
            <a:ext cx="906778" cy="90677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33" hasCustomPrompt="1"/>
          </p:nvPr>
        </p:nvSpPr>
        <p:spPr>
          <a:xfrm>
            <a:off x="6023293" y="3744058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6023293" y="3951095"/>
            <a:ext cx="2560320" cy="4592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/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62039" y="1180085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108935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305811"/>
            <a:ext cx="1927352" cy="5186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097701" y="1180085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588113" y="2108935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588113" y="2305811"/>
            <a:ext cx="1927352" cy="518669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133363" y="1180085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4623775" y="2108935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4623775" y="2305811"/>
            <a:ext cx="1927352" cy="5186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7169024" y="1180085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659436" y="2108935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659436" y="2305811"/>
            <a:ext cx="1927352" cy="5186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1062039" y="2907030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9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552451" y="3835880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0" name="Text Placehold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552451" y="4032756"/>
            <a:ext cx="1927352" cy="5186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3097701" y="2907030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2" name="Text Placeholder 10"/>
          <p:cNvSpPr>
            <a:spLocks noGrp="1"/>
          </p:cNvSpPr>
          <p:nvPr>
            <p:ph type="body" sz="quarter" idx="30" hasCustomPrompt="1"/>
          </p:nvPr>
        </p:nvSpPr>
        <p:spPr>
          <a:xfrm>
            <a:off x="2588113" y="3835880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3" name="Text Placeholder 10"/>
          <p:cNvSpPr>
            <a:spLocks noGrp="1"/>
          </p:cNvSpPr>
          <p:nvPr>
            <p:ph type="body" sz="quarter" idx="31" hasCustomPrompt="1"/>
          </p:nvPr>
        </p:nvSpPr>
        <p:spPr>
          <a:xfrm>
            <a:off x="2588113" y="4032756"/>
            <a:ext cx="1927352" cy="518669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44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5133363" y="2907030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33" hasCustomPrompt="1"/>
          </p:nvPr>
        </p:nvSpPr>
        <p:spPr>
          <a:xfrm>
            <a:off x="4623775" y="3835880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46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4623775" y="4032756"/>
            <a:ext cx="1927352" cy="5186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35"/>
          </p:nvPr>
        </p:nvSpPr>
        <p:spPr>
          <a:xfrm>
            <a:off x="7169024" y="2907030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8" name="Text Placeholder 10"/>
          <p:cNvSpPr>
            <a:spLocks noGrp="1"/>
          </p:cNvSpPr>
          <p:nvPr>
            <p:ph type="body" sz="quarter" idx="36" hasCustomPrompt="1"/>
          </p:nvPr>
        </p:nvSpPr>
        <p:spPr>
          <a:xfrm>
            <a:off x="6659436" y="3835880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49" name="Text Placeholder 10"/>
          <p:cNvSpPr>
            <a:spLocks noGrp="1"/>
          </p:cNvSpPr>
          <p:nvPr>
            <p:ph type="body" sz="quarter" idx="37" hasCustomPrompt="1"/>
          </p:nvPr>
        </p:nvSpPr>
        <p:spPr>
          <a:xfrm>
            <a:off x="6659436" y="4032756"/>
            <a:ext cx="1927352" cy="5186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/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Item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52451" y="1465254"/>
            <a:ext cx="772160" cy="772160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1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402081" y="1465254"/>
            <a:ext cx="1764602" cy="215444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402081" y="1696617"/>
            <a:ext cx="1764602" cy="855093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276156" y="1465254"/>
            <a:ext cx="772160" cy="772160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lang="en-US" sz="11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/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125786" y="1465254"/>
            <a:ext cx="1764602" cy="215444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4125786" y="1696617"/>
            <a:ext cx="1764602" cy="855093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999861" y="1465254"/>
            <a:ext cx="772160" cy="772160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1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849492" y="1465254"/>
            <a:ext cx="1764602" cy="215444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849492" y="1696617"/>
            <a:ext cx="1764602" cy="855093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552451" y="2815908"/>
            <a:ext cx="772160" cy="772160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1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1402081" y="2815908"/>
            <a:ext cx="1764602" cy="215444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1402081" y="3047271"/>
            <a:ext cx="1764602" cy="855093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3276156" y="2815908"/>
            <a:ext cx="772160" cy="772160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lang="en-US" sz="11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/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30" hasCustomPrompt="1"/>
          </p:nvPr>
        </p:nvSpPr>
        <p:spPr>
          <a:xfrm>
            <a:off x="4125786" y="2815908"/>
            <a:ext cx="1764602" cy="215444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31" hasCustomPrompt="1"/>
          </p:nvPr>
        </p:nvSpPr>
        <p:spPr>
          <a:xfrm>
            <a:off x="4125786" y="3047271"/>
            <a:ext cx="1764602" cy="855093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5999861" y="2815908"/>
            <a:ext cx="772160" cy="772160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1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33" hasCustomPrompt="1"/>
          </p:nvPr>
        </p:nvSpPr>
        <p:spPr>
          <a:xfrm>
            <a:off x="6849492" y="2815908"/>
            <a:ext cx="1764602" cy="215444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6849492" y="3047271"/>
            <a:ext cx="1764602" cy="855093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/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rt Ar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artArt Placeholder 2"/>
          <p:cNvSpPr>
            <a:spLocks noGrp="1"/>
          </p:cNvSpPr>
          <p:nvPr>
            <p:ph type="dgm" sz="quarter" idx="12"/>
          </p:nvPr>
        </p:nvSpPr>
        <p:spPr>
          <a:xfrm>
            <a:off x="464820" y="361950"/>
            <a:ext cx="4290060" cy="4114800"/>
          </a:xfrm>
        </p:spPr>
        <p:txBody>
          <a:bodyPr anchor="ctr" anchorCtr="0"/>
          <a:lstStyle>
            <a:lvl1pPr marL="0" indent="0" algn="ctr">
              <a:buFontTx/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Click icon to add SmartArt graphic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27625" y="361950"/>
            <a:ext cx="3711575" cy="4114800"/>
          </a:xfrm>
        </p:spPr>
        <p:txBody>
          <a:bodyPr anchor="ctr" anchorCtr="0"/>
          <a:lstStyle>
            <a:lvl1pPr marL="0" indent="0">
              <a:buFontTx/>
              <a:buNone/>
              <a:defRPr sz="3200" cap="all" spc="-80" baseline="0">
                <a:solidFill>
                  <a:schemeClr val="accent1"/>
                </a:solidFill>
                <a:latin typeface="Lato Bold" panose="020F0802020204030203" pitchFamily="34" charset="0"/>
              </a:defRPr>
            </a:lvl1pPr>
            <a:lvl2pPr marL="0" indent="0">
              <a:buFontTx/>
              <a:buNone/>
              <a:defRPr b="0" i="0" baseline="0">
                <a:latin typeface="Arial" charset="0"/>
              </a:defRPr>
            </a:lvl2pPr>
          </a:lstStyle>
          <a:p>
            <a:pPr lvl="0"/>
            <a:r>
              <a:rPr lang="en-US" dirty="0"/>
              <a:t>Heading Text Like This</a:t>
            </a:r>
          </a:p>
          <a:p>
            <a:pPr lvl="1"/>
            <a:r>
              <a:rPr lang="en-US" dirty="0"/>
              <a:t>Body Text like this</a:t>
            </a:r>
          </a:p>
        </p:txBody>
      </p:sp>
    </p:spTree>
    <p:extLst/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igh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561975" y="1483894"/>
            <a:ext cx="8020050" cy="110252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Shape 14"/>
          <p:cNvSpPr>
            <a:spLocks noGrp="1"/>
          </p:cNvSpPr>
          <p:nvPr>
            <p:ph type="body" sz="half" idx="1"/>
          </p:nvPr>
        </p:nvSpPr>
        <p:spPr>
          <a:xfrm>
            <a:off x="561975" y="2590014"/>
            <a:ext cx="8020050" cy="1314451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 spd="med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Gre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2" name="Shape 22"/>
          <p:cNvSpPr/>
          <p:nvPr/>
        </p:nvSpPr>
        <p:spPr>
          <a:xfrm>
            <a:off x="0" y="0"/>
            <a:ext cx="9144000" cy="4831766"/>
          </a:xfrm>
          <a:prstGeom prst="rect">
            <a:avLst/>
          </a:prstGeom>
          <a:solidFill>
            <a:schemeClr val="accent4">
              <a:lumOff val="19878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626262"/>
                </a:solidFill>
              </a:defRPr>
            </a:pPr>
            <a:endParaRPr b="0" i="0">
              <a:latin typeface="Arial Regular" charset="0"/>
              <a:ea typeface="Arial Regular" charset="0"/>
              <a:cs typeface="Arial Regular" charset="0"/>
            </a:endParaRPr>
          </a:p>
        </p:txBody>
      </p:sp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563562" y="1483894"/>
            <a:ext cx="8020051" cy="110252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body" sz="half" idx="1"/>
          </p:nvPr>
        </p:nvSpPr>
        <p:spPr>
          <a:xfrm>
            <a:off x="563562" y="2590014"/>
            <a:ext cx="8020051" cy="1314451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6356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9870964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Specia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561975" y="927408"/>
            <a:ext cx="8020050" cy="110252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body" sz="half" idx="1"/>
          </p:nvPr>
        </p:nvSpPr>
        <p:spPr>
          <a:xfrm>
            <a:off x="561975" y="2553055"/>
            <a:ext cx="8020050" cy="1314451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Shape 34"/>
          <p:cNvSpPr/>
          <p:nvPr/>
        </p:nvSpPr>
        <p:spPr>
          <a:xfrm>
            <a:off x="586582" y="2305405"/>
            <a:ext cx="7970837" cy="1"/>
          </a:xfrm>
          <a:prstGeom prst="line">
            <a:avLst/>
          </a:prstGeom>
          <a:ln w="10795">
            <a:solidFill>
              <a:schemeClr val="accent1"/>
            </a:solidFill>
          </a:ln>
        </p:spPr>
        <p:txBody>
          <a:bodyPr lIns="45719" rIns="45719"/>
          <a:lstStyle/>
          <a:p>
            <a:endParaRPr b="0" i="0">
              <a:latin typeface="Arial Regular" charset="0"/>
              <a:ea typeface="Arial Regular" charset="0"/>
              <a:cs typeface="Arial Regular" charset="0"/>
            </a:endParaRPr>
          </a:p>
        </p:txBody>
      </p:sp>
      <p:grpSp>
        <p:nvGrpSpPr>
          <p:cNvPr id="39" name="Group 39"/>
          <p:cNvGrpSpPr/>
          <p:nvPr/>
        </p:nvGrpSpPr>
        <p:grpSpPr>
          <a:xfrm>
            <a:off x="4325561" y="2135121"/>
            <a:ext cx="492878" cy="350839"/>
            <a:chOff x="0" y="0"/>
            <a:chExt cx="492877" cy="350838"/>
          </a:xfrm>
        </p:grpSpPr>
        <p:sp>
          <p:nvSpPr>
            <p:cNvPr id="35" name="Shape 35"/>
            <p:cNvSpPr/>
            <p:nvPr/>
          </p:nvSpPr>
          <p:spPr>
            <a:xfrm>
              <a:off x="71019" y="0"/>
              <a:ext cx="350839" cy="350839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626262"/>
                  </a:solidFill>
                </a:defRPr>
              </a:pPr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6" name="Shape 36"/>
            <p:cNvSpPr/>
            <p:nvPr/>
          </p:nvSpPr>
          <p:spPr>
            <a:xfrm>
              <a:off x="137626" y="66606"/>
              <a:ext cx="217625" cy="217625"/>
            </a:xfrm>
            <a:prstGeom prst="ellipse">
              <a:avLst/>
            </a:prstGeom>
            <a:solidFill>
              <a:srgbClr val="FFFFFF"/>
            </a:solidFill>
            <a:ln w="381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626262"/>
                  </a:solidFill>
                </a:defRPr>
              </a:pPr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7" name="Shape 37"/>
            <p:cNvSpPr/>
            <p:nvPr/>
          </p:nvSpPr>
          <p:spPr>
            <a:xfrm rot="2700000">
              <a:off x="282528" y="88288"/>
              <a:ext cx="174260" cy="174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1929" y="0"/>
                    <a:pt x="21600" y="9671"/>
                    <a:pt x="21600" y="21600"/>
                  </a:cubicBezTo>
                </a:path>
              </a:pathLst>
            </a:custGeom>
            <a:noFill/>
            <a:ln w="10795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8" name="Shape 38"/>
            <p:cNvSpPr/>
            <p:nvPr/>
          </p:nvSpPr>
          <p:spPr>
            <a:xfrm rot="18900000" flipH="1">
              <a:off x="36090" y="88288"/>
              <a:ext cx="174260" cy="174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1929" y="0"/>
                    <a:pt x="21600" y="9671"/>
                    <a:pt x="21600" y="21600"/>
                  </a:cubicBezTo>
                </a:path>
              </a:pathLst>
            </a:custGeom>
            <a:noFill/>
            <a:ln w="10795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586582" y="2305406"/>
            <a:ext cx="7970837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4396581" y="2135121"/>
            <a:ext cx="350838" cy="350838"/>
            <a:chOff x="4413750" y="2433065"/>
            <a:chExt cx="547410" cy="547410"/>
          </a:xfrm>
        </p:grpSpPr>
        <p:sp>
          <p:nvSpPr>
            <p:cNvPr id="13" name="Oval 12"/>
            <p:cNvSpPr/>
            <p:nvPr/>
          </p:nvSpPr>
          <p:spPr>
            <a:xfrm>
              <a:off x="4413750" y="2433065"/>
              <a:ext cx="547410" cy="547410"/>
            </a:xfrm>
            <a:prstGeom prst="ellipse">
              <a:avLst/>
            </a:prstGeom>
            <a:solidFill>
              <a:srgbClr val="FFFFFF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4517676" y="2536991"/>
              <a:ext cx="339558" cy="339558"/>
            </a:xfrm>
            <a:prstGeom prst="ellipse">
              <a:avLst/>
            </a:prstGeom>
            <a:solidFill>
              <a:schemeClr val="tx2"/>
            </a:solidFill>
            <a:ln w="38100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" name="Arc 14"/>
            <p:cNvSpPr/>
            <p:nvPr/>
          </p:nvSpPr>
          <p:spPr>
            <a:xfrm rot="2700000">
              <a:off x="4415560" y="2434875"/>
              <a:ext cx="543790" cy="543790"/>
            </a:xfrm>
            <a:prstGeom prst="arc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6" name="Arc 15"/>
            <p:cNvSpPr/>
            <p:nvPr/>
          </p:nvSpPr>
          <p:spPr>
            <a:xfrm rot="18900000" flipH="1">
              <a:off x="4415560" y="2434875"/>
              <a:ext cx="543790" cy="543790"/>
            </a:xfrm>
            <a:prstGeom prst="arc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/>
  </p:cSld>
  <p:clrMapOvr>
    <a:masterClrMapping/>
  </p:clrMapOvr>
  <p:transition spd="med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Manif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" name="Shape 47"/>
          <p:cNvSpPr/>
          <p:nvPr/>
        </p:nvSpPr>
        <p:spPr>
          <a:xfrm>
            <a:off x="0" y="-230905"/>
            <a:ext cx="9144000" cy="268375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626262"/>
                </a:solidFill>
              </a:defRPr>
            </a:pPr>
            <a:endParaRPr b="0" i="0">
              <a:latin typeface="Arial Regular" charset="0"/>
              <a:ea typeface="Arial Regular" charset="0"/>
              <a:cs typeface="Arial Regular" charset="0"/>
            </a:endParaRPr>
          </a:p>
        </p:txBody>
      </p:sp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561975" y="1343829"/>
            <a:ext cx="8020050" cy="110252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9" name="Shape 49"/>
          <p:cNvSpPr>
            <a:spLocks noGrp="1"/>
          </p:cNvSpPr>
          <p:nvPr>
            <p:ph type="body" sz="half" idx="1"/>
          </p:nvPr>
        </p:nvSpPr>
        <p:spPr>
          <a:xfrm>
            <a:off x="561975" y="2487484"/>
            <a:ext cx="8020050" cy="20037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ClrTx/>
              <a:buSzTx/>
              <a:buFontTx/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sz="quarter" idx="13"/>
          </p:nvPr>
        </p:nvSpPr>
        <p:spPr>
          <a:xfrm>
            <a:off x="563562" y="-230906"/>
            <a:ext cx="2415165" cy="1269998"/>
          </a:xfrm>
          <a:prstGeom prst="rect">
            <a:avLst/>
          </a:prstGeom>
          <a:solidFill>
            <a:schemeClr val="accent2"/>
          </a:solidFill>
        </p:spPr>
        <p:txBody>
          <a:bodyPr lIns="73152" tIns="73152" rIns="73152" bIns="73152" anchor="b"/>
          <a:lstStyle/>
          <a:p>
            <a:pPr marL="0" lvl="0" indent="0">
              <a:buClrTx/>
              <a:buSzTx/>
              <a:buFontTx/>
              <a:buNone/>
              <a:defRPr spc="-100">
                <a:solidFill>
                  <a:srgbClr val="FFFFFF"/>
                </a:solidFill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-230905"/>
            <a:ext cx="9144000" cy="268375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  <a:ea typeface="Arial" charset="0"/>
              <a:cs typeface="Arial" charset="0"/>
            </a:endParaRPr>
          </a:p>
        </p:txBody>
      </p:sp>
    </p:spTree>
    <p:extLst/>
  </p:cSld>
  <p:clrMapOvr>
    <a:masterClrMapping/>
  </p:clrMapOvr>
  <p:transition spd="med"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xfrm>
            <a:off x="561975" y="2794398"/>
            <a:ext cx="8020050" cy="1021556"/>
          </a:xfrm>
          <a:prstGeom prst="rect">
            <a:avLst/>
          </a:prstGeom>
        </p:spPr>
        <p:txBody>
          <a:bodyPr anchor="t"/>
          <a:lstStyle>
            <a:lvl1pPr>
              <a:defRPr sz="2800" cap="none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9" name="Shape 59"/>
          <p:cNvSpPr>
            <a:spLocks noGrp="1"/>
          </p:cNvSpPr>
          <p:nvPr>
            <p:ph type="body" sz="quarter" idx="1"/>
          </p:nvPr>
        </p:nvSpPr>
        <p:spPr>
          <a:xfrm>
            <a:off x="561975" y="1669257"/>
            <a:ext cx="8020050" cy="1125141"/>
          </a:xfrm>
          <a:prstGeom prst="rect">
            <a:avLst/>
          </a:prstGeom>
        </p:spPr>
        <p:txBody>
          <a:bodyPr anchor="b"/>
          <a:lstStyle>
            <a:lvl1pPr marL="0" indent="0" algn="ctr">
              <a:buClrTx/>
              <a:buSzTx/>
              <a:buFontTx/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 spd="med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xfrm>
            <a:off x="2743200" y="1804736"/>
            <a:ext cx="5838825" cy="2060604"/>
          </a:xfrm>
          <a:prstGeom prst="rect">
            <a:avLst/>
          </a:prstGeom>
        </p:spPr>
        <p:txBody>
          <a:bodyPr/>
          <a:lstStyle>
            <a:lvl1pPr algn="l">
              <a:defRPr sz="4000" spc="-159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body" sz="quarter" idx="1"/>
          </p:nvPr>
        </p:nvSpPr>
        <p:spPr>
          <a:xfrm>
            <a:off x="2743200" y="3867282"/>
            <a:ext cx="5838825" cy="68580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14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1" name="Group 71"/>
          <p:cNvGrpSpPr/>
          <p:nvPr/>
        </p:nvGrpSpPr>
        <p:grpSpPr>
          <a:xfrm>
            <a:off x="552450" y="4823458"/>
            <a:ext cx="365763" cy="320043"/>
            <a:chOff x="-1" y="-1"/>
            <a:chExt cx="365762" cy="320042"/>
          </a:xfrm>
        </p:grpSpPr>
        <p:sp>
          <p:nvSpPr>
            <p:cNvPr id="69" name="Shape 69"/>
            <p:cNvSpPr/>
            <p:nvPr/>
          </p:nvSpPr>
          <p:spPr>
            <a:xfrm>
              <a:off x="-1" y="-1"/>
              <a:ext cx="365762" cy="320042"/>
            </a:xfrm>
            <a:prstGeom prst="rect">
              <a:avLst/>
            </a:prstGeom>
            <a:solidFill>
              <a:srgbClr val="6F6F6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000">
                  <a:solidFill>
                    <a:srgbClr val="FFFFFF"/>
                  </a:solidFill>
                </a:defRPr>
              </a:pPr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70" name="Shape 70"/>
            <p:cNvSpPr/>
            <p:nvPr/>
          </p:nvSpPr>
          <p:spPr>
            <a:xfrm>
              <a:off x="136683" y="36912"/>
              <a:ext cx="92395" cy="246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1000">
                  <a:solidFill>
                    <a:srgbClr val="FFFFFF"/>
                  </a:solidFill>
                </a:defRPr>
              </a:pPr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</p:grpSp>
    </p:spTree>
    <p:extLst/>
  </p:cSld>
  <p:clrMapOvr>
    <a:masterClrMapping/>
  </p:clrMapOvr>
  <p:transition spd="med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body" sz="quarter" idx="13"/>
          </p:nvPr>
        </p:nvSpPr>
        <p:spPr>
          <a:xfrm>
            <a:off x="554832" y="734898"/>
            <a:ext cx="8034336" cy="338138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buClrTx/>
              <a:buSzTx/>
              <a:buFontTx/>
              <a:buNone/>
              <a:defRPr sz="1400" spc="-100"/>
            </a:pPr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 spd="med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9" name="Shape 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0" name="Shape 9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body" sz="quarter" idx="13"/>
          </p:nvPr>
        </p:nvSpPr>
        <p:spPr>
          <a:xfrm>
            <a:off x="554832" y="734898"/>
            <a:ext cx="8034336" cy="338138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buClrTx/>
              <a:buSzTx/>
              <a:buFontTx/>
              <a:buNone/>
              <a:defRPr sz="1400" spc="-100"/>
            </a:pPr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 spd="med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Chart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0" name="Shape 100"/>
          <p:cNvSpPr>
            <a:spLocks noGrp="1"/>
          </p:cNvSpPr>
          <p:nvPr>
            <p:ph type="body" sz="quarter" idx="1"/>
          </p:nvPr>
        </p:nvSpPr>
        <p:spPr>
          <a:xfrm>
            <a:off x="554831" y="734898"/>
            <a:ext cx="8034338" cy="338138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Shape 101"/>
          <p:cNvSpPr>
            <a:spLocks noGrp="1"/>
          </p:cNvSpPr>
          <p:nvPr>
            <p:ph type="body" sz="quarter" idx="13"/>
          </p:nvPr>
        </p:nvSpPr>
        <p:spPr>
          <a:xfrm>
            <a:off x="608012" y="2957513"/>
            <a:ext cx="1878016" cy="1624648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lnSpc>
                <a:spcPct val="92000"/>
              </a:lnSpc>
              <a:spcBef>
                <a:spcPts val="200"/>
              </a:spcBef>
              <a:buClrTx/>
              <a:buSzTx/>
              <a:buFontTx/>
              <a:buNone/>
              <a:defRPr b="1" spc="-100"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sz="quarter" idx="14"/>
          </p:nvPr>
        </p:nvSpPr>
        <p:spPr>
          <a:xfrm>
            <a:off x="2624138" y="2957513"/>
            <a:ext cx="1878015" cy="1624648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lnSpc>
                <a:spcPct val="92000"/>
              </a:lnSpc>
              <a:spcBef>
                <a:spcPts val="200"/>
              </a:spcBef>
              <a:buClrTx/>
              <a:buSzTx/>
              <a:buFontTx/>
              <a:buNone/>
              <a:defRPr b="1" spc="-100"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quarter" idx="15"/>
          </p:nvPr>
        </p:nvSpPr>
        <p:spPr>
          <a:xfrm>
            <a:off x="4640262" y="2957513"/>
            <a:ext cx="1878015" cy="1624648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lnSpc>
                <a:spcPct val="92000"/>
              </a:lnSpc>
              <a:spcBef>
                <a:spcPts val="200"/>
              </a:spcBef>
              <a:buClrTx/>
              <a:buSzTx/>
              <a:buFontTx/>
              <a:buNone/>
              <a:defRPr b="1" spc="-100"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sz="quarter" idx="16"/>
          </p:nvPr>
        </p:nvSpPr>
        <p:spPr>
          <a:xfrm>
            <a:off x="6656386" y="2957513"/>
            <a:ext cx="1878015" cy="1624648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lnSpc>
                <a:spcPct val="92000"/>
              </a:lnSpc>
              <a:spcBef>
                <a:spcPts val="200"/>
              </a:spcBef>
              <a:buClrTx/>
              <a:buSzTx/>
              <a:buFontTx/>
              <a:buNone/>
              <a:defRPr b="1" spc="-100"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 spd="med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3 Chart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3" name="Shape 113"/>
          <p:cNvSpPr>
            <a:spLocks noGrp="1"/>
          </p:cNvSpPr>
          <p:nvPr>
            <p:ph type="body" sz="quarter" idx="1"/>
          </p:nvPr>
        </p:nvSpPr>
        <p:spPr>
          <a:xfrm>
            <a:off x="554831" y="734898"/>
            <a:ext cx="8034338" cy="338138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4" name="Shape 114"/>
          <p:cNvSpPr>
            <a:spLocks noGrp="1"/>
          </p:cNvSpPr>
          <p:nvPr>
            <p:ph type="body" sz="quarter" idx="13"/>
          </p:nvPr>
        </p:nvSpPr>
        <p:spPr>
          <a:xfrm>
            <a:off x="655320" y="2957513"/>
            <a:ext cx="2467294" cy="1624648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lnSpc>
                <a:spcPct val="92000"/>
              </a:lnSpc>
              <a:spcBef>
                <a:spcPts val="200"/>
              </a:spcBef>
              <a:buClrTx/>
              <a:buSzTx/>
              <a:buFontTx/>
              <a:buNone/>
              <a:defRPr b="1" spc="-100"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115" name="Shape 115"/>
          <p:cNvSpPr>
            <a:spLocks noGrp="1"/>
          </p:cNvSpPr>
          <p:nvPr>
            <p:ph type="body" sz="quarter" idx="14"/>
          </p:nvPr>
        </p:nvSpPr>
        <p:spPr>
          <a:xfrm>
            <a:off x="3337559" y="2957513"/>
            <a:ext cx="2467293" cy="1624648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lnSpc>
                <a:spcPct val="92000"/>
              </a:lnSpc>
              <a:spcBef>
                <a:spcPts val="200"/>
              </a:spcBef>
              <a:buClrTx/>
              <a:buSzTx/>
              <a:buFontTx/>
              <a:buNone/>
              <a:defRPr b="1" spc="-100"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116" name="Shape 116"/>
          <p:cNvSpPr>
            <a:spLocks noGrp="1"/>
          </p:cNvSpPr>
          <p:nvPr>
            <p:ph type="body" sz="quarter" idx="15"/>
          </p:nvPr>
        </p:nvSpPr>
        <p:spPr>
          <a:xfrm>
            <a:off x="6019801" y="2957513"/>
            <a:ext cx="2467293" cy="1624648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lnSpc>
                <a:spcPct val="92000"/>
              </a:lnSpc>
              <a:spcBef>
                <a:spcPts val="200"/>
              </a:spcBef>
              <a:buClrTx/>
              <a:buSzTx/>
              <a:buFontTx/>
              <a:buNone/>
              <a:defRPr b="1" spc="-100"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 spd="med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Smart ar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"/>
          </p:nvPr>
        </p:nvSpPr>
        <p:spPr>
          <a:xfrm>
            <a:off x="552451" y="3475873"/>
            <a:ext cx="8031162" cy="911253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  <a:lvl2pPr marL="173037">
              <a:buClrTx/>
              <a:buFontTx/>
              <a:buChar char="•"/>
            </a:lvl2pPr>
            <a:lvl3pPr marL="369491" indent="-196453"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3"/>
          </p:nvPr>
        </p:nvSpPr>
        <p:spPr>
          <a:xfrm>
            <a:off x="554832" y="734898"/>
            <a:ext cx="8034336" cy="338138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buClrTx/>
              <a:buSzTx/>
              <a:buFontTx/>
              <a:buNone/>
              <a:defRPr sz="1400" spc="-100"/>
            </a:pPr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 spd="med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i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4" name="Shape 1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half" idx="1"/>
          </p:nvPr>
        </p:nvSpPr>
        <p:spPr>
          <a:xfrm>
            <a:off x="3676953" y="1125459"/>
            <a:ext cx="4906661" cy="3435372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1400"/>
            </a:lvl1pPr>
            <a:lvl2pPr>
              <a:buClrTx/>
              <a:buFontTx/>
              <a:buChar char="•"/>
              <a:defRPr sz="1400"/>
            </a:lvl2pPr>
            <a:lvl3pPr marL="517525" indent="-171450">
              <a:buClrTx/>
              <a:buFontTx/>
              <a:defRPr sz="1400"/>
            </a:lvl3pPr>
            <a:lvl4pPr marL="690562" indent="-173037">
              <a:buClrTx/>
              <a:buFontTx/>
              <a:defRPr sz="1400"/>
            </a:lvl4pPr>
            <a:lvl5pPr marL="854075" indent="-163512">
              <a:buClrTx/>
              <a:buFontTx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pic" sz="quarter" idx="13"/>
          </p:nvPr>
        </p:nvSpPr>
        <p:spPr>
          <a:xfrm>
            <a:off x="-12095" y="1202750"/>
            <a:ext cx="3505201" cy="1997304"/>
          </a:xfrm>
          <a:prstGeom prst="rect">
            <a:avLst/>
          </a:prstGeom>
          <a:ln w="9525">
            <a:solidFill>
              <a:srgbClr val="A2A2A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37" name="Shape 137"/>
          <p:cNvSpPr>
            <a:spLocks noGrp="1"/>
          </p:cNvSpPr>
          <p:nvPr>
            <p:ph type="body" sz="quarter" idx="14"/>
          </p:nvPr>
        </p:nvSpPr>
        <p:spPr>
          <a:xfrm>
            <a:off x="554832" y="734898"/>
            <a:ext cx="8034336" cy="338138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buClrTx/>
              <a:buSzTx/>
              <a:buFontTx/>
              <a:buNone/>
              <a:defRPr sz="1400" spc="-100"/>
            </a:pPr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 bwMode="black">
          <a:xfrm>
            <a:off x="-3175" y="-20785"/>
            <a:ext cx="9147175" cy="4879975"/>
            <a:chOff x="-3175" y="0"/>
            <a:chExt cx="9147175" cy="4956175"/>
          </a:xfrm>
          <a:solidFill>
            <a:schemeClr val="bg2"/>
          </a:solidFill>
        </p:grpSpPr>
        <p:sp>
          <p:nvSpPr>
            <p:cNvPr id="6" name="Freeform 6"/>
            <p:cNvSpPr>
              <a:spLocks/>
            </p:cNvSpPr>
            <p:nvPr userDrawn="1"/>
          </p:nvSpPr>
          <p:spPr bwMode="black">
            <a:xfrm>
              <a:off x="1601788" y="4940300"/>
              <a:ext cx="9525" cy="15875"/>
            </a:xfrm>
            <a:custGeom>
              <a:avLst/>
              <a:gdLst>
                <a:gd name="T0" fmla="*/ 0 w 6"/>
                <a:gd name="T1" fmla="*/ 0 h 10"/>
                <a:gd name="T2" fmla="*/ 0 w 6"/>
                <a:gd name="T3" fmla="*/ 6 h 10"/>
                <a:gd name="T4" fmla="*/ 6 w 6"/>
                <a:gd name="T5" fmla="*/ 10 h 10"/>
                <a:gd name="T6" fmla="*/ 2 w 6"/>
                <a:gd name="T7" fmla="*/ 4 h 10"/>
                <a:gd name="T8" fmla="*/ 0 w 6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0" y="0"/>
                  </a:moveTo>
                  <a:lnTo>
                    <a:pt x="0" y="6"/>
                  </a:lnTo>
                  <a:lnTo>
                    <a:pt x="6" y="10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1579563" y="4921250"/>
              <a:ext cx="9525" cy="12700"/>
            </a:xfrm>
            <a:custGeom>
              <a:avLst/>
              <a:gdLst>
                <a:gd name="T0" fmla="*/ 6 w 6"/>
                <a:gd name="T1" fmla="*/ 6 h 8"/>
                <a:gd name="T2" fmla="*/ 6 w 6"/>
                <a:gd name="T3" fmla="*/ 0 h 8"/>
                <a:gd name="T4" fmla="*/ 0 w 6"/>
                <a:gd name="T5" fmla="*/ 8 h 8"/>
                <a:gd name="T6" fmla="*/ 6 w 6"/>
                <a:gd name="T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6" y="6"/>
                  </a:moveTo>
                  <a:lnTo>
                    <a:pt x="6" y="0"/>
                  </a:lnTo>
                  <a:lnTo>
                    <a:pt x="0" y="8"/>
                  </a:lnTo>
                  <a:lnTo>
                    <a:pt x="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1582738" y="4895850"/>
              <a:ext cx="12700" cy="25400"/>
            </a:xfrm>
            <a:custGeom>
              <a:avLst/>
              <a:gdLst>
                <a:gd name="T0" fmla="*/ 8 w 8"/>
                <a:gd name="T1" fmla="*/ 10 h 16"/>
                <a:gd name="T2" fmla="*/ 0 w 8"/>
                <a:gd name="T3" fmla="*/ 0 h 16"/>
                <a:gd name="T4" fmla="*/ 4 w 8"/>
                <a:gd name="T5" fmla="*/ 16 h 16"/>
                <a:gd name="T6" fmla="*/ 6 w 8"/>
                <a:gd name="T7" fmla="*/ 16 h 16"/>
                <a:gd name="T8" fmla="*/ 8 w 8"/>
                <a:gd name="T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8" y="10"/>
                  </a:moveTo>
                  <a:lnTo>
                    <a:pt x="0" y="0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8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black">
            <a:xfrm>
              <a:off x="1563688" y="4876800"/>
              <a:ext cx="19050" cy="12700"/>
            </a:xfrm>
            <a:custGeom>
              <a:avLst/>
              <a:gdLst>
                <a:gd name="T0" fmla="*/ 0 w 12"/>
                <a:gd name="T1" fmla="*/ 2 h 8"/>
                <a:gd name="T2" fmla="*/ 10 w 12"/>
                <a:gd name="T3" fmla="*/ 8 h 8"/>
                <a:gd name="T4" fmla="*/ 12 w 12"/>
                <a:gd name="T5" fmla="*/ 0 h 8"/>
                <a:gd name="T6" fmla="*/ 0 w 12"/>
                <a:gd name="T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8">
                  <a:moveTo>
                    <a:pt x="0" y="2"/>
                  </a:moveTo>
                  <a:lnTo>
                    <a:pt x="10" y="8"/>
                  </a:lnTo>
                  <a:lnTo>
                    <a:pt x="12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black">
            <a:xfrm>
              <a:off x="1563688" y="4848225"/>
              <a:ext cx="6350" cy="9525"/>
            </a:xfrm>
            <a:custGeom>
              <a:avLst/>
              <a:gdLst>
                <a:gd name="T0" fmla="*/ 4 w 4"/>
                <a:gd name="T1" fmla="*/ 6 h 6"/>
                <a:gd name="T2" fmla="*/ 0 w 4"/>
                <a:gd name="T3" fmla="*/ 0 h 6"/>
                <a:gd name="T4" fmla="*/ 0 w 4"/>
                <a:gd name="T5" fmla="*/ 4 h 6"/>
                <a:gd name="T6" fmla="*/ 4 w 4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4" y="6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4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black">
            <a:xfrm>
              <a:off x="1563688" y="4797425"/>
              <a:ext cx="6350" cy="12700"/>
            </a:xfrm>
            <a:custGeom>
              <a:avLst/>
              <a:gdLst>
                <a:gd name="T0" fmla="*/ 0 w 4"/>
                <a:gd name="T1" fmla="*/ 8 h 8"/>
                <a:gd name="T2" fmla="*/ 4 w 4"/>
                <a:gd name="T3" fmla="*/ 4 h 8"/>
                <a:gd name="T4" fmla="*/ 0 w 4"/>
                <a:gd name="T5" fmla="*/ 0 h 8"/>
                <a:gd name="T6" fmla="*/ 0 w 4"/>
                <a:gd name="T7" fmla="*/ 2 h 8"/>
                <a:gd name="T8" fmla="*/ 0 w 4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8">
                  <a:moveTo>
                    <a:pt x="0" y="8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black">
            <a:xfrm>
              <a:off x="1563688" y="4778375"/>
              <a:ext cx="9525" cy="22225"/>
            </a:xfrm>
            <a:custGeom>
              <a:avLst/>
              <a:gdLst>
                <a:gd name="T0" fmla="*/ 2 w 6"/>
                <a:gd name="T1" fmla="*/ 0 h 14"/>
                <a:gd name="T2" fmla="*/ 0 w 6"/>
                <a:gd name="T3" fmla="*/ 2 h 14"/>
                <a:gd name="T4" fmla="*/ 6 w 6"/>
                <a:gd name="T5" fmla="*/ 14 h 14"/>
                <a:gd name="T6" fmla="*/ 2 w 6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4">
                  <a:moveTo>
                    <a:pt x="2" y="0"/>
                  </a:moveTo>
                  <a:lnTo>
                    <a:pt x="0" y="2"/>
                  </a:lnTo>
                  <a:lnTo>
                    <a:pt x="6" y="14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black">
            <a:xfrm>
              <a:off x="1589088" y="4756150"/>
              <a:ext cx="6350" cy="9525"/>
            </a:xfrm>
            <a:custGeom>
              <a:avLst/>
              <a:gdLst>
                <a:gd name="T0" fmla="*/ 2 w 4"/>
                <a:gd name="T1" fmla="*/ 0 h 6"/>
                <a:gd name="T2" fmla="*/ 0 w 4"/>
                <a:gd name="T3" fmla="*/ 2 h 6"/>
                <a:gd name="T4" fmla="*/ 4 w 4"/>
                <a:gd name="T5" fmla="*/ 6 h 6"/>
                <a:gd name="T6" fmla="*/ 2 w 4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lnTo>
                    <a:pt x="0" y="2"/>
                  </a:lnTo>
                  <a:lnTo>
                    <a:pt x="4" y="6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black">
            <a:xfrm>
              <a:off x="8956675" y="4232275"/>
              <a:ext cx="184150" cy="279400"/>
            </a:xfrm>
            <a:custGeom>
              <a:avLst/>
              <a:gdLst>
                <a:gd name="T0" fmla="*/ 86 w 116"/>
                <a:gd name="T1" fmla="*/ 82 h 176"/>
                <a:gd name="T2" fmla="*/ 68 w 116"/>
                <a:gd name="T3" fmla="*/ 74 h 176"/>
                <a:gd name="T4" fmla="*/ 64 w 116"/>
                <a:gd name="T5" fmla="*/ 54 h 176"/>
                <a:gd name="T6" fmla="*/ 54 w 116"/>
                <a:gd name="T7" fmla="*/ 46 h 176"/>
                <a:gd name="T8" fmla="*/ 54 w 116"/>
                <a:gd name="T9" fmla="*/ 58 h 176"/>
                <a:gd name="T10" fmla="*/ 46 w 116"/>
                <a:gd name="T11" fmla="*/ 58 h 176"/>
                <a:gd name="T12" fmla="*/ 48 w 116"/>
                <a:gd name="T13" fmla="*/ 48 h 176"/>
                <a:gd name="T14" fmla="*/ 40 w 116"/>
                <a:gd name="T15" fmla="*/ 38 h 176"/>
                <a:gd name="T16" fmla="*/ 42 w 116"/>
                <a:gd name="T17" fmla="*/ 38 h 176"/>
                <a:gd name="T18" fmla="*/ 36 w 116"/>
                <a:gd name="T19" fmla="*/ 20 h 176"/>
                <a:gd name="T20" fmla="*/ 16 w 116"/>
                <a:gd name="T21" fmla="*/ 8 h 176"/>
                <a:gd name="T22" fmla="*/ 14 w 116"/>
                <a:gd name="T23" fmla="*/ 10 h 176"/>
                <a:gd name="T24" fmla="*/ 10 w 116"/>
                <a:gd name="T25" fmla="*/ 0 h 176"/>
                <a:gd name="T26" fmla="*/ 0 w 116"/>
                <a:gd name="T27" fmla="*/ 2 h 176"/>
                <a:gd name="T28" fmla="*/ 12 w 116"/>
                <a:gd name="T29" fmla="*/ 24 h 176"/>
                <a:gd name="T30" fmla="*/ 16 w 116"/>
                <a:gd name="T31" fmla="*/ 28 h 176"/>
                <a:gd name="T32" fmla="*/ 18 w 116"/>
                <a:gd name="T33" fmla="*/ 34 h 176"/>
                <a:gd name="T34" fmla="*/ 28 w 116"/>
                <a:gd name="T35" fmla="*/ 48 h 176"/>
                <a:gd name="T36" fmla="*/ 32 w 116"/>
                <a:gd name="T37" fmla="*/ 46 h 176"/>
                <a:gd name="T38" fmla="*/ 32 w 116"/>
                <a:gd name="T39" fmla="*/ 56 h 176"/>
                <a:gd name="T40" fmla="*/ 36 w 116"/>
                <a:gd name="T41" fmla="*/ 64 h 176"/>
                <a:gd name="T42" fmla="*/ 38 w 116"/>
                <a:gd name="T43" fmla="*/ 64 h 176"/>
                <a:gd name="T44" fmla="*/ 38 w 116"/>
                <a:gd name="T45" fmla="*/ 66 h 176"/>
                <a:gd name="T46" fmla="*/ 42 w 116"/>
                <a:gd name="T47" fmla="*/ 70 h 176"/>
                <a:gd name="T48" fmla="*/ 42 w 116"/>
                <a:gd name="T49" fmla="*/ 86 h 176"/>
                <a:gd name="T50" fmla="*/ 40 w 116"/>
                <a:gd name="T51" fmla="*/ 86 h 176"/>
                <a:gd name="T52" fmla="*/ 36 w 116"/>
                <a:gd name="T53" fmla="*/ 104 h 176"/>
                <a:gd name="T54" fmla="*/ 26 w 116"/>
                <a:gd name="T55" fmla="*/ 110 h 176"/>
                <a:gd name="T56" fmla="*/ 20 w 116"/>
                <a:gd name="T57" fmla="*/ 118 h 176"/>
                <a:gd name="T58" fmla="*/ 48 w 116"/>
                <a:gd name="T59" fmla="*/ 138 h 176"/>
                <a:gd name="T60" fmla="*/ 48 w 116"/>
                <a:gd name="T61" fmla="*/ 150 h 176"/>
                <a:gd name="T62" fmla="*/ 38 w 116"/>
                <a:gd name="T63" fmla="*/ 166 h 176"/>
                <a:gd name="T64" fmla="*/ 58 w 116"/>
                <a:gd name="T65" fmla="*/ 176 h 176"/>
                <a:gd name="T66" fmla="*/ 80 w 116"/>
                <a:gd name="T67" fmla="*/ 146 h 176"/>
                <a:gd name="T68" fmla="*/ 88 w 116"/>
                <a:gd name="T69" fmla="*/ 128 h 176"/>
                <a:gd name="T70" fmla="*/ 84 w 116"/>
                <a:gd name="T71" fmla="*/ 120 h 176"/>
                <a:gd name="T72" fmla="*/ 90 w 116"/>
                <a:gd name="T73" fmla="*/ 116 h 176"/>
                <a:gd name="T74" fmla="*/ 106 w 116"/>
                <a:gd name="T75" fmla="*/ 114 h 176"/>
                <a:gd name="T76" fmla="*/ 106 w 116"/>
                <a:gd name="T77" fmla="*/ 102 h 176"/>
                <a:gd name="T78" fmla="*/ 112 w 116"/>
                <a:gd name="T79" fmla="*/ 100 h 176"/>
                <a:gd name="T80" fmla="*/ 116 w 116"/>
                <a:gd name="T81" fmla="*/ 76 h 176"/>
                <a:gd name="T82" fmla="*/ 104 w 116"/>
                <a:gd name="T83" fmla="*/ 70 h 176"/>
                <a:gd name="T84" fmla="*/ 86 w 116"/>
                <a:gd name="T85" fmla="*/ 8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6" h="176">
                  <a:moveTo>
                    <a:pt x="86" y="82"/>
                  </a:moveTo>
                  <a:lnTo>
                    <a:pt x="68" y="74"/>
                  </a:lnTo>
                  <a:lnTo>
                    <a:pt x="64" y="54"/>
                  </a:lnTo>
                  <a:lnTo>
                    <a:pt x="54" y="46"/>
                  </a:lnTo>
                  <a:lnTo>
                    <a:pt x="54" y="58"/>
                  </a:lnTo>
                  <a:lnTo>
                    <a:pt x="46" y="58"/>
                  </a:lnTo>
                  <a:lnTo>
                    <a:pt x="48" y="48"/>
                  </a:lnTo>
                  <a:lnTo>
                    <a:pt x="40" y="38"/>
                  </a:lnTo>
                  <a:lnTo>
                    <a:pt x="42" y="38"/>
                  </a:lnTo>
                  <a:lnTo>
                    <a:pt x="36" y="20"/>
                  </a:lnTo>
                  <a:lnTo>
                    <a:pt x="16" y="8"/>
                  </a:lnTo>
                  <a:lnTo>
                    <a:pt x="14" y="10"/>
                  </a:lnTo>
                  <a:lnTo>
                    <a:pt x="10" y="0"/>
                  </a:lnTo>
                  <a:lnTo>
                    <a:pt x="0" y="2"/>
                  </a:lnTo>
                  <a:lnTo>
                    <a:pt x="12" y="24"/>
                  </a:lnTo>
                  <a:lnTo>
                    <a:pt x="16" y="28"/>
                  </a:lnTo>
                  <a:lnTo>
                    <a:pt x="18" y="34"/>
                  </a:lnTo>
                  <a:lnTo>
                    <a:pt x="28" y="48"/>
                  </a:lnTo>
                  <a:lnTo>
                    <a:pt x="32" y="46"/>
                  </a:lnTo>
                  <a:lnTo>
                    <a:pt x="32" y="56"/>
                  </a:lnTo>
                  <a:lnTo>
                    <a:pt x="36" y="64"/>
                  </a:lnTo>
                  <a:lnTo>
                    <a:pt x="38" y="64"/>
                  </a:lnTo>
                  <a:lnTo>
                    <a:pt x="38" y="66"/>
                  </a:lnTo>
                  <a:lnTo>
                    <a:pt x="42" y="70"/>
                  </a:lnTo>
                  <a:lnTo>
                    <a:pt x="42" y="86"/>
                  </a:lnTo>
                  <a:lnTo>
                    <a:pt x="40" y="86"/>
                  </a:lnTo>
                  <a:lnTo>
                    <a:pt x="36" y="104"/>
                  </a:lnTo>
                  <a:lnTo>
                    <a:pt x="26" y="110"/>
                  </a:lnTo>
                  <a:lnTo>
                    <a:pt x="20" y="118"/>
                  </a:lnTo>
                  <a:lnTo>
                    <a:pt x="48" y="138"/>
                  </a:lnTo>
                  <a:lnTo>
                    <a:pt x="48" y="150"/>
                  </a:lnTo>
                  <a:lnTo>
                    <a:pt x="38" y="166"/>
                  </a:lnTo>
                  <a:lnTo>
                    <a:pt x="58" y="176"/>
                  </a:lnTo>
                  <a:lnTo>
                    <a:pt x="80" y="146"/>
                  </a:lnTo>
                  <a:lnTo>
                    <a:pt x="88" y="128"/>
                  </a:lnTo>
                  <a:lnTo>
                    <a:pt x="84" y="120"/>
                  </a:lnTo>
                  <a:lnTo>
                    <a:pt x="90" y="116"/>
                  </a:lnTo>
                  <a:lnTo>
                    <a:pt x="106" y="114"/>
                  </a:lnTo>
                  <a:lnTo>
                    <a:pt x="106" y="102"/>
                  </a:lnTo>
                  <a:lnTo>
                    <a:pt x="112" y="100"/>
                  </a:lnTo>
                  <a:lnTo>
                    <a:pt x="116" y="76"/>
                  </a:lnTo>
                  <a:lnTo>
                    <a:pt x="104" y="70"/>
                  </a:lnTo>
                  <a:lnTo>
                    <a:pt x="86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black">
            <a:xfrm>
              <a:off x="8766175" y="4457700"/>
              <a:ext cx="247650" cy="266700"/>
            </a:xfrm>
            <a:custGeom>
              <a:avLst/>
              <a:gdLst>
                <a:gd name="T0" fmla="*/ 150 w 156"/>
                <a:gd name="T1" fmla="*/ 14 h 168"/>
                <a:gd name="T2" fmla="*/ 148 w 156"/>
                <a:gd name="T3" fmla="*/ 12 h 168"/>
                <a:gd name="T4" fmla="*/ 146 w 156"/>
                <a:gd name="T5" fmla="*/ 12 h 168"/>
                <a:gd name="T6" fmla="*/ 134 w 156"/>
                <a:gd name="T7" fmla="*/ 20 h 168"/>
                <a:gd name="T8" fmla="*/ 124 w 156"/>
                <a:gd name="T9" fmla="*/ 0 h 168"/>
                <a:gd name="T10" fmla="*/ 112 w 156"/>
                <a:gd name="T11" fmla="*/ 16 h 168"/>
                <a:gd name="T12" fmla="*/ 108 w 156"/>
                <a:gd name="T13" fmla="*/ 28 h 168"/>
                <a:gd name="T14" fmla="*/ 98 w 156"/>
                <a:gd name="T15" fmla="*/ 36 h 168"/>
                <a:gd name="T16" fmla="*/ 88 w 156"/>
                <a:gd name="T17" fmla="*/ 60 h 168"/>
                <a:gd name="T18" fmla="*/ 56 w 156"/>
                <a:gd name="T19" fmla="*/ 86 h 168"/>
                <a:gd name="T20" fmla="*/ 38 w 156"/>
                <a:gd name="T21" fmla="*/ 92 h 168"/>
                <a:gd name="T22" fmla="*/ 24 w 156"/>
                <a:gd name="T23" fmla="*/ 112 h 168"/>
                <a:gd name="T24" fmla="*/ 24 w 156"/>
                <a:gd name="T25" fmla="*/ 114 h 168"/>
                <a:gd name="T26" fmla="*/ 24 w 156"/>
                <a:gd name="T27" fmla="*/ 112 h 168"/>
                <a:gd name="T28" fmla="*/ 16 w 156"/>
                <a:gd name="T29" fmla="*/ 116 h 168"/>
                <a:gd name="T30" fmla="*/ 16 w 156"/>
                <a:gd name="T31" fmla="*/ 124 h 168"/>
                <a:gd name="T32" fmla="*/ 14 w 156"/>
                <a:gd name="T33" fmla="*/ 124 h 168"/>
                <a:gd name="T34" fmla="*/ 10 w 156"/>
                <a:gd name="T35" fmla="*/ 132 h 168"/>
                <a:gd name="T36" fmla="*/ 14 w 156"/>
                <a:gd name="T37" fmla="*/ 134 h 168"/>
                <a:gd name="T38" fmla="*/ 14 w 156"/>
                <a:gd name="T39" fmla="*/ 136 h 168"/>
                <a:gd name="T40" fmla="*/ 0 w 156"/>
                <a:gd name="T41" fmla="*/ 146 h 168"/>
                <a:gd name="T42" fmla="*/ 8 w 156"/>
                <a:gd name="T43" fmla="*/ 146 h 168"/>
                <a:gd name="T44" fmla="*/ 8 w 156"/>
                <a:gd name="T45" fmla="*/ 146 h 168"/>
                <a:gd name="T46" fmla="*/ 10 w 156"/>
                <a:gd name="T47" fmla="*/ 148 h 168"/>
                <a:gd name="T48" fmla="*/ 8 w 156"/>
                <a:gd name="T49" fmla="*/ 152 h 168"/>
                <a:gd name="T50" fmla="*/ 28 w 156"/>
                <a:gd name="T51" fmla="*/ 152 h 168"/>
                <a:gd name="T52" fmla="*/ 30 w 156"/>
                <a:gd name="T53" fmla="*/ 158 h 168"/>
                <a:gd name="T54" fmla="*/ 56 w 156"/>
                <a:gd name="T55" fmla="*/ 168 h 168"/>
                <a:gd name="T56" fmla="*/ 68 w 156"/>
                <a:gd name="T57" fmla="*/ 162 h 168"/>
                <a:gd name="T58" fmla="*/ 90 w 156"/>
                <a:gd name="T59" fmla="*/ 146 h 168"/>
                <a:gd name="T60" fmla="*/ 102 w 156"/>
                <a:gd name="T61" fmla="*/ 96 h 168"/>
                <a:gd name="T62" fmla="*/ 106 w 156"/>
                <a:gd name="T63" fmla="*/ 98 h 168"/>
                <a:gd name="T64" fmla="*/ 120 w 156"/>
                <a:gd name="T65" fmla="*/ 88 h 168"/>
                <a:gd name="T66" fmla="*/ 130 w 156"/>
                <a:gd name="T67" fmla="*/ 92 h 168"/>
                <a:gd name="T68" fmla="*/ 134 w 156"/>
                <a:gd name="T69" fmla="*/ 88 h 168"/>
                <a:gd name="T70" fmla="*/ 128 w 156"/>
                <a:gd name="T71" fmla="*/ 82 h 168"/>
                <a:gd name="T72" fmla="*/ 130 w 156"/>
                <a:gd name="T73" fmla="*/ 72 h 168"/>
                <a:gd name="T74" fmla="*/ 138 w 156"/>
                <a:gd name="T75" fmla="*/ 64 h 168"/>
                <a:gd name="T76" fmla="*/ 156 w 156"/>
                <a:gd name="T77" fmla="*/ 38 h 168"/>
                <a:gd name="T78" fmla="*/ 154 w 156"/>
                <a:gd name="T79" fmla="*/ 22 h 168"/>
                <a:gd name="T80" fmla="*/ 156 w 156"/>
                <a:gd name="T81" fmla="*/ 18 h 168"/>
                <a:gd name="T82" fmla="*/ 150 w 156"/>
                <a:gd name="T83" fmla="*/ 1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6" h="168">
                  <a:moveTo>
                    <a:pt x="150" y="14"/>
                  </a:moveTo>
                  <a:lnTo>
                    <a:pt x="148" y="12"/>
                  </a:lnTo>
                  <a:lnTo>
                    <a:pt x="146" y="12"/>
                  </a:lnTo>
                  <a:lnTo>
                    <a:pt x="134" y="20"/>
                  </a:lnTo>
                  <a:lnTo>
                    <a:pt x="124" y="0"/>
                  </a:lnTo>
                  <a:lnTo>
                    <a:pt x="112" y="16"/>
                  </a:lnTo>
                  <a:lnTo>
                    <a:pt x="108" y="28"/>
                  </a:lnTo>
                  <a:lnTo>
                    <a:pt x="98" y="36"/>
                  </a:lnTo>
                  <a:lnTo>
                    <a:pt x="88" y="60"/>
                  </a:lnTo>
                  <a:lnTo>
                    <a:pt x="56" y="86"/>
                  </a:lnTo>
                  <a:lnTo>
                    <a:pt x="38" y="92"/>
                  </a:lnTo>
                  <a:lnTo>
                    <a:pt x="24" y="112"/>
                  </a:lnTo>
                  <a:lnTo>
                    <a:pt x="24" y="114"/>
                  </a:lnTo>
                  <a:lnTo>
                    <a:pt x="24" y="112"/>
                  </a:lnTo>
                  <a:lnTo>
                    <a:pt x="16" y="116"/>
                  </a:lnTo>
                  <a:lnTo>
                    <a:pt x="16" y="124"/>
                  </a:lnTo>
                  <a:lnTo>
                    <a:pt x="14" y="124"/>
                  </a:lnTo>
                  <a:lnTo>
                    <a:pt x="10" y="132"/>
                  </a:lnTo>
                  <a:lnTo>
                    <a:pt x="14" y="134"/>
                  </a:lnTo>
                  <a:lnTo>
                    <a:pt x="14" y="136"/>
                  </a:lnTo>
                  <a:lnTo>
                    <a:pt x="0" y="146"/>
                  </a:lnTo>
                  <a:lnTo>
                    <a:pt x="8" y="146"/>
                  </a:lnTo>
                  <a:lnTo>
                    <a:pt x="8" y="146"/>
                  </a:lnTo>
                  <a:lnTo>
                    <a:pt x="10" y="148"/>
                  </a:lnTo>
                  <a:lnTo>
                    <a:pt x="8" y="152"/>
                  </a:lnTo>
                  <a:lnTo>
                    <a:pt x="28" y="152"/>
                  </a:lnTo>
                  <a:lnTo>
                    <a:pt x="30" y="158"/>
                  </a:lnTo>
                  <a:lnTo>
                    <a:pt x="56" y="168"/>
                  </a:lnTo>
                  <a:lnTo>
                    <a:pt x="68" y="162"/>
                  </a:lnTo>
                  <a:lnTo>
                    <a:pt x="90" y="146"/>
                  </a:lnTo>
                  <a:lnTo>
                    <a:pt x="102" y="96"/>
                  </a:lnTo>
                  <a:lnTo>
                    <a:pt x="106" y="98"/>
                  </a:lnTo>
                  <a:lnTo>
                    <a:pt x="120" y="88"/>
                  </a:lnTo>
                  <a:lnTo>
                    <a:pt x="130" y="92"/>
                  </a:lnTo>
                  <a:lnTo>
                    <a:pt x="134" y="88"/>
                  </a:lnTo>
                  <a:lnTo>
                    <a:pt x="128" y="82"/>
                  </a:lnTo>
                  <a:lnTo>
                    <a:pt x="130" y="72"/>
                  </a:lnTo>
                  <a:lnTo>
                    <a:pt x="138" y="64"/>
                  </a:lnTo>
                  <a:lnTo>
                    <a:pt x="156" y="38"/>
                  </a:lnTo>
                  <a:lnTo>
                    <a:pt x="154" y="22"/>
                  </a:lnTo>
                  <a:lnTo>
                    <a:pt x="156" y="18"/>
                  </a:lnTo>
                  <a:lnTo>
                    <a:pt x="15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black">
            <a:xfrm>
              <a:off x="8804275" y="4714875"/>
              <a:ext cx="28575" cy="34925"/>
            </a:xfrm>
            <a:custGeom>
              <a:avLst/>
              <a:gdLst>
                <a:gd name="T0" fmla="*/ 6 w 18"/>
                <a:gd name="T1" fmla="*/ 0 h 22"/>
                <a:gd name="T2" fmla="*/ 0 w 18"/>
                <a:gd name="T3" fmla="*/ 22 h 22"/>
                <a:gd name="T4" fmla="*/ 18 w 18"/>
                <a:gd name="T5" fmla="*/ 14 h 22"/>
                <a:gd name="T6" fmla="*/ 12 w 18"/>
                <a:gd name="T7" fmla="*/ 2 h 22"/>
                <a:gd name="T8" fmla="*/ 6 w 18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2">
                  <a:moveTo>
                    <a:pt x="6" y="0"/>
                  </a:moveTo>
                  <a:lnTo>
                    <a:pt x="0" y="22"/>
                  </a:lnTo>
                  <a:lnTo>
                    <a:pt x="18" y="14"/>
                  </a:lnTo>
                  <a:lnTo>
                    <a:pt x="12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black">
            <a:xfrm>
              <a:off x="6184900" y="2847975"/>
              <a:ext cx="73025" cy="123825"/>
            </a:xfrm>
            <a:custGeom>
              <a:avLst/>
              <a:gdLst>
                <a:gd name="T0" fmla="*/ 16 w 46"/>
                <a:gd name="T1" fmla="*/ 2 h 78"/>
                <a:gd name="T2" fmla="*/ 10 w 46"/>
                <a:gd name="T3" fmla="*/ 0 h 78"/>
                <a:gd name="T4" fmla="*/ 4 w 46"/>
                <a:gd name="T5" fmla="*/ 4 h 78"/>
                <a:gd name="T6" fmla="*/ 10 w 46"/>
                <a:gd name="T7" fmla="*/ 8 h 78"/>
                <a:gd name="T8" fmla="*/ 8 w 46"/>
                <a:gd name="T9" fmla="*/ 10 h 78"/>
                <a:gd name="T10" fmla="*/ 4 w 46"/>
                <a:gd name="T11" fmla="*/ 32 h 78"/>
                <a:gd name="T12" fmla="*/ 0 w 46"/>
                <a:gd name="T13" fmla="*/ 32 h 78"/>
                <a:gd name="T14" fmla="*/ 4 w 46"/>
                <a:gd name="T15" fmla="*/ 60 h 78"/>
                <a:gd name="T16" fmla="*/ 10 w 46"/>
                <a:gd name="T17" fmla="*/ 76 h 78"/>
                <a:gd name="T18" fmla="*/ 24 w 46"/>
                <a:gd name="T19" fmla="*/ 78 h 78"/>
                <a:gd name="T20" fmla="*/ 46 w 46"/>
                <a:gd name="T21" fmla="*/ 62 h 78"/>
                <a:gd name="T22" fmla="*/ 46 w 46"/>
                <a:gd name="T23" fmla="*/ 44 h 78"/>
                <a:gd name="T24" fmla="*/ 28 w 46"/>
                <a:gd name="T25" fmla="*/ 12 h 78"/>
                <a:gd name="T26" fmla="*/ 16 w 46"/>
                <a:gd name="T27" fmla="*/ 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78">
                  <a:moveTo>
                    <a:pt x="16" y="2"/>
                  </a:moveTo>
                  <a:lnTo>
                    <a:pt x="10" y="0"/>
                  </a:lnTo>
                  <a:lnTo>
                    <a:pt x="4" y="4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4" y="60"/>
                  </a:lnTo>
                  <a:lnTo>
                    <a:pt x="10" y="76"/>
                  </a:lnTo>
                  <a:lnTo>
                    <a:pt x="24" y="78"/>
                  </a:lnTo>
                  <a:lnTo>
                    <a:pt x="46" y="62"/>
                  </a:lnTo>
                  <a:lnTo>
                    <a:pt x="46" y="44"/>
                  </a:lnTo>
                  <a:lnTo>
                    <a:pt x="28" y="12"/>
                  </a:lnTo>
                  <a:lnTo>
                    <a:pt x="1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black">
            <a:xfrm>
              <a:off x="1801813" y="2581275"/>
              <a:ext cx="57150" cy="25400"/>
            </a:xfrm>
            <a:custGeom>
              <a:avLst/>
              <a:gdLst>
                <a:gd name="T0" fmla="*/ 0 w 36"/>
                <a:gd name="T1" fmla="*/ 8 h 16"/>
                <a:gd name="T2" fmla="*/ 6 w 36"/>
                <a:gd name="T3" fmla="*/ 16 h 16"/>
                <a:gd name="T4" fmla="*/ 22 w 36"/>
                <a:gd name="T5" fmla="*/ 16 h 16"/>
                <a:gd name="T6" fmla="*/ 36 w 36"/>
                <a:gd name="T7" fmla="*/ 10 h 16"/>
                <a:gd name="T8" fmla="*/ 32 w 36"/>
                <a:gd name="T9" fmla="*/ 0 h 16"/>
                <a:gd name="T10" fmla="*/ 4 w 36"/>
                <a:gd name="T11" fmla="*/ 0 h 16"/>
                <a:gd name="T12" fmla="*/ 0 w 36"/>
                <a:gd name="T1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6">
                  <a:moveTo>
                    <a:pt x="0" y="8"/>
                  </a:moveTo>
                  <a:lnTo>
                    <a:pt x="6" y="16"/>
                  </a:lnTo>
                  <a:lnTo>
                    <a:pt x="22" y="16"/>
                  </a:lnTo>
                  <a:lnTo>
                    <a:pt x="36" y="10"/>
                  </a:lnTo>
                  <a:lnTo>
                    <a:pt x="32" y="0"/>
                  </a:lnTo>
                  <a:lnTo>
                    <a:pt x="4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9" name="Freeform 19"/>
            <p:cNvSpPr>
              <a:spLocks/>
            </p:cNvSpPr>
            <p:nvPr userDrawn="1"/>
          </p:nvSpPr>
          <p:spPr bwMode="black">
            <a:xfrm>
              <a:off x="9086850" y="1311275"/>
              <a:ext cx="25400" cy="38100"/>
            </a:xfrm>
            <a:custGeom>
              <a:avLst/>
              <a:gdLst>
                <a:gd name="T0" fmla="*/ 14 w 16"/>
                <a:gd name="T1" fmla="*/ 0 h 24"/>
                <a:gd name="T2" fmla="*/ 0 w 16"/>
                <a:gd name="T3" fmla="*/ 24 h 24"/>
                <a:gd name="T4" fmla="*/ 16 w 16"/>
                <a:gd name="T5" fmla="*/ 14 h 24"/>
                <a:gd name="T6" fmla="*/ 14 w 16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24">
                  <a:moveTo>
                    <a:pt x="14" y="0"/>
                  </a:moveTo>
                  <a:lnTo>
                    <a:pt x="0" y="24"/>
                  </a:lnTo>
                  <a:lnTo>
                    <a:pt x="16" y="14"/>
                  </a:lnTo>
                  <a:lnTo>
                    <a:pt x="1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0" name="Freeform 20"/>
            <p:cNvSpPr>
              <a:spLocks/>
            </p:cNvSpPr>
            <p:nvPr userDrawn="1"/>
          </p:nvSpPr>
          <p:spPr bwMode="black">
            <a:xfrm>
              <a:off x="8953500" y="1279525"/>
              <a:ext cx="38100" cy="15875"/>
            </a:xfrm>
            <a:custGeom>
              <a:avLst/>
              <a:gdLst>
                <a:gd name="T0" fmla="*/ 24 w 24"/>
                <a:gd name="T1" fmla="*/ 2 h 10"/>
                <a:gd name="T2" fmla="*/ 0 w 24"/>
                <a:gd name="T3" fmla="*/ 0 h 10"/>
                <a:gd name="T4" fmla="*/ 0 w 24"/>
                <a:gd name="T5" fmla="*/ 6 h 10"/>
                <a:gd name="T6" fmla="*/ 10 w 24"/>
                <a:gd name="T7" fmla="*/ 10 h 10"/>
                <a:gd name="T8" fmla="*/ 24 w 24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0">
                  <a:moveTo>
                    <a:pt x="24" y="2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0" y="10"/>
                  </a:lnTo>
                  <a:lnTo>
                    <a:pt x="24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1" name="Freeform 21"/>
            <p:cNvSpPr>
              <a:spLocks/>
            </p:cNvSpPr>
            <p:nvPr userDrawn="1"/>
          </p:nvSpPr>
          <p:spPr bwMode="black">
            <a:xfrm>
              <a:off x="234950" y="2063750"/>
              <a:ext cx="31750" cy="12700"/>
            </a:xfrm>
            <a:custGeom>
              <a:avLst/>
              <a:gdLst>
                <a:gd name="T0" fmla="*/ 4 w 20"/>
                <a:gd name="T1" fmla="*/ 8 h 8"/>
                <a:gd name="T2" fmla="*/ 20 w 20"/>
                <a:gd name="T3" fmla="*/ 6 h 8"/>
                <a:gd name="T4" fmla="*/ 0 w 20"/>
                <a:gd name="T5" fmla="*/ 0 h 8"/>
                <a:gd name="T6" fmla="*/ 4 w 20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8">
                  <a:moveTo>
                    <a:pt x="4" y="8"/>
                  </a:moveTo>
                  <a:lnTo>
                    <a:pt x="20" y="6"/>
                  </a:ln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2" name="Freeform 22"/>
            <p:cNvSpPr>
              <a:spLocks/>
            </p:cNvSpPr>
            <p:nvPr userDrawn="1"/>
          </p:nvSpPr>
          <p:spPr bwMode="black">
            <a:xfrm>
              <a:off x="1268413" y="2432050"/>
              <a:ext cx="339725" cy="114300"/>
            </a:xfrm>
            <a:custGeom>
              <a:avLst/>
              <a:gdLst>
                <a:gd name="T0" fmla="*/ 214 w 214"/>
                <a:gd name="T1" fmla="*/ 64 h 72"/>
                <a:gd name="T2" fmla="*/ 196 w 214"/>
                <a:gd name="T3" fmla="*/ 52 h 72"/>
                <a:gd name="T4" fmla="*/ 182 w 214"/>
                <a:gd name="T5" fmla="*/ 50 h 72"/>
                <a:gd name="T6" fmla="*/ 182 w 214"/>
                <a:gd name="T7" fmla="*/ 44 h 72"/>
                <a:gd name="T8" fmla="*/ 162 w 214"/>
                <a:gd name="T9" fmla="*/ 38 h 72"/>
                <a:gd name="T10" fmla="*/ 152 w 214"/>
                <a:gd name="T11" fmla="*/ 32 h 72"/>
                <a:gd name="T12" fmla="*/ 146 w 214"/>
                <a:gd name="T13" fmla="*/ 30 h 72"/>
                <a:gd name="T14" fmla="*/ 146 w 214"/>
                <a:gd name="T15" fmla="*/ 24 h 72"/>
                <a:gd name="T16" fmla="*/ 138 w 214"/>
                <a:gd name="T17" fmla="*/ 18 h 72"/>
                <a:gd name="T18" fmla="*/ 124 w 214"/>
                <a:gd name="T19" fmla="*/ 14 h 72"/>
                <a:gd name="T20" fmla="*/ 122 w 214"/>
                <a:gd name="T21" fmla="*/ 18 h 72"/>
                <a:gd name="T22" fmla="*/ 110 w 214"/>
                <a:gd name="T23" fmla="*/ 16 h 72"/>
                <a:gd name="T24" fmla="*/ 98 w 214"/>
                <a:gd name="T25" fmla="*/ 4 h 72"/>
                <a:gd name="T26" fmla="*/ 68 w 214"/>
                <a:gd name="T27" fmla="*/ 0 h 72"/>
                <a:gd name="T28" fmla="*/ 52 w 214"/>
                <a:gd name="T29" fmla="*/ 0 h 72"/>
                <a:gd name="T30" fmla="*/ 26 w 214"/>
                <a:gd name="T31" fmla="*/ 8 h 72"/>
                <a:gd name="T32" fmla="*/ 16 w 214"/>
                <a:gd name="T33" fmla="*/ 14 h 72"/>
                <a:gd name="T34" fmla="*/ 14 w 214"/>
                <a:gd name="T35" fmla="*/ 26 h 72"/>
                <a:gd name="T36" fmla="*/ 0 w 214"/>
                <a:gd name="T37" fmla="*/ 30 h 72"/>
                <a:gd name="T38" fmla="*/ 16 w 214"/>
                <a:gd name="T39" fmla="*/ 34 h 72"/>
                <a:gd name="T40" fmla="*/ 28 w 214"/>
                <a:gd name="T41" fmla="*/ 26 h 72"/>
                <a:gd name="T42" fmla="*/ 40 w 214"/>
                <a:gd name="T43" fmla="*/ 24 h 72"/>
                <a:gd name="T44" fmla="*/ 48 w 214"/>
                <a:gd name="T45" fmla="*/ 16 h 72"/>
                <a:gd name="T46" fmla="*/ 60 w 214"/>
                <a:gd name="T47" fmla="*/ 16 h 72"/>
                <a:gd name="T48" fmla="*/ 56 w 214"/>
                <a:gd name="T49" fmla="*/ 20 h 72"/>
                <a:gd name="T50" fmla="*/ 60 w 214"/>
                <a:gd name="T51" fmla="*/ 26 h 72"/>
                <a:gd name="T52" fmla="*/ 88 w 214"/>
                <a:gd name="T53" fmla="*/ 28 h 72"/>
                <a:gd name="T54" fmla="*/ 100 w 214"/>
                <a:gd name="T55" fmla="*/ 38 h 72"/>
                <a:gd name="T56" fmla="*/ 122 w 214"/>
                <a:gd name="T57" fmla="*/ 40 h 72"/>
                <a:gd name="T58" fmla="*/ 134 w 214"/>
                <a:gd name="T59" fmla="*/ 56 h 72"/>
                <a:gd name="T60" fmla="*/ 150 w 214"/>
                <a:gd name="T61" fmla="*/ 58 h 72"/>
                <a:gd name="T62" fmla="*/ 138 w 214"/>
                <a:gd name="T63" fmla="*/ 70 h 72"/>
                <a:gd name="T64" fmla="*/ 140 w 214"/>
                <a:gd name="T65" fmla="*/ 72 h 72"/>
                <a:gd name="T66" fmla="*/ 144 w 214"/>
                <a:gd name="T67" fmla="*/ 72 h 72"/>
                <a:gd name="T68" fmla="*/ 188 w 214"/>
                <a:gd name="T69" fmla="*/ 72 h 72"/>
                <a:gd name="T70" fmla="*/ 214 w 214"/>
                <a:gd name="T71" fmla="*/ 6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72">
                  <a:moveTo>
                    <a:pt x="214" y="64"/>
                  </a:moveTo>
                  <a:lnTo>
                    <a:pt x="196" y="52"/>
                  </a:lnTo>
                  <a:lnTo>
                    <a:pt x="182" y="50"/>
                  </a:lnTo>
                  <a:lnTo>
                    <a:pt x="182" y="44"/>
                  </a:lnTo>
                  <a:lnTo>
                    <a:pt x="162" y="38"/>
                  </a:lnTo>
                  <a:lnTo>
                    <a:pt x="152" y="32"/>
                  </a:lnTo>
                  <a:lnTo>
                    <a:pt x="146" y="30"/>
                  </a:lnTo>
                  <a:lnTo>
                    <a:pt x="146" y="24"/>
                  </a:lnTo>
                  <a:lnTo>
                    <a:pt x="138" y="18"/>
                  </a:lnTo>
                  <a:lnTo>
                    <a:pt x="124" y="14"/>
                  </a:lnTo>
                  <a:lnTo>
                    <a:pt x="122" y="18"/>
                  </a:lnTo>
                  <a:lnTo>
                    <a:pt x="110" y="16"/>
                  </a:lnTo>
                  <a:lnTo>
                    <a:pt x="98" y="4"/>
                  </a:lnTo>
                  <a:lnTo>
                    <a:pt x="68" y="0"/>
                  </a:lnTo>
                  <a:lnTo>
                    <a:pt x="52" y="0"/>
                  </a:lnTo>
                  <a:lnTo>
                    <a:pt x="26" y="8"/>
                  </a:lnTo>
                  <a:lnTo>
                    <a:pt x="16" y="14"/>
                  </a:lnTo>
                  <a:lnTo>
                    <a:pt x="14" y="26"/>
                  </a:lnTo>
                  <a:lnTo>
                    <a:pt x="0" y="30"/>
                  </a:lnTo>
                  <a:lnTo>
                    <a:pt x="16" y="34"/>
                  </a:lnTo>
                  <a:lnTo>
                    <a:pt x="28" y="26"/>
                  </a:lnTo>
                  <a:lnTo>
                    <a:pt x="40" y="24"/>
                  </a:lnTo>
                  <a:lnTo>
                    <a:pt x="48" y="16"/>
                  </a:lnTo>
                  <a:lnTo>
                    <a:pt x="60" y="16"/>
                  </a:lnTo>
                  <a:lnTo>
                    <a:pt x="56" y="20"/>
                  </a:lnTo>
                  <a:lnTo>
                    <a:pt x="60" y="26"/>
                  </a:lnTo>
                  <a:lnTo>
                    <a:pt x="88" y="28"/>
                  </a:lnTo>
                  <a:lnTo>
                    <a:pt x="100" y="38"/>
                  </a:lnTo>
                  <a:lnTo>
                    <a:pt x="122" y="40"/>
                  </a:lnTo>
                  <a:lnTo>
                    <a:pt x="134" y="56"/>
                  </a:lnTo>
                  <a:lnTo>
                    <a:pt x="150" y="58"/>
                  </a:lnTo>
                  <a:lnTo>
                    <a:pt x="138" y="70"/>
                  </a:lnTo>
                  <a:lnTo>
                    <a:pt x="140" y="72"/>
                  </a:lnTo>
                  <a:lnTo>
                    <a:pt x="144" y="72"/>
                  </a:lnTo>
                  <a:lnTo>
                    <a:pt x="188" y="72"/>
                  </a:lnTo>
                  <a:lnTo>
                    <a:pt x="214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3" name="Freeform 23"/>
            <p:cNvSpPr>
              <a:spLocks/>
            </p:cNvSpPr>
            <p:nvPr userDrawn="1"/>
          </p:nvSpPr>
          <p:spPr bwMode="black">
            <a:xfrm>
              <a:off x="1325563" y="2476500"/>
              <a:ext cx="25400" cy="22225"/>
            </a:xfrm>
            <a:custGeom>
              <a:avLst/>
              <a:gdLst>
                <a:gd name="T0" fmla="*/ 0 w 16"/>
                <a:gd name="T1" fmla="*/ 14 h 14"/>
                <a:gd name="T2" fmla="*/ 16 w 16"/>
                <a:gd name="T3" fmla="*/ 12 h 14"/>
                <a:gd name="T4" fmla="*/ 12 w 16"/>
                <a:gd name="T5" fmla="*/ 0 h 14"/>
                <a:gd name="T6" fmla="*/ 6 w 16"/>
                <a:gd name="T7" fmla="*/ 0 h 14"/>
                <a:gd name="T8" fmla="*/ 0 w 1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0" y="14"/>
                  </a:moveTo>
                  <a:lnTo>
                    <a:pt x="16" y="12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4" name="Freeform 24"/>
            <p:cNvSpPr>
              <a:spLocks noEditPoints="1"/>
            </p:cNvSpPr>
            <p:nvPr userDrawn="1"/>
          </p:nvSpPr>
          <p:spPr bwMode="black">
            <a:xfrm>
              <a:off x="1592263" y="2530475"/>
              <a:ext cx="187325" cy="88900"/>
            </a:xfrm>
            <a:custGeom>
              <a:avLst/>
              <a:gdLst>
                <a:gd name="T0" fmla="*/ 18 w 118"/>
                <a:gd name="T1" fmla="*/ 42 h 56"/>
                <a:gd name="T2" fmla="*/ 32 w 118"/>
                <a:gd name="T3" fmla="*/ 46 h 56"/>
                <a:gd name="T4" fmla="*/ 42 w 118"/>
                <a:gd name="T5" fmla="*/ 42 h 56"/>
                <a:gd name="T6" fmla="*/ 48 w 118"/>
                <a:gd name="T7" fmla="*/ 46 h 56"/>
                <a:gd name="T8" fmla="*/ 56 w 118"/>
                <a:gd name="T9" fmla="*/ 56 h 56"/>
                <a:gd name="T10" fmla="*/ 68 w 118"/>
                <a:gd name="T11" fmla="*/ 40 h 56"/>
                <a:gd name="T12" fmla="*/ 72 w 118"/>
                <a:gd name="T13" fmla="*/ 46 h 56"/>
                <a:gd name="T14" fmla="*/ 92 w 118"/>
                <a:gd name="T15" fmla="*/ 38 h 56"/>
                <a:gd name="T16" fmla="*/ 112 w 118"/>
                <a:gd name="T17" fmla="*/ 42 h 56"/>
                <a:gd name="T18" fmla="*/ 118 w 118"/>
                <a:gd name="T19" fmla="*/ 32 h 56"/>
                <a:gd name="T20" fmla="*/ 108 w 118"/>
                <a:gd name="T21" fmla="*/ 22 h 56"/>
                <a:gd name="T22" fmla="*/ 100 w 118"/>
                <a:gd name="T23" fmla="*/ 22 h 56"/>
                <a:gd name="T24" fmla="*/ 104 w 118"/>
                <a:gd name="T25" fmla="*/ 18 h 56"/>
                <a:gd name="T26" fmla="*/ 90 w 118"/>
                <a:gd name="T27" fmla="*/ 16 h 56"/>
                <a:gd name="T28" fmla="*/ 86 w 118"/>
                <a:gd name="T29" fmla="*/ 10 h 56"/>
                <a:gd name="T30" fmla="*/ 70 w 118"/>
                <a:gd name="T31" fmla="*/ 4 h 56"/>
                <a:gd name="T32" fmla="*/ 52 w 118"/>
                <a:gd name="T33" fmla="*/ 6 h 56"/>
                <a:gd name="T34" fmla="*/ 52 w 118"/>
                <a:gd name="T35" fmla="*/ 4 h 56"/>
                <a:gd name="T36" fmla="*/ 50 w 118"/>
                <a:gd name="T37" fmla="*/ 6 h 56"/>
                <a:gd name="T38" fmla="*/ 46 w 118"/>
                <a:gd name="T39" fmla="*/ 6 h 56"/>
                <a:gd name="T40" fmla="*/ 46 w 118"/>
                <a:gd name="T41" fmla="*/ 6 h 56"/>
                <a:gd name="T42" fmla="*/ 40 w 118"/>
                <a:gd name="T43" fmla="*/ 8 h 56"/>
                <a:gd name="T44" fmla="*/ 34 w 118"/>
                <a:gd name="T45" fmla="*/ 6 h 56"/>
                <a:gd name="T46" fmla="*/ 34 w 118"/>
                <a:gd name="T47" fmla="*/ 4 h 56"/>
                <a:gd name="T48" fmla="*/ 30 w 118"/>
                <a:gd name="T49" fmla="*/ 0 h 56"/>
                <a:gd name="T50" fmla="*/ 28 w 118"/>
                <a:gd name="T51" fmla="*/ 4 h 56"/>
                <a:gd name="T52" fmla="*/ 12 w 118"/>
                <a:gd name="T53" fmla="*/ 12 h 56"/>
                <a:gd name="T54" fmla="*/ 28 w 118"/>
                <a:gd name="T55" fmla="*/ 16 h 56"/>
                <a:gd name="T56" fmla="*/ 28 w 118"/>
                <a:gd name="T57" fmla="*/ 24 h 56"/>
                <a:gd name="T58" fmla="*/ 28 w 118"/>
                <a:gd name="T59" fmla="*/ 24 h 56"/>
                <a:gd name="T60" fmla="*/ 18 w 118"/>
                <a:gd name="T61" fmla="*/ 24 h 56"/>
                <a:gd name="T62" fmla="*/ 22 w 118"/>
                <a:gd name="T63" fmla="*/ 30 h 56"/>
                <a:gd name="T64" fmla="*/ 24 w 118"/>
                <a:gd name="T65" fmla="*/ 32 h 56"/>
                <a:gd name="T66" fmla="*/ 0 w 118"/>
                <a:gd name="T67" fmla="*/ 30 h 56"/>
                <a:gd name="T68" fmla="*/ 0 w 118"/>
                <a:gd name="T69" fmla="*/ 36 h 56"/>
                <a:gd name="T70" fmla="*/ 12 w 118"/>
                <a:gd name="T71" fmla="*/ 48 h 56"/>
                <a:gd name="T72" fmla="*/ 18 w 118"/>
                <a:gd name="T73" fmla="*/ 42 h 56"/>
                <a:gd name="T74" fmla="*/ 36 w 118"/>
                <a:gd name="T75" fmla="*/ 32 h 56"/>
                <a:gd name="T76" fmla="*/ 36 w 118"/>
                <a:gd name="T77" fmla="*/ 32 h 56"/>
                <a:gd name="T78" fmla="*/ 34 w 118"/>
                <a:gd name="T79" fmla="*/ 32 h 56"/>
                <a:gd name="T80" fmla="*/ 34 w 118"/>
                <a:gd name="T81" fmla="*/ 30 h 56"/>
                <a:gd name="T82" fmla="*/ 36 w 118"/>
                <a:gd name="T83" fmla="*/ 3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8" h="56">
                  <a:moveTo>
                    <a:pt x="18" y="42"/>
                  </a:moveTo>
                  <a:lnTo>
                    <a:pt x="32" y="46"/>
                  </a:lnTo>
                  <a:lnTo>
                    <a:pt x="42" y="42"/>
                  </a:lnTo>
                  <a:lnTo>
                    <a:pt x="48" y="46"/>
                  </a:lnTo>
                  <a:lnTo>
                    <a:pt x="56" y="56"/>
                  </a:lnTo>
                  <a:lnTo>
                    <a:pt x="68" y="40"/>
                  </a:lnTo>
                  <a:lnTo>
                    <a:pt x="72" y="46"/>
                  </a:lnTo>
                  <a:lnTo>
                    <a:pt x="92" y="38"/>
                  </a:lnTo>
                  <a:lnTo>
                    <a:pt x="112" y="42"/>
                  </a:lnTo>
                  <a:lnTo>
                    <a:pt x="118" y="32"/>
                  </a:lnTo>
                  <a:lnTo>
                    <a:pt x="108" y="22"/>
                  </a:lnTo>
                  <a:lnTo>
                    <a:pt x="100" y="22"/>
                  </a:lnTo>
                  <a:lnTo>
                    <a:pt x="104" y="18"/>
                  </a:lnTo>
                  <a:lnTo>
                    <a:pt x="90" y="16"/>
                  </a:lnTo>
                  <a:lnTo>
                    <a:pt x="86" y="10"/>
                  </a:lnTo>
                  <a:lnTo>
                    <a:pt x="70" y="4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0" y="6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40" y="8"/>
                  </a:lnTo>
                  <a:lnTo>
                    <a:pt x="34" y="6"/>
                  </a:lnTo>
                  <a:lnTo>
                    <a:pt x="34" y="4"/>
                  </a:lnTo>
                  <a:lnTo>
                    <a:pt x="30" y="0"/>
                  </a:lnTo>
                  <a:lnTo>
                    <a:pt x="28" y="4"/>
                  </a:lnTo>
                  <a:lnTo>
                    <a:pt x="12" y="12"/>
                  </a:lnTo>
                  <a:lnTo>
                    <a:pt x="28" y="16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18" y="24"/>
                  </a:lnTo>
                  <a:lnTo>
                    <a:pt x="22" y="30"/>
                  </a:lnTo>
                  <a:lnTo>
                    <a:pt x="24" y="32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12" y="48"/>
                  </a:lnTo>
                  <a:lnTo>
                    <a:pt x="18" y="42"/>
                  </a:lnTo>
                  <a:close/>
                  <a:moveTo>
                    <a:pt x="36" y="32"/>
                  </a:moveTo>
                  <a:lnTo>
                    <a:pt x="36" y="32"/>
                  </a:lnTo>
                  <a:lnTo>
                    <a:pt x="34" y="32"/>
                  </a:lnTo>
                  <a:lnTo>
                    <a:pt x="34" y="30"/>
                  </a:lnTo>
                  <a:lnTo>
                    <a:pt x="36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5" name="Freeform 25"/>
            <p:cNvSpPr>
              <a:spLocks/>
            </p:cNvSpPr>
            <p:nvPr userDrawn="1"/>
          </p:nvSpPr>
          <p:spPr bwMode="black">
            <a:xfrm>
              <a:off x="1468438" y="2578100"/>
              <a:ext cx="79375" cy="34925"/>
            </a:xfrm>
            <a:custGeom>
              <a:avLst/>
              <a:gdLst>
                <a:gd name="T0" fmla="*/ 12 w 50"/>
                <a:gd name="T1" fmla="*/ 0 h 22"/>
                <a:gd name="T2" fmla="*/ 0 w 50"/>
                <a:gd name="T3" fmla="*/ 8 h 22"/>
                <a:gd name="T4" fmla="*/ 16 w 50"/>
                <a:gd name="T5" fmla="*/ 20 h 22"/>
                <a:gd name="T6" fmla="*/ 28 w 50"/>
                <a:gd name="T7" fmla="*/ 22 h 22"/>
                <a:gd name="T8" fmla="*/ 36 w 50"/>
                <a:gd name="T9" fmla="*/ 18 h 22"/>
                <a:gd name="T10" fmla="*/ 50 w 50"/>
                <a:gd name="T11" fmla="*/ 18 h 22"/>
                <a:gd name="T12" fmla="*/ 44 w 50"/>
                <a:gd name="T13" fmla="*/ 8 h 22"/>
                <a:gd name="T14" fmla="*/ 28 w 50"/>
                <a:gd name="T15" fmla="*/ 2 h 22"/>
                <a:gd name="T16" fmla="*/ 12 w 50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22">
                  <a:moveTo>
                    <a:pt x="12" y="0"/>
                  </a:moveTo>
                  <a:lnTo>
                    <a:pt x="0" y="8"/>
                  </a:lnTo>
                  <a:lnTo>
                    <a:pt x="16" y="20"/>
                  </a:lnTo>
                  <a:lnTo>
                    <a:pt x="28" y="22"/>
                  </a:lnTo>
                  <a:lnTo>
                    <a:pt x="36" y="18"/>
                  </a:lnTo>
                  <a:lnTo>
                    <a:pt x="50" y="18"/>
                  </a:lnTo>
                  <a:lnTo>
                    <a:pt x="44" y="8"/>
                  </a:lnTo>
                  <a:lnTo>
                    <a:pt x="28" y="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6" name="Freeform 26"/>
            <p:cNvSpPr>
              <a:spLocks/>
            </p:cNvSpPr>
            <p:nvPr userDrawn="1"/>
          </p:nvSpPr>
          <p:spPr bwMode="black">
            <a:xfrm>
              <a:off x="282575" y="2241550"/>
              <a:ext cx="9525" cy="12700"/>
            </a:xfrm>
            <a:custGeom>
              <a:avLst/>
              <a:gdLst>
                <a:gd name="T0" fmla="*/ 0 w 6"/>
                <a:gd name="T1" fmla="*/ 2 h 8"/>
                <a:gd name="T2" fmla="*/ 2 w 6"/>
                <a:gd name="T3" fmla="*/ 8 h 8"/>
                <a:gd name="T4" fmla="*/ 6 w 6"/>
                <a:gd name="T5" fmla="*/ 6 h 8"/>
                <a:gd name="T6" fmla="*/ 6 w 6"/>
                <a:gd name="T7" fmla="*/ 0 h 8"/>
                <a:gd name="T8" fmla="*/ 2 w 6"/>
                <a:gd name="T9" fmla="*/ 0 h 8"/>
                <a:gd name="T10" fmla="*/ 0 w 6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8">
                  <a:moveTo>
                    <a:pt x="0" y="2"/>
                  </a:moveTo>
                  <a:lnTo>
                    <a:pt x="2" y="8"/>
                  </a:lnTo>
                  <a:lnTo>
                    <a:pt x="6" y="6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7" name="Freeform 27"/>
            <p:cNvSpPr>
              <a:spLocks/>
            </p:cNvSpPr>
            <p:nvPr userDrawn="1"/>
          </p:nvSpPr>
          <p:spPr bwMode="black">
            <a:xfrm>
              <a:off x="1455738" y="2314575"/>
              <a:ext cx="41275" cy="15875"/>
            </a:xfrm>
            <a:custGeom>
              <a:avLst/>
              <a:gdLst>
                <a:gd name="T0" fmla="*/ 0 w 26"/>
                <a:gd name="T1" fmla="*/ 2 h 10"/>
                <a:gd name="T2" fmla="*/ 0 w 26"/>
                <a:gd name="T3" fmla="*/ 8 h 10"/>
                <a:gd name="T4" fmla="*/ 26 w 26"/>
                <a:gd name="T5" fmla="*/ 10 h 10"/>
                <a:gd name="T6" fmla="*/ 20 w 26"/>
                <a:gd name="T7" fmla="*/ 0 h 10"/>
                <a:gd name="T8" fmla="*/ 0 w 26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0">
                  <a:moveTo>
                    <a:pt x="0" y="2"/>
                  </a:moveTo>
                  <a:lnTo>
                    <a:pt x="0" y="8"/>
                  </a:lnTo>
                  <a:lnTo>
                    <a:pt x="26" y="10"/>
                  </a:lnTo>
                  <a:lnTo>
                    <a:pt x="20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8" name="Freeform 28"/>
            <p:cNvSpPr>
              <a:spLocks/>
            </p:cNvSpPr>
            <p:nvPr userDrawn="1"/>
          </p:nvSpPr>
          <p:spPr bwMode="black">
            <a:xfrm>
              <a:off x="1611313" y="2489200"/>
              <a:ext cx="28575" cy="25400"/>
            </a:xfrm>
            <a:custGeom>
              <a:avLst/>
              <a:gdLst>
                <a:gd name="T0" fmla="*/ 16 w 18"/>
                <a:gd name="T1" fmla="*/ 10 h 16"/>
                <a:gd name="T2" fmla="*/ 18 w 18"/>
                <a:gd name="T3" fmla="*/ 0 h 16"/>
                <a:gd name="T4" fmla="*/ 0 w 18"/>
                <a:gd name="T5" fmla="*/ 6 h 16"/>
                <a:gd name="T6" fmla="*/ 0 w 18"/>
                <a:gd name="T7" fmla="*/ 16 h 16"/>
                <a:gd name="T8" fmla="*/ 16 w 18"/>
                <a:gd name="T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16" y="10"/>
                  </a:moveTo>
                  <a:lnTo>
                    <a:pt x="18" y="0"/>
                  </a:lnTo>
                  <a:lnTo>
                    <a:pt x="0" y="6"/>
                  </a:lnTo>
                  <a:lnTo>
                    <a:pt x="0" y="16"/>
                  </a:lnTo>
                  <a:lnTo>
                    <a:pt x="16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9" name="Freeform 29"/>
            <p:cNvSpPr>
              <a:spLocks/>
            </p:cNvSpPr>
            <p:nvPr userDrawn="1"/>
          </p:nvSpPr>
          <p:spPr bwMode="black">
            <a:xfrm>
              <a:off x="1547813" y="2384425"/>
              <a:ext cx="25400" cy="25400"/>
            </a:xfrm>
            <a:custGeom>
              <a:avLst/>
              <a:gdLst>
                <a:gd name="T0" fmla="*/ 16 w 16"/>
                <a:gd name="T1" fmla="*/ 16 h 16"/>
                <a:gd name="T2" fmla="*/ 12 w 16"/>
                <a:gd name="T3" fmla="*/ 8 h 16"/>
                <a:gd name="T4" fmla="*/ 4 w 16"/>
                <a:gd name="T5" fmla="*/ 0 h 16"/>
                <a:gd name="T6" fmla="*/ 0 w 16"/>
                <a:gd name="T7" fmla="*/ 2 h 16"/>
                <a:gd name="T8" fmla="*/ 8 w 16"/>
                <a:gd name="T9" fmla="*/ 16 h 16"/>
                <a:gd name="T10" fmla="*/ 16 w 16"/>
                <a:gd name="T1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6">
                  <a:moveTo>
                    <a:pt x="16" y="16"/>
                  </a:moveTo>
                  <a:lnTo>
                    <a:pt x="12" y="8"/>
                  </a:lnTo>
                  <a:lnTo>
                    <a:pt x="4" y="0"/>
                  </a:lnTo>
                  <a:lnTo>
                    <a:pt x="0" y="2"/>
                  </a:lnTo>
                  <a:lnTo>
                    <a:pt x="8" y="16"/>
                  </a:lnTo>
                  <a:lnTo>
                    <a:pt x="1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30" name="Freeform 30"/>
            <p:cNvSpPr>
              <a:spLocks/>
            </p:cNvSpPr>
            <p:nvPr userDrawn="1"/>
          </p:nvSpPr>
          <p:spPr bwMode="black">
            <a:xfrm>
              <a:off x="1528763" y="2355850"/>
              <a:ext cx="15875" cy="44450"/>
            </a:xfrm>
            <a:custGeom>
              <a:avLst/>
              <a:gdLst>
                <a:gd name="T0" fmla="*/ 0 w 10"/>
                <a:gd name="T1" fmla="*/ 16 h 28"/>
                <a:gd name="T2" fmla="*/ 10 w 10"/>
                <a:gd name="T3" fmla="*/ 28 h 28"/>
                <a:gd name="T4" fmla="*/ 8 w 10"/>
                <a:gd name="T5" fmla="*/ 0 h 28"/>
                <a:gd name="T6" fmla="*/ 0 w 10"/>
                <a:gd name="T7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8">
                  <a:moveTo>
                    <a:pt x="0" y="16"/>
                  </a:moveTo>
                  <a:lnTo>
                    <a:pt x="10" y="28"/>
                  </a:lnTo>
                  <a:lnTo>
                    <a:pt x="8" y="0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31" name="Freeform 31"/>
            <p:cNvSpPr>
              <a:spLocks/>
            </p:cNvSpPr>
            <p:nvPr userDrawn="1"/>
          </p:nvSpPr>
          <p:spPr bwMode="black">
            <a:xfrm>
              <a:off x="1484313" y="2390775"/>
              <a:ext cx="15875" cy="38100"/>
            </a:xfrm>
            <a:custGeom>
              <a:avLst/>
              <a:gdLst>
                <a:gd name="T0" fmla="*/ 10 w 10"/>
                <a:gd name="T1" fmla="*/ 0 h 24"/>
                <a:gd name="T2" fmla="*/ 0 w 10"/>
                <a:gd name="T3" fmla="*/ 12 h 24"/>
                <a:gd name="T4" fmla="*/ 10 w 10"/>
                <a:gd name="T5" fmla="*/ 24 h 24"/>
                <a:gd name="T6" fmla="*/ 10 w 10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4">
                  <a:moveTo>
                    <a:pt x="10" y="0"/>
                  </a:moveTo>
                  <a:lnTo>
                    <a:pt x="0" y="12"/>
                  </a:lnTo>
                  <a:lnTo>
                    <a:pt x="10" y="24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32" name="Freeform 32"/>
            <p:cNvSpPr>
              <a:spLocks/>
            </p:cNvSpPr>
            <p:nvPr userDrawn="1"/>
          </p:nvSpPr>
          <p:spPr bwMode="black">
            <a:xfrm>
              <a:off x="1468438" y="2365375"/>
              <a:ext cx="25400" cy="38100"/>
            </a:xfrm>
            <a:custGeom>
              <a:avLst/>
              <a:gdLst>
                <a:gd name="T0" fmla="*/ 10 w 16"/>
                <a:gd name="T1" fmla="*/ 4 h 24"/>
                <a:gd name="T2" fmla="*/ 6 w 16"/>
                <a:gd name="T3" fmla="*/ 0 h 24"/>
                <a:gd name="T4" fmla="*/ 0 w 16"/>
                <a:gd name="T5" fmla="*/ 14 h 24"/>
                <a:gd name="T6" fmla="*/ 14 w 16"/>
                <a:gd name="T7" fmla="*/ 24 h 24"/>
                <a:gd name="T8" fmla="*/ 16 w 16"/>
                <a:gd name="T9" fmla="*/ 14 h 24"/>
                <a:gd name="T10" fmla="*/ 10 w 16"/>
                <a:gd name="T11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24">
                  <a:moveTo>
                    <a:pt x="10" y="4"/>
                  </a:moveTo>
                  <a:lnTo>
                    <a:pt x="6" y="0"/>
                  </a:lnTo>
                  <a:lnTo>
                    <a:pt x="0" y="14"/>
                  </a:lnTo>
                  <a:lnTo>
                    <a:pt x="14" y="24"/>
                  </a:lnTo>
                  <a:lnTo>
                    <a:pt x="16" y="14"/>
                  </a:lnTo>
                  <a:lnTo>
                    <a:pt x="1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33" name="Freeform 33"/>
            <p:cNvSpPr>
              <a:spLocks/>
            </p:cNvSpPr>
            <p:nvPr userDrawn="1"/>
          </p:nvSpPr>
          <p:spPr bwMode="black">
            <a:xfrm>
              <a:off x="1500188" y="2314575"/>
              <a:ext cx="15875" cy="34925"/>
            </a:xfrm>
            <a:custGeom>
              <a:avLst/>
              <a:gdLst>
                <a:gd name="T0" fmla="*/ 10 w 10"/>
                <a:gd name="T1" fmla="*/ 12 h 22"/>
                <a:gd name="T2" fmla="*/ 8 w 10"/>
                <a:gd name="T3" fmla="*/ 0 h 22"/>
                <a:gd name="T4" fmla="*/ 0 w 10"/>
                <a:gd name="T5" fmla="*/ 12 h 22"/>
                <a:gd name="T6" fmla="*/ 4 w 10"/>
                <a:gd name="T7" fmla="*/ 22 h 22"/>
                <a:gd name="T8" fmla="*/ 10 w 10"/>
                <a:gd name="T9" fmla="*/ 22 h 22"/>
                <a:gd name="T10" fmla="*/ 10 w 10"/>
                <a:gd name="T11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2">
                  <a:moveTo>
                    <a:pt x="10" y="12"/>
                  </a:moveTo>
                  <a:lnTo>
                    <a:pt x="8" y="0"/>
                  </a:lnTo>
                  <a:lnTo>
                    <a:pt x="0" y="12"/>
                  </a:lnTo>
                  <a:lnTo>
                    <a:pt x="4" y="22"/>
                  </a:lnTo>
                  <a:lnTo>
                    <a:pt x="10" y="22"/>
                  </a:lnTo>
                  <a:lnTo>
                    <a:pt x="1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34" name="Freeform 34"/>
            <p:cNvSpPr>
              <a:spLocks/>
            </p:cNvSpPr>
            <p:nvPr userDrawn="1"/>
          </p:nvSpPr>
          <p:spPr bwMode="black">
            <a:xfrm>
              <a:off x="1592263" y="2444750"/>
              <a:ext cx="22225" cy="22225"/>
            </a:xfrm>
            <a:custGeom>
              <a:avLst/>
              <a:gdLst>
                <a:gd name="T0" fmla="*/ 0 w 14"/>
                <a:gd name="T1" fmla="*/ 4 h 14"/>
                <a:gd name="T2" fmla="*/ 4 w 14"/>
                <a:gd name="T3" fmla="*/ 8 h 14"/>
                <a:gd name="T4" fmla="*/ 4 w 14"/>
                <a:gd name="T5" fmla="*/ 14 h 14"/>
                <a:gd name="T6" fmla="*/ 10 w 14"/>
                <a:gd name="T7" fmla="*/ 14 h 14"/>
                <a:gd name="T8" fmla="*/ 14 w 14"/>
                <a:gd name="T9" fmla="*/ 2 h 14"/>
                <a:gd name="T10" fmla="*/ 2 w 14"/>
                <a:gd name="T11" fmla="*/ 0 h 14"/>
                <a:gd name="T12" fmla="*/ 0 w 14"/>
                <a:gd name="T13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4">
                  <a:moveTo>
                    <a:pt x="0" y="4"/>
                  </a:moveTo>
                  <a:lnTo>
                    <a:pt x="4" y="8"/>
                  </a:lnTo>
                  <a:lnTo>
                    <a:pt x="4" y="14"/>
                  </a:lnTo>
                  <a:lnTo>
                    <a:pt x="10" y="14"/>
                  </a:lnTo>
                  <a:lnTo>
                    <a:pt x="14" y="2"/>
                  </a:lnTo>
                  <a:lnTo>
                    <a:pt x="2" y="0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35" name="Freeform 35"/>
            <p:cNvSpPr>
              <a:spLocks/>
            </p:cNvSpPr>
            <p:nvPr userDrawn="1"/>
          </p:nvSpPr>
          <p:spPr bwMode="black">
            <a:xfrm>
              <a:off x="1773238" y="860425"/>
              <a:ext cx="22225" cy="31750"/>
            </a:xfrm>
            <a:custGeom>
              <a:avLst/>
              <a:gdLst>
                <a:gd name="T0" fmla="*/ 14 w 14"/>
                <a:gd name="T1" fmla="*/ 10 h 20"/>
                <a:gd name="T2" fmla="*/ 14 w 14"/>
                <a:gd name="T3" fmla="*/ 0 h 20"/>
                <a:gd name="T4" fmla="*/ 2 w 14"/>
                <a:gd name="T5" fmla="*/ 6 h 20"/>
                <a:gd name="T6" fmla="*/ 0 w 14"/>
                <a:gd name="T7" fmla="*/ 20 h 20"/>
                <a:gd name="T8" fmla="*/ 14 w 14"/>
                <a:gd name="T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0">
                  <a:moveTo>
                    <a:pt x="14" y="10"/>
                  </a:moveTo>
                  <a:lnTo>
                    <a:pt x="14" y="0"/>
                  </a:lnTo>
                  <a:lnTo>
                    <a:pt x="2" y="6"/>
                  </a:lnTo>
                  <a:lnTo>
                    <a:pt x="0" y="20"/>
                  </a:lnTo>
                  <a:lnTo>
                    <a:pt x="1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36" name="Freeform 36"/>
            <p:cNvSpPr>
              <a:spLocks/>
            </p:cNvSpPr>
            <p:nvPr userDrawn="1"/>
          </p:nvSpPr>
          <p:spPr bwMode="black">
            <a:xfrm>
              <a:off x="1414463" y="749300"/>
              <a:ext cx="34925" cy="63500"/>
            </a:xfrm>
            <a:custGeom>
              <a:avLst/>
              <a:gdLst>
                <a:gd name="T0" fmla="*/ 22 w 22"/>
                <a:gd name="T1" fmla="*/ 6 h 40"/>
                <a:gd name="T2" fmla="*/ 6 w 22"/>
                <a:gd name="T3" fmla="*/ 0 h 40"/>
                <a:gd name="T4" fmla="*/ 4 w 22"/>
                <a:gd name="T5" fmla="*/ 2 h 40"/>
                <a:gd name="T6" fmla="*/ 0 w 22"/>
                <a:gd name="T7" fmla="*/ 8 h 40"/>
                <a:gd name="T8" fmla="*/ 0 w 22"/>
                <a:gd name="T9" fmla="*/ 28 h 40"/>
                <a:gd name="T10" fmla="*/ 12 w 22"/>
                <a:gd name="T11" fmla="*/ 40 h 40"/>
                <a:gd name="T12" fmla="*/ 22 w 22"/>
                <a:gd name="T13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40">
                  <a:moveTo>
                    <a:pt x="22" y="6"/>
                  </a:moveTo>
                  <a:lnTo>
                    <a:pt x="6" y="0"/>
                  </a:lnTo>
                  <a:lnTo>
                    <a:pt x="4" y="2"/>
                  </a:lnTo>
                  <a:lnTo>
                    <a:pt x="0" y="8"/>
                  </a:lnTo>
                  <a:lnTo>
                    <a:pt x="0" y="28"/>
                  </a:lnTo>
                  <a:lnTo>
                    <a:pt x="12" y="40"/>
                  </a:lnTo>
                  <a:lnTo>
                    <a:pt x="22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37" name="Freeform 37"/>
            <p:cNvSpPr>
              <a:spLocks/>
            </p:cNvSpPr>
            <p:nvPr userDrawn="1"/>
          </p:nvSpPr>
          <p:spPr bwMode="black">
            <a:xfrm>
              <a:off x="1306513" y="714375"/>
              <a:ext cx="66675" cy="63500"/>
            </a:xfrm>
            <a:custGeom>
              <a:avLst/>
              <a:gdLst>
                <a:gd name="T0" fmla="*/ 0 w 42"/>
                <a:gd name="T1" fmla="*/ 40 h 40"/>
                <a:gd name="T2" fmla="*/ 16 w 42"/>
                <a:gd name="T3" fmla="*/ 36 h 40"/>
                <a:gd name="T4" fmla="*/ 38 w 42"/>
                <a:gd name="T5" fmla="*/ 14 h 40"/>
                <a:gd name="T6" fmla="*/ 42 w 42"/>
                <a:gd name="T7" fmla="*/ 2 h 40"/>
                <a:gd name="T8" fmla="*/ 28 w 42"/>
                <a:gd name="T9" fmla="*/ 0 h 40"/>
                <a:gd name="T10" fmla="*/ 12 w 42"/>
                <a:gd name="T11" fmla="*/ 10 h 40"/>
                <a:gd name="T12" fmla="*/ 0 w 42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40">
                  <a:moveTo>
                    <a:pt x="0" y="40"/>
                  </a:moveTo>
                  <a:lnTo>
                    <a:pt x="16" y="36"/>
                  </a:lnTo>
                  <a:lnTo>
                    <a:pt x="38" y="14"/>
                  </a:lnTo>
                  <a:lnTo>
                    <a:pt x="42" y="2"/>
                  </a:lnTo>
                  <a:lnTo>
                    <a:pt x="28" y="0"/>
                  </a:lnTo>
                  <a:lnTo>
                    <a:pt x="12" y="10"/>
                  </a:ln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38" name="Freeform 38"/>
            <p:cNvSpPr>
              <a:spLocks/>
            </p:cNvSpPr>
            <p:nvPr userDrawn="1"/>
          </p:nvSpPr>
          <p:spPr bwMode="black">
            <a:xfrm>
              <a:off x="1852613" y="790575"/>
              <a:ext cx="34925" cy="31750"/>
            </a:xfrm>
            <a:custGeom>
              <a:avLst/>
              <a:gdLst>
                <a:gd name="T0" fmla="*/ 0 w 22"/>
                <a:gd name="T1" fmla="*/ 10 h 20"/>
                <a:gd name="T2" fmla="*/ 20 w 22"/>
                <a:gd name="T3" fmla="*/ 20 h 20"/>
                <a:gd name="T4" fmla="*/ 22 w 22"/>
                <a:gd name="T5" fmla="*/ 8 h 20"/>
                <a:gd name="T6" fmla="*/ 14 w 22"/>
                <a:gd name="T7" fmla="*/ 0 h 20"/>
                <a:gd name="T8" fmla="*/ 0 w 22"/>
                <a:gd name="T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0">
                  <a:moveTo>
                    <a:pt x="0" y="10"/>
                  </a:moveTo>
                  <a:lnTo>
                    <a:pt x="20" y="20"/>
                  </a:lnTo>
                  <a:lnTo>
                    <a:pt x="22" y="8"/>
                  </a:lnTo>
                  <a:lnTo>
                    <a:pt x="14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39" name="Freeform 39"/>
            <p:cNvSpPr>
              <a:spLocks/>
            </p:cNvSpPr>
            <p:nvPr userDrawn="1"/>
          </p:nvSpPr>
          <p:spPr bwMode="black">
            <a:xfrm>
              <a:off x="1881188" y="1422400"/>
              <a:ext cx="98425" cy="47625"/>
            </a:xfrm>
            <a:custGeom>
              <a:avLst/>
              <a:gdLst>
                <a:gd name="T0" fmla="*/ 56 w 62"/>
                <a:gd name="T1" fmla="*/ 16 h 30"/>
                <a:gd name="T2" fmla="*/ 44 w 62"/>
                <a:gd name="T3" fmla="*/ 10 h 30"/>
                <a:gd name="T4" fmla="*/ 16 w 62"/>
                <a:gd name="T5" fmla="*/ 0 h 30"/>
                <a:gd name="T6" fmla="*/ 0 w 62"/>
                <a:gd name="T7" fmla="*/ 6 h 30"/>
                <a:gd name="T8" fmla="*/ 22 w 62"/>
                <a:gd name="T9" fmla="*/ 16 h 30"/>
                <a:gd name="T10" fmla="*/ 24 w 62"/>
                <a:gd name="T11" fmla="*/ 22 h 30"/>
                <a:gd name="T12" fmla="*/ 48 w 62"/>
                <a:gd name="T13" fmla="*/ 30 h 30"/>
                <a:gd name="T14" fmla="*/ 62 w 62"/>
                <a:gd name="T15" fmla="*/ 28 h 30"/>
                <a:gd name="T16" fmla="*/ 56 w 62"/>
                <a:gd name="T17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30">
                  <a:moveTo>
                    <a:pt x="56" y="16"/>
                  </a:moveTo>
                  <a:lnTo>
                    <a:pt x="44" y="10"/>
                  </a:lnTo>
                  <a:lnTo>
                    <a:pt x="16" y="0"/>
                  </a:lnTo>
                  <a:lnTo>
                    <a:pt x="0" y="6"/>
                  </a:lnTo>
                  <a:lnTo>
                    <a:pt x="22" y="16"/>
                  </a:lnTo>
                  <a:lnTo>
                    <a:pt x="24" y="22"/>
                  </a:lnTo>
                  <a:lnTo>
                    <a:pt x="48" y="30"/>
                  </a:lnTo>
                  <a:lnTo>
                    <a:pt x="62" y="28"/>
                  </a:lnTo>
                  <a:lnTo>
                    <a:pt x="5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40" name="Freeform 40"/>
            <p:cNvSpPr>
              <a:spLocks/>
            </p:cNvSpPr>
            <p:nvPr userDrawn="1"/>
          </p:nvSpPr>
          <p:spPr bwMode="black">
            <a:xfrm>
              <a:off x="1576388" y="336550"/>
              <a:ext cx="50800" cy="38100"/>
            </a:xfrm>
            <a:custGeom>
              <a:avLst/>
              <a:gdLst>
                <a:gd name="T0" fmla="*/ 32 w 32"/>
                <a:gd name="T1" fmla="*/ 22 h 24"/>
                <a:gd name="T2" fmla="*/ 12 w 32"/>
                <a:gd name="T3" fmla="*/ 0 h 24"/>
                <a:gd name="T4" fmla="*/ 0 w 32"/>
                <a:gd name="T5" fmla="*/ 10 h 24"/>
                <a:gd name="T6" fmla="*/ 8 w 32"/>
                <a:gd name="T7" fmla="*/ 24 h 24"/>
                <a:gd name="T8" fmla="*/ 32 w 32"/>
                <a:gd name="T9" fmla="*/ 2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4">
                  <a:moveTo>
                    <a:pt x="32" y="22"/>
                  </a:moveTo>
                  <a:lnTo>
                    <a:pt x="12" y="0"/>
                  </a:lnTo>
                  <a:lnTo>
                    <a:pt x="0" y="10"/>
                  </a:lnTo>
                  <a:lnTo>
                    <a:pt x="8" y="24"/>
                  </a:lnTo>
                  <a:lnTo>
                    <a:pt x="32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41" name="Freeform 41"/>
            <p:cNvSpPr>
              <a:spLocks/>
            </p:cNvSpPr>
            <p:nvPr userDrawn="1"/>
          </p:nvSpPr>
          <p:spPr bwMode="black">
            <a:xfrm>
              <a:off x="1503363" y="323850"/>
              <a:ext cx="73025" cy="92075"/>
            </a:xfrm>
            <a:custGeom>
              <a:avLst/>
              <a:gdLst>
                <a:gd name="T0" fmla="*/ 46 w 46"/>
                <a:gd name="T1" fmla="*/ 44 h 58"/>
                <a:gd name="T2" fmla="*/ 46 w 46"/>
                <a:gd name="T3" fmla="*/ 18 h 58"/>
                <a:gd name="T4" fmla="*/ 42 w 46"/>
                <a:gd name="T5" fmla="*/ 6 h 58"/>
                <a:gd name="T6" fmla="*/ 18 w 46"/>
                <a:gd name="T7" fmla="*/ 0 h 58"/>
                <a:gd name="T8" fmla="*/ 2 w 46"/>
                <a:gd name="T9" fmla="*/ 26 h 58"/>
                <a:gd name="T10" fmla="*/ 0 w 46"/>
                <a:gd name="T11" fmla="*/ 40 h 58"/>
                <a:gd name="T12" fmla="*/ 6 w 46"/>
                <a:gd name="T13" fmla="*/ 58 h 58"/>
                <a:gd name="T14" fmla="*/ 34 w 46"/>
                <a:gd name="T15" fmla="*/ 58 h 58"/>
                <a:gd name="T16" fmla="*/ 46 w 46"/>
                <a:gd name="T17" fmla="*/ 4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58">
                  <a:moveTo>
                    <a:pt x="46" y="44"/>
                  </a:moveTo>
                  <a:lnTo>
                    <a:pt x="46" y="18"/>
                  </a:lnTo>
                  <a:lnTo>
                    <a:pt x="42" y="6"/>
                  </a:lnTo>
                  <a:lnTo>
                    <a:pt x="18" y="0"/>
                  </a:lnTo>
                  <a:lnTo>
                    <a:pt x="2" y="26"/>
                  </a:lnTo>
                  <a:lnTo>
                    <a:pt x="0" y="40"/>
                  </a:lnTo>
                  <a:lnTo>
                    <a:pt x="6" y="58"/>
                  </a:lnTo>
                  <a:lnTo>
                    <a:pt x="34" y="58"/>
                  </a:lnTo>
                  <a:lnTo>
                    <a:pt x="46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42" name="Freeform 42"/>
            <p:cNvSpPr>
              <a:spLocks/>
            </p:cNvSpPr>
            <p:nvPr userDrawn="1"/>
          </p:nvSpPr>
          <p:spPr bwMode="black">
            <a:xfrm>
              <a:off x="1204913" y="514350"/>
              <a:ext cx="222250" cy="196850"/>
            </a:xfrm>
            <a:custGeom>
              <a:avLst/>
              <a:gdLst>
                <a:gd name="T0" fmla="*/ 140 w 140"/>
                <a:gd name="T1" fmla="*/ 94 h 124"/>
                <a:gd name="T2" fmla="*/ 122 w 140"/>
                <a:gd name="T3" fmla="*/ 76 h 124"/>
                <a:gd name="T4" fmla="*/ 110 w 140"/>
                <a:gd name="T5" fmla="*/ 76 h 124"/>
                <a:gd name="T6" fmla="*/ 104 w 140"/>
                <a:gd name="T7" fmla="*/ 54 h 124"/>
                <a:gd name="T8" fmla="*/ 64 w 140"/>
                <a:gd name="T9" fmla="*/ 28 h 124"/>
                <a:gd name="T10" fmla="*/ 64 w 140"/>
                <a:gd name="T11" fmla="*/ 24 h 124"/>
                <a:gd name="T12" fmla="*/ 56 w 140"/>
                <a:gd name="T13" fmla="*/ 16 h 124"/>
                <a:gd name="T14" fmla="*/ 48 w 140"/>
                <a:gd name="T15" fmla="*/ 22 h 124"/>
                <a:gd name="T16" fmla="*/ 46 w 140"/>
                <a:gd name="T17" fmla="*/ 10 h 124"/>
                <a:gd name="T18" fmla="*/ 42 w 140"/>
                <a:gd name="T19" fmla="*/ 0 h 124"/>
                <a:gd name="T20" fmla="*/ 28 w 140"/>
                <a:gd name="T21" fmla="*/ 4 h 124"/>
                <a:gd name="T22" fmla="*/ 22 w 140"/>
                <a:gd name="T23" fmla="*/ 20 h 124"/>
                <a:gd name="T24" fmla="*/ 18 w 140"/>
                <a:gd name="T25" fmla="*/ 60 h 124"/>
                <a:gd name="T26" fmla="*/ 20 w 140"/>
                <a:gd name="T27" fmla="*/ 74 h 124"/>
                <a:gd name="T28" fmla="*/ 6 w 140"/>
                <a:gd name="T29" fmla="*/ 86 h 124"/>
                <a:gd name="T30" fmla="*/ 0 w 140"/>
                <a:gd name="T31" fmla="*/ 98 h 124"/>
                <a:gd name="T32" fmla="*/ 6 w 140"/>
                <a:gd name="T33" fmla="*/ 106 h 124"/>
                <a:gd name="T34" fmla="*/ 30 w 140"/>
                <a:gd name="T35" fmla="*/ 98 h 124"/>
                <a:gd name="T36" fmla="*/ 30 w 140"/>
                <a:gd name="T37" fmla="*/ 114 h 124"/>
                <a:gd name="T38" fmla="*/ 40 w 140"/>
                <a:gd name="T39" fmla="*/ 124 h 124"/>
                <a:gd name="T40" fmla="*/ 72 w 140"/>
                <a:gd name="T41" fmla="*/ 94 h 124"/>
                <a:gd name="T42" fmla="*/ 74 w 140"/>
                <a:gd name="T43" fmla="*/ 82 h 124"/>
                <a:gd name="T44" fmla="*/ 80 w 140"/>
                <a:gd name="T45" fmla="*/ 80 h 124"/>
                <a:gd name="T46" fmla="*/ 78 w 140"/>
                <a:gd name="T47" fmla="*/ 86 h 124"/>
                <a:gd name="T48" fmla="*/ 92 w 140"/>
                <a:gd name="T49" fmla="*/ 88 h 124"/>
                <a:gd name="T50" fmla="*/ 92 w 140"/>
                <a:gd name="T51" fmla="*/ 98 h 124"/>
                <a:gd name="T52" fmla="*/ 118 w 140"/>
                <a:gd name="T53" fmla="*/ 110 h 124"/>
                <a:gd name="T54" fmla="*/ 140 w 140"/>
                <a:gd name="T55" fmla="*/ 9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0" h="124">
                  <a:moveTo>
                    <a:pt x="140" y="94"/>
                  </a:moveTo>
                  <a:lnTo>
                    <a:pt x="122" y="76"/>
                  </a:lnTo>
                  <a:lnTo>
                    <a:pt x="110" y="76"/>
                  </a:lnTo>
                  <a:lnTo>
                    <a:pt x="104" y="54"/>
                  </a:lnTo>
                  <a:lnTo>
                    <a:pt x="64" y="28"/>
                  </a:lnTo>
                  <a:lnTo>
                    <a:pt x="64" y="24"/>
                  </a:lnTo>
                  <a:lnTo>
                    <a:pt x="56" y="16"/>
                  </a:lnTo>
                  <a:lnTo>
                    <a:pt x="48" y="22"/>
                  </a:lnTo>
                  <a:lnTo>
                    <a:pt x="46" y="10"/>
                  </a:lnTo>
                  <a:lnTo>
                    <a:pt x="42" y="0"/>
                  </a:lnTo>
                  <a:lnTo>
                    <a:pt x="28" y="4"/>
                  </a:lnTo>
                  <a:lnTo>
                    <a:pt x="22" y="20"/>
                  </a:lnTo>
                  <a:lnTo>
                    <a:pt x="18" y="60"/>
                  </a:lnTo>
                  <a:lnTo>
                    <a:pt x="20" y="74"/>
                  </a:lnTo>
                  <a:lnTo>
                    <a:pt x="6" y="86"/>
                  </a:lnTo>
                  <a:lnTo>
                    <a:pt x="0" y="98"/>
                  </a:lnTo>
                  <a:lnTo>
                    <a:pt x="6" y="106"/>
                  </a:lnTo>
                  <a:lnTo>
                    <a:pt x="30" y="98"/>
                  </a:lnTo>
                  <a:lnTo>
                    <a:pt x="30" y="114"/>
                  </a:lnTo>
                  <a:lnTo>
                    <a:pt x="40" y="124"/>
                  </a:lnTo>
                  <a:lnTo>
                    <a:pt x="72" y="94"/>
                  </a:lnTo>
                  <a:lnTo>
                    <a:pt x="74" y="82"/>
                  </a:lnTo>
                  <a:lnTo>
                    <a:pt x="80" y="80"/>
                  </a:lnTo>
                  <a:lnTo>
                    <a:pt x="78" y="86"/>
                  </a:lnTo>
                  <a:lnTo>
                    <a:pt x="92" y="88"/>
                  </a:lnTo>
                  <a:lnTo>
                    <a:pt x="92" y="98"/>
                  </a:lnTo>
                  <a:lnTo>
                    <a:pt x="118" y="110"/>
                  </a:lnTo>
                  <a:lnTo>
                    <a:pt x="140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43" name="Freeform 43"/>
            <p:cNvSpPr>
              <a:spLocks/>
            </p:cNvSpPr>
            <p:nvPr userDrawn="1"/>
          </p:nvSpPr>
          <p:spPr bwMode="black">
            <a:xfrm>
              <a:off x="1890713" y="1555750"/>
              <a:ext cx="82550" cy="53975"/>
            </a:xfrm>
            <a:custGeom>
              <a:avLst/>
              <a:gdLst>
                <a:gd name="T0" fmla="*/ 8 w 52"/>
                <a:gd name="T1" fmla="*/ 0 h 34"/>
                <a:gd name="T2" fmla="*/ 0 w 52"/>
                <a:gd name="T3" fmla="*/ 10 h 34"/>
                <a:gd name="T4" fmla="*/ 18 w 52"/>
                <a:gd name="T5" fmla="*/ 26 h 34"/>
                <a:gd name="T6" fmla="*/ 26 w 52"/>
                <a:gd name="T7" fmla="*/ 24 h 34"/>
                <a:gd name="T8" fmla="*/ 36 w 52"/>
                <a:gd name="T9" fmla="*/ 34 h 34"/>
                <a:gd name="T10" fmla="*/ 52 w 52"/>
                <a:gd name="T11" fmla="*/ 16 h 34"/>
                <a:gd name="T12" fmla="*/ 16 w 52"/>
                <a:gd name="T13" fmla="*/ 12 h 34"/>
                <a:gd name="T14" fmla="*/ 12 w 52"/>
                <a:gd name="T15" fmla="*/ 6 h 34"/>
                <a:gd name="T16" fmla="*/ 12 w 52"/>
                <a:gd name="T17" fmla="*/ 2 h 34"/>
                <a:gd name="T18" fmla="*/ 8 w 5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34">
                  <a:moveTo>
                    <a:pt x="8" y="0"/>
                  </a:moveTo>
                  <a:lnTo>
                    <a:pt x="0" y="10"/>
                  </a:lnTo>
                  <a:lnTo>
                    <a:pt x="18" y="26"/>
                  </a:lnTo>
                  <a:lnTo>
                    <a:pt x="26" y="24"/>
                  </a:lnTo>
                  <a:lnTo>
                    <a:pt x="36" y="34"/>
                  </a:lnTo>
                  <a:lnTo>
                    <a:pt x="52" y="16"/>
                  </a:lnTo>
                  <a:lnTo>
                    <a:pt x="16" y="12"/>
                  </a:lnTo>
                  <a:lnTo>
                    <a:pt x="12" y="6"/>
                  </a:lnTo>
                  <a:lnTo>
                    <a:pt x="12" y="2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44" name="Freeform 44"/>
            <p:cNvSpPr>
              <a:spLocks/>
            </p:cNvSpPr>
            <p:nvPr userDrawn="1"/>
          </p:nvSpPr>
          <p:spPr bwMode="black">
            <a:xfrm>
              <a:off x="1465263" y="682625"/>
              <a:ext cx="38100" cy="31750"/>
            </a:xfrm>
            <a:custGeom>
              <a:avLst/>
              <a:gdLst>
                <a:gd name="T0" fmla="*/ 24 w 24"/>
                <a:gd name="T1" fmla="*/ 12 h 20"/>
                <a:gd name="T2" fmla="*/ 20 w 24"/>
                <a:gd name="T3" fmla="*/ 0 h 20"/>
                <a:gd name="T4" fmla="*/ 0 w 24"/>
                <a:gd name="T5" fmla="*/ 0 h 20"/>
                <a:gd name="T6" fmla="*/ 16 w 24"/>
                <a:gd name="T7" fmla="*/ 20 h 20"/>
                <a:gd name="T8" fmla="*/ 24 w 24"/>
                <a:gd name="T9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0">
                  <a:moveTo>
                    <a:pt x="24" y="12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16" y="20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45" name="Freeform 45"/>
            <p:cNvSpPr>
              <a:spLocks/>
            </p:cNvSpPr>
            <p:nvPr userDrawn="1"/>
          </p:nvSpPr>
          <p:spPr bwMode="black">
            <a:xfrm>
              <a:off x="1433513" y="238125"/>
              <a:ext cx="47625" cy="53975"/>
            </a:xfrm>
            <a:custGeom>
              <a:avLst/>
              <a:gdLst>
                <a:gd name="T0" fmla="*/ 26 w 30"/>
                <a:gd name="T1" fmla="*/ 14 h 34"/>
                <a:gd name="T2" fmla="*/ 26 w 30"/>
                <a:gd name="T3" fmla="*/ 12 h 34"/>
                <a:gd name="T4" fmla="*/ 28 w 30"/>
                <a:gd name="T5" fmla="*/ 12 h 34"/>
                <a:gd name="T6" fmla="*/ 30 w 30"/>
                <a:gd name="T7" fmla="*/ 0 h 34"/>
                <a:gd name="T8" fmla="*/ 18 w 30"/>
                <a:gd name="T9" fmla="*/ 0 h 34"/>
                <a:gd name="T10" fmla="*/ 18 w 30"/>
                <a:gd name="T11" fmla="*/ 4 h 34"/>
                <a:gd name="T12" fmla="*/ 0 w 30"/>
                <a:gd name="T13" fmla="*/ 34 h 34"/>
                <a:gd name="T14" fmla="*/ 18 w 30"/>
                <a:gd name="T15" fmla="*/ 24 h 34"/>
                <a:gd name="T16" fmla="*/ 26 w 30"/>
                <a:gd name="T17" fmla="*/ 1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34">
                  <a:moveTo>
                    <a:pt x="26" y="14"/>
                  </a:moveTo>
                  <a:lnTo>
                    <a:pt x="26" y="12"/>
                  </a:lnTo>
                  <a:lnTo>
                    <a:pt x="28" y="12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18" y="4"/>
                  </a:lnTo>
                  <a:lnTo>
                    <a:pt x="0" y="34"/>
                  </a:lnTo>
                  <a:lnTo>
                    <a:pt x="18" y="24"/>
                  </a:lnTo>
                  <a:lnTo>
                    <a:pt x="26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46" name="Freeform 46"/>
            <p:cNvSpPr>
              <a:spLocks/>
            </p:cNvSpPr>
            <p:nvPr userDrawn="1"/>
          </p:nvSpPr>
          <p:spPr bwMode="black">
            <a:xfrm>
              <a:off x="5097463" y="3502025"/>
              <a:ext cx="222250" cy="434975"/>
            </a:xfrm>
            <a:custGeom>
              <a:avLst/>
              <a:gdLst>
                <a:gd name="T0" fmla="*/ 114 w 140"/>
                <a:gd name="T1" fmla="*/ 0 h 274"/>
                <a:gd name="T2" fmla="*/ 104 w 140"/>
                <a:gd name="T3" fmla="*/ 8 h 274"/>
                <a:gd name="T4" fmla="*/ 104 w 140"/>
                <a:gd name="T5" fmla="*/ 24 h 274"/>
                <a:gd name="T6" fmla="*/ 98 w 140"/>
                <a:gd name="T7" fmla="*/ 24 h 274"/>
                <a:gd name="T8" fmla="*/ 96 w 140"/>
                <a:gd name="T9" fmla="*/ 30 h 274"/>
                <a:gd name="T10" fmla="*/ 86 w 140"/>
                <a:gd name="T11" fmla="*/ 30 h 274"/>
                <a:gd name="T12" fmla="*/ 88 w 140"/>
                <a:gd name="T13" fmla="*/ 40 h 274"/>
                <a:gd name="T14" fmla="*/ 82 w 140"/>
                <a:gd name="T15" fmla="*/ 48 h 274"/>
                <a:gd name="T16" fmla="*/ 82 w 140"/>
                <a:gd name="T17" fmla="*/ 48 h 274"/>
                <a:gd name="T18" fmla="*/ 76 w 140"/>
                <a:gd name="T19" fmla="*/ 54 h 274"/>
                <a:gd name="T20" fmla="*/ 72 w 140"/>
                <a:gd name="T21" fmla="*/ 60 h 274"/>
                <a:gd name="T22" fmla="*/ 72 w 140"/>
                <a:gd name="T23" fmla="*/ 60 h 274"/>
                <a:gd name="T24" fmla="*/ 60 w 140"/>
                <a:gd name="T25" fmla="*/ 70 h 274"/>
                <a:gd name="T26" fmla="*/ 62 w 140"/>
                <a:gd name="T27" fmla="*/ 78 h 274"/>
                <a:gd name="T28" fmla="*/ 56 w 140"/>
                <a:gd name="T29" fmla="*/ 70 h 274"/>
                <a:gd name="T30" fmla="*/ 42 w 140"/>
                <a:gd name="T31" fmla="*/ 78 h 274"/>
                <a:gd name="T32" fmla="*/ 40 w 140"/>
                <a:gd name="T33" fmla="*/ 76 h 274"/>
                <a:gd name="T34" fmla="*/ 22 w 140"/>
                <a:gd name="T35" fmla="*/ 82 h 274"/>
                <a:gd name="T36" fmla="*/ 22 w 140"/>
                <a:gd name="T37" fmla="*/ 84 h 274"/>
                <a:gd name="T38" fmla="*/ 22 w 140"/>
                <a:gd name="T39" fmla="*/ 88 h 274"/>
                <a:gd name="T40" fmla="*/ 12 w 140"/>
                <a:gd name="T41" fmla="*/ 108 h 274"/>
                <a:gd name="T42" fmla="*/ 24 w 140"/>
                <a:gd name="T43" fmla="*/ 152 h 274"/>
                <a:gd name="T44" fmla="*/ 0 w 140"/>
                <a:gd name="T45" fmla="*/ 194 h 274"/>
                <a:gd name="T46" fmla="*/ 2 w 140"/>
                <a:gd name="T47" fmla="*/ 212 h 274"/>
                <a:gd name="T48" fmla="*/ 10 w 140"/>
                <a:gd name="T49" fmla="*/ 228 h 274"/>
                <a:gd name="T50" fmla="*/ 12 w 140"/>
                <a:gd name="T51" fmla="*/ 252 h 274"/>
                <a:gd name="T52" fmla="*/ 18 w 140"/>
                <a:gd name="T53" fmla="*/ 260 h 274"/>
                <a:gd name="T54" fmla="*/ 40 w 140"/>
                <a:gd name="T55" fmla="*/ 274 h 274"/>
                <a:gd name="T56" fmla="*/ 56 w 140"/>
                <a:gd name="T57" fmla="*/ 266 h 274"/>
                <a:gd name="T58" fmla="*/ 70 w 140"/>
                <a:gd name="T59" fmla="*/ 264 h 274"/>
                <a:gd name="T60" fmla="*/ 80 w 140"/>
                <a:gd name="T61" fmla="*/ 252 h 274"/>
                <a:gd name="T62" fmla="*/ 118 w 140"/>
                <a:gd name="T63" fmla="*/ 132 h 274"/>
                <a:gd name="T64" fmla="*/ 122 w 140"/>
                <a:gd name="T65" fmla="*/ 102 h 274"/>
                <a:gd name="T66" fmla="*/ 128 w 140"/>
                <a:gd name="T67" fmla="*/ 90 h 274"/>
                <a:gd name="T68" fmla="*/ 128 w 140"/>
                <a:gd name="T69" fmla="*/ 72 h 274"/>
                <a:gd name="T70" fmla="*/ 132 w 140"/>
                <a:gd name="T71" fmla="*/ 80 h 274"/>
                <a:gd name="T72" fmla="*/ 136 w 140"/>
                <a:gd name="T73" fmla="*/ 80 h 274"/>
                <a:gd name="T74" fmla="*/ 140 w 140"/>
                <a:gd name="T75" fmla="*/ 68 h 274"/>
                <a:gd name="T76" fmla="*/ 128 w 140"/>
                <a:gd name="T77" fmla="*/ 20 h 274"/>
                <a:gd name="T78" fmla="*/ 114 w 140"/>
                <a:gd name="T79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0" h="274">
                  <a:moveTo>
                    <a:pt x="114" y="0"/>
                  </a:moveTo>
                  <a:lnTo>
                    <a:pt x="104" y="8"/>
                  </a:lnTo>
                  <a:lnTo>
                    <a:pt x="104" y="24"/>
                  </a:lnTo>
                  <a:lnTo>
                    <a:pt x="98" y="24"/>
                  </a:lnTo>
                  <a:lnTo>
                    <a:pt x="96" y="30"/>
                  </a:lnTo>
                  <a:lnTo>
                    <a:pt x="86" y="30"/>
                  </a:lnTo>
                  <a:lnTo>
                    <a:pt x="88" y="40"/>
                  </a:lnTo>
                  <a:lnTo>
                    <a:pt x="82" y="48"/>
                  </a:lnTo>
                  <a:lnTo>
                    <a:pt x="82" y="48"/>
                  </a:lnTo>
                  <a:lnTo>
                    <a:pt x="76" y="54"/>
                  </a:lnTo>
                  <a:lnTo>
                    <a:pt x="72" y="60"/>
                  </a:lnTo>
                  <a:lnTo>
                    <a:pt x="72" y="60"/>
                  </a:lnTo>
                  <a:lnTo>
                    <a:pt x="60" y="70"/>
                  </a:lnTo>
                  <a:lnTo>
                    <a:pt x="62" y="78"/>
                  </a:lnTo>
                  <a:lnTo>
                    <a:pt x="56" y="70"/>
                  </a:lnTo>
                  <a:lnTo>
                    <a:pt x="42" y="78"/>
                  </a:lnTo>
                  <a:lnTo>
                    <a:pt x="40" y="76"/>
                  </a:lnTo>
                  <a:lnTo>
                    <a:pt x="22" y="82"/>
                  </a:lnTo>
                  <a:lnTo>
                    <a:pt x="22" y="84"/>
                  </a:lnTo>
                  <a:lnTo>
                    <a:pt x="22" y="88"/>
                  </a:lnTo>
                  <a:lnTo>
                    <a:pt x="12" y="108"/>
                  </a:lnTo>
                  <a:lnTo>
                    <a:pt x="24" y="152"/>
                  </a:lnTo>
                  <a:lnTo>
                    <a:pt x="0" y="194"/>
                  </a:lnTo>
                  <a:lnTo>
                    <a:pt x="2" y="212"/>
                  </a:lnTo>
                  <a:lnTo>
                    <a:pt x="10" y="228"/>
                  </a:lnTo>
                  <a:lnTo>
                    <a:pt x="12" y="252"/>
                  </a:lnTo>
                  <a:lnTo>
                    <a:pt x="18" y="260"/>
                  </a:lnTo>
                  <a:lnTo>
                    <a:pt x="40" y="274"/>
                  </a:lnTo>
                  <a:lnTo>
                    <a:pt x="56" y="266"/>
                  </a:lnTo>
                  <a:lnTo>
                    <a:pt x="70" y="264"/>
                  </a:lnTo>
                  <a:lnTo>
                    <a:pt x="80" y="252"/>
                  </a:lnTo>
                  <a:lnTo>
                    <a:pt x="118" y="132"/>
                  </a:lnTo>
                  <a:lnTo>
                    <a:pt x="122" y="102"/>
                  </a:lnTo>
                  <a:lnTo>
                    <a:pt x="128" y="90"/>
                  </a:lnTo>
                  <a:lnTo>
                    <a:pt x="128" y="72"/>
                  </a:lnTo>
                  <a:lnTo>
                    <a:pt x="132" y="80"/>
                  </a:lnTo>
                  <a:lnTo>
                    <a:pt x="136" y="80"/>
                  </a:lnTo>
                  <a:lnTo>
                    <a:pt x="140" y="68"/>
                  </a:lnTo>
                  <a:lnTo>
                    <a:pt x="128" y="20"/>
                  </a:lnTo>
                  <a:lnTo>
                    <a:pt x="11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47" name="Freeform 47"/>
            <p:cNvSpPr>
              <a:spLocks/>
            </p:cNvSpPr>
            <p:nvPr userDrawn="1"/>
          </p:nvSpPr>
          <p:spPr bwMode="black">
            <a:xfrm>
              <a:off x="4773613" y="1997075"/>
              <a:ext cx="85725" cy="53975"/>
            </a:xfrm>
            <a:custGeom>
              <a:avLst/>
              <a:gdLst>
                <a:gd name="T0" fmla="*/ 18 w 54"/>
                <a:gd name="T1" fmla="*/ 34 h 34"/>
                <a:gd name="T2" fmla="*/ 38 w 54"/>
                <a:gd name="T3" fmla="*/ 26 h 34"/>
                <a:gd name="T4" fmla="*/ 54 w 54"/>
                <a:gd name="T5" fmla="*/ 0 h 34"/>
                <a:gd name="T6" fmla="*/ 46 w 54"/>
                <a:gd name="T7" fmla="*/ 4 h 34"/>
                <a:gd name="T8" fmla="*/ 36 w 54"/>
                <a:gd name="T9" fmla="*/ 10 h 34"/>
                <a:gd name="T10" fmla="*/ 16 w 54"/>
                <a:gd name="T11" fmla="*/ 12 h 34"/>
                <a:gd name="T12" fmla="*/ 0 w 54"/>
                <a:gd name="T13" fmla="*/ 20 h 34"/>
                <a:gd name="T14" fmla="*/ 8 w 54"/>
                <a:gd name="T15" fmla="*/ 30 h 34"/>
                <a:gd name="T16" fmla="*/ 18 w 54"/>
                <a:gd name="T1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34">
                  <a:moveTo>
                    <a:pt x="18" y="34"/>
                  </a:moveTo>
                  <a:lnTo>
                    <a:pt x="38" y="26"/>
                  </a:lnTo>
                  <a:lnTo>
                    <a:pt x="54" y="0"/>
                  </a:lnTo>
                  <a:lnTo>
                    <a:pt x="46" y="4"/>
                  </a:lnTo>
                  <a:lnTo>
                    <a:pt x="36" y="10"/>
                  </a:lnTo>
                  <a:lnTo>
                    <a:pt x="16" y="12"/>
                  </a:lnTo>
                  <a:lnTo>
                    <a:pt x="0" y="20"/>
                  </a:lnTo>
                  <a:lnTo>
                    <a:pt x="8" y="30"/>
                  </a:lnTo>
                  <a:lnTo>
                    <a:pt x="18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48" name="Freeform 48"/>
            <p:cNvSpPr>
              <a:spLocks/>
            </p:cNvSpPr>
            <p:nvPr userDrawn="1"/>
          </p:nvSpPr>
          <p:spPr bwMode="black">
            <a:xfrm>
              <a:off x="4246563" y="1152525"/>
              <a:ext cx="19050" cy="25400"/>
            </a:xfrm>
            <a:custGeom>
              <a:avLst/>
              <a:gdLst>
                <a:gd name="T0" fmla="*/ 12 w 12"/>
                <a:gd name="T1" fmla="*/ 12 h 16"/>
                <a:gd name="T2" fmla="*/ 0 w 12"/>
                <a:gd name="T3" fmla="*/ 0 h 16"/>
                <a:gd name="T4" fmla="*/ 0 w 12"/>
                <a:gd name="T5" fmla="*/ 14 h 16"/>
                <a:gd name="T6" fmla="*/ 8 w 12"/>
                <a:gd name="T7" fmla="*/ 16 h 16"/>
                <a:gd name="T8" fmla="*/ 12 w 12"/>
                <a:gd name="T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2" y="12"/>
                  </a:moveTo>
                  <a:lnTo>
                    <a:pt x="0" y="0"/>
                  </a:lnTo>
                  <a:lnTo>
                    <a:pt x="0" y="14"/>
                  </a:lnTo>
                  <a:lnTo>
                    <a:pt x="8" y="16"/>
                  </a:lnTo>
                  <a:lnTo>
                    <a:pt x="12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49" name="Freeform 49"/>
            <p:cNvSpPr>
              <a:spLocks/>
            </p:cNvSpPr>
            <p:nvPr userDrawn="1"/>
          </p:nvSpPr>
          <p:spPr bwMode="black">
            <a:xfrm>
              <a:off x="4414838" y="1898650"/>
              <a:ext cx="25400" cy="28575"/>
            </a:xfrm>
            <a:custGeom>
              <a:avLst/>
              <a:gdLst>
                <a:gd name="T0" fmla="*/ 12 w 16"/>
                <a:gd name="T1" fmla="*/ 0 h 18"/>
                <a:gd name="T2" fmla="*/ 0 w 16"/>
                <a:gd name="T3" fmla="*/ 8 h 18"/>
                <a:gd name="T4" fmla="*/ 16 w 16"/>
                <a:gd name="T5" fmla="*/ 18 h 18"/>
                <a:gd name="T6" fmla="*/ 12 w 16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8">
                  <a:moveTo>
                    <a:pt x="12" y="0"/>
                  </a:moveTo>
                  <a:lnTo>
                    <a:pt x="0" y="8"/>
                  </a:lnTo>
                  <a:lnTo>
                    <a:pt x="16" y="18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50" name="Freeform 50"/>
            <p:cNvSpPr>
              <a:spLocks/>
            </p:cNvSpPr>
            <p:nvPr userDrawn="1"/>
          </p:nvSpPr>
          <p:spPr bwMode="black">
            <a:xfrm>
              <a:off x="4510088" y="2006600"/>
              <a:ext cx="95250" cy="34925"/>
            </a:xfrm>
            <a:custGeom>
              <a:avLst/>
              <a:gdLst>
                <a:gd name="T0" fmla="*/ 26 w 60"/>
                <a:gd name="T1" fmla="*/ 22 h 22"/>
                <a:gd name="T2" fmla="*/ 56 w 60"/>
                <a:gd name="T3" fmla="*/ 18 h 22"/>
                <a:gd name="T4" fmla="*/ 60 w 60"/>
                <a:gd name="T5" fmla="*/ 6 h 22"/>
                <a:gd name="T6" fmla="*/ 50 w 60"/>
                <a:gd name="T7" fmla="*/ 10 h 22"/>
                <a:gd name="T8" fmla="*/ 32 w 60"/>
                <a:gd name="T9" fmla="*/ 4 h 22"/>
                <a:gd name="T10" fmla="*/ 20 w 60"/>
                <a:gd name="T11" fmla="*/ 6 h 22"/>
                <a:gd name="T12" fmla="*/ 16 w 60"/>
                <a:gd name="T13" fmla="*/ 0 h 22"/>
                <a:gd name="T14" fmla="*/ 6 w 60"/>
                <a:gd name="T15" fmla="*/ 0 h 22"/>
                <a:gd name="T16" fmla="*/ 0 w 60"/>
                <a:gd name="T17" fmla="*/ 14 h 22"/>
                <a:gd name="T18" fmla="*/ 20 w 60"/>
                <a:gd name="T19" fmla="*/ 14 h 22"/>
                <a:gd name="T20" fmla="*/ 26 w 60"/>
                <a:gd name="T2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22">
                  <a:moveTo>
                    <a:pt x="26" y="22"/>
                  </a:moveTo>
                  <a:lnTo>
                    <a:pt x="56" y="18"/>
                  </a:lnTo>
                  <a:lnTo>
                    <a:pt x="60" y="6"/>
                  </a:lnTo>
                  <a:lnTo>
                    <a:pt x="50" y="10"/>
                  </a:lnTo>
                  <a:lnTo>
                    <a:pt x="32" y="4"/>
                  </a:lnTo>
                  <a:lnTo>
                    <a:pt x="20" y="6"/>
                  </a:lnTo>
                  <a:lnTo>
                    <a:pt x="16" y="0"/>
                  </a:lnTo>
                  <a:lnTo>
                    <a:pt x="6" y="0"/>
                  </a:lnTo>
                  <a:lnTo>
                    <a:pt x="0" y="14"/>
                  </a:lnTo>
                  <a:lnTo>
                    <a:pt x="20" y="14"/>
                  </a:lnTo>
                  <a:lnTo>
                    <a:pt x="26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51" name="Freeform 51"/>
            <p:cNvSpPr>
              <a:spLocks/>
            </p:cNvSpPr>
            <p:nvPr userDrawn="1"/>
          </p:nvSpPr>
          <p:spPr bwMode="black">
            <a:xfrm>
              <a:off x="4554538" y="1841500"/>
              <a:ext cx="22225" cy="15875"/>
            </a:xfrm>
            <a:custGeom>
              <a:avLst/>
              <a:gdLst>
                <a:gd name="T0" fmla="*/ 10 w 14"/>
                <a:gd name="T1" fmla="*/ 0 h 10"/>
                <a:gd name="T2" fmla="*/ 2 w 14"/>
                <a:gd name="T3" fmla="*/ 0 h 10"/>
                <a:gd name="T4" fmla="*/ 0 w 14"/>
                <a:gd name="T5" fmla="*/ 10 h 10"/>
                <a:gd name="T6" fmla="*/ 14 w 14"/>
                <a:gd name="T7" fmla="*/ 4 h 10"/>
                <a:gd name="T8" fmla="*/ 10 w 14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0" y="0"/>
                  </a:moveTo>
                  <a:lnTo>
                    <a:pt x="2" y="0"/>
                  </a:lnTo>
                  <a:lnTo>
                    <a:pt x="0" y="10"/>
                  </a:lnTo>
                  <a:lnTo>
                    <a:pt x="14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52" name="Freeform 52"/>
            <p:cNvSpPr>
              <a:spLocks noEditPoints="1"/>
            </p:cNvSpPr>
            <p:nvPr userDrawn="1"/>
          </p:nvSpPr>
          <p:spPr bwMode="black">
            <a:xfrm>
              <a:off x="3076575" y="460375"/>
              <a:ext cx="339725" cy="231775"/>
            </a:xfrm>
            <a:custGeom>
              <a:avLst/>
              <a:gdLst>
                <a:gd name="T0" fmla="*/ 176 w 214"/>
                <a:gd name="T1" fmla="*/ 100 h 146"/>
                <a:gd name="T2" fmla="*/ 202 w 214"/>
                <a:gd name="T3" fmla="*/ 86 h 146"/>
                <a:gd name="T4" fmla="*/ 208 w 214"/>
                <a:gd name="T5" fmla="*/ 78 h 146"/>
                <a:gd name="T6" fmla="*/ 208 w 214"/>
                <a:gd name="T7" fmla="*/ 58 h 146"/>
                <a:gd name="T8" fmla="*/ 202 w 214"/>
                <a:gd name="T9" fmla="*/ 38 h 146"/>
                <a:gd name="T10" fmla="*/ 190 w 214"/>
                <a:gd name="T11" fmla="*/ 20 h 146"/>
                <a:gd name="T12" fmla="*/ 194 w 214"/>
                <a:gd name="T13" fmla="*/ 0 h 146"/>
                <a:gd name="T14" fmla="*/ 160 w 214"/>
                <a:gd name="T15" fmla="*/ 0 h 146"/>
                <a:gd name="T16" fmla="*/ 154 w 214"/>
                <a:gd name="T17" fmla="*/ 16 h 146"/>
                <a:gd name="T18" fmla="*/ 132 w 214"/>
                <a:gd name="T19" fmla="*/ 24 h 146"/>
                <a:gd name="T20" fmla="*/ 120 w 214"/>
                <a:gd name="T21" fmla="*/ 26 h 146"/>
                <a:gd name="T22" fmla="*/ 98 w 214"/>
                <a:gd name="T23" fmla="*/ 22 h 146"/>
                <a:gd name="T24" fmla="*/ 80 w 214"/>
                <a:gd name="T25" fmla="*/ 14 h 146"/>
                <a:gd name="T26" fmla="*/ 72 w 214"/>
                <a:gd name="T27" fmla="*/ 38 h 146"/>
                <a:gd name="T28" fmla="*/ 70 w 214"/>
                <a:gd name="T29" fmla="*/ 52 h 146"/>
                <a:gd name="T30" fmla="*/ 66 w 214"/>
                <a:gd name="T31" fmla="*/ 44 h 146"/>
                <a:gd name="T32" fmla="*/ 68 w 214"/>
                <a:gd name="T33" fmla="*/ 38 h 146"/>
                <a:gd name="T34" fmla="*/ 66 w 214"/>
                <a:gd name="T35" fmla="*/ 26 h 146"/>
                <a:gd name="T36" fmla="*/ 28 w 214"/>
                <a:gd name="T37" fmla="*/ 2 h 146"/>
                <a:gd name="T38" fmla="*/ 34 w 214"/>
                <a:gd name="T39" fmla="*/ 16 h 146"/>
                <a:gd name="T40" fmla="*/ 40 w 214"/>
                <a:gd name="T41" fmla="*/ 24 h 146"/>
                <a:gd name="T42" fmla="*/ 22 w 214"/>
                <a:gd name="T43" fmla="*/ 18 h 146"/>
                <a:gd name="T44" fmla="*/ 12 w 214"/>
                <a:gd name="T45" fmla="*/ 22 h 146"/>
                <a:gd name="T46" fmla="*/ 12 w 214"/>
                <a:gd name="T47" fmla="*/ 32 h 146"/>
                <a:gd name="T48" fmla="*/ 4 w 214"/>
                <a:gd name="T49" fmla="*/ 30 h 146"/>
                <a:gd name="T50" fmla="*/ 4 w 214"/>
                <a:gd name="T51" fmla="*/ 40 h 146"/>
                <a:gd name="T52" fmla="*/ 42 w 214"/>
                <a:gd name="T53" fmla="*/ 48 h 146"/>
                <a:gd name="T54" fmla="*/ 36 w 214"/>
                <a:gd name="T55" fmla="*/ 68 h 146"/>
                <a:gd name="T56" fmla="*/ 14 w 214"/>
                <a:gd name="T57" fmla="*/ 80 h 146"/>
                <a:gd name="T58" fmla="*/ 38 w 214"/>
                <a:gd name="T59" fmla="*/ 82 h 146"/>
                <a:gd name="T60" fmla="*/ 44 w 214"/>
                <a:gd name="T61" fmla="*/ 106 h 146"/>
                <a:gd name="T62" fmla="*/ 52 w 214"/>
                <a:gd name="T63" fmla="*/ 106 h 146"/>
                <a:gd name="T64" fmla="*/ 36 w 214"/>
                <a:gd name="T65" fmla="*/ 126 h 146"/>
                <a:gd name="T66" fmla="*/ 88 w 214"/>
                <a:gd name="T67" fmla="*/ 138 h 146"/>
                <a:gd name="T68" fmla="*/ 144 w 214"/>
                <a:gd name="T69" fmla="*/ 120 h 146"/>
                <a:gd name="T70" fmla="*/ 52 w 214"/>
                <a:gd name="T71" fmla="*/ 66 h 146"/>
                <a:gd name="T72" fmla="*/ 42 w 214"/>
                <a:gd name="T73" fmla="*/ 6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4" h="146">
                  <a:moveTo>
                    <a:pt x="160" y="120"/>
                  </a:moveTo>
                  <a:lnTo>
                    <a:pt x="176" y="100"/>
                  </a:lnTo>
                  <a:lnTo>
                    <a:pt x="186" y="108"/>
                  </a:lnTo>
                  <a:lnTo>
                    <a:pt x="202" y="86"/>
                  </a:lnTo>
                  <a:lnTo>
                    <a:pt x="198" y="84"/>
                  </a:lnTo>
                  <a:lnTo>
                    <a:pt x="208" y="78"/>
                  </a:lnTo>
                  <a:lnTo>
                    <a:pt x="214" y="60"/>
                  </a:lnTo>
                  <a:lnTo>
                    <a:pt x="208" y="58"/>
                  </a:lnTo>
                  <a:lnTo>
                    <a:pt x="210" y="52"/>
                  </a:lnTo>
                  <a:lnTo>
                    <a:pt x="202" y="38"/>
                  </a:lnTo>
                  <a:lnTo>
                    <a:pt x="190" y="38"/>
                  </a:lnTo>
                  <a:lnTo>
                    <a:pt x="190" y="20"/>
                  </a:lnTo>
                  <a:lnTo>
                    <a:pt x="186" y="20"/>
                  </a:lnTo>
                  <a:lnTo>
                    <a:pt x="194" y="0"/>
                  </a:lnTo>
                  <a:lnTo>
                    <a:pt x="174" y="16"/>
                  </a:lnTo>
                  <a:lnTo>
                    <a:pt x="160" y="0"/>
                  </a:lnTo>
                  <a:lnTo>
                    <a:pt x="150" y="2"/>
                  </a:lnTo>
                  <a:lnTo>
                    <a:pt x="154" y="16"/>
                  </a:lnTo>
                  <a:lnTo>
                    <a:pt x="138" y="16"/>
                  </a:lnTo>
                  <a:lnTo>
                    <a:pt x="132" y="24"/>
                  </a:lnTo>
                  <a:lnTo>
                    <a:pt x="118" y="12"/>
                  </a:lnTo>
                  <a:lnTo>
                    <a:pt x="120" y="26"/>
                  </a:lnTo>
                  <a:lnTo>
                    <a:pt x="114" y="14"/>
                  </a:lnTo>
                  <a:lnTo>
                    <a:pt x="98" y="22"/>
                  </a:lnTo>
                  <a:lnTo>
                    <a:pt x="96" y="34"/>
                  </a:lnTo>
                  <a:lnTo>
                    <a:pt x="80" y="14"/>
                  </a:lnTo>
                  <a:lnTo>
                    <a:pt x="80" y="42"/>
                  </a:lnTo>
                  <a:lnTo>
                    <a:pt x="72" y="38"/>
                  </a:lnTo>
                  <a:lnTo>
                    <a:pt x="70" y="42"/>
                  </a:lnTo>
                  <a:lnTo>
                    <a:pt x="70" y="52"/>
                  </a:lnTo>
                  <a:lnTo>
                    <a:pt x="68" y="56"/>
                  </a:lnTo>
                  <a:lnTo>
                    <a:pt x="66" y="44"/>
                  </a:lnTo>
                  <a:lnTo>
                    <a:pt x="60" y="40"/>
                  </a:lnTo>
                  <a:lnTo>
                    <a:pt x="68" y="38"/>
                  </a:lnTo>
                  <a:lnTo>
                    <a:pt x="62" y="30"/>
                  </a:lnTo>
                  <a:lnTo>
                    <a:pt x="66" y="26"/>
                  </a:lnTo>
                  <a:lnTo>
                    <a:pt x="44" y="4"/>
                  </a:lnTo>
                  <a:lnTo>
                    <a:pt x="28" y="2"/>
                  </a:lnTo>
                  <a:lnTo>
                    <a:pt x="26" y="14"/>
                  </a:lnTo>
                  <a:lnTo>
                    <a:pt x="34" y="16"/>
                  </a:lnTo>
                  <a:lnTo>
                    <a:pt x="28" y="16"/>
                  </a:lnTo>
                  <a:lnTo>
                    <a:pt x="40" y="24"/>
                  </a:lnTo>
                  <a:lnTo>
                    <a:pt x="40" y="30"/>
                  </a:lnTo>
                  <a:lnTo>
                    <a:pt x="22" y="18"/>
                  </a:lnTo>
                  <a:lnTo>
                    <a:pt x="20" y="22"/>
                  </a:lnTo>
                  <a:lnTo>
                    <a:pt x="12" y="22"/>
                  </a:lnTo>
                  <a:lnTo>
                    <a:pt x="16" y="30"/>
                  </a:lnTo>
                  <a:lnTo>
                    <a:pt x="12" y="32"/>
                  </a:lnTo>
                  <a:lnTo>
                    <a:pt x="16" y="36"/>
                  </a:lnTo>
                  <a:lnTo>
                    <a:pt x="4" y="30"/>
                  </a:lnTo>
                  <a:lnTo>
                    <a:pt x="12" y="42"/>
                  </a:lnTo>
                  <a:lnTo>
                    <a:pt x="4" y="40"/>
                  </a:lnTo>
                  <a:lnTo>
                    <a:pt x="0" y="54"/>
                  </a:lnTo>
                  <a:lnTo>
                    <a:pt x="42" y="48"/>
                  </a:lnTo>
                  <a:lnTo>
                    <a:pt x="50" y="52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14" y="80"/>
                  </a:lnTo>
                  <a:lnTo>
                    <a:pt x="16" y="84"/>
                  </a:lnTo>
                  <a:lnTo>
                    <a:pt x="38" y="82"/>
                  </a:lnTo>
                  <a:lnTo>
                    <a:pt x="48" y="98"/>
                  </a:lnTo>
                  <a:lnTo>
                    <a:pt x="44" y="106"/>
                  </a:lnTo>
                  <a:lnTo>
                    <a:pt x="52" y="104"/>
                  </a:lnTo>
                  <a:lnTo>
                    <a:pt x="52" y="106"/>
                  </a:lnTo>
                  <a:lnTo>
                    <a:pt x="36" y="110"/>
                  </a:lnTo>
                  <a:lnTo>
                    <a:pt x="36" y="126"/>
                  </a:lnTo>
                  <a:lnTo>
                    <a:pt x="66" y="124"/>
                  </a:lnTo>
                  <a:lnTo>
                    <a:pt x="88" y="138"/>
                  </a:lnTo>
                  <a:lnTo>
                    <a:pt x="114" y="146"/>
                  </a:lnTo>
                  <a:lnTo>
                    <a:pt x="144" y="120"/>
                  </a:lnTo>
                  <a:lnTo>
                    <a:pt x="160" y="120"/>
                  </a:lnTo>
                  <a:close/>
                  <a:moveTo>
                    <a:pt x="52" y="66"/>
                  </a:moveTo>
                  <a:lnTo>
                    <a:pt x="52" y="68"/>
                  </a:lnTo>
                  <a:lnTo>
                    <a:pt x="42" y="68"/>
                  </a:lnTo>
                  <a:lnTo>
                    <a:pt x="52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53" name="Freeform 53"/>
            <p:cNvSpPr>
              <a:spLocks/>
            </p:cNvSpPr>
            <p:nvPr userDrawn="1"/>
          </p:nvSpPr>
          <p:spPr bwMode="black">
            <a:xfrm>
              <a:off x="4052888" y="1724025"/>
              <a:ext cx="53975" cy="168275"/>
            </a:xfrm>
            <a:custGeom>
              <a:avLst/>
              <a:gdLst>
                <a:gd name="T0" fmla="*/ 6 w 34"/>
                <a:gd name="T1" fmla="*/ 94 h 106"/>
                <a:gd name="T2" fmla="*/ 14 w 34"/>
                <a:gd name="T3" fmla="*/ 106 h 106"/>
                <a:gd name="T4" fmla="*/ 24 w 34"/>
                <a:gd name="T5" fmla="*/ 96 h 106"/>
                <a:gd name="T6" fmla="*/ 28 w 34"/>
                <a:gd name="T7" fmla="*/ 98 h 106"/>
                <a:gd name="T8" fmla="*/ 34 w 34"/>
                <a:gd name="T9" fmla="*/ 92 h 106"/>
                <a:gd name="T10" fmla="*/ 32 w 34"/>
                <a:gd name="T11" fmla="*/ 58 h 106"/>
                <a:gd name="T12" fmla="*/ 30 w 34"/>
                <a:gd name="T13" fmla="*/ 46 h 106"/>
                <a:gd name="T14" fmla="*/ 26 w 34"/>
                <a:gd name="T15" fmla="*/ 42 h 106"/>
                <a:gd name="T16" fmla="*/ 32 w 34"/>
                <a:gd name="T17" fmla="*/ 20 h 106"/>
                <a:gd name="T18" fmla="*/ 28 w 34"/>
                <a:gd name="T19" fmla="*/ 0 h 106"/>
                <a:gd name="T20" fmla="*/ 22 w 34"/>
                <a:gd name="T21" fmla="*/ 0 h 106"/>
                <a:gd name="T22" fmla="*/ 22 w 34"/>
                <a:gd name="T23" fmla="*/ 4 h 106"/>
                <a:gd name="T24" fmla="*/ 12 w 34"/>
                <a:gd name="T25" fmla="*/ 8 h 106"/>
                <a:gd name="T26" fmla="*/ 8 w 34"/>
                <a:gd name="T27" fmla="*/ 14 h 106"/>
                <a:gd name="T28" fmla="*/ 10 w 34"/>
                <a:gd name="T29" fmla="*/ 32 h 106"/>
                <a:gd name="T30" fmla="*/ 18 w 34"/>
                <a:gd name="T31" fmla="*/ 42 h 106"/>
                <a:gd name="T32" fmla="*/ 10 w 34"/>
                <a:gd name="T33" fmla="*/ 52 h 106"/>
                <a:gd name="T34" fmla="*/ 0 w 34"/>
                <a:gd name="T35" fmla="*/ 48 h 106"/>
                <a:gd name="T36" fmla="*/ 8 w 34"/>
                <a:gd name="T37" fmla="*/ 76 h 106"/>
                <a:gd name="T38" fmla="*/ 6 w 34"/>
                <a:gd name="T39" fmla="*/ 9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106">
                  <a:moveTo>
                    <a:pt x="6" y="94"/>
                  </a:moveTo>
                  <a:lnTo>
                    <a:pt x="14" y="106"/>
                  </a:lnTo>
                  <a:lnTo>
                    <a:pt x="24" y="96"/>
                  </a:lnTo>
                  <a:lnTo>
                    <a:pt x="28" y="98"/>
                  </a:lnTo>
                  <a:lnTo>
                    <a:pt x="34" y="92"/>
                  </a:lnTo>
                  <a:lnTo>
                    <a:pt x="32" y="58"/>
                  </a:lnTo>
                  <a:lnTo>
                    <a:pt x="30" y="46"/>
                  </a:lnTo>
                  <a:lnTo>
                    <a:pt x="26" y="42"/>
                  </a:lnTo>
                  <a:lnTo>
                    <a:pt x="32" y="20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22" y="4"/>
                  </a:lnTo>
                  <a:lnTo>
                    <a:pt x="12" y="8"/>
                  </a:lnTo>
                  <a:lnTo>
                    <a:pt x="8" y="14"/>
                  </a:lnTo>
                  <a:lnTo>
                    <a:pt x="10" y="32"/>
                  </a:lnTo>
                  <a:lnTo>
                    <a:pt x="18" y="42"/>
                  </a:lnTo>
                  <a:lnTo>
                    <a:pt x="10" y="52"/>
                  </a:lnTo>
                  <a:lnTo>
                    <a:pt x="0" y="48"/>
                  </a:lnTo>
                  <a:lnTo>
                    <a:pt x="8" y="76"/>
                  </a:lnTo>
                  <a:lnTo>
                    <a:pt x="6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54" name="Freeform 54"/>
            <p:cNvSpPr>
              <a:spLocks/>
            </p:cNvSpPr>
            <p:nvPr userDrawn="1"/>
          </p:nvSpPr>
          <p:spPr bwMode="black">
            <a:xfrm>
              <a:off x="3848100" y="1866900"/>
              <a:ext cx="25400" cy="25400"/>
            </a:xfrm>
            <a:custGeom>
              <a:avLst/>
              <a:gdLst>
                <a:gd name="T0" fmla="*/ 16 w 16"/>
                <a:gd name="T1" fmla="*/ 0 h 16"/>
                <a:gd name="T2" fmla="*/ 0 w 16"/>
                <a:gd name="T3" fmla="*/ 12 h 16"/>
                <a:gd name="T4" fmla="*/ 10 w 16"/>
                <a:gd name="T5" fmla="*/ 16 h 16"/>
                <a:gd name="T6" fmla="*/ 16 w 16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6">
                  <a:moveTo>
                    <a:pt x="16" y="0"/>
                  </a:moveTo>
                  <a:lnTo>
                    <a:pt x="0" y="12"/>
                  </a:lnTo>
                  <a:lnTo>
                    <a:pt x="10" y="16"/>
                  </a:lnTo>
                  <a:lnTo>
                    <a:pt x="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55" name="Freeform 55"/>
            <p:cNvSpPr>
              <a:spLocks/>
            </p:cNvSpPr>
            <p:nvPr userDrawn="1"/>
          </p:nvSpPr>
          <p:spPr bwMode="black">
            <a:xfrm>
              <a:off x="3929063" y="1838325"/>
              <a:ext cx="22225" cy="19050"/>
            </a:xfrm>
            <a:custGeom>
              <a:avLst/>
              <a:gdLst>
                <a:gd name="T0" fmla="*/ 8 w 14"/>
                <a:gd name="T1" fmla="*/ 0 h 12"/>
                <a:gd name="T2" fmla="*/ 2 w 14"/>
                <a:gd name="T3" fmla="*/ 0 h 12"/>
                <a:gd name="T4" fmla="*/ 0 w 14"/>
                <a:gd name="T5" fmla="*/ 6 h 12"/>
                <a:gd name="T6" fmla="*/ 14 w 14"/>
                <a:gd name="T7" fmla="*/ 12 h 12"/>
                <a:gd name="T8" fmla="*/ 8 w 14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8" y="0"/>
                  </a:moveTo>
                  <a:lnTo>
                    <a:pt x="2" y="0"/>
                  </a:lnTo>
                  <a:lnTo>
                    <a:pt x="0" y="6"/>
                  </a:lnTo>
                  <a:lnTo>
                    <a:pt x="14" y="12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56" name="Freeform 56"/>
            <p:cNvSpPr>
              <a:spLocks/>
            </p:cNvSpPr>
            <p:nvPr userDrawn="1"/>
          </p:nvSpPr>
          <p:spPr bwMode="black">
            <a:xfrm>
              <a:off x="3883025" y="1838325"/>
              <a:ext cx="39688" cy="38100"/>
            </a:xfrm>
            <a:custGeom>
              <a:avLst/>
              <a:gdLst>
                <a:gd name="T0" fmla="*/ 25 w 25"/>
                <a:gd name="T1" fmla="*/ 10 h 24"/>
                <a:gd name="T2" fmla="*/ 19 w 25"/>
                <a:gd name="T3" fmla="*/ 8 h 24"/>
                <a:gd name="T4" fmla="*/ 19 w 25"/>
                <a:gd name="T5" fmla="*/ 0 h 24"/>
                <a:gd name="T6" fmla="*/ 0 w 25"/>
                <a:gd name="T7" fmla="*/ 14 h 24"/>
                <a:gd name="T8" fmla="*/ 17 w 25"/>
                <a:gd name="T9" fmla="*/ 24 h 24"/>
                <a:gd name="T10" fmla="*/ 25 w 25"/>
                <a:gd name="T11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5" y="10"/>
                  </a:moveTo>
                  <a:lnTo>
                    <a:pt x="19" y="8"/>
                  </a:lnTo>
                  <a:lnTo>
                    <a:pt x="19" y="0"/>
                  </a:lnTo>
                  <a:lnTo>
                    <a:pt x="0" y="14"/>
                  </a:lnTo>
                  <a:lnTo>
                    <a:pt x="17" y="24"/>
                  </a:lnTo>
                  <a:lnTo>
                    <a:pt x="2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57" name="Freeform 57"/>
            <p:cNvSpPr>
              <a:spLocks/>
            </p:cNvSpPr>
            <p:nvPr userDrawn="1"/>
          </p:nvSpPr>
          <p:spPr bwMode="black">
            <a:xfrm>
              <a:off x="4465638" y="120650"/>
              <a:ext cx="50800" cy="28575"/>
            </a:xfrm>
            <a:custGeom>
              <a:avLst/>
              <a:gdLst>
                <a:gd name="T0" fmla="*/ 32 w 32"/>
                <a:gd name="T1" fmla="*/ 4 h 18"/>
                <a:gd name="T2" fmla="*/ 8 w 32"/>
                <a:gd name="T3" fmla="*/ 0 h 18"/>
                <a:gd name="T4" fmla="*/ 0 w 32"/>
                <a:gd name="T5" fmla="*/ 6 h 18"/>
                <a:gd name="T6" fmla="*/ 8 w 32"/>
                <a:gd name="T7" fmla="*/ 18 h 18"/>
                <a:gd name="T8" fmla="*/ 32 w 32"/>
                <a:gd name="T9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8">
                  <a:moveTo>
                    <a:pt x="32" y="4"/>
                  </a:moveTo>
                  <a:lnTo>
                    <a:pt x="8" y="0"/>
                  </a:lnTo>
                  <a:lnTo>
                    <a:pt x="0" y="6"/>
                  </a:lnTo>
                  <a:lnTo>
                    <a:pt x="8" y="18"/>
                  </a:lnTo>
                  <a:lnTo>
                    <a:pt x="3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58" name="Freeform 58"/>
            <p:cNvSpPr>
              <a:spLocks/>
            </p:cNvSpPr>
            <p:nvPr userDrawn="1"/>
          </p:nvSpPr>
          <p:spPr bwMode="black">
            <a:xfrm>
              <a:off x="4348163" y="1016000"/>
              <a:ext cx="34925" cy="66675"/>
            </a:xfrm>
            <a:custGeom>
              <a:avLst/>
              <a:gdLst>
                <a:gd name="T0" fmla="*/ 18 w 22"/>
                <a:gd name="T1" fmla="*/ 8 h 42"/>
                <a:gd name="T2" fmla="*/ 22 w 22"/>
                <a:gd name="T3" fmla="*/ 0 h 42"/>
                <a:gd name="T4" fmla="*/ 12 w 22"/>
                <a:gd name="T5" fmla="*/ 0 h 42"/>
                <a:gd name="T6" fmla="*/ 2 w 22"/>
                <a:gd name="T7" fmla="*/ 14 h 42"/>
                <a:gd name="T8" fmla="*/ 0 w 22"/>
                <a:gd name="T9" fmla="*/ 42 h 42"/>
                <a:gd name="T10" fmla="*/ 18 w 22"/>
                <a:gd name="T11" fmla="*/ 20 h 42"/>
                <a:gd name="T12" fmla="*/ 18 w 22"/>
                <a:gd name="T13" fmla="*/ 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42">
                  <a:moveTo>
                    <a:pt x="18" y="8"/>
                  </a:moveTo>
                  <a:lnTo>
                    <a:pt x="22" y="0"/>
                  </a:lnTo>
                  <a:lnTo>
                    <a:pt x="12" y="0"/>
                  </a:lnTo>
                  <a:lnTo>
                    <a:pt x="2" y="14"/>
                  </a:lnTo>
                  <a:lnTo>
                    <a:pt x="0" y="42"/>
                  </a:lnTo>
                  <a:lnTo>
                    <a:pt x="18" y="20"/>
                  </a:lnTo>
                  <a:lnTo>
                    <a:pt x="1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59" name="Freeform 59"/>
            <p:cNvSpPr>
              <a:spLocks/>
            </p:cNvSpPr>
            <p:nvPr userDrawn="1"/>
          </p:nvSpPr>
          <p:spPr bwMode="black">
            <a:xfrm>
              <a:off x="1966913" y="2644775"/>
              <a:ext cx="28575" cy="25400"/>
            </a:xfrm>
            <a:custGeom>
              <a:avLst/>
              <a:gdLst>
                <a:gd name="T0" fmla="*/ 10 w 18"/>
                <a:gd name="T1" fmla="*/ 0 h 16"/>
                <a:gd name="T2" fmla="*/ 0 w 18"/>
                <a:gd name="T3" fmla="*/ 4 h 16"/>
                <a:gd name="T4" fmla="*/ 0 w 18"/>
                <a:gd name="T5" fmla="*/ 16 h 16"/>
                <a:gd name="T6" fmla="*/ 18 w 18"/>
                <a:gd name="T7" fmla="*/ 6 h 16"/>
                <a:gd name="T8" fmla="*/ 10 w 18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10" y="0"/>
                  </a:moveTo>
                  <a:lnTo>
                    <a:pt x="0" y="4"/>
                  </a:lnTo>
                  <a:lnTo>
                    <a:pt x="0" y="16"/>
                  </a:lnTo>
                  <a:lnTo>
                    <a:pt x="18" y="6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60" name="Freeform 60"/>
            <p:cNvSpPr>
              <a:spLocks/>
            </p:cNvSpPr>
            <p:nvPr userDrawn="1"/>
          </p:nvSpPr>
          <p:spPr bwMode="black">
            <a:xfrm>
              <a:off x="1985963" y="2695575"/>
              <a:ext cx="19050" cy="22225"/>
            </a:xfrm>
            <a:custGeom>
              <a:avLst/>
              <a:gdLst>
                <a:gd name="T0" fmla="*/ 12 w 12"/>
                <a:gd name="T1" fmla="*/ 14 h 14"/>
                <a:gd name="T2" fmla="*/ 4 w 12"/>
                <a:gd name="T3" fmla="*/ 0 h 14"/>
                <a:gd name="T4" fmla="*/ 0 w 12"/>
                <a:gd name="T5" fmla="*/ 2 h 14"/>
                <a:gd name="T6" fmla="*/ 4 w 12"/>
                <a:gd name="T7" fmla="*/ 14 h 14"/>
                <a:gd name="T8" fmla="*/ 12 w 1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12" y="14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4" y="14"/>
                  </a:lnTo>
                  <a:lnTo>
                    <a:pt x="1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61" name="Freeform 61"/>
            <p:cNvSpPr>
              <a:spLocks/>
            </p:cNvSpPr>
            <p:nvPr userDrawn="1"/>
          </p:nvSpPr>
          <p:spPr bwMode="black">
            <a:xfrm>
              <a:off x="4395788" y="873125"/>
              <a:ext cx="19050" cy="31750"/>
            </a:xfrm>
            <a:custGeom>
              <a:avLst/>
              <a:gdLst>
                <a:gd name="T0" fmla="*/ 10 w 12"/>
                <a:gd name="T1" fmla="*/ 0 h 20"/>
                <a:gd name="T2" fmla="*/ 2 w 12"/>
                <a:gd name="T3" fmla="*/ 0 h 20"/>
                <a:gd name="T4" fmla="*/ 0 w 12"/>
                <a:gd name="T5" fmla="*/ 12 h 20"/>
                <a:gd name="T6" fmla="*/ 12 w 12"/>
                <a:gd name="T7" fmla="*/ 20 h 20"/>
                <a:gd name="T8" fmla="*/ 10 w 12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0">
                  <a:moveTo>
                    <a:pt x="10" y="0"/>
                  </a:moveTo>
                  <a:lnTo>
                    <a:pt x="2" y="0"/>
                  </a:lnTo>
                  <a:lnTo>
                    <a:pt x="0" y="12"/>
                  </a:lnTo>
                  <a:lnTo>
                    <a:pt x="12" y="20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62" name="Freeform 62"/>
            <p:cNvSpPr>
              <a:spLocks/>
            </p:cNvSpPr>
            <p:nvPr userDrawn="1"/>
          </p:nvSpPr>
          <p:spPr bwMode="black">
            <a:xfrm>
              <a:off x="3495675" y="1155700"/>
              <a:ext cx="161925" cy="203200"/>
            </a:xfrm>
            <a:custGeom>
              <a:avLst/>
              <a:gdLst>
                <a:gd name="T0" fmla="*/ 0 w 102"/>
                <a:gd name="T1" fmla="*/ 102 h 128"/>
                <a:gd name="T2" fmla="*/ 12 w 102"/>
                <a:gd name="T3" fmla="*/ 108 h 128"/>
                <a:gd name="T4" fmla="*/ 2 w 102"/>
                <a:gd name="T5" fmla="*/ 116 h 128"/>
                <a:gd name="T6" fmla="*/ 14 w 102"/>
                <a:gd name="T7" fmla="*/ 116 h 128"/>
                <a:gd name="T8" fmla="*/ 12 w 102"/>
                <a:gd name="T9" fmla="*/ 118 h 128"/>
                <a:gd name="T10" fmla="*/ 14 w 102"/>
                <a:gd name="T11" fmla="*/ 122 h 128"/>
                <a:gd name="T12" fmla="*/ 18 w 102"/>
                <a:gd name="T13" fmla="*/ 122 h 128"/>
                <a:gd name="T14" fmla="*/ 16 w 102"/>
                <a:gd name="T15" fmla="*/ 128 h 128"/>
                <a:gd name="T16" fmla="*/ 20 w 102"/>
                <a:gd name="T17" fmla="*/ 126 h 128"/>
                <a:gd name="T18" fmla="*/ 30 w 102"/>
                <a:gd name="T19" fmla="*/ 126 h 128"/>
                <a:gd name="T20" fmla="*/ 62 w 102"/>
                <a:gd name="T21" fmla="*/ 108 h 128"/>
                <a:gd name="T22" fmla="*/ 86 w 102"/>
                <a:gd name="T23" fmla="*/ 106 h 128"/>
                <a:gd name="T24" fmla="*/ 92 w 102"/>
                <a:gd name="T25" fmla="*/ 80 h 128"/>
                <a:gd name="T26" fmla="*/ 92 w 102"/>
                <a:gd name="T27" fmla="*/ 60 h 128"/>
                <a:gd name="T28" fmla="*/ 86 w 102"/>
                <a:gd name="T29" fmla="*/ 50 h 128"/>
                <a:gd name="T30" fmla="*/ 88 w 102"/>
                <a:gd name="T31" fmla="*/ 48 h 128"/>
                <a:gd name="T32" fmla="*/ 98 w 102"/>
                <a:gd name="T33" fmla="*/ 40 h 128"/>
                <a:gd name="T34" fmla="*/ 98 w 102"/>
                <a:gd name="T35" fmla="*/ 40 h 128"/>
                <a:gd name="T36" fmla="*/ 100 w 102"/>
                <a:gd name="T37" fmla="*/ 38 h 128"/>
                <a:gd name="T38" fmla="*/ 102 w 102"/>
                <a:gd name="T39" fmla="*/ 38 h 128"/>
                <a:gd name="T40" fmla="*/ 100 w 102"/>
                <a:gd name="T41" fmla="*/ 34 h 128"/>
                <a:gd name="T42" fmla="*/ 102 w 102"/>
                <a:gd name="T43" fmla="*/ 30 h 128"/>
                <a:gd name="T44" fmla="*/ 94 w 102"/>
                <a:gd name="T45" fmla="*/ 24 h 128"/>
                <a:gd name="T46" fmla="*/ 96 w 102"/>
                <a:gd name="T47" fmla="*/ 14 h 128"/>
                <a:gd name="T48" fmla="*/ 88 w 102"/>
                <a:gd name="T49" fmla="*/ 4 h 128"/>
                <a:gd name="T50" fmla="*/ 72 w 102"/>
                <a:gd name="T51" fmla="*/ 8 h 128"/>
                <a:gd name="T52" fmla="*/ 76 w 102"/>
                <a:gd name="T53" fmla="*/ 4 h 128"/>
                <a:gd name="T54" fmla="*/ 64 w 102"/>
                <a:gd name="T55" fmla="*/ 0 h 128"/>
                <a:gd name="T56" fmla="*/ 62 w 102"/>
                <a:gd name="T57" fmla="*/ 2 h 128"/>
                <a:gd name="T58" fmla="*/ 62 w 102"/>
                <a:gd name="T59" fmla="*/ 2 h 128"/>
                <a:gd name="T60" fmla="*/ 60 w 102"/>
                <a:gd name="T61" fmla="*/ 4 h 128"/>
                <a:gd name="T62" fmla="*/ 48 w 102"/>
                <a:gd name="T63" fmla="*/ 8 h 128"/>
                <a:gd name="T64" fmla="*/ 34 w 102"/>
                <a:gd name="T65" fmla="*/ 26 h 128"/>
                <a:gd name="T66" fmla="*/ 44 w 102"/>
                <a:gd name="T67" fmla="*/ 28 h 128"/>
                <a:gd name="T68" fmla="*/ 40 w 102"/>
                <a:gd name="T69" fmla="*/ 36 h 128"/>
                <a:gd name="T70" fmla="*/ 18 w 102"/>
                <a:gd name="T71" fmla="*/ 34 h 128"/>
                <a:gd name="T72" fmla="*/ 14 w 102"/>
                <a:gd name="T73" fmla="*/ 42 h 128"/>
                <a:gd name="T74" fmla="*/ 16 w 102"/>
                <a:gd name="T75" fmla="*/ 44 h 128"/>
                <a:gd name="T76" fmla="*/ 4 w 102"/>
                <a:gd name="T77" fmla="*/ 44 h 128"/>
                <a:gd name="T78" fmla="*/ 18 w 102"/>
                <a:gd name="T79" fmla="*/ 52 h 128"/>
                <a:gd name="T80" fmla="*/ 12 w 102"/>
                <a:gd name="T81" fmla="*/ 60 h 128"/>
                <a:gd name="T82" fmla="*/ 16 w 102"/>
                <a:gd name="T83" fmla="*/ 68 h 128"/>
                <a:gd name="T84" fmla="*/ 30 w 102"/>
                <a:gd name="T85" fmla="*/ 72 h 128"/>
                <a:gd name="T86" fmla="*/ 18 w 102"/>
                <a:gd name="T87" fmla="*/ 90 h 128"/>
                <a:gd name="T88" fmla="*/ 20 w 102"/>
                <a:gd name="T89" fmla="*/ 92 h 128"/>
                <a:gd name="T90" fmla="*/ 16 w 102"/>
                <a:gd name="T91" fmla="*/ 98 h 128"/>
                <a:gd name="T92" fmla="*/ 0 w 102"/>
                <a:gd name="T93" fmla="*/ 10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2" h="128">
                  <a:moveTo>
                    <a:pt x="0" y="102"/>
                  </a:moveTo>
                  <a:lnTo>
                    <a:pt x="12" y="108"/>
                  </a:lnTo>
                  <a:lnTo>
                    <a:pt x="2" y="116"/>
                  </a:lnTo>
                  <a:lnTo>
                    <a:pt x="14" y="116"/>
                  </a:lnTo>
                  <a:lnTo>
                    <a:pt x="12" y="118"/>
                  </a:lnTo>
                  <a:lnTo>
                    <a:pt x="14" y="122"/>
                  </a:lnTo>
                  <a:lnTo>
                    <a:pt x="18" y="122"/>
                  </a:lnTo>
                  <a:lnTo>
                    <a:pt x="16" y="128"/>
                  </a:lnTo>
                  <a:lnTo>
                    <a:pt x="20" y="126"/>
                  </a:lnTo>
                  <a:lnTo>
                    <a:pt x="30" y="126"/>
                  </a:lnTo>
                  <a:lnTo>
                    <a:pt x="62" y="108"/>
                  </a:lnTo>
                  <a:lnTo>
                    <a:pt x="86" y="106"/>
                  </a:lnTo>
                  <a:lnTo>
                    <a:pt x="92" y="80"/>
                  </a:lnTo>
                  <a:lnTo>
                    <a:pt x="92" y="60"/>
                  </a:lnTo>
                  <a:lnTo>
                    <a:pt x="86" y="50"/>
                  </a:lnTo>
                  <a:lnTo>
                    <a:pt x="88" y="48"/>
                  </a:lnTo>
                  <a:lnTo>
                    <a:pt x="98" y="40"/>
                  </a:lnTo>
                  <a:lnTo>
                    <a:pt x="98" y="40"/>
                  </a:lnTo>
                  <a:lnTo>
                    <a:pt x="100" y="38"/>
                  </a:lnTo>
                  <a:lnTo>
                    <a:pt x="102" y="38"/>
                  </a:lnTo>
                  <a:lnTo>
                    <a:pt x="100" y="34"/>
                  </a:lnTo>
                  <a:lnTo>
                    <a:pt x="102" y="30"/>
                  </a:lnTo>
                  <a:lnTo>
                    <a:pt x="94" y="24"/>
                  </a:lnTo>
                  <a:lnTo>
                    <a:pt x="96" y="14"/>
                  </a:lnTo>
                  <a:lnTo>
                    <a:pt x="88" y="4"/>
                  </a:lnTo>
                  <a:lnTo>
                    <a:pt x="72" y="8"/>
                  </a:lnTo>
                  <a:lnTo>
                    <a:pt x="76" y="4"/>
                  </a:lnTo>
                  <a:lnTo>
                    <a:pt x="64" y="0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0" y="4"/>
                  </a:lnTo>
                  <a:lnTo>
                    <a:pt x="48" y="8"/>
                  </a:lnTo>
                  <a:lnTo>
                    <a:pt x="34" y="26"/>
                  </a:lnTo>
                  <a:lnTo>
                    <a:pt x="44" y="28"/>
                  </a:lnTo>
                  <a:lnTo>
                    <a:pt x="40" y="36"/>
                  </a:lnTo>
                  <a:lnTo>
                    <a:pt x="18" y="34"/>
                  </a:lnTo>
                  <a:lnTo>
                    <a:pt x="14" y="42"/>
                  </a:lnTo>
                  <a:lnTo>
                    <a:pt x="16" y="44"/>
                  </a:lnTo>
                  <a:lnTo>
                    <a:pt x="4" y="44"/>
                  </a:lnTo>
                  <a:lnTo>
                    <a:pt x="18" y="52"/>
                  </a:lnTo>
                  <a:lnTo>
                    <a:pt x="12" y="60"/>
                  </a:lnTo>
                  <a:lnTo>
                    <a:pt x="16" y="68"/>
                  </a:lnTo>
                  <a:lnTo>
                    <a:pt x="30" y="72"/>
                  </a:lnTo>
                  <a:lnTo>
                    <a:pt x="18" y="90"/>
                  </a:lnTo>
                  <a:lnTo>
                    <a:pt x="20" y="92"/>
                  </a:lnTo>
                  <a:lnTo>
                    <a:pt x="16" y="98"/>
                  </a:lnTo>
                  <a:lnTo>
                    <a:pt x="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63" name="Freeform 63"/>
            <p:cNvSpPr>
              <a:spLocks noEditPoints="1"/>
            </p:cNvSpPr>
            <p:nvPr userDrawn="1"/>
          </p:nvSpPr>
          <p:spPr bwMode="black">
            <a:xfrm>
              <a:off x="3609975" y="974725"/>
              <a:ext cx="260350" cy="450850"/>
            </a:xfrm>
            <a:custGeom>
              <a:avLst/>
              <a:gdLst>
                <a:gd name="T0" fmla="*/ 0 w 164"/>
                <a:gd name="T1" fmla="*/ 46 h 284"/>
                <a:gd name="T2" fmla="*/ 20 w 164"/>
                <a:gd name="T3" fmla="*/ 66 h 284"/>
                <a:gd name="T4" fmla="*/ 14 w 164"/>
                <a:gd name="T5" fmla="*/ 72 h 284"/>
                <a:gd name="T6" fmla="*/ 16 w 164"/>
                <a:gd name="T7" fmla="*/ 84 h 284"/>
                <a:gd name="T8" fmla="*/ 26 w 164"/>
                <a:gd name="T9" fmla="*/ 88 h 284"/>
                <a:gd name="T10" fmla="*/ 16 w 164"/>
                <a:gd name="T11" fmla="*/ 98 h 284"/>
                <a:gd name="T12" fmla="*/ 4 w 164"/>
                <a:gd name="T13" fmla="*/ 106 h 284"/>
                <a:gd name="T14" fmla="*/ 18 w 164"/>
                <a:gd name="T15" fmla="*/ 100 h 284"/>
                <a:gd name="T16" fmla="*/ 24 w 164"/>
                <a:gd name="T17" fmla="*/ 98 h 284"/>
                <a:gd name="T18" fmla="*/ 24 w 164"/>
                <a:gd name="T19" fmla="*/ 118 h 284"/>
                <a:gd name="T20" fmla="*/ 30 w 164"/>
                <a:gd name="T21" fmla="*/ 114 h 284"/>
                <a:gd name="T22" fmla="*/ 36 w 164"/>
                <a:gd name="T23" fmla="*/ 102 h 284"/>
                <a:gd name="T24" fmla="*/ 34 w 164"/>
                <a:gd name="T25" fmla="*/ 102 h 284"/>
                <a:gd name="T26" fmla="*/ 40 w 164"/>
                <a:gd name="T27" fmla="*/ 98 h 284"/>
                <a:gd name="T28" fmla="*/ 40 w 164"/>
                <a:gd name="T29" fmla="*/ 112 h 284"/>
                <a:gd name="T30" fmla="*/ 30 w 164"/>
                <a:gd name="T31" fmla="*/ 126 h 284"/>
                <a:gd name="T32" fmla="*/ 40 w 164"/>
                <a:gd name="T33" fmla="*/ 136 h 284"/>
                <a:gd name="T34" fmla="*/ 50 w 164"/>
                <a:gd name="T35" fmla="*/ 136 h 284"/>
                <a:gd name="T36" fmla="*/ 58 w 164"/>
                <a:gd name="T37" fmla="*/ 144 h 284"/>
                <a:gd name="T38" fmla="*/ 74 w 164"/>
                <a:gd name="T39" fmla="*/ 158 h 284"/>
                <a:gd name="T40" fmla="*/ 74 w 164"/>
                <a:gd name="T41" fmla="*/ 170 h 284"/>
                <a:gd name="T42" fmla="*/ 72 w 164"/>
                <a:gd name="T43" fmla="*/ 176 h 284"/>
                <a:gd name="T44" fmla="*/ 56 w 164"/>
                <a:gd name="T45" fmla="*/ 182 h 284"/>
                <a:gd name="T46" fmla="*/ 44 w 164"/>
                <a:gd name="T47" fmla="*/ 178 h 284"/>
                <a:gd name="T48" fmla="*/ 50 w 164"/>
                <a:gd name="T49" fmla="*/ 186 h 284"/>
                <a:gd name="T50" fmla="*/ 44 w 164"/>
                <a:gd name="T51" fmla="*/ 198 h 284"/>
                <a:gd name="T52" fmla="*/ 54 w 164"/>
                <a:gd name="T53" fmla="*/ 206 h 284"/>
                <a:gd name="T54" fmla="*/ 28 w 164"/>
                <a:gd name="T55" fmla="*/ 226 h 284"/>
                <a:gd name="T56" fmla="*/ 46 w 164"/>
                <a:gd name="T57" fmla="*/ 232 h 284"/>
                <a:gd name="T58" fmla="*/ 58 w 164"/>
                <a:gd name="T59" fmla="*/ 236 h 284"/>
                <a:gd name="T60" fmla="*/ 52 w 164"/>
                <a:gd name="T61" fmla="*/ 246 h 284"/>
                <a:gd name="T62" fmla="*/ 36 w 164"/>
                <a:gd name="T63" fmla="*/ 284 h 284"/>
                <a:gd name="T64" fmla="*/ 64 w 164"/>
                <a:gd name="T65" fmla="*/ 278 h 284"/>
                <a:gd name="T66" fmla="*/ 78 w 164"/>
                <a:gd name="T67" fmla="*/ 262 h 284"/>
                <a:gd name="T68" fmla="*/ 102 w 164"/>
                <a:gd name="T69" fmla="*/ 264 h 284"/>
                <a:gd name="T70" fmla="*/ 116 w 164"/>
                <a:gd name="T71" fmla="*/ 262 h 284"/>
                <a:gd name="T72" fmla="*/ 162 w 164"/>
                <a:gd name="T73" fmla="*/ 240 h 284"/>
                <a:gd name="T74" fmla="*/ 144 w 164"/>
                <a:gd name="T75" fmla="*/ 238 h 284"/>
                <a:gd name="T76" fmla="*/ 164 w 164"/>
                <a:gd name="T77" fmla="*/ 198 h 284"/>
                <a:gd name="T78" fmla="*/ 136 w 164"/>
                <a:gd name="T79" fmla="*/ 194 h 284"/>
                <a:gd name="T80" fmla="*/ 134 w 164"/>
                <a:gd name="T81" fmla="*/ 176 h 284"/>
                <a:gd name="T82" fmla="*/ 136 w 164"/>
                <a:gd name="T83" fmla="*/ 166 h 284"/>
                <a:gd name="T84" fmla="*/ 112 w 164"/>
                <a:gd name="T85" fmla="*/ 136 h 284"/>
                <a:gd name="T86" fmla="*/ 82 w 164"/>
                <a:gd name="T87" fmla="*/ 92 h 284"/>
                <a:gd name="T88" fmla="*/ 84 w 164"/>
                <a:gd name="T89" fmla="*/ 88 h 284"/>
                <a:gd name="T90" fmla="*/ 82 w 164"/>
                <a:gd name="T91" fmla="*/ 80 h 284"/>
                <a:gd name="T92" fmla="*/ 100 w 164"/>
                <a:gd name="T93" fmla="*/ 46 h 284"/>
                <a:gd name="T94" fmla="*/ 54 w 164"/>
                <a:gd name="T95" fmla="*/ 38 h 284"/>
                <a:gd name="T96" fmla="*/ 64 w 164"/>
                <a:gd name="T97" fmla="*/ 32 h 284"/>
                <a:gd name="T98" fmla="*/ 74 w 164"/>
                <a:gd name="T99" fmla="*/ 14 h 284"/>
                <a:gd name="T100" fmla="*/ 72 w 164"/>
                <a:gd name="T101" fmla="*/ 2 h 284"/>
                <a:gd name="T102" fmla="*/ 36 w 164"/>
                <a:gd name="T103" fmla="*/ 2 h 284"/>
                <a:gd name="T104" fmla="*/ 28 w 164"/>
                <a:gd name="T105" fmla="*/ 16 h 284"/>
                <a:gd name="T106" fmla="*/ 28 w 164"/>
                <a:gd name="T107" fmla="*/ 26 h 284"/>
                <a:gd name="T108" fmla="*/ 22 w 164"/>
                <a:gd name="T109" fmla="*/ 40 h 284"/>
                <a:gd name="T110" fmla="*/ 18 w 164"/>
                <a:gd name="T111" fmla="*/ 48 h 284"/>
                <a:gd name="T112" fmla="*/ 18 w 164"/>
                <a:gd name="T113" fmla="*/ 48 h 284"/>
                <a:gd name="T114" fmla="*/ 24 w 164"/>
                <a:gd name="T115" fmla="*/ 80 h 284"/>
                <a:gd name="T116" fmla="*/ 28 w 164"/>
                <a:gd name="T117" fmla="*/ 84 h 284"/>
                <a:gd name="T118" fmla="*/ 66 w 164"/>
                <a:gd name="T119" fmla="*/ 244 h 284"/>
                <a:gd name="T120" fmla="*/ 72 w 164"/>
                <a:gd name="T121" fmla="*/ 24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4" h="284">
                  <a:moveTo>
                    <a:pt x="12" y="32"/>
                  </a:moveTo>
                  <a:lnTo>
                    <a:pt x="0" y="46"/>
                  </a:lnTo>
                  <a:lnTo>
                    <a:pt x="22" y="60"/>
                  </a:lnTo>
                  <a:lnTo>
                    <a:pt x="20" y="66"/>
                  </a:lnTo>
                  <a:lnTo>
                    <a:pt x="10" y="68"/>
                  </a:lnTo>
                  <a:lnTo>
                    <a:pt x="14" y="72"/>
                  </a:lnTo>
                  <a:lnTo>
                    <a:pt x="10" y="74"/>
                  </a:lnTo>
                  <a:lnTo>
                    <a:pt x="16" y="84"/>
                  </a:lnTo>
                  <a:lnTo>
                    <a:pt x="28" y="84"/>
                  </a:lnTo>
                  <a:lnTo>
                    <a:pt x="26" y="88"/>
                  </a:lnTo>
                  <a:lnTo>
                    <a:pt x="20" y="88"/>
                  </a:lnTo>
                  <a:lnTo>
                    <a:pt x="16" y="98"/>
                  </a:lnTo>
                  <a:lnTo>
                    <a:pt x="14" y="94"/>
                  </a:lnTo>
                  <a:lnTo>
                    <a:pt x="4" y="106"/>
                  </a:lnTo>
                  <a:lnTo>
                    <a:pt x="20" y="110"/>
                  </a:lnTo>
                  <a:lnTo>
                    <a:pt x="18" y="100"/>
                  </a:lnTo>
                  <a:lnTo>
                    <a:pt x="20" y="102"/>
                  </a:lnTo>
                  <a:lnTo>
                    <a:pt x="24" y="98"/>
                  </a:lnTo>
                  <a:lnTo>
                    <a:pt x="20" y="116"/>
                  </a:lnTo>
                  <a:lnTo>
                    <a:pt x="24" y="118"/>
                  </a:lnTo>
                  <a:lnTo>
                    <a:pt x="30" y="110"/>
                  </a:lnTo>
                  <a:lnTo>
                    <a:pt x="30" y="114"/>
                  </a:lnTo>
                  <a:lnTo>
                    <a:pt x="36" y="114"/>
                  </a:lnTo>
                  <a:lnTo>
                    <a:pt x="36" y="102"/>
                  </a:lnTo>
                  <a:lnTo>
                    <a:pt x="34" y="102"/>
                  </a:lnTo>
                  <a:lnTo>
                    <a:pt x="34" y="102"/>
                  </a:lnTo>
                  <a:lnTo>
                    <a:pt x="38" y="96"/>
                  </a:lnTo>
                  <a:lnTo>
                    <a:pt x="40" y="98"/>
                  </a:lnTo>
                  <a:lnTo>
                    <a:pt x="36" y="104"/>
                  </a:lnTo>
                  <a:lnTo>
                    <a:pt x="40" y="112"/>
                  </a:lnTo>
                  <a:lnTo>
                    <a:pt x="34" y="126"/>
                  </a:lnTo>
                  <a:lnTo>
                    <a:pt x="30" y="126"/>
                  </a:lnTo>
                  <a:lnTo>
                    <a:pt x="36" y="144"/>
                  </a:lnTo>
                  <a:lnTo>
                    <a:pt x="40" y="136"/>
                  </a:lnTo>
                  <a:lnTo>
                    <a:pt x="48" y="142"/>
                  </a:lnTo>
                  <a:lnTo>
                    <a:pt x="50" y="136"/>
                  </a:lnTo>
                  <a:lnTo>
                    <a:pt x="66" y="132"/>
                  </a:lnTo>
                  <a:lnTo>
                    <a:pt x="58" y="144"/>
                  </a:lnTo>
                  <a:lnTo>
                    <a:pt x="70" y="160"/>
                  </a:lnTo>
                  <a:lnTo>
                    <a:pt x="74" y="158"/>
                  </a:lnTo>
                  <a:lnTo>
                    <a:pt x="70" y="168"/>
                  </a:lnTo>
                  <a:lnTo>
                    <a:pt x="74" y="170"/>
                  </a:lnTo>
                  <a:lnTo>
                    <a:pt x="72" y="176"/>
                  </a:lnTo>
                  <a:lnTo>
                    <a:pt x="72" y="176"/>
                  </a:lnTo>
                  <a:lnTo>
                    <a:pt x="58" y="178"/>
                  </a:lnTo>
                  <a:lnTo>
                    <a:pt x="56" y="182"/>
                  </a:lnTo>
                  <a:lnTo>
                    <a:pt x="48" y="176"/>
                  </a:lnTo>
                  <a:lnTo>
                    <a:pt x="44" y="178"/>
                  </a:lnTo>
                  <a:lnTo>
                    <a:pt x="50" y="186"/>
                  </a:lnTo>
                  <a:lnTo>
                    <a:pt x="50" y="186"/>
                  </a:lnTo>
                  <a:lnTo>
                    <a:pt x="40" y="194"/>
                  </a:lnTo>
                  <a:lnTo>
                    <a:pt x="44" y="198"/>
                  </a:lnTo>
                  <a:lnTo>
                    <a:pt x="52" y="196"/>
                  </a:lnTo>
                  <a:lnTo>
                    <a:pt x="54" y="206"/>
                  </a:lnTo>
                  <a:lnTo>
                    <a:pt x="52" y="212"/>
                  </a:lnTo>
                  <a:lnTo>
                    <a:pt x="28" y="226"/>
                  </a:lnTo>
                  <a:lnTo>
                    <a:pt x="36" y="236"/>
                  </a:lnTo>
                  <a:lnTo>
                    <a:pt x="46" y="232"/>
                  </a:lnTo>
                  <a:lnTo>
                    <a:pt x="48" y="238"/>
                  </a:lnTo>
                  <a:lnTo>
                    <a:pt x="58" y="236"/>
                  </a:lnTo>
                  <a:lnTo>
                    <a:pt x="66" y="244"/>
                  </a:lnTo>
                  <a:lnTo>
                    <a:pt x="52" y="246"/>
                  </a:lnTo>
                  <a:lnTo>
                    <a:pt x="22" y="284"/>
                  </a:lnTo>
                  <a:lnTo>
                    <a:pt x="36" y="284"/>
                  </a:lnTo>
                  <a:lnTo>
                    <a:pt x="44" y="274"/>
                  </a:lnTo>
                  <a:lnTo>
                    <a:pt x="64" y="278"/>
                  </a:lnTo>
                  <a:lnTo>
                    <a:pt x="68" y="266"/>
                  </a:lnTo>
                  <a:lnTo>
                    <a:pt x="78" y="262"/>
                  </a:lnTo>
                  <a:lnTo>
                    <a:pt x="84" y="268"/>
                  </a:lnTo>
                  <a:lnTo>
                    <a:pt x="102" y="264"/>
                  </a:lnTo>
                  <a:lnTo>
                    <a:pt x="106" y="258"/>
                  </a:lnTo>
                  <a:lnTo>
                    <a:pt x="116" y="262"/>
                  </a:lnTo>
                  <a:lnTo>
                    <a:pt x="150" y="256"/>
                  </a:lnTo>
                  <a:lnTo>
                    <a:pt x="162" y="240"/>
                  </a:lnTo>
                  <a:lnTo>
                    <a:pt x="146" y="240"/>
                  </a:lnTo>
                  <a:lnTo>
                    <a:pt x="144" y="238"/>
                  </a:lnTo>
                  <a:lnTo>
                    <a:pt x="164" y="220"/>
                  </a:lnTo>
                  <a:lnTo>
                    <a:pt x="164" y="198"/>
                  </a:lnTo>
                  <a:lnTo>
                    <a:pt x="154" y="190"/>
                  </a:lnTo>
                  <a:lnTo>
                    <a:pt x="136" y="194"/>
                  </a:lnTo>
                  <a:lnTo>
                    <a:pt x="140" y="182"/>
                  </a:lnTo>
                  <a:lnTo>
                    <a:pt x="134" y="176"/>
                  </a:lnTo>
                  <a:lnTo>
                    <a:pt x="136" y="176"/>
                  </a:lnTo>
                  <a:lnTo>
                    <a:pt x="136" y="166"/>
                  </a:lnTo>
                  <a:lnTo>
                    <a:pt x="120" y="140"/>
                  </a:lnTo>
                  <a:lnTo>
                    <a:pt x="112" y="136"/>
                  </a:lnTo>
                  <a:lnTo>
                    <a:pt x="102" y="108"/>
                  </a:lnTo>
                  <a:lnTo>
                    <a:pt x="82" y="92"/>
                  </a:lnTo>
                  <a:lnTo>
                    <a:pt x="78" y="92"/>
                  </a:lnTo>
                  <a:lnTo>
                    <a:pt x="84" y="88"/>
                  </a:lnTo>
                  <a:lnTo>
                    <a:pt x="80" y="80"/>
                  </a:lnTo>
                  <a:lnTo>
                    <a:pt x="82" y="80"/>
                  </a:lnTo>
                  <a:lnTo>
                    <a:pt x="90" y="66"/>
                  </a:lnTo>
                  <a:lnTo>
                    <a:pt x="100" y="46"/>
                  </a:lnTo>
                  <a:lnTo>
                    <a:pt x="96" y="34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64" y="32"/>
                  </a:lnTo>
                  <a:lnTo>
                    <a:pt x="58" y="28"/>
                  </a:lnTo>
                  <a:lnTo>
                    <a:pt x="74" y="14"/>
                  </a:lnTo>
                  <a:lnTo>
                    <a:pt x="74" y="2"/>
                  </a:lnTo>
                  <a:lnTo>
                    <a:pt x="72" y="2"/>
                  </a:lnTo>
                  <a:lnTo>
                    <a:pt x="68" y="0"/>
                  </a:lnTo>
                  <a:lnTo>
                    <a:pt x="36" y="2"/>
                  </a:lnTo>
                  <a:lnTo>
                    <a:pt x="32" y="14"/>
                  </a:lnTo>
                  <a:lnTo>
                    <a:pt x="28" y="16"/>
                  </a:lnTo>
                  <a:lnTo>
                    <a:pt x="26" y="22"/>
                  </a:lnTo>
                  <a:lnTo>
                    <a:pt x="28" y="26"/>
                  </a:lnTo>
                  <a:lnTo>
                    <a:pt x="20" y="30"/>
                  </a:lnTo>
                  <a:lnTo>
                    <a:pt x="22" y="40"/>
                  </a:lnTo>
                  <a:lnTo>
                    <a:pt x="18" y="40"/>
                  </a:lnTo>
                  <a:lnTo>
                    <a:pt x="18" y="48"/>
                  </a:lnTo>
                  <a:lnTo>
                    <a:pt x="20" y="48"/>
                  </a:lnTo>
                  <a:lnTo>
                    <a:pt x="18" y="48"/>
                  </a:lnTo>
                  <a:lnTo>
                    <a:pt x="12" y="32"/>
                  </a:lnTo>
                  <a:close/>
                  <a:moveTo>
                    <a:pt x="24" y="80"/>
                  </a:moveTo>
                  <a:lnTo>
                    <a:pt x="28" y="78"/>
                  </a:lnTo>
                  <a:lnTo>
                    <a:pt x="28" y="84"/>
                  </a:lnTo>
                  <a:lnTo>
                    <a:pt x="24" y="80"/>
                  </a:lnTo>
                  <a:close/>
                  <a:moveTo>
                    <a:pt x="66" y="244"/>
                  </a:moveTo>
                  <a:lnTo>
                    <a:pt x="76" y="240"/>
                  </a:lnTo>
                  <a:lnTo>
                    <a:pt x="72" y="244"/>
                  </a:lnTo>
                  <a:lnTo>
                    <a:pt x="66" y="2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64" name="Freeform 64"/>
            <p:cNvSpPr>
              <a:spLocks/>
            </p:cNvSpPr>
            <p:nvPr userDrawn="1"/>
          </p:nvSpPr>
          <p:spPr bwMode="black">
            <a:xfrm>
              <a:off x="3667125" y="1206500"/>
              <a:ext cx="22225" cy="28575"/>
            </a:xfrm>
            <a:custGeom>
              <a:avLst/>
              <a:gdLst>
                <a:gd name="T0" fmla="*/ 14 w 14"/>
                <a:gd name="T1" fmla="*/ 2 h 18"/>
                <a:gd name="T2" fmla="*/ 10 w 14"/>
                <a:gd name="T3" fmla="*/ 0 h 18"/>
                <a:gd name="T4" fmla="*/ 0 w 14"/>
                <a:gd name="T5" fmla="*/ 18 h 18"/>
                <a:gd name="T6" fmla="*/ 14 w 14"/>
                <a:gd name="T7" fmla="*/ 10 h 18"/>
                <a:gd name="T8" fmla="*/ 14 w 14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8">
                  <a:moveTo>
                    <a:pt x="14" y="2"/>
                  </a:moveTo>
                  <a:lnTo>
                    <a:pt x="10" y="0"/>
                  </a:lnTo>
                  <a:lnTo>
                    <a:pt x="0" y="18"/>
                  </a:lnTo>
                  <a:lnTo>
                    <a:pt x="14" y="10"/>
                  </a:lnTo>
                  <a:lnTo>
                    <a:pt x="14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65" name="Freeform 65"/>
            <p:cNvSpPr>
              <a:spLocks/>
            </p:cNvSpPr>
            <p:nvPr userDrawn="1"/>
          </p:nvSpPr>
          <p:spPr bwMode="black">
            <a:xfrm>
              <a:off x="3603625" y="981075"/>
              <a:ext cx="31750" cy="53975"/>
            </a:xfrm>
            <a:custGeom>
              <a:avLst/>
              <a:gdLst>
                <a:gd name="T0" fmla="*/ 16 w 20"/>
                <a:gd name="T1" fmla="*/ 18 h 34"/>
                <a:gd name="T2" fmla="*/ 20 w 20"/>
                <a:gd name="T3" fmla="*/ 14 h 34"/>
                <a:gd name="T4" fmla="*/ 18 w 20"/>
                <a:gd name="T5" fmla="*/ 0 h 34"/>
                <a:gd name="T6" fmla="*/ 0 w 20"/>
                <a:gd name="T7" fmla="*/ 12 h 34"/>
                <a:gd name="T8" fmla="*/ 0 w 20"/>
                <a:gd name="T9" fmla="*/ 34 h 34"/>
                <a:gd name="T10" fmla="*/ 18 w 20"/>
                <a:gd name="T11" fmla="*/ 22 h 34"/>
                <a:gd name="T12" fmla="*/ 16 w 20"/>
                <a:gd name="T13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34">
                  <a:moveTo>
                    <a:pt x="16" y="18"/>
                  </a:moveTo>
                  <a:lnTo>
                    <a:pt x="20" y="14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0" y="34"/>
                  </a:lnTo>
                  <a:lnTo>
                    <a:pt x="18" y="22"/>
                  </a:lnTo>
                  <a:lnTo>
                    <a:pt x="16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66" name="Freeform 66"/>
            <p:cNvSpPr>
              <a:spLocks/>
            </p:cNvSpPr>
            <p:nvPr userDrawn="1"/>
          </p:nvSpPr>
          <p:spPr bwMode="black">
            <a:xfrm>
              <a:off x="8753475" y="1158875"/>
              <a:ext cx="38100" cy="44450"/>
            </a:xfrm>
            <a:custGeom>
              <a:avLst/>
              <a:gdLst>
                <a:gd name="T0" fmla="*/ 24 w 24"/>
                <a:gd name="T1" fmla="*/ 28 h 28"/>
                <a:gd name="T2" fmla="*/ 12 w 24"/>
                <a:gd name="T3" fmla="*/ 0 h 28"/>
                <a:gd name="T4" fmla="*/ 6 w 24"/>
                <a:gd name="T5" fmla="*/ 0 h 28"/>
                <a:gd name="T6" fmla="*/ 0 w 24"/>
                <a:gd name="T7" fmla="*/ 2 h 28"/>
                <a:gd name="T8" fmla="*/ 8 w 24"/>
                <a:gd name="T9" fmla="*/ 18 h 28"/>
                <a:gd name="T10" fmla="*/ 24 w 24"/>
                <a:gd name="T1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8">
                  <a:moveTo>
                    <a:pt x="24" y="28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24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67" name="Freeform 67"/>
            <p:cNvSpPr>
              <a:spLocks/>
            </p:cNvSpPr>
            <p:nvPr userDrawn="1"/>
          </p:nvSpPr>
          <p:spPr bwMode="black">
            <a:xfrm>
              <a:off x="8196263" y="1616075"/>
              <a:ext cx="66675" cy="53975"/>
            </a:xfrm>
            <a:custGeom>
              <a:avLst/>
              <a:gdLst>
                <a:gd name="T0" fmla="*/ 26 w 42"/>
                <a:gd name="T1" fmla="*/ 8 h 34"/>
                <a:gd name="T2" fmla="*/ 18 w 42"/>
                <a:gd name="T3" fmla="*/ 6 h 34"/>
                <a:gd name="T4" fmla="*/ 0 w 42"/>
                <a:gd name="T5" fmla="*/ 30 h 34"/>
                <a:gd name="T6" fmla="*/ 4 w 42"/>
                <a:gd name="T7" fmla="*/ 34 h 34"/>
                <a:gd name="T8" fmla="*/ 42 w 42"/>
                <a:gd name="T9" fmla="*/ 8 h 34"/>
                <a:gd name="T10" fmla="*/ 38 w 42"/>
                <a:gd name="T11" fmla="*/ 0 h 34"/>
                <a:gd name="T12" fmla="*/ 26 w 42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34">
                  <a:moveTo>
                    <a:pt x="26" y="8"/>
                  </a:moveTo>
                  <a:lnTo>
                    <a:pt x="18" y="6"/>
                  </a:lnTo>
                  <a:lnTo>
                    <a:pt x="0" y="30"/>
                  </a:lnTo>
                  <a:lnTo>
                    <a:pt x="4" y="34"/>
                  </a:lnTo>
                  <a:lnTo>
                    <a:pt x="42" y="8"/>
                  </a:lnTo>
                  <a:lnTo>
                    <a:pt x="38" y="0"/>
                  </a:lnTo>
                  <a:lnTo>
                    <a:pt x="26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68" name="Freeform 68"/>
            <p:cNvSpPr>
              <a:spLocks/>
            </p:cNvSpPr>
            <p:nvPr userDrawn="1"/>
          </p:nvSpPr>
          <p:spPr bwMode="black">
            <a:xfrm>
              <a:off x="5246688" y="225425"/>
              <a:ext cx="76200" cy="76200"/>
            </a:xfrm>
            <a:custGeom>
              <a:avLst/>
              <a:gdLst>
                <a:gd name="T0" fmla="*/ 8 w 48"/>
                <a:gd name="T1" fmla="*/ 46 h 48"/>
                <a:gd name="T2" fmla="*/ 8 w 48"/>
                <a:gd name="T3" fmla="*/ 42 h 48"/>
                <a:gd name="T4" fmla="*/ 18 w 48"/>
                <a:gd name="T5" fmla="*/ 48 h 48"/>
                <a:gd name="T6" fmla="*/ 48 w 48"/>
                <a:gd name="T7" fmla="*/ 26 h 48"/>
                <a:gd name="T8" fmla="*/ 22 w 48"/>
                <a:gd name="T9" fmla="*/ 0 h 48"/>
                <a:gd name="T10" fmla="*/ 10 w 48"/>
                <a:gd name="T11" fmla="*/ 4 h 48"/>
                <a:gd name="T12" fmla="*/ 2 w 48"/>
                <a:gd name="T13" fmla="*/ 20 h 48"/>
                <a:gd name="T14" fmla="*/ 0 w 48"/>
                <a:gd name="T15" fmla="*/ 38 h 48"/>
                <a:gd name="T16" fmla="*/ 2 w 48"/>
                <a:gd name="T17" fmla="*/ 46 h 48"/>
                <a:gd name="T18" fmla="*/ 8 w 48"/>
                <a:gd name="T19" fmla="*/ 4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8" y="46"/>
                  </a:moveTo>
                  <a:lnTo>
                    <a:pt x="8" y="42"/>
                  </a:lnTo>
                  <a:lnTo>
                    <a:pt x="18" y="48"/>
                  </a:lnTo>
                  <a:lnTo>
                    <a:pt x="48" y="26"/>
                  </a:lnTo>
                  <a:lnTo>
                    <a:pt x="22" y="0"/>
                  </a:lnTo>
                  <a:lnTo>
                    <a:pt x="10" y="4"/>
                  </a:lnTo>
                  <a:lnTo>
                    <a:pt x="2" y="20"/>
                  </a:lnTo>
                  <a:lnTo>
                    <a:pt x="0" y="38"/>
                  </a:lnTo>
                  <a:lnTo>
                    <a:pt x="2" y="46"/>
                  </a:lnTo>
                  <a:lnTo>
                    <a:pt x="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69" name="Freeform 69"/>
            <p:cNvSpPr>
              <a:spLocks/>
            </p:cNvSpPr>
            <p:nvPr userDrawn="1"/>
          </p:nvSpPr>
          <p:spPr bwMode="black">
            <a:xfrm>
              <a:off x="8275638" y="1590675"/>
              <a:ext cx="31750" cy="31750"/>
            </a:xfrm>
            <a:custGeom>
              <a:avLst/>
              <a:gdLst>
                <a:gd name="T0" fmla="*/ 18 w 20"/>
                <a:gd name="T1" fmla="*/ 0 h 20"/>
                <a:gd name="T2" fmla="*/ 8 w 20"/>
                <a:gd name="T3" fmla="*/ 4 h 20"/>
                <a:gd name="T4" fmla="*/ 0 w 20"/>
                <a:gd name="T5" fmla="*/ 16 h 20"/>
                <a:gd name="T6" fmla="*/ 2 w 20"/>
                <a:gd name="T7" fmla="*/ 20 h 20"/>
                <a:gd name="T8" fmla="*/ 20 w 20"/>
                <a:gd name="T9" fmla="*/ 4 h 20"/>
                <a:gd name="T10" fmla="*/ 18 w 20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0">
                  <a:moveTo>
                    <a:pt x="18" y="0"/>
                  </a:moveTo>
                  <a:lnTo>
                    <a:pt x="8" y="4"/>
                  </a:lnTo>
                  <a:lnTo>
                    <a:pt x="0" y="16"/>
                  </a:lnTo>
                  <a:lnTo>
                    <a:pt x="2" y="20"/>
                  </a:lnTo>
                  <a:lnTo>
                    <a:pt x="20" y="4"/>
                  </a:ln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70" name="Freeform 70"/>
            <p:cNvSpPr>
              <a:spLocks/>
            </p:cNvSpPr>
            <p:nvPr userDrawn="1"/>
          </p:nvSpPr>
          <p:spPr bwMode="black">
            <a:xfrm>
              <a:off x="8813800" y="180975"/>
              <a:ext cx="53975" cy="47625"/>
            </a:xfrm>
            <a:custGeom>
              <a:avLst/>
              <a:gdLst>
                <a:gd name="T0" fmla="*/ 32 w 34"/>
                <a:gd name="T1" fmla="*/ 30 h 30"/>
                <a:gd name="T2" fmla="*/ 34 w 34"/>
                <a:gd name="T3" fmla="*/ 14 h 30"/>
                <a:gd name="T4" fmla="*/ 8 w 34"/>
                <a:gd name="T5" fmla="*/ 0 h 30"/>
                <a:gd name="T6" fmla="*/ 0 w 34"/>
                <a:gd name="T7" fmla="*/ 8 h 30"/>
                <a:gd name="T8" fmla="*/ 16 w 34"/>
                <a:gd name="T9" fmla="*/ 28 h 30"/>
                <a:gd name="T10" fmla="*/ 32 w 34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0">
                  <a:moveTo>
                    <a:pt x="32" y="30"/>
                  </a:moveTo>
                  <a:lnTo>
                    <a:pt x="34" y="14"/>
                  </a:lnTo>
                  <a:lnTo>
                    <a:pt x="8" y="0"/>
                  </a:lnTo>
                  <a:lnTo>
                    <a:pt x="0" y="8"/>
                  </a:lnTo>
                  <a:lnTo>
                    <a:pt x="16" y="28"/>
                  </a:lnTo>
                  <a:lnTo>
                    <a:pt x="32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71" name="Freeform 71"/>
            <p:cNvSpPr>
              <a:spLocks/>
            </p:cNvSpPr>
            <p:nvPr userDrawn="1"/>
          </p:nvSpPr>
          <p:spPr bwMode="black">
            <a:xfrm>
              <a:off x="8440738" y="1381125"/>
              <a:ext cx="34925" cy="47625"/>
            </a:xfrm>
            <a:custGeom>
              <a:avLst/>
              <a:gdLst>
                <a:gd name="T0" fmla="*/ 2 w 22"/>
                <a:gd name="T1" fmla="*/ 18 h 30"/>
                <a:gd name="T2" fmla="*/ 0 w 22"/>
                <a:gd name="T3" fmla="*/ 30 h 30"/>
                <a:gd name="T4" fmla="*/ 20 w 22"/>
                <a:gd name="T5" fmla="*/ 18 h 30"/>
                <a:gd name="T6" fmla="*/ 22 w 22"/>
                <a:gd name="T7" fmla="*/ 14 h 30"/>
                <a:gd name="T8" fmla="*/ 22 w 22"/>
                <a:gd name="T9" fmla="*/ 0 h 30"/>
                <a:gd name="T10" fmla="*/ 2 w 22"/>
                <a:gd name="T11" fmla="*/ 1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30">
                  <a:moveTo>
                    <a:pt x="2" y="18"/>
                  </a:moveTo>
                  <a:lnTo>
                    <a:pt x="0" y="30"/>
                  </a:lnTo>
                  <a:lnTo>
                    <a:pt x="20" y="18"/>
                  </a:lnTo>
                  <a:lnTo>
                    <a:pt x="22" y="14"/>
                  </a:lnTo>
                  <a:lnTo>
                    <a:pt x="22" y="0"/>
                  </a:lnTo>
                  <a:lnTo>
                    <a:pt x="2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72" name="Freeform 72"/>
            <p:cNvSpPr>
              <a:spLocks/>
            </p:cNvSpPr>
            <p:nvPr userDrawn="1"/>
          </p:nvSpPr>
          <p:spPr bwMode="black">
            <a:xfrm>
              <a:off x="8680450" y="942975"/>
              <a:ext cx="47625" cy="53975"/>
            </a:xfrm>
            <a:custGeom>
              <a:avLst/>
              <a:gdLst>
                <a:gd name="T0" fmla="*/ 4 w 30"/>
                <a:gd name="T1" fmla="*/ 34 h 34"/>
                <a:gd name="T2" fmla="*/ 30 w 30"/>
                <a:gd name="T3" fmla="*/ 14 h 34"/>
                <a:gd name="T4" fmla="*/ 22 w 30"/>
                <a:gd name="T5" fmla="*/ 0 h 34"/>
                <a:gd name="T6" fmla="*/ 4 w 30"/>
                <a:gd name="T7" fmla="*/ 12 h 34"/>
                <a:gd name="T8" fmla="*/ 8 w 30"/>
                <a:gd name="T9" fmla="*/ 14 h 34"/>
                <a:gd name="T10" fmla="*/ 0 w 30"/>
                <a:gd name="T11" fmla="*/ 30 h 34"/>
                <a:gd name="T12" fmla="*/ 4 w 30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4">
                  <a:moveTo>
                    <a:pt x="4" y="34"/>
                  </a:moveTo>
                  <a:lnTo>
                    <a:pt x="30" y="14"/>
                  </a:lnTo>
                  <a:lnTo>
                    <a:pt x="22" y="0"/>
                  </a:lnTo>
                  <a:lnTo>
                    <a:pt x="4" y="12"/>
                  </a:lnTo>
                  <a:lnTo>
                    <a:pt x="8" y="14"/>
                  </a:lnTo>
                  <a:lnTo>
                    <a:pt x="0" y="30"/>
                  </a:lnTo>
                  <a:lnTo>
                    <a:pt x="4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73" name="Freeform 73"/>
            <p:cNvSpPr>
              <a:spLocks/>
            </p:cNvSpPr>
            <p:nvPr userDrawn="1"/>
          </p:nvSpPr>
          <p:spPr bwMode="black">
            <a:xfrm>
              <a:off x="7904163" y="1165225"/>
              <a:ext cx="38100" cy="38100"/>
            </a:xfrm>
            <a:custGeom>
              <a:avLst/>
              <a:gdLst>
                <a:gd name="T0" fmla="*/ 2 w 24"/>
                <a:gd name="T1" fmla="*/ 14 h 24"/>
                <a:gd name="T2" fmla="*/ 0 w 24"/>
                <a:gd name="T3" fmla="*/ 20 h 24"/>
                <a:gd name="T4" fmla="*/ 12 w 24"/>
                <a:gd name="T5" fmla="*/ 24 h 24"/>
                <a:gd name="T6" fmla="*/ 24 w 24"/>
                <a:gd name="T7" fmla="*/ 6 h 24"/>
                <a:gd name="T8" fmla="*/ 8 w 24"/>
                <a:gd name="T9" fmla="*/ 0 h 24"/>
                <a:gd name="T10" fmla="*/ 2 w 24"/>
                <a:gd name="T11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4">
                  <a:moveTo>
                    <a:pt x="2" y="14"/>
                  </a:moveTo>
                  <a:lnTo>
                    <a:pt x="0" y="20"/>
                  </a:lnTo>
                  <a:lnTo>
                    <a:pt x="12" y="24"/>
                  </a:lnTo>
                  <a:lnTo>
                    <a:pt x="24" y="6"/>
                  </a:lnTo>
                  <a:lnTo>
                    <a:pt x="8" y="0"/>
                  </a:lnTo>
                  <a:lnTo>
                    <a:pt x="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74" name="Freeform 74"/>
            <p:cNvSpPr>
              <a:spLocks/>
            </p:cNvSpPr>
            <p:nvPr userDrawn="1"/>
          </p:nvSpPr>
          <p:spPr bwMode="black">
            <a:xfrm>
              <a:off x="4462463" y="952500"/>
              <a:ext cx="38100" cy="25400"/>
            </a:xfrm>
            <a:custGeom>
              <a:avLst/>
              <a:gdLst>
                <a:gd name="T0" fmla="*/ 24 w 24"/>
                <a:gd name="T1" fmla="*/ 10 h 16"/>
                <a:gd name="T2" fmla="*/ 18 w 24"/>
                <a:gd name="T3" fmla="*/ 0 h 16"/>
                <a:gd name="T4" fmla="*/ 0 w 24"/>
                <a:gd name="T5" fmla="*/ 6 h 16"/>
                <a:gd name="T6" fmla="*/ 10 w 24"/>
                <a:gd name="T7" fmla="*/ 16 h 16"/>
                <a:gd name="T8" fmla="*/ 24 w 24"/>
                <a:gd name="T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6">
                  <a:moveTo>
                    <a:pt x="24" y="10"/>
                  </a:moveTo>
                  <a:lnTo>
                    <a:pt x="18" y="0"/>
                  </a:lnTo>
                  <a:lnTo>
                    <a:pt x="0" y="6"/>
                  </a:lnTo>
                  <a:lnTo>
                    <a:pt x="10" y="16"/>
                  </a:lnTo>
                  <a:lnTo>
                    <a:pt x="2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75" name="Freeform 75"/>
            <p:cNvSpPr>
              <a:spLocks/>
            </p:cNvSpPr>
            <p:nvPr userDrawn="1"/>
          </p:nvSpPr>
          <p:spPr bwMode="black">
            <a:xfrm>
              <a:off x="4459288" y="974725"/>
              <a:ext cx="53975" cy="44450"/>
            </a:xfrm>
            <a:custGeom>
              <a:avLst/>
              <a:gdLst>
                <a:gd name="T0" fmla="*/ 4 w 34"/>
                <a:gd name="T1" fmla="*/ 26 h 28"/>
                <a:gd name="T2" fmla="*/ 10 w 34"/>
                <a:gd name="T3" fmla="*/ 28 h 28"/>
                <a:gd name="T4" fmla="*/ 14 w 34"/>
                <a:gd name="T5" fmla="*/ 16 h 28"/>
                <a:gd name="T6" fmla="*/ 34 w 34"/>
                <a:gd name="T7" fmla="*/ 10 h 28"/>
                <a:gd name="T8" fmla="*/ 26 w 34"/>
                <a:gd name="T9" fmla="*/ 0 h 28"/>
                <a:gd name="T10" fmla="*/ 0 w 34"/>
                <a:gd name="T11" fmla="*/ 6 h 28"/>
                <a:gd name="T12" fmla="*/ 0 w 34"/>
                <a:gd name="T13" fmla="*/ 16 h 28"/>
                <a:gd name="T14" fmla="*/ 4 w 34"/>
                <a:gd name="T15" fmla="*/ 20 h 28"/>
                <a:gd name="T16" fmla="*/ 4 w 34"/>
                <a:gd name="T17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28">
                  <a:moveTo>
                    <a:pt x="4" y="26"/>
                  </a:moveTo>
                  <a:lnTo>
                    <a:pt x="10" y="28"/>
                  </a:lnTo>
                  <a:lnTo>
                    <a:pt x="14" y="16"/>
                  </a:lnTo>
                  <a:lnTo>
                    <a:pt x="34" y="10"/>
                  </a:lnTo>
                  <a:lnTo>
                    <a:pt x="26" y="0"/>
                  </a:lnTo>
                  <a:lnTo>
                    <a:pt x="0" y="6"/>
                  </a:lnTo>
                  <a:lnTo>
                    <a:pt x="0" y="16"/>
                  </a:lnTo>
                  <a:lnTo>
                    <a:pt x="4" y="20"/>
                  </a:lnTo>
                  <a:lnTo>
                    <a:pt x="4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76" name="Freeform 76"/>
            <p:cNvSpPr>
              <a:spLocks/>
            </p:cNvSpPr>
            <p:nvPr userDrawn="1"/>
          </p:nvSpPr>
          <p:spPr bwMode="black">
            <a:xfrm>
              <a:off x="7189788" y="3457575"/>
              <a:ext cx="1212850" cy="958850"/>
            </a:xfrm>
            <a:custGeom>
              <a:avLst/>
              <a:gdLst>
                <a:gd name="T0" fmla="*/ 762 w 764"/>
                <a:gd name="T1" fmla="*/ 288 h 604"/>
                <a:gd name="T2" fmla="*/ 742 w 764"/>
                <a:gd name="T3" fmla="*/ 278 h 604"/>
                <a:gd name="T4" fmla="*/ 696 w 764"/>
                <a:gd name="T5" fmla="*/ 222 h 604"/>
                <a:gd name="T6" fmla="*/ 678 w 764"/>
                <a:gd name="T7" fmla="*/ 200 h 604"/>
                <a:gd name="T8" fmla="*/ 652 w 764"/>
                <a:gd name="T9" fmla="*/ 178 h 604"/>
                <a:gd name="T10" fmla="*/ 630 w 764"/>
                <a:gd name="T11" fmla="*/ 164 h 604"/>
                <a:gd name="T12" fmla="*/ 614 w 764"/>
                <a:gd name="T13" fmla="*/ 116 h 604"/>
                <a:gd name="T14" fmla="*/ 580 w 764"/>
                <a:gd name="T15" fmla="*/ 72 h 604"/>
                <a:gd name="T16" fmla="*/ 562 w 764"/>
                <a:gd name="T17" fmla="*/ 22 h 604"/>
                <a:gd name="T18" fmla="*/ 534 w 764"/>
                <a:gd name="T19" fmla="*/ 38 h 604"/>
                <a:gd name="T20" fmla="*/ 528 w 764"/>
                <a:gd name="T21" fmla="*/ 118 h 604"/>
                <a:gd name="T22" fmla="*/ 488 w 764"/>
                <a:gd name="T23" fmla="*/ 120 h 604"/>
                <a:gd name="T24" fmla="*/ 440 w 764"/>
                <a:gd name="T25" fmla="*/ 92 h 604"/>
                <a:gd name="T26" fmla="*/ 438 w 764"/>
                <a:gd name="T27" fmla="*/ 54 h 604"/>
                <a:gd name="T28" fmla="*/ 452 w 764"/>
                <a:gd name="T29" fmla="*/ 34 h 604"/>
                <a:gd name="T30" fmla="*/ 432 w 764"/>
                <a:gd name="T31" fmla="*/ 30 h 604"/>
                <a:gd name="T32" fmla="*/ 408 w 764"/>
                <a:gd name="T33" fmla="*/ 28 h 604"/>
                <a:gd name="T34" fmla="*/ 370 w 764"/>
                <a:gd name="T35" fmla="*/ 14 h 604"/>
                <a:gd name="T36" fmla="*/ 356 w 764"/>
                <a:gd name="T37" fmla="*/ 10 h 604"/>
                <a:gd name="T38" fmla="*/ 320 w 764"/>
                <a:gd name="T39" fmla="*/ 8 h 604"/>
                <a:gd name="T40" fmla="*/ 318 w 764"/>
                <a:gd name="T41" fmla="*/ 30 h 604"/>
                <a:gd name="T42" fmla="*/ 346 w 764"/>
                <a:gd name="T43" fmla="*/ 18 h 604"/>
                <a:gd name="T44" fmla="*/ 356 w 764"/>
                <a:gd name="T45" fmla="*/ 34 h 604"/>
                <a:gd name="T46" fmla="*/ 330 w 764"/>
                <a:gd name="T47" fmla="*/ 36 h 604"/>
                <a:gd name="T48" fmla="*/ 320 w 764"/>
                <a:gd name="T49" fmla="*/ 56 h 604"/>
                <a:gd name="T50" fmla="*/ 308 w 764"/>
                <a:gd name="T51" fmla="*/ 84 h 604"/>
                <a:gd name="T52" fmla="*/ 286 w 764"/>
                <a:gd name="T53" fmla="*/ 80 h 604"/>
                <a:gd name="T54" fmla="*/ 240 w 764"/>
                <a:gd name="T55" fmla="*/ 58 h 604"/>
                <a:gd name="T56" fmla="*/ 218 w 764"/>
                <a:gd name="T57" fmla="*/ 84 h 604"/>
                <a:gd name="T58" fmla="*/ 208 w 764"/>
                <a:gd name="T59" fmla="*/ 112 h 604"/>
                <a:gd name="T60" fmla="*/ 194 w 764"/>
                <a:gd name="T61" fmla="*/ 110 h 604"/>
                <a:gd name="T62" fmla="*/ 194 w 764"/>
                <a:gd name="T63" fmla="*/ 126 h 604"/>
                <a:gd name="T64" fmla="*/ 170 w 764"/>
                <a:gd name="T65" fmla="*/ 126 h 604"/>
                <a:gd name="T66" fmla="*/ 156 w 764"/>
                <a:gd name="T67" fmla="*/ 168 h 604"/>
                <a:gd name="T68" fmla="*/ 104 w 764"/>
                <a:gd name="T69" fmla="*/ 188 h 604"/>
                <a:gd name="T70" fmla="*/ 42 w 764"/>
                <a:gd name="T71" fmla="*/ 214 h 604"/>
                <a:gd name="T72" fmla="*/ 16 w 764"/>
                <a:gd name="T73" fmla="*/ 218 h 604"/>
                <a:gd name="T74" fmla="*/ 2 w 764"/>
                <a:gd name="T75" fmla="*/ 266 h 604"/>
                <a:gd name="T76" fmla="*/ 14 w 764"/>
                <a:gd name="T77" fmla="*/ 306 h 604"/>
                <a:gd name="T78" fmla="*/ 8 w 764"/>
                <a:gd name="T79" fmla="*/ 310 h 604"/>
                <a:gd name="T80" fmla="*/ 18 w 764"/>
                <a:gd name="T81" fmla="*/ 350 h 604"/>
                <a:gd name="T82" fmla="*/ 48 w 764"/>
                <a:gd name="T83" fmla="*/ 460 h 604"/>
                <a:gd name="T84" fmla="*/ 44 w 764"/>
                <a:gd name="T85" fmla="*/ 488 h 604"/>
                <a:gd name="T86" fmla="*/ 98 w 764"/>
                <a:gd name="T87" fmla="*/ 504 h 604"/>
                <a:gd name="T88" fmla="*/ 200 w 764"/>
                <a:gd name="T89" fmla="*/ 478 h 604"/>
                <a:gd name="T90" fmla="*/ 304 w 764"/>
                <a:gd name="T91" fmla="*/ 428 h 604"/>
                <a:gd name="T92" fmla="*/ 368 w 764"/>
                <a:gd name="T93" fmla="*/ 436 h 604"/>
                <a:gd name="T94" fmla="*/ 394 w 764"/>
                <a:gd name="T95" fmla="*/ 458 h 604"/>
                <a:gd name="T96" fmla="*/ 412 w 764"/>
                <a:gd name="T97" fmla="*/ 486 h 604"/>
                <a:gd name="T98" fmla="*/ 440 w 764"/>
                <a:gd name="T99" fmla="*/ 484 h 604"/>
                <a:gd name="T100" fmla="*/ 466 w 764"/>
                <a:gd name="T101" fmla="*/ 468 h 604"/>
                <a:gd name="T102" fmla="*/ 446 w 764"/>
                <a:gd name="T103" fmla="*/ 510 h 604"/>
                <a:gd name="T104" fmla="*/ 476 w 764"/>
                <a:gd name="T105" fmla="*/ 508 h 604"/>
                <a:gd name="T106" fmla="*/ 442 w 764"/>
                <a:gd name="T107" fmla="*/ 528 h 604"/>
                <a:gd name="T108" fmla="*/ 490 w 764"/>
                <a:gd name="T109" fmla="*/ 514 h 604"/>
                <a:gd name="T110" fmla="*/ 500 w 764"/>
                <a:gd name="T111" fmla="*/ 548 h 604"/>
                <a:gd name="T112" fmla="*/ 542 w 764"/>
                <a:gd name="T113" fmla="*/ 580 h 604"/>
                <a:gd name="T114" fmla="*/ 592 w 764"/>
                <a:gd name="T115" fmla="*/ 584 h 604"/>
                <a:gd name="T116" fmla="*/ 634 w 764"/>
                <a:gd name="T117" fmla="*/ 592 h 604"/>
                <a:gd name="T118" fmla="*/ 698 w 764"/>
                <a:gd name="T119" fmla="*/ 562 h 604"/>
                <a:gd name="T120" fmla="*/ 724 w 764"/>
                <a:gd name="T121" fmla="*/ 476 h 604"/>
                <a:gd name="T122" fmla="*/ 764 w 764"/>
                <a:gd name="T123" fmla="*/ 364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64" h="604">
                  <a:moveTo>
                    <a:pt x="756" y="302"/>
                  </a:moveTo>
                  <a:lnTo>
                    <a:pt x="754" y="300"/>
                  </a:lnTo>
                  <a:lnTo>
                    <a:pt x="756" y="300"/>
                  </a:lnTo>
                  <a:lnTo>
                    <a:pt x="762" y="288"/>
                  </a:lnTo>
                  <a:lnTo>
                    <a:pt x="758" y="280"/>
                  </a:lnTo>
                  <a:lnTo>
                    <a:pt x="752" y="280"/>
                  </a:lnTo>
                  <a:lnTo>
                    <a:pt x="752" y="294"/>
                  </a:lnTo>
                  <a:lnTo>
                    <a:pt x="742" y="278"/>
                  </a:lnTo>
                  <a:lnTo>
                    <a:pt x="714" y="254"/>
                  </a:lnTo>
                  <a:lnTo>
                    <a:pt x="710" y="224"/>
                  </a:lnTo>
                  <a:lnTo>
                    <a:pt x="706" y="232"/>
                  </a:lnTo>
                  <a:lnTo>
                    <a:pt x="696" y="222"/>
                  </a:lnTo>
                  <a:lnTo>
                    <a:pt x="692" y="232"/>
                  </a:lnTo>
                  <a:lnTo>
                    <a:pt x="690" y="232"/>
                  </a:lnTo>
                  <a:lnTo>
                    <a:pt x="688" y="214"/>
                  </a:lnTo>
                  <a:lnTo>
                    <a:pt x="678" y="200"/>
                  </a:lnTo>
                  <a:lnTo>
                    <a:pt x="674" y="198"/>
                  </a:lnTo>
                  <a:lnTo>
                    <a:pt x="676" y="190"/>
                  </a:lnTo>
                  <a:lnTo>
                    <a:pt x="660" y="180"/>
                  </a:lnTo>
                  <a:lnTo>
                    <a:pt x="652" y="178"/>
                  </a:lnTo>
                  <a:lnTo>
                    <a:pt x="648" y="168"/>
                  </a:lnTo>
                  <a:lnTo>
                    <a:pt x="646" y="168"/>
                  </a:lnTo>
                  <a:lnTo>
                    <a:pt x="638" y="168"/>
                  </a:lnTo>
                  <a:lnTo>
                    <a:pt x="630" y="164"/>
                  </a:lnTo>
                  <a:lnTo>
                    <a:pt x="628" y="156"/>
                  </a:lnTo>
                  <a:lnTo>
                    <a:pt x="624" y="154"/>
                  </a:lnTo>
                  <a:lnTo>
                    <a:pt x="620" y="122"/>
                  </a:lnTo>
                  <a:lnTo>
                    <a:pt x="614" y="116"/>
                  </a:lnTo>
                  <a:lnTo>
                    <a:pt x="610" y="86"/>
                  </a:lnTo>
                  <a:lnTo>
                    <a:pt x="594" y="70"/>
                  </a:lnTo>
                  <a:lnTo>
                    <a:pt x="582" y="74"/>
                  </a:lnTo>
                  <a:lnTo>
                    <a:pt x="580" y="72"/>
                  </a:lnTo>
                  <a:lnTo>
                    <a:pt x="572" y="40"/>
                  </a:lnTo>
                  <a:lnTo>
                    <a:pt x="566" y="34"/>
                  </a:lnTo>
                  <a:lnTo>
                    <a:pt x="566" y="26"/>
                  </a:lnTo>
                  <a:lnTo>
                    <a:pt x="562" y="22"/>
                  </a:lnTo>
                  <a:lnTo>
                    <a:pt x="560" y="8"/>
                  </a:lnTo>
                  <a:lnTo>
                    <a:pt x="558" y="0"/>
                  </a:lnTo>
                  <a:lnTo>
                    <a:pt x="546" y="8"/>
                  </a:lnTo>
                  <a:lnTo>
                    <a:pt x="534" y="38"/>
                  </a:lnTo>
                  <a:lnTo>
                    <a:pt x="536" y="42"/>
                  </a:lnTo>
                  <a:lnTo>
                    <a:pt x="532" y="62"/>
                  </a:lnTo>
                  <a:lnTo>
                    <a:pt x="534" y="88"/>
                  </a:lnTo>
                  <a:lnTo>
                    <a:pt x="528" y="118"/>
                  </a:lnTo>
                  <a:lnTo>
                    <a:pt x="520" y="134"/>
                  </a:lnTo>
                  <a:lnTo>
                    <a:pt x="508" y="138"/>
                  </a:lnTo>
                  <a:lnTo>
                    <a:pt x="494" y="130"/>
                  </a:lnTo>
                  <a:lnTo>
                    <a:pt x="488" y="120"/>
                  </a:lnTo>
                  <a:lnTo>
                    <a:pt x="472" y="118"/>
                  </a:lnTo>
                  <a:lnTo>
                    <a:pt x="456" y="102"/>
                  </a:lnTo>
                  <a:lnTo>
                    <a:pt x="442" y="104"/>
                  </a:lnTo>
                  <a:lnTo>
                    <a:pt x="440" y="92"/>
                  </a:lnTo>
                  <a:lnTo>
                    <a:pt x="426" y="86"/>
                  </a:lnTo>
                  <a:lnTo>
                    <a:pt x="434" y="60"/>
                  </a:lnTo>
                  <a:lnTo>
                    <a:pt x="436" y="62"/>
                  </a:lnTo>
                  <a:lnTo>
                    <a:pt x="438" y="54"/>
                  </a:lnTo>
                  <a:lnTo>
                    <a:pt x="442" y="56"/>
                  </a:lnTo>
                  <a:lnTo>
                    <a:pt x="444" y="50"/>
                  </a:lnTo>
                  <a:lnTo>
                    <a:pt x="442" y="46"/>
                  </a:lnTo>
                  <a:lnTo>
                    <a:pt x="452" y="34"/>
                  </a:lnTo>
                  <a:lnTo>
                    <a:pt x="442" y="34"/>
                  </a:lnTo>
                  <a:lnTo>
                    <a:pt x="440" y="22"/>
                  </a:lnTo>
                  <a:lnTo>
                    <a:pt x="432" y="32"/>
                  </a:lnTo>
                  <a:lnTo>
                    <a:pt x="432" y="30"/>
                  </a:lnTo>
                  <a:lnTo>
                    <a:pt x="432" y="30"/>
                  </a:lnTo>
                  <a:lnTo>
                    <a:pt x="428" y="26"/>
                  </a:lnTo>
                  <a:lnTo>
                    <a:pt x="416" y="32"/>
                  </a:lnTo>
                  <a:lnTo>
                    <a:pt x="408" y="28"/>
                  </a:lnTo>
                  <a:lnTo>
                    <a:pt x="396" y="28"/>
                  </a:lnTo>
                  <a:lnTo>
                    <a:pt x="388" y="24"/>
                  </a:lnTo>
                  <a:lnTo>
                    <a:pt x="376" y="22"/>
                  </a:lnTo>
                  <a:lnTo>
                    <a:pt x="370" y="14"/>
                  </a:lnTo>
                  <a:lnTo>
                    <a:pt x="368" y="18"/>
                  </a:lnTo>
                  <a:lnTo>
                    <a:pt x="360" y="10"/>
                  </a:lnTo>
                  <a:lnTo>
                    <a:pt x="358" y="12"/>
                  </a:lnTo>
                  <a:lnTo>
                    <a:pt x="356" y="10"/>
                  </a:lnTo>
                  <a:lnTo>
                    <a:pt x="344" y="16"/>
                  </a:lnTo>
                  <a:lnTo>
                    <a:pt x="342" y="10"/>
                  </a:lnTo>
                  <a:lnTo>
                    <a:pt x="330" y="16"/>
                  </a:lnTo>
                  <a:lnTo>
                    <a:pt x="320" y="8"/>
                  </a:lnTo>
                  <a:lnTo>
                    <a:pt x="322" y="14"/>
                  </a:lnTo>
                  <a:lnTo>
                    <a:pt x="322" y="14"/>
                  </a:lnTo>
                  <a:lnTo>
                    <a:pt x="314" y="22"/>
                  </a:lnTo>
                  <a:lnTo>
                    <a:pt x="318" y="30"/>
                  </a:lnTo>
                  <a:lnTo>
                    <a:pt x="330" y="28"/>
                  </a:lnTo>
                  <a:lnTo>
                    <a:pt x="336" y="30"/>
                  </a:lnTo>
                  <a:lnTo>
                    <a:pt x="348" y="22"/>
                  </a:lnTo>
                  <a:lnTo>
                    <a:pt x="346" y="18"/>
                  </a:lnTo>
                  <a:lnTo>
                    <a:pt x="354" y="20"/>
                  </a:lnTo>
                  <a:lnTo>
                    <a:pt x="364" y="24"/>
                  </a:lnTo>
                  <a:lnTo>
                    <a:pt x="364" y="30"/>
                  </a:lnTo>
                  <a:lnTo>
                    <a:pt x="356" y="34"/>
                  </a:lnTo>
                  <a:lnTo>
                    <a:pt x="336" y="32"/>
                  </a:lnTo>
                  <a:lnTo>
                    <a:pt x="332" y="38"/>
                  </a:lnTo>
                  <a:lnTo>
                    <a:pt x="332" y="38"/>
                  </a:lnTo>
                  <a:lnTo>
                    <a:pt x="330" y="36"/>
                  </a:lnTo>
                  <a:lnTo>
                    <a:pt x="320" y="44"/>
                  </a:lnTo>
                  <a:lnTo>
                    <a:pt x="318" y="54"/>
                  </a:lnTo>
                  <a:lnTo>
                    <a:pt x="320" y="54"/>
                  </a:lnTo>
                  <a:lnTo>
                    <a:pt x="320" y="56"/>
                  </a:lnTo>
                  <a:lnTo>
                    <a:pt x="314" y="56"/>
                  </a:lnTo>
                  <a:lnTo>
                    <a:pt x="302" y="76"/>
                  </a:lnTo>
                  <a:lnTo>
                    <a:pt x="308" y="84"/>
                  </a:lnTo>
                  <a:lnTo>
                    <a:pt x="308" y="84"/>
                  </a:lnTo>
                  <a:lnTo>
                    <a:pt x="302" y="82"/>
                  </a:lnTo>
                  <a:lnTo>
                    <a:pt x="288" y="82"/>
                  </a:lnTo>
                  <a:lnTo>
                    <a:pt x="284" y="84"/>
                  </a:lnTo>
                  <a:lnTo>
                    <a:pt x="286" y="80"/>
                  </a:lnTo>
                  <a:lnTo>
                    <a:pt x="274" y="68"/>
                  </a:lnTo>
                  <a:lnTo>
                    <a:pt x="258" y="62"/>
                  </a:lnTo>
                  <a:lnTo>
                    <a:pt x="246" y="68"/>
                  </a:lnTo>
                  <a:lnTo>
                    <a:pt x="240" y="58"/>
                  </a:lnTo>
                  <a:lnTo>
                    <a:pt x="240" y="76"/>
                  </a:lnTo>
                  <a:lnTo>
                    <a:pt x="224" y="78"/>
                  </a:lnTo>
                  <a:lnTo>
                    <a:pt x="226" y="86"/>
                  </a:lnTo>
                  <a:lnTo>
                    <a:pt x="218" y="84"/>
                  </a:lnTo>
                  <a:lnTo>
                    <a:pt x="222" y="94"/>
                  </a:lnTo>
                  <a:lnTo>
                    <a:pt x="212" y="96"/>
                  </a:lnTo>
                  <a:lnTo>
                    <a:pt x="214" y="102"/>
                  </a:lnTo>
                  <a:lnTo>
                    <a:pt x="208" y="112"/>
                  </a:lnTo>
                  <a:lnTo>
                    <a:pt x="208" y="114"/>
                  </a:lnTo>
                  <a:lnTo>
                    <a:pt x="208" y="114"/>
                  </a:lnTo>
                  <a:lnTo>
                    <a:pt x="204" y="106"/>
                  </a:lnTo>
                  <a:lnTo>
                    <a:pt x="194" y="110"/>
                  </a:lnTo>
                  <a:lnTo>
                    <a:pt x="194" y="112"/>
                  </a:lnTo>
                  <a:lnTo>
                    <a:pt x="194" y="120"/>
                  </a:lnTo>
                  <a:lnTo>
                    <a:pt x="196" y="126"/>
                  </a:lnTo>
                  <a:lnTo>
                    <a:pt x="194" y="126"/>
                  </a:lnTo>
                  <a:lnTo>
                    <a:pt x="194" y="128"/>
                  </a:lnTo>
                  <a:lnTo>
                    <a:pt x="182" y="108"/>
                  </a:lnTo>
                  <a:lnTo>
                    <a:pt x="180" y="120"/>
                  </a:lnTo>
                  <a:lnTo>
                    <a:pt x="170" y="126"/>
                  </a:lnTo>
                  <a:lnTo>
                    <a:pt x="166" y="136"/>
                  </a:lnTo>
                  <a:lnTo>
                    <a:pt x="170" y="146"/>
                  </a:lnTo>
                  <a:lnTo>
                    <a:pt x="162" y="154"/>
                  </a:lnTo>
                  <a:lnTo>
                    <a:pt x="156" y="168"/>
                  </a:lnTo>
                  <a:lnTo>
                    <a:pt x="146" y="174"/>
                  </a:lnTo>
                  <a:lnTo>
                    <a:pt x="120" y="182"/>
                  </a:lnTo>
                  <a:lnTo>
                    <a:pt x="112" y="182"/>
                  </a:lnTo>
                  <a:lnTo>
                    <a:pt x="104" y="188"/>
                  </a:lnTo>
                  <a:lnTo>
                    <a:pt x="84" y="196"/>
                  </a:lnTo>
                  <a:lnTo>
                    <a:pt x="66" y="192"/>
                  </a:lnTo>
                  <a:lnTo>
                    <a:pt x="50" y="204"/>
                  </a:lnTo>
                  <a:lnTo>
                    <a:pt x="42" y="214"/>
                  </a:lnTo>
                  <a:lnTo>
                    <a:pt x="24" y="220"/>
                  </a:lnTo>
                  <a:lnTo>
                    <a:pt x="20" y="226"/>
                  </a:lnTo>
                  <a:lnTo>
                    <a:pt x="20" y="218"/>
                  </a:lnTo>
                  <a:lnTo>
                    <a:pt x="16" y="218"/>
                  </a:lnTo>
                  <a:lnTo>
                    <a:pt x="14" y="220"/>
                  </a:lnTo>
                  <a:lnTo>
                    <a:pt x="8" y="232"/>
                  </a:lnTo>
                  <a:lnTo>
                    <a:pt x="10" y="252"/>
                  </a:lnTo>
                  <a:lnTo>
                    <a:pt x="2" y="266"/>
                  </a:lnTo>
                  <a:lnTo>
                    <a:pt x="2" y="276"/>
                  </a:lnTo>
                  <a:lnTo>
                    <a:pt x="18" y="308"/>
                  </a:lnTo>
                  <a:lnTo>
                    <a:pt x="16" y="310"/>
                  </a:lnTo>
                  <a:lnTo>
                    <a:pt x="14" y="306"/>
                  </a:lnTo>
                  <a:lnTo>
                    <a:pt x="10" y="308"/>
                  </a:lnTo>
                  <a:lnTo>
                    <a:pt x="12" y="316"/>
                  </a:lnTo>
                  <a:lnTo>
                    <a:pt x="10" y="316"/>
                  </a:lnTo>
                  <a:lnTo>
                    <a:pt x="8" y="310"/>
                  </a:lnTo>
                  <a:lnTo>
                    <a:pt x="4" y="308"/>
                  </a:lnTo>
                  <a:lnTo>
                    <a:pt x="0" y="312"/>
                  </a:lnTo>
                  <a:lnTo>
                    <a:pt x="14" y="330"/>
                  </a:lnTo>
                  <a:lnTo>
                    <a:pt x="18" y="350"/>
                  </a:lnTo>
                  <a:lnTo>
                    <a:pt x="32" y="374"/>
                  </a:lnTo>
                  <a:lnTo>
                    <a:pt x="34" y="400"/>
                  </a:lnTo>
                  <a:lnTo>
                    <a:pt x="48" y="428"/>
                  </a:lnTo>
                  <a:lnTo>
                    <a:pt x="48" y="460"/>
                  </a:lnTo>
                  <a:lnTo>
                    <a:pt x="44" y="468"/>
                  </a:lnTo>
                  <a:lnTo>
                    <a:pt x="36" y="468"/>
                  </a:lnTo>
                  <a:lnTo>
                    <a:pt x="36" y="486"/>
                  </a:lnTo>
                  <a:lnTo>
                    <a:pt x="44" y="488"/>
                  </a:lnTo>
                  <a:lnTo>
                    <a:pt x="56" y="502"/>
                  </a:lnTo>
                  <a:lnTo>
                    <a:pt x="92" y="508"/>
                  </a:lnTo>
                  <a:lnTo>
                    <a:pt x="94" y="504"/>
                  </a:lnTo>
                  <a:lnTo>
                    <a:pt x="98" y="504"/>
                  </a:lnTo>
                  <a:lnTo>
                    <a:pt x="110" y="492"/>
                  </a:lnTo>
                  <a:lnTo>
                    <a:pt x="120" y="492"/>
                  </a:lnTo>
                  <a:lnTo>
                    <a:pt x="132" y="480"/>
                  </a:lnTo>
                  <a:lnTo>
                    <a:pt x="200" y="478"/>
                  </a:lnTo>
                  <a:lnTo>
                    <a:pt x="210" y="460"/>
                  </a:lnTo>
                  <a:lnTo>
                    <a:pt x="246" y="444"/>
                  </a:lnTo>
                  <a:lnTo>
                    <a:pt x="284" y="438"/>
                  </a:lnTo>
                  <a:lnTo>
                    <a:pt x="304" y="428"/>
                  </a:lnTo>
                  <a:lnTo>
                    <a:pt x="336" y="426"/>
                  </a:lnTo>
                  <a:lnTo>
                    <a:pt x="348" y="430"/>
                  </a:lnTo>
                  <a:lnTo>
                    <a:pt x="362" y="440"/>
                  </a:lnTo>
                  <a:lnTo>
                    <a:pt x="368" y="436"/>
                  </a:lnTo>
                  <a:lnTo>
                    <a:pt x="388" y="446"/>
                  </a:lnTo>
                  <a:lnTo>
                    <a:pt x="386" y="444"/>
                  </a:lnTo>
                  <a:lnTo>
                    <a:pt x="396" y="448"/>
                  </a:lnTo>
                  <a:lnTo>
                    <a:pt x="394" y="458"/>
                  </a:lnTo>
                  <a:lnTo>
                    <a:pt x="406" y="464"/>
                  </a:lnTo>
                  <a:lnTo>
                    <a:pt x="418" y="486"/>
                  </a:lnTo>
                  <a:lnTo>
                    <a:pt x="418" y="488"/>
                  </a:lnTo>
                  <a:lnTo>
                    <a:pt x="412" y="486"/>
                  </a:lnTo>
                  <a:lnTo>
                    <a:pt x="412" y="496"/>
                  </a:lnTo>
                  <a:lnTo>
                    <a:pt x="432" y="508"/>
                  </a:lnTo>
                  <a:lnTo>
                    <a:pt x="432" y="494"/>
                  </a:lnTo>
                  <a:lnTo>
                    <a:pt x="440" y="484"/>
                  </a:lnTo>
                  <a:lnTo>
                    <a:pt x="456" y="474"/>
                  </a:lnTo>
                  <a:lnTo>
                    <a:pt x="466" y="458"/>
                  </a:lnTo>
                  <a:lnTo>
                    <a:pt x="466" y="460"/>
                  </a:lnTo>
                  <a:lnTo>
                    <a:pt x="466" y="468"/>
                  </a:lnTo>
                  <a:lnTo>
                    <a:pt x="456" y="482"/>
                  </a:lnTo>
                  <a:lnTo>
                    <a:pt x="456" y="498"/>
                  </a:lnTo>
                  <a:lnTo>
                    <a:pt x="448" y="498"/>
                  </a:lnTo>
                  <a:lnTo>
                    <a:pt x="446" y="510"/>
                  </a:lnTo>
                  <a:lnTo>
                    <a:pt x="466" y="508"/>
                  </a:lnTo>
                  <a:lnTo>
                    <a:pt x="472" y="490"/>
                  </a:lnTo>
                  <a:lnTo>
                    <a:pt x="476" y="498"/>
                  </a:lnTo>
                  <a:lnTo>
                    <a:pt x="476" y="508"/>
                  </a:lnTo>
                  <a:lnTo>
                    <a:pt x="468" y="520"/>
                  </a:lnTo>
                  <a:lnTo>
                    <a:pt x="456" y="514"/>
                  </a:lnTo>
                  <a:lnTo>
                    <a:pt x="438" y="518"/>
                  </a:lnTo>
                  <a:lnTo>
                    <a:pt x="442" y="528"/>
                  </a:lnTo>
                  <a:lnTo>
                    <a:pt x="448" y="528"/>
                  </a:lnTo>
                  <a:lnTo>
                    <a:pt x="480" y="524"/>
                  </a:lnTo>
                  <a:lnTo>
                    <a:pt x="470" y="520"/>
                  </a:lnTo>
                  <a:lnTo>
                    <a:pt x="490" y="514"/>
                  </a:lnTo>
                  <a:lnTo>
                    <a:pt x="490" y="520"/>
                  </a:lnTo>
                  <a:lnTo>
                    <a:pt x="498" y="530"/>
                  </a:lnTo>
                  <a:lnTo>
                    <a:pt x="500" y="538"/>
                  </a:lnTo>
                  <a:lnTo>
                    <a:pt x="500" y="548"/>
                  </a:lnTo>
                  <a:lnTo>
                    <a:pt x="504" y="560"/>
                  </a:lnTo>
                  <a:lnTo>
                    <a:pt x="514" y="572"/>
                  </a:lnTo>
                  <a:lnTo>
                    <a:pt x="536" y="584"/>
                  </a:lnTo>
                  <a:lnTo>
                    <a:pt x="542" y="580"/>
                  </a:lnTo>
                  <a:lnTo>
                    <a:pt x="552" y="584"/>
                  </a:lnTo>
                  <a:lnTo>
                    <a:pt x="570" y="594"/>
                  </a:lnTo>
                  <a:lnTo>
                    <a:pt x="596" y="578"/>
                  </a:lnTo>
                  <a:lnTo>
                    <a:pt x="592" y="584"/>
                  </a:lnTo>
                  <a:lnTo>
                    <a:pt x="608" y="580"/>
                  </a:lnTo>
                  <a:lnTo>
                    <a:pt x="610" y="588"/>
                  </a:lnTo>
                  <a:lnTo>
                    <a:pt x="628" y="604"/>
                  </a:lnTo>
                  <a:lnTo>
                    <a:pt x="634" y="592"/>
                  </a:lnTo>
                  <a:lnTo>
                    <a:pt x="636" y="592"/>
                  </a:lnTo>
                  <a:lnTo>
                    <a:pt x="662" y="572"/>
                  </a:lnTo>
                  <a:lnTo>
                    <a:pt x="684" y="570"/>
                  </a:lnTo>
                  <a:lnTo>
                    <a:pt x="698" y="562"/>
                  </a:lnTo>
                  <a:lnTo>
                    <a:pt x="702" y="522"/>
                  </a:lnTo>
                  <a:lnTo>
                    <a:pt x="708" y="510"/>
                  </a:lnTo>
                  <a:lnTo>
                    <a:pt x="710" y="514"/>
                  </a:lnTo>
                  <a:lnTo>
                    <a:pt x="724" y="476"/>
                  </a:lnTo>
                  <a:lnTo>
                    <a:pt x="722" y="472"/>
                  </a:lnTo>
                  <a:lnTo>
                    <a:pt x="744" y="446"/>
                  </a:lnTo>
                  <a:lnTo>
                    <a:pt x="754" y="422"/>
                  </a:lnTo>
                  <a:lnTo>
                    <a:pt x="764" y="364"/>
                  </a:lnTo>
                  <a:lnTo>
                    <a:pt x="756" y="332"/>
                  </a:lnTo>
                  <a:lnTo>
                    <a:pt x="756" y="3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77" name="Freeform 77"/>
            <p:cNvSpPr>
              <a:spLocks/>
            </p:cNvSpPr>
            <p:nvPr userDrawn="1"/>
          </p:nvSpPr>
          <p:spPr bwMode="black">
            <a:xfrm>
              <a:off x="7885113" y="3556000"/>
              <a:ext cx="22225" cy="22225"/>
            </a:xfrm>
            <a:custGeom>
              <a:avLst/>
              <a:gdLst>
                <a:gd name="T0" fmla="*/ 0 w 14"/>
                <a:gd name="T1" fmla="*/ 0 h 14"/>
                <a:gd name="T2" fmla="*/ 0 w 14"/>
                <a:gd name="T3" fmla="*/ 14 h 14"/>
                <a:gd name="T4" fmla="*/ 14 w 14"/>
                <a:gd name="T5" fmla="*/ 12 h 14"/>
                <a:gd name="T6" fmla="*/ 10 w 14"/>
                <a:gd name="T7" fmla="*/ 0 h 14"/>
                <a:gd name="T8" fmla="*/ 0 w 1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0" y="14"/>
                  </a:lnTo>
                  <a:lnTo>
                    <a:pt x="14" y="12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78" name="Freeform 78"/>
            <p:cNvSpPr>
              <a:spLocks/>
            </p:cNvSpPr>
            <p:nvPr userDrawn="1"/>
          </p:nvSpPr>
          <p:spPr bwMode="black">
            <a:xfrm>
              <a:off x="7967663" y="3635375"/>
              <a:ext cx="28575" cy="19050"/>
            </a:xfrm>
            <a:custGeom>
              <a:avLst/>
              <a:gdLst>
                <a:gd name="T0" fmla="*/ 0 w 18"/>
                <a:gd name="T1" fmla="*/ 6 h 12"/>
                <a:gd name="T2" fmla="*/ 2 w 18"/>
                <a:gd name="T3" fmla="*/ 12 h 12"/>
                <a:gd name="T4" fmla="*/ 18 w 18"/>
                <a:gd name="T5" fmla="*/ 6 h 12"/>
                <a:gd name="T6" fmla="*/ 10 w 18"/>
                <a:gd name="T7" fmla="*/ 0 h 12"/>
                <a:gd name="T8" fmla="*/ 0 w 18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2">
                  <a:moveTo>
                    <a:pt x="0" y="6"/>
                  </a:moveTo>
                  <a:lnTo>
                    <a:pt x="2" y="12"/>
                  </a:lnTo>
                  <a:lnTo>
                    <a:pt x="18" y="6"/>
                  </a:lnTo>
                  <a:lnTo>
                    <a:pt x="10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79" name="Freeform 79"/>
            <p:cNvSpPr>
              <a:spLocks/>
            </p:cNvSpPr>
            <p:nvPr userDrawn="1"/>
          </p:nvSpPr>
          <p:spPr bwMode="black">
            <a:xfrm>
              <a:off x="8221663" y="4422775"/>
              <a:ext cx="31750" cy="44450"/>
            </a:xfrm>
            <a:custGeom>
              <a:avLst/>
              <a:gdLst>
                <a:gd name="T0" fmla="*/ 16 w 20"/>
                <a:gd name="T1" fmla="*/ 20 h 28"/>
                <a:gd name="T2" fmla="*/ 16 w 20"/>
                <a:gd name="T3" fmla="*/ 10 h 28"/>
                <a:gd name="T4" fmla="*/ 0 w 20"/>
                <a:gd name="T5" fmla="*/ 0 h 28"/>
                <a:gd name="T6" fmla="*/ 8 w 20"/>
                <a:gd name="T7" fmla="*/ 22 h 28"/>
                <a:gd name="T8" fmla="*/ 4 w 20"/>
                <a:gd name="T9" fmla="*/ 24 h 28"/>
                <a:gd name="T10" fmla="*/ 20 w 20"/>
                <a:gd name="T11" fmla="*/ 28 h 28"/>
                <a:gd name="T12" fmla="*/ 16 w 20"/>
                <a:gd name="T13" fmla="*/ 20 h 28"/>
                <a:gd name="T14" fmla="*/ 16 w 20"/>
                <a:gd name="T15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28">
                  <a:moveTo>
                    <a:pt x="16" y="20"/>
                  </a:moveTo>
                  <a:lnTo>
                    <a:pt x="16" y="10"/>
                  </a:lnTo>
                  <a:lnTo>
                    <a:pt x="0" y="0"/>
                  </a:lnTo>
                  <a:lnTo>
                    <a:pt x="8" y="22"/>
                  </a:lnTo>
                  <a:lnTo>
                    <a:pt x="4" y="24"/>
                  </a:lnTo>
                  <a:lnTo>
                    <a:pt x="20" y="28"/>
                  </a:lnTo>
                  <a:lnTo>
                    <a:pt x="16" y="20"/>
                  </a:lnTo>
                  <a:lnTo>
                    <a:pt x="16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80" name="Freeform 80"/>
            <p:cNvSpPr>
              <a:spLocks/>
            </p:cNvSpPr>
            <p:nvPr userDrawn="1"/>
          </p:nvSpPr>
          <p:spPr bwMode="black">
            <a:xfrm>
              <a:off x="8132763" y="4464050"/>
              <a:ext cx="114300" cy="127000"/>
            </a:xfrm>
            <a:custGeom>
              <a:avLst/>
              <a:gdLst>
                <a:gd name="T0" fmla="*/ 36 w 72"/>
                <a:gd name="T1" fmla="*/ 12 h 80"/>
                <a:gd name="T2" fmla="*/ 0 w 72"/>
                <a:gd name="T3" fmla="*/ 0 h 80"/>
                <a:gd name="T4" fmla="*/ 0 w 72"/>
                <a:gd name="T5" fmla="*/ 18 h 80"/>
                <a:gd name="T6" fmla="*/ 12 w 72"/>
                <a:gd name="T7" fmla="*/ 38 h 80"/>
                <a:gd name="T8" fmla="*/ 10 w 72"/>
                <a:gd name="T9" fmla="*/ 40 h 80"/>
                <a:gd name="T10" fmla="*/ 12 w 72"/>
                <a:gd name="T11" fmla="*/ 58 h 80"/>
                <a:gd name="T12" fmla="*/ 22 w 72"/>
                <a:gd name="T13" fmla="*/ 70 h 80"/>
                <a:gd name="T14" fmla="*/ 26 w 72"/>
                <a:gd name="T15" fmla="*/ 70 h 80"/>
                <a:gd name="T16" fmla="*/ 22 w 72"/>
                <a:gd name="T17" fmla="*/ 76 h 80"/>
                <a:gd name="T18" fmla="*/ 44 w 72"/>
                <a:gd name="T19" fmla="*/ 80 h 80"/>
                <a:gd name="T20" fmla="*/ 48 w 72"/>
                <a:gd name="T21" fmla="*/ 70 h 80"/>
                <a:gd name="T22" fmla="*/ 52 w 72"/>
                <a:gd name="T23" fmla="*/ 70 h 80"/>
                <a:gd name="T24" fmla="*/ 58 w 72"/>
                <a:gd name="T25" fmla="*/ 58 h 80"/>
                <a:gd name="T26" fmla="*/ 64 w 72"/>
                <a:gd name="T27" fmla="*/ 58 h 80"/>
                <a:gd name="T28" fmla="*/ 72 w 72"/>
                <a:gd name="T29" fmla="*/ 36 h 80"/>
                <a:gd name="T30" fmla="*/ 72 w 72"/>
                <a:gd name="T31" fmla="*/ 18 h 80"/>
                <a:gd name="T32" fmla="*/ 66 w 72"/>
                <a:gd name="T33" fmla="*/ 4 h 80"/>
                <a:gd name="T34" fmla="*/ 36 w 72"/>
                <a:gd name="T35" fmla="*/ 1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2" h="80">
                  <a:moveTo>
                    <a:pt x="36" y="12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12" y="38"/>
                  </a:lnTo>
                  <a:lnTo>
                    <a:pt x="10" y="40"/>
                  </a:lnTo>
                  <a:lnTo>
                    <a:pt x="12" y="58"/>
                  </a:lnTo>
                  <a:lnTo>
                    <a:pt x="22" y="70"/>
                  </a:lnTo>
                  <a:lnTo>
                    <a:pt x="26" y="70"/>
                  </a:lnTo>
                  <a:lnTo>
                    <a:pt x="22" y="76"/>
                  </a:lnTo>
                  <a:lnTo>
                    <a:pt x="44" y="80"/>
                  </a:lnTo>
                  <a:lnTo>
                    <a:pt x="48" y="70"/>
                  </a:lnTo>
                  <a:lnTo>
                    <a:pt x="52" y="70"/>
                  </a:lnTo>
                  <a:lnTo>
                    <a:pt x="58" y="58"/>
                  </a:lnTo>
                  <a:lnTo>
                    <a:pt x="64" y="58"/>
                  </a:lnTo>
                  <a:lnTo>
                    <a:pt x="72" y="36"/>
                  </a:lnTo>
                  <a:lnTo>
                    <a:pt x="72" y="18"/>
                  </a:lnTo>
                  <a:lnTo>
                    <a:pt x="66" y="4"/>
                  </a:lnTo>
                  <a:lnTo>
                    <a:pt x="36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81" name="Freeform 81"/>
            <p:cNvSpPr>
              <a:spLocks/>
            </p:cNvSpPr>
            <p:nvPr userDrawn="1"/>
          </p:nvSpPr>
          <p:spPr bwMode="black">
            <a:xfrm>
              <a:off x="7707313" y="3152775"/>
              <a:ext cx="625475" cy="314325"/>
            </a:xfrm>
            <a:custGeom>
              <a:avLst/>
              <a:gdLst>
                <a:gd name="T0" fmla="*/ 264 w 394"/>
                <a:gd name="T1" fmla="*/ 64 h 198"/>
                <a:gd name="T2" fmla="*/ 202 w 394"/>
                <a:gd name="T3" fmla="*/ 40 h 198"/>
                <a:gd name="T4" fmla="*/ 198 w 394"/>
                <a:gd name="T5" fmla="*/ 40 h 198"/>
                <a:gd name="T6" fmla="*/ 174 w 394"/>
                <a:gd name="T7" fmla="*/ 36 h 198"/>
                <a:gd name="T8" fmla="*/ 126 w 394"/>
                <a:gd name="T9" fmla="*/ 28 h 198"/>
                <a:gd name="T10" fmla="*/ 120 w 394"/>
                <a:gd name="T11" fmla="*/ 26 h 198"/>
                <a:gd name="T12" fmla="*/ 88 w 394"/>
                <a:gd name="T13" fmla="*/ 28 h 198"/>
                <a:gd name="T14" fmla="*/ 122 w 394"/>
                <a:gd name="T15" fmla="*/ 34 h 198"/>
                <a:gd name="T16" fmla="*/ 94 w 394"/>
                <a:gd name="T17" fmla="*/ 56 h 198"/>
                <a:gd name="T18" fmla="*/ 84 w 394"/>
                <a:gd name="T19" fmla="*/ 54 h 198"/>
                <a:gd name="T20" fmla="*/ 74 w 394"/>
                <a:gd name="T21" fmla="*/ 40 h 198"/>
                <a:gd name="T22" fmla="*/ 72 w 394"/>
                <a:gd name="T23" fmla="*/ 40 h 198"/>
                <a:gd name="T24" fmla="*/ 68 w 394"/>
                <a:gd name="T25" fmla="*/ 8 h 198"/>
                <a:gd name="T26" fmla="*/ 46 w 394"/>
                <a:gd name="T27" fmla="*/ 0 h 198"/>
                <a:gd name="T28" fmla="*/ 12 w 394"/>
                <a:gd name="T29" fmla="*/ 10 h 198"/>
                <a:gd name="T30" fmla="*/ 12 w 394"/>
                <a:gd name="T31" fmla="*/ 10 h 198"/>
                <a:gd name="T32" fmla="*/ 4 w 394"/>
                <a:gd name="T33" fmla="*/ 20 h 198"/>
                <a:gd name="T34" fmla="*/ 4 w 394"/>
                <a:gd name="T35" fmla="*/ 24 h 198"/>
                <a:gd name="T36" fmla="*/ 28 w 394"/>
                <a:gd name="T37" fmla="*/ 38 h 198"/>
                <a:gd name="T38" fmla="*/ 36 w 394"/>
                <a:gd name="T39" fmla="*/ 40 h 198"/>
                <a:gd name="T40" fmla="*/ 60 w 394"/>
                <a:gd name="T41" fmla="*/ 40 h 198"/>
                <a:gd name="T42" fmla="*/ 50 w 394"/>
                <a:gd name="T43" fmla="*/ 40 h 198"/>
                <a:gd name="T44" fmla="*/ 26 w 394"/>
                <a:gd name="T45" fmla="*/ 46 h 198"/>
                <a:gd name="T46" fmla="*/ 34 w 394"/>
                <a:gd name="T47" fmla="*/ 54 h 198"/>
                <a:gd name="T48" fmla="*/ 44 w 394"/>
                <a:gd name="T49" fmla="*/ 74 h 198"/>
                <a:gd name="T50" fmla="*/ 60 w 394"/>
                <a:gd name="T51" fmla="*/ 64 h 198"/>
                <a:gd name="T52" fmla="*/ 78 w 394"/>
                <a:gd name="T53" fmla="*/ 74 h 198"/>
                <a:gd name="T54" fmla="*/ 114 w 394"/>
                <a:gd name="T55" fmla="*/ 88 h 198"/>
                <a:gd name="T56" fmla="*/ 154 w 394"/>
                <a:gd name="T57" fmla="*/ 120 h 198"/>
                <a:gd name="T58" fmla="*/ 156 w 394"/>
                <a:gd name="T59" fmla="*/ 130 h 198"/>
                <a:gd name="T60" fmla="*/ 154 w 394"/>
                <a:gd name="T61" fmla="*/ 132 h 198"/>
                <a:gd name="T62" fmla="*/ 134 w 394"/>
                <a:gd name="T63" fmla="*/ 156 h 198"/>
                <a:gd name="T64" fmla="*/ 162 w 394"/>
                <a:gd name="T65" fmla="*/ 150 h 198"/>
                <a:gd name="T66" fmla="*/ 202 w 394"/>
                <a:gd name="T67" fmla="*/ 168 h 198"/>
                <a:gd name="T68" fmla="*/ 202 w 394"/>
                <a:gd name="T69" fmla="*/ 170 h 198"/>
                <a:gd name="T70" fmla="*/ 206 w 394"/>
                <a:gd name="T71" fmla="*/ 170 h 198"/>
                <a:gd name="T72" fmla="*/ 248 w 394"/>
                <a:gd name="T73" fmla="*/ 162 h 198"/>
                <a:gd name="T74" fmla="*/ 248 w 394"/>
                <a:gd name="T75" fmla="*/ 150 h 198"/>
                <a:gd name="T76" fmla="*/ 256 w 394"/>
                <a:gd name="T77" fmla="*/ 146 h 198"/>
                <a:gd name="T78" fmla="*/ 258 w 394"/>
                <a:gd name="T79" fmla="*/ 142 h 198"/>
                <a:gd name="T80" fmla="*/ 296 w 394"/>
                <a:gd name="T81" fmla="*/ 152 h 198"/>
                <a:gd name="T82" fmla="*/ 308 w 394"/>
                <a:gd name="T83" fmla="*/ 168 h 198"/>
                <a:gd name="T84" fmla="*/ 326 w 394"/>
                <a:gd name="T85" fmla="*/ 186 h 198"/>
                <a:gd name="T86" fmla="*/ 376 w 394"/>
                <a:gd name="T87" fmla="*/ 198 h 198"/>
                <a:gd name="T88" fmla="*/ 384 w 394"/>
                <a:gd name="T89" fmla="*/ 190 h 198"/>
                <a:gd name="T90" fmla="*/ 370 w 394"/>
                <a:gd name="T91" fmla="*/ 180 h 198"/>
                <a:gd name="T92" fmla="*/ 356 w 394"/>
                <a:gd name="T93" fmla="*/ 170 h 198"/>
                <a:gd name="T94" fmla="*/ 344 w 394"/>
                <a:gd name="T95" fmla="*/ 160 h 198"/>
                <a:gd name="T96" fmla="*/ 320 w 394"/>
                <a:gd name="T97" fmla="*/ 134 h 198"/>
                <a:gd name="T98" fmla="*/ 332 w 394"/>
                <a:gd name="T99" fmla="*/ 124 h 198"/>
                <a:gd name="T100" fmla="*/ 294 w 394"/>
                <a:gd name="T101" fmla="*/ 9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4" h="198">
                  <a:moveTo>
                    <a:pt x="286" y="80"/>
                  </a:moveTo>
                  <a:lnTo>
                    <a:pt x="264" y="64"/>
                  </a:lnTo>
                  <a:lnTo>
                    <a:pt x="202" y="42"/>
                  </a:lnTo>
                  <a:lnTo>
                    <a:pt x="202" y="40"/>
                  </a:lnTo>
                  <a:lnTo>
                    <a:pt x="200" y="40"/>
                  </a:lnTo>
                  <a:lnTo>
                    <a:pt x="198" y="40"/>
                  </a:lnTo>
                  <a:lnTo>
                    <a:pt x="198" y="40"/>
                  </a:lnTo>
                  <a:lnTo>
                    <a:pt x="174" y="36"/>
                  </a:lnTo>
                  <a:lnTo>
                    <a:pt x="138" y="20"/>
                  </a:lnTo>
                  <a:lnTo>
                    <a:pt x="126" y="28"/>
                  </a:lnTo>
                  <a:lnTo>
                    <a:pt x="124" y="30"/>
                  </a:lnTo>
                  <a:lnTo>
                    <a:pt x="120" y="26"/>
                  </a:lnTo>
                  <a:lnTo>
                    <a:pt x="102" y="22"/>
                  </a:lnTo>
                  <a:lnTo>
                    <a:pt x="88" y="28"/>
                  </a:lnTo>
                  <a:lnTo>
                    <a:pt x="122" y="32"/>
                  </a:lnTo>
                  <a:lnTo>
                    <a:pt x="122" y="34"/>
                  </a:lnTo>
                  <a:lnTo>
                    <a:pt x="110" y="34"/>
                  </a:lnTo>
                  <a:lnTo>
                    <a:pt x="94" y="56"/>
                  </a:lnTo>
                  <a:lnTo>
                    <a:pt x="90" y="56"/>
                  </a:lnTo>
                  <a:lnTo>
                    <a:pt x="84" y="54"/>
                  </a:lnTo>
                  <a:lnTo>
                    <a:pt x="80" y="42"/>
                  </a:lnTo>
                  <a:lnTo>
                    <a:pt x="74" y="40"/>
                  </a:lnTo>
                  <a:lnTo>
                    <a:pt x="74" y="42"/>
                  </a:lnTo>
                  <a:lnTo>
                    <a:pt x="72" y="40"/>
                  </a:lnTo>
                  <a:lnTo>
                    <a:pt x="72" y="18"/>
                  </a:lnTo>
                  <a:lnTo>
                    <a:pt x="68" y="8"/>
                  </a:lnTo>
                  <a:lnTo>
                    <a:pt x="54" y="8"/>
                  </a:lnTo>
                  <a:lnTo>
                    <a:pt x="46" y="0"/>
                  </a:lnTo>
                  <a:lnTo>
                    <a:pt x="34" y="0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0" y="12"/>
                  </a:lnTo>
                  <a:lnTo>
                    <a:pt x="4" y="20"/>
                  </a:lnTo>
                  <a:lnTo>
                    <a:pt x="6" y="22"/>
                  </a:lnTo>
                  <a:lnTo>
                    <a:pt x="4" y="24"/>
                  </a:lnTo>
                  <a:lnTo>
                    <a:pt x="22" y="28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36" y="40"/>
                  </a:lnTo>
                  <a:lnTo>
                    <a:pt x="60" y="36"/>
                  </a:lnTo>
                  <a:lnTo>
                    <a:pt x="60" y="40"/>
                  </a:lnTo>
                  <a:lnTo>
                    <a:pt x="58" y="40"/>
                  </a:lnTo>
                  <a:lnTo>
                    <a:pt x="50" y="40"/>
                  </a:lnTo>
                  <a:lnTo>
                    <a:pt x="42" y="44"/>
                  </a:lnTo>
                  <a:lnTo>
                    <a:pt x="26" y="46"/>
                  </a:lnTo>
                  <a:lnTo>
                    <a:pt x="26" y="52"/>
                  </a:lnTo>
                  <a:lnTo>
                    <a:pt x="34" y="54"/>
                  </a:lnTo>
                  <a:lnTo>
                    <a:pt x="42" y="60"/>
                  </a:lnTo>
                  <a:lnTo>
                    <a:pt x="44" y="74"/>
                  </a:lnTo>
                  <a:lnTo>
                    <a:pt x="58" y="72"/>
                  </a:lnTo>
                  <a:lnTo>
                    <a:pt x="60" y="64"/>
                  </a:lnTo>
                  <a:lnTo>
                    <a:pt x="72" y="74"/>
                  </a:lnTo>
                  <a:lnTo>
                    <a:pt x="78" y="74"/>
                  </a:lnTo>
                  <a:lnTo>
                    <a:pt x="86" y="82"/>
                  </a:lnTo>
                  <a:lnTo>
                    <a:pt x="114" y="88"/>
                  </a:lnTo>
                  <a:lnTo>
                    <a:pt x="142" y="98"/>
                  </a:lnTo>
                  <a:lnTo>
                    <a:pt x="154" y="120"/>
                  </a:lnTo>
                  <a:lnTo>
                    <a:pt x="148" y="126"/>
                  </a:lnTo>
                  <a:lnTo>
                    <a:pt x="156" y="130"/>
                  </a:lnTo>
                  <a:lnTo>
                    <a:pt x="154" y="130"/>
                  </a:lnTo>
                  <a:lnTo>
                    <a:pt x="154" y="132"/>
                  </a:lnTo>
                  <a:lnTo>
                    <a:pt x="146" y="132"/>
                  </a:lnTo>
                  <a:lnTo>
                    <a:pt x="134" y="156"/>
                  </a:lnTo>
                  <a:lnTo>
                    <a:pt x="160" y="154"/>
                  </a:lnTo>
                  <a:lnTo>
                    <a:pt x="162" y="150"/>
                  </a:lnTo>
                  <a:lnTo>
                    <a:pt x="178" y="150"/>
                  </a:lnTo>
                  <a:lnTo>
                    <a:pt x="202" y="168"/>
                  </a:lnTo>
                  <a:lnTo>
                    <a:pt x="202" y="170"/>
                  </a:lnTo>
                  <a:lnTo>
                    <a:pt x="202" y="170"/>
                  </a:lnTo>
                  <a:lnTo>
                    <a:pt x="206" y="172"/>
                  </a:lnTo>
                  <a:lnTo>
                    <a:pt x="206" y="170"/>
                  </a:lnTo>
                  <a:lnTo>
                    <a:pt x="234" y="172"/>
                  </a:lnTo>
                  <a:lnTo>
                    <a:pt x="248" y="162"/>
                  </a:lnTo>
                  <a:lnTo>
                    <a:pt x="240" y="154"/>
                  </a:lnTo>
                  <a:lnTo>
                    <a:pt x="248" y="150"/>
                  </a:lnTo>
                  <a:lnTo>
                    <a:pt x="250" y="148"/>
                  </a:lnTo>
                  <a:lnTo>
                    <a:pt x="256" y="146"/>
                  </a:lnTo>
                  <a:lnTo>
                    <a:pt x="256" y="142"/>
                  </a:lnTo>
                  <a:lnTo>
                    <a:pt x="258" y="142"/>
                  </a:lnTo>
                  <a:lnTo>
                    <a:pt x="264" y="140"/>
                  </a:lnTo>
                  <a:lnTo>
                    <a:pt x="296" y="152"/>
                  </a:lnTo>
                  <a:lnTo>
                    <a:pt x="304" y="168"/>
                  </a:lnTo>
                  <a:lnTo>
                    <a:pt x="308" y="168"/>
                  </a:lnTo>
                  <a:lnTo>
                    <a:pt x="308" y="172"/>
                  </a:lnTo>
                  <a:lnTo>
                    <a:pt x="326" y="186"/>
                  </a:lnTo>
                  <a:lnTo>
                    <a:pt x="366" y="194"/>
                  </a:lnTo>
                  <a:lnTo>
                    <a:pt x="376" y="198"/>
                  </a:lnTo>
                  <a:lnTo>
                    <a:pt x="386" y="192"/>
                  </a:lnTo>
                  <a:lnTo>
                    <a:pt x="384" y="190"/>
                  </a:lnTo>
                  <a:lnTo>
                    <a:pt x="394" y="188"/>
                  </a:lnTo>
                  <a:lnTo>
                    <a:pt x="370" y="180"/>
                  </a:lnTo>
                  <a:lnTo>
                    <a:pt x="372" y="176"/>
                  </a:lnTo>
                  <a:lnTo>
                    <a:pt x="356" y="170"/>
                  </a:lnTo>
                  <a:lnTo>
                    <a:pt x="356" y="164"/>
                  </a:lnTo>
                  <a:lnTo>
                    <a:pt x="344" y="160"/>
                  </a:lnTo>
                  <a:lnTo>
                    <a:pt x="332" y="146"/>
                  </a:lnTo>
                  <a:lnTo>
                    <a:pt x="320" y="134"/>
                  </a:lnTo>
                  <a:lnTo>
                    <a:pt x="318" y="126"/>
                  </a:lnTo>
                  <a:lnTo>
                    <a:pt x="332" y="124"/>
                  </a:lnTo>
                  <a:lnTo>
                    <a:pt x="326" y="108"/>
                  </a:lnTo>
                  <a:lnTo>
                    <a:pt x="294" y="96"/>
                  </a:lnTo>
                  <a:lnTo>
                    <a:pt x="28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82" name="Freeform 82"/>
            <p:cNvSpPr>
              <a:spLocks/>
            </p:cNvSpPr>
            <p:nvPr userDrawn="1"/>
          </p:nvSpPr>
          <p:spPr bwMode="black">
            <a:xfrm>
              <a:off x="8301038" y="3419475"/>
              <a:ext cx="25400" cy="19050"/>
            </a:xfrm>
            <a:custGeom>
              <a:avLst/>
              <a:gdLst>
                <a:gd name="T0" fmla="*/ 4 w 16"/>
                <a:gd name="T1" fmla="*/ 10 h 12"/>
                <a:gd name="T2" fmla="*/ 16 w 16"/>
                <a:gd name="T3" fmla="*/ 12 h 12"/>
                <a:gd name="T4" fmla="*/ 14 w 16"/>
                <a:gd name="T5" fmla="*/ 2 h 12"/>
                <a:gd name="T6" fmla="*/ 0 w 16"/>
                <a:gd name="T7" fmla="*/ 0 h 12"/>
                <a:gd name="T8" fmla="*/ 4 w 16"/>
                <a:gd name="T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4" y="10"/>
                  </a:moveTo>
                  <a:lnTo>
                    <a:pt x="16" y="12"/>
                  </a:lnTo>
                  <a:lnTo>
                    <a:pt x="14" y="2"/>
                  </a:lnTo>
                  <a:lnTo>
                    <a:pt x="0" y="0"/>
                  </a:lnTo>
                  <a:lnTo>
                    <a:pt x="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83" name="Freeform 83"/>
            <p:cNvSpPr>
              <a:spLocks/>
            </p:cNvSpPr>
            <p:nvPr userDrawn="1"/>
          </p:nvSpPr>
          <p:spPr bwMode="black">
            <a:xfrm>
              <a:off x="8215313" y="3267075"/>
              <a:ext cx="152400" cy="69850"/>
            </a:xfrm>
            <a:custGeom>
              <a:avLst/>
              <a:gdLst>
                <a:gd name="T0" fmla="*/ 12 w 96"/>
                <a:gd name="T1" fmla="*/ 26 h 44"/>
                <a:gd name="T2" fmla="*/ 0 w 96"/>
                <a:gd name="T3" fmla="*/ 24 h 44"/>
                <a:gd name="T4" fmla="*/ 14 w 96"/>
                <a:gd name="T5" fmla="*/ 38 h 44"/>
                <a:gd name="T6" fmla="*/ 14 w 96"/>
                <a:gd name="T7" fmla="*/ 28 h 44"/>
                <a:gd name="T8" fmla="*/ 16 w 96"/>
                <a:gd name="T9" fmla="*/ 28 h 44"/>
                <a:gd name="T10" fmla="*/ 20 w 96"/>
                <a:gd name="T11" fmla="*/ 36 h 44"/>
                <a:gd name="T12" fmla="*/ 34 w 96"/>
                <a:gd name="T13" fmla="*/ 42 h 44"/>
                <a:gd name="T14" fmla="*/ 38 w 96"/>
                <a:gd name="T15" fmla="*/ 40 h 44"/>
                <a:gd name="T16" fmla="*/ 44 w 96"/>
                <a:gd name="T17" fmla="*/ 44 h 44"/>
                <a:gd name="T18" fmla="*/ 62 w 96"/>
                <a:gd name="T19" fmla="*/ 44 h 44"/>
                <a:gd name="T20" fmla="*/ 76 w 96"/>
                <a:gd name="T21" fmla="*/ 38 h 44"/>
                <a:gd name="T22" fmla="*/ 82 w 96"/>
                <a:gd name="T23" fmla="*/ 30 h 44"/>
                <a:gd name="T24" fmla="*/ 88 w 96"/>
                <a:gd name="T25" fmla="*/ 30 h 44"/>
                <a:gd name="T26" fmla="*/ 96 w 96"/>
                <a:gd name="T27" fmla="*/ 6 h 44"/>
                <a:gd name="T28" fmla="*/ 90 w 96"/>
                <a:gd name="T29" fmla="*/ 0 h 44"/>
                <a:gd name="T30" fmla="*/ 76 w 96"/>
                <a:gd name="T31" fmla="*/ 2 h 44"/>
                <a:gd name="T32" fmla="*/ 78 w 96"/>
                <a:gd name="T33" fmla="*/ 12 h 44"/>
                <a:gd name="T34" fmla="*/ 62 w 96"/>
                <a:gd name="T35" fmla="*/ 24 h 44"/>
                <a:gd name="T36" fmla="*/ 54 w 96"/>
                <a:gd name="T37" fmla="*/ 22 h 44"/>
                <a:gd name="T38" fmla="*/ 56 w 96"/>
                <a:gd name="T39" fmla="*/ 10 h 44"/>
                <a:gd name="T40" fmla="*/ 42 w 96"/>
                <a:gd name="T41" fmla="*/ 24 h 44"/>
                <a:gd name="T42" fmla="*/ 12 w 96"/>
                <a:gd name="T43" fmla="*/ 24 h 44"/>
                <a:gd name="T44" fmla="*/ 12 w 96"/>
                <a:gd name="T45" fmla="*/ 2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6" h="44">
                  <a:moveTo>
                    <a:pt x="12" y="26"/>
                  </a:moveTo>
                  <a:lnTo>
                    <a:pt x="0" y="24"/>
                  </a:lnTo>
                  <a:lnTo>
                    <a:pt x="14" y="38"/>
                  </a:lnTo>
                  <a:lnTo>
                    <a:pt x="14" y="28"/>
                  </a:lnTo>
                  <a:lnTo>
                    <a:pt x="16" y="28"/>
                  </a:lnTo>
                  <a:lnTo>
                    <a:pt x="20" y="36"/>
                  </a:lnTo>
                  <a:lnTo>
                    <a:pt x="34" y="42"/>
                  </a:lnTo>
                  <a:lnTo>
                    <a:pt x="38" y="40"/>
                  </a:lnTo>
                  <a:lnTo>
                    <a:pt x="44" y="44"/>
                  </a:lnTo>
                  <a:lnTo>
                    <a:pt x="62" y="44"/>
                  </a:lnTo>
                  <a:lnTo>
                    <a:pt x="76" y="38"/>
                  </a:lnTo>
                  <a:lnTo>
                    <a:pt x="82" y="30"/>
                  </a:lnTo>
                  <a:lnTo>
                    <a:pt x="88" y="30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76" y="2"/>
                  </a:lnTo>
                  <a:lnTo>
                    <a:pt x="78" y="12"/>
                  </a:lnTo>
                  <a:lnTo>
                    <a:pt x="62" y="24"/>
                  </a:lnTo>
                  <a:lnTo>
                    <a:pt x="54" y="22"/>
                  </a:lnTo>
                  <a:lnTo>
                    <a:pt x="56" y="10"/>
                  </a:lnTo>
                  <a:lnTo>
                    <a:pt x="42" y="24"/>
                  </a:lnTo>
                  <a:lnTo>
                    <a:pt x="12" y="24"/>
                  </a:lnTo>
                  <a:lnTo>
                    <a:pt x="1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84" name="Freeform 84"/>
            <p:cNvSpPr>
              <a:spLocks/>
            </p:cNvSpPr>
            <p:nvPr userDrawn="1"/>
          </p:nvSpPr>
          <p:spPr bwMode="black">
            <a:xfrm>
              <a:off x="8358188" y="3241675"/>
              <a:ext cx="34925" cy="50800"/>
            </a:xfrm>
            <a:custGeom>
              <a:avLst/>
              <a:gdLst>
                <a:gd name="T0" fmla="*/ 16 w 22"/>
                <a:gd name="T1" fmla="*/ 32 h 32"/>
                <a:gd name="T2" fmla="*/ 22 w 22"/>
                <a:gd name="T3" fmla="*/ 20 h 32"/>
                <a:gd name="T4" fmla="*/ 16 w 22"/>
                <a:gd name="T5" fmla="*/ 12 h 32"/>
                <a:gd name="T6" fmla="*/ 0 w 22"/>
                <a:gd name="T7" fmla="*/ 0 h 32"/>
                <a:gd name="T8" fmla="*/ 12 w 22"/>
                <a:gd name="T9" fmla="*/ 32 h 32"/>
                <a:gd name="T10" fmla="*/ 16 w 22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32">
                  <a:moveTo>
                    <a:pt x="16" y="32"/>
                  </a:moveTo>
                  <a:lnTo>
                    <a:pt x="22" y="20"/>
                  </a:lnTo>
                  <a:lnTo>
                    <a:pt x="16" y="12"/>
                  </a:lnTo>
                  <a:lnTo>
                    <a:pt x="0" y="0"/>
                  </a:lnTo>
                  <a:lnTo>
                    <a:pt x="12" y="32"/>
                  </a:lnTo>
                  <a:lnTo>
                    <a:pt x="16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85" name="Freeform 85"/>
            <p:cNvSpPr>
              <a:spLocks/>
            </p:cNvSpPr>
            <p:nvPr userDrawn="1"/>
          </p:nvSpPr>
          <p:spPr bwMode="black">
            <a:xfrm>
              <a:off x="7304088" y="2803525"/>
              <a:ext cx="82550" cy="101600"/>
            </a:xfrm>
            <a:custGeom>
              <a:avLst/>
              <a:gdLst>
                <a:gd name="T0" fmla="*/ 44 w 52"/>
                <a:gd name="T1" fmla="*/ 0 h 64"/>
                <a:gd name="T2" fmla="*/ 38 w 52"/>
                <a:gd name="T3" fmla="*/ 18 h 64"/>
                <a:gd name="T4" fmla="*/ 6 w 52"/>
                <a:gd name="T5" fmla="*/ 48 h 64"/>
                <a:gd name="T6" fmla="*/ 0 w 52"/>
                <a:gd name="T7" fmla="*/ 64 h 64"/>
                <a:gd name="T8" fmla="*/ 20 w 52"/>
                <a:gd name="T9" fmla="*/ 52 h 64"/>
                <a:gd name="T10" fmla="*/ 36 w 52"/>
                <a:gd name="T11" fmla="*/ 36 h 64"/>
                <a:gd name="T12" fmla="*/ 36 w 52"/>
                <a:gd name="T13" fmla="*/ 32 h 64"/>
                <a:gd name="T14" fmla="*/ 52 w 52"/>
                <a:gd name="T15" fmla="*/ 20 h 64"/>
                <a:gd name="T16" fmla="*/ 48 w 52"/>
                <a:gd name="T17" fmla="*/ 2 h 64"/>
                <a:gd name="T18" fmla="*/ 44 w 52"/>
                <a:gd name="T1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64">
                  <a:moveTo>
                    <a:pt x="44" y="0"/>
                  </a:moveTo>
                  <a:lnTo>
                    <a:pt x="38" y="18"/>
                  </a:lnTo>
                  <a:lnTo>
                    <a:pt x="6" y="48"/>
                  </a:lnTo>
                  <a:lnTo>
                    <a:pt x="0" y="64"/>
                  </a:lnTo>
                  <a:lnTo>
                    <a:pt x="20" y="52"/>
                  </a:lnTo>
                  <a:lnTo>
                    <a:pt x="36" y="36"/>
                  </a:lnTo>
                  <a:lnTo>
                    <a:pt x="36" y="32"/>
                  </a:lnTo>
                  <a:lnTo>
                    <a:pt x="52" y="20"/>
                  </a:lnTo>
                  <a:lnTo>
                    <a:pt x="48" y="2"/>
                  </a:ln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86" name="Freeform 86"/>
            <p:cNvSpPr>
              <a:spLocks/>
            </p:cNvSpPr>
            <p:nvPr userDrawn="1"/>
          </p:nvSpPr>
          <p:spPr bwMode="black">
            <a:xfrm>
              <a:off x="7383463" y="2987675"/>
              <a:ext cx="19050" cy="12700"/>
            </a:xfrm>
            <a:custGeom>
              <a:avLst/>
              <a:gdLst>
                <a:gd name="T0" fmla="*/ 10 w 12"/>
                <a:gd name="T1" fmla="*/ 0 h 8"/>
                <a:gd name="T2" fmla="*/ 4 w 12"/>
                <a:gd name="T3" fmla="*/ 0 h 8"/>
                <a:gd name="T4" fmla="*/ 0 w 12"/>
                <a:gd name="T5" fmla="*/ 6 h 8"/>
                <a:gd name="T6" fmla="*/ 4 w 12"/>
                <a:gd name="T7" fmla="*/ 8 h 8"/>
                <a:gd name="T8" fmla="*/ 12 w 12"/>
                <a:gd name="T9" fmla="*/ 4 h 8"/>
                <a:gd name="T10" fmla="*/ 10 w 12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8">
                  <a:moveTo>
                    <a:pt x="10" y="0"/>
                  </a:moveTo>
                  <a:lnTo>
                    <a:pt x="4" y="0"/>
                  </a:lnTo>
                  <a:lnTo>
                    <a:pt x="0" y="6"/>
                  </a:lnTo>
                  <a:lnTo>
                    <a:pt x="4" y="8"/>
                  </a:lnTo>
                  <a:lnTo>
                    <a:pt x="12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87" name="Freeform 87"/>
            <p:cNvSpPr>
              <a:spLocks/>
            </p:cNvSpPr>
            <p:nvPr userDrawn="1"/>
          </p:nvSpPr>
          <p:spPr bwMode="black">
            <a:xfrm>
              <a:off x="7415213" y="2959100"/>
              <a:ext cx="25400" cy="19050"/>
            </a:xfrm>
            <a:custGeom>
              <a:avLst/>
              <a:gdLst>
                <a:gd name="T0" fmla="*/ 0 w 16"/>
                <a:gd name="T1" fmla="*/ 10 h 12"/>
                <a:gd name="T2" fmla="*/ 14 w 16"/>
                <a:gd name="T3" fmla="*/ 12 h 12"/>
                <a:gd name="T4" fmla="*/ 16 w 16"/>
                <a:gd name="T5" fmla="*/ 6 h 12"/>
                <a:gd name="T6" fmla="*/ 6 w 16"/>
                <a:gd name="T7" fmla="*/ 0 h 12"/>
                <a:gd name="T8" fmla="*/ 0 w 16"/>
                <a:gd name="T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0" y="10"/>
                  </a:moveTo>
                  <a:lnTo>
                    <a:pt x="14" y="12"/>
                  </a:lnTo>
                  <a:lnTo>
                    <a:pt x="16" y="6"/>
                  </a:lnTo>
                  <a:lnTo>
                    <a:pt x="6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88" name="Freeform 88"/>
            <p:cNvSpPr>
              <a:spLocks/>
            </p:cNvSpPr>
            <p:nvPr userDrawn="1"/>
          </p:nvSpPr>
          <p:spPr bwMode="black">
            <a:xfrm>
              <a:off x="7440613" y="2943225"/>
              <a:ext cx="38100" cy="15875"/>
            </a:xfrm>
            <a:custGeom>
              <a:avLst/>
              <a:gdLst>
                <a:gd name="T0" fmla="*/ 24 w 24"/>
                <a:gd name="T1" fmla="*/ 0 h 10"/>
                <a:gd name="T2" fmla="*/ 0 w 24"/>
                <a:gd name="T3" fmla="*/ 0 h 10"/>
                <a:gd name="T4" fmla="*/ 6 w 24"/>
                <a:gd name="T5" fmla="*/ 10 h 10"/>
                <a:gd name="T6" fmla="*/ 24 w 24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0">
                  <a:moveTo>
                    <a:pt x="24" y="0"/>
                  </a:moveTo>
                  <a:lnTo>
                    <a:pt x="0" y="0"/>
                  </a:lnTo>
                  <a:lnTo>
                    <a:pt x="6" y="10"/>
                  </a:ln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89" name="Freeform 89"/>
            <p:cNvSpPr>
              <a:spLocks/>
            </p:cNvSpPr>
            <p:nvPr userDrawn="1"/>
          </p:nvSpPr>
          <p:spPr bwMode="black">
            <a:xfrm>
              <a:off x="7485063" y="2759075"/>
              <a:ext cx="34925" cy="44450"/>
            </a:xfrm>
            <a:custGeom>
              <a:avLst/>
              <a:gdLst>
                <a:gd name="T0" fmla="*/ 22 w 22"/>
                <a:gd name="T1" fmla="*/ 28 h 28"/>
                <a:gd name="T2" fmla="*/ 18 w 22"/>
                <a:gd name="T3" fmla="*/ 16 h 28"/>
                <a:gd name="T4" fmla="*/ 2 w 22"/>
                <a:gd name="T5" fmla="*/ 0 h 28"/>
                <a:gd name="T6" fmla="*/ 0 w 22"/>
                <a:gd name="T7" fmla="*/ 22 h 28"/>
                <a:gd name="T8" fmla="*/ 8 w 22"/>
                <a:gd name="T9" fmla="*/ 18 h 28"/>
                <a:gd name="T10" fmla="*/ 22 w 22"/>
                <a:gd name="T1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8">
                  <a:moveTo>
                    <a:pt x="22" y="28"/>
                  </a:moveTo>
                  <a:lnTo>
                    <a:pt x="18" y="16"/>
                  </a:lnTo>
                  <a:lnTo>
                    <a:pt x="2" y="0"/>
                  </a:lnTo>
                  <a:lnTo>
                    <a:pt x="0" y="22"/>
                  </a:lnTo>
                  <a:lnTo>
                    <a:pt x="8" y="18"/>
                  </a:lnTo>
                  <a:lnTo>
                    <a:pt x="22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90" name="Freeform 90"/>
            <p:cNvSpPr>
              <a:spLocks/>
            </p:cNvSpPr>
            <p:nvPr userDrawn="1"/>
          </p:nvSpPr>
          <p:spPr bwMode="black">
            <a:xfrm>
              <a:off x="7446963" y="2765425"/>
              <a:ext cx="12700" cy="19050"/>
            </a:xfrm>
            <a:custGeom>
              <a:avLst/>
              <a:gdLst>
                <a:gd name="T0" fmla="*/ 4 w 8"/>
                <a:gd name="T1" fmla="*/ 0 h 12"/>
                <a:gd name="T2" fmla="*/ 0 w 8"/>
                <a:gd name="T3" fmla="*/ 4 h 12"/>
                <a:gd name="T4" fmla="*/ 0 w 8"/>
                <a:gd name="T5" fmla="*/ 10 h 12"/>
                <a:gd name="T6" fmla="*/ 6 w 8"/>
                <a:gd name="T7" fmla="*/ 12 h 12"/>
                <a:gd name="T8" fmla="*/ 8 w 8"/>
                <a:gd name="T9" fmla="*/ 2 h 12"/>
                <a:gd name="T10" fmla="*/ 4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4" y="0"/>
                  </a:moveTo>
                  <a:lnTo>
                    <a:pt x="0" y="4"/>
                  </a:lnTo>
                  <a:lnTo>
                    <a:pt x="0" y="10"/>
                  </a:lnTo>
                  <a:lnTo>
                    <a:pt x="6" y="12"/>
                  </a:lnTo>
                  <a:lnTo>
                    <a:pt x="8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91" name="Freeform 91"/>
            <p:cNvSpPr>
              <a:spLocks/>
            </p:cNvSpPr>
            <p:nvPr userDrawn="1"/>
          </p:nvSpPr>
          <p:spPr bwMode="black">
            <a:xfrm>
              <a:off x="7443788" y="2682875"/>
              <a:ext cx="12700" cy="22225"/>
            </a:xfrm>
            <a:custGeom>
              <a:avLst/>
              <a:gdLst>
                <a:gd name="T0" fmla="*/ 2 w 8"/>
                <a:gd name="T1" fmla="*/ 14 h 14"/>
                <a:gd name="T2" fmla="*/ 8 w 8"/>
                <a:gd name="T3" fmla="*/ 14 h 14"/>
                <a:gd name="T4" fmla="*/ 8 w 8"/>
                <a:gd name="T5" fmla="*/ 0 h 14"/>
                <a:gd name="T6" fmla="*/ 0 w 8"/>
                <a:gd name="T7" fmla="*/ 8 h 14"/>
                <a:gd name="T8" fmla="*/ 2 w 8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4">
                  <a:moveTo>
                    <a:pt x="2" y="14"/>
                  </a:moveTo>
                  <a:lnTo>
                    <a:pt x="8" y="14"/>
                  </a:lnTo>
                  <a:lnTo>
                    <a:pt x="8" y="0"/>
                  </a:lnTo>
                  <a:lnTo>
                    <a:pt x="0" y="8"/>
                  </a:lnTo>
                  <a:lnTo>
                    <a:pt x="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92" name="Freeform 92"/>
            <p:cNvSpPr>
              <a:spLocks/>
            </p:cNvSpPr>
            <p:nvPr userDrawn="1"/>
          </p:nvSpPr>
          <p:spPr bwMode="black">
            <a:xfrm>
              <a:off x="7380288" y="2578100"/>
              <a:ext cx="212725" cy="409575"/>
            </a:xfrm>
            <a:custGeom>
              <a:avLst/>
              <a:gdLst>
                <a:gd name="T0" fmla="*/ 18 w 134"/>
                <a:gd name="T1" fmla="*/ 90 h 258"/>
                <a:gd name="T2" fmla="*/ 8 w 134"/>
                <a:gd name="T3" fmla="*/ 102 h 258"/>
                <a:gd name="T4" fmla="*/ 30 w 134"/>
                <a:gd name="T5" fmla="*/ 132 h 258"/>
                <a:gd name="T6" fmla="*/ 30 w 134"/>
                <a:gd name="T7" fmla="*/ 102 h 258"/>
                <a:gd name="T8" fmla="*/ 44 w 134"/>
                <a:gd name="T9" fmla="*/ 98 h 258"/>
                <a:gd name="T10" fmla="*/ 42 w 134"/>
                <a:gd name="T11" fmla="*/ 108 h 258"/>
                <a:gd name="T12" fmla="*/ 64 w 134"/>
                <a:gd name="T13" fmla="*/ 116 h 258"/>
                <a:gd name="T14" fmla="*/ 78 w 134"/>
                <a:gd name="T15" fmla="*/ 116 h 258"/>
                <a:gd name="T16" fmla="*/ 86 w 134"/>
                <a:gd name="T17" fmla="*/ 120 h 258"/>
                <a:gd name="T18" fmla="*/ 90 w 134"/>
                <a:gd name="T19" fmla="*/ 156 h 258"/>
                <a:gd name="T20" fmla="*/ 86 w 134"/>
                <a:gd name="T21" fmla="*/ 164 h 258"/>
                <a:gd name="T22" fmla="*/ 86 w 134"/>
                <a:gd name="T23" fmla="*/ 146 h 258"/>
                <a:gd name="T24" fmla="*/ 76 w 134"/>
                <a:gd name="T25" fmla="*/ 156 h 258"/>
                <a:gd name="T26" fmla="*/ 66 w 134"/>
                <a:gd name="T27" fmla="*/ 148 h 258"/>
                <a:gd name="T28" fmla="*/ 42 w 134"/>
                <a:gd name="T29" fmla="*/ 130 h 258"/>
                <a:gd name="T30" fmla="*/ 58 w 134"/>
                <a:gd name="T31" fmla="*/ 168 h 258"/>
                <a:gd name="T32" fmla="*/ 66 w 134"/>
                <a:gd name="T33" fmla="*/ 192 h 258"/>
                <a:gd name="T34" fmla="*/ 78 w 134"/>
                <a:gd name="T35" fmla="*/ 174 h 258"/>
                <a:gd name="T36" fmla="*/ 98 w 134"/>
                <a:gd name="T37" fmla="*/ 168 h 258"/>
                <a:gd name="T38" fmla="*/ 110 w 134"/>
                <a:gd name="T39" fmla="*/ 168 h 258"/>
                <a:gd name="T40" fmla="*/ 110 w 134"/>
                <a:gd name="T41" fmla="*/ 166 h 258"/>
                <a:gd name="T42" fmla="*/ 108 w 134"/>
                <a:gd name="T43" fmla="*/ 186 h 258"/>
                <a:gd name="T44" fmla="*/ 86 w 134"/>
                <a:gd name="T45" fmla="*/ 196 h 258"/>
                <a:gd name="T46" fmla="*/ 82 w 134"/>
                <a:gd name="T47" fmla="*/ 194 h 258"/>
                <a:gd name="T48" fmla="*/ 50 w 134"/>
                <a:gd name="T49" fmla="*/ 206 h 258"/>
                <a:gd name="T50" fmla="*/ 52 w 134"/>
                <a:gd name="T51" fmla="*/ 230 h 258"/>
                <a:gd name="T52" fmla="*/ 60 w 134"/>
                <a:gd name="T53" fmla="*/ 226 h 258"/>
                <a:gd name="T54" fmla="*/ 78 w 134"/>
                <a:gd name="T55" fmla="*/ 214 h 258"/>
                <a:gd name="T56" fmla="*/ 86 w 134"/>
                <a:gd name="T57" fmla="*/ 240 h 258"/>
                <a:gd name="T58" fmla="*/ 110 w 134"/>
                <a:gd name="T59" fmla="*/ 258 h 258"/>
                <a:gd name="T60" fmla="*/ 114 w 134"/>
                <a:gd name="T61" fmla="*/ 230 h 258"/>
                <a:gd name="T62" fmla="*/ 134 w 134"/>
                <a:gd name="T63" fmla="*/ 218 h 258"/>
                <a:gd name="T64" fmla="*/ 130 w 134"/>
                <a:gd name="T65" fmla="*/ 194 h 258"/>
                <a:gd name="T66" fmla="*/ 118 w 134"/>
                <a:gd name="T67" fmla="*/ 172 h 258"/>
                <a:gd name="T68" fmla="*/ 118 w 134"/>
                <a:gd name="T69" fmla="*/ 150 h 258"/>
                <a:gd name="T70" fmla="*/ 108 w 134"/>
                <a:gd name="T71" fmla="*/ 120 h 258"/>
                <a:gd name="T72" fmla="*/ 84 w 134"/>
                <a:gd name="T73" fmla="*/ 108 h 258"/>
                <a:gd name="T74" fmla="*/ 86 w 134"/>
                <a:gd name="T75" fmla="*/ 98 h 258"/>
                <a:gd name="T76" fmla="*/ 60 w 134"/>
                <a:gd name="T77" fmla="*/ 84 h 258"/>
                <a:gd name="T78" fmla="*/ 46 w 134"/>
                <a:gd name="T79" fmla="*/ 92 h 258"/>
                <a:gd name="T80" fmla="*/ 42 w 134"/>
                <a:gd name="T81" fmla="*/ 58 h 258"/>
                <a:gd name="T82" fmla="*/ 52 w 134"/>
                <a:gd name="T83" fmla="*/ 24 h 258"/>
                <a:gd name="T84" fmla="*/ 44 w 134"/>
                <a:gd name="T85" fmla="*/ 6 h 258"/>
                <a:gd name="T86" fmla="*/ 18 w 134"/>
                <a:gd name="T87" fmla="*/ 4 h 258"/>
                <a:gd name="T88" fmla="*/ 8 w 134"/>
                <a:gd name="T89" fmla="*/ 74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4" h="258">
                  <a:moveTo>
                    <a:pt x="8" y="74"/>
                  </a:moveTo>
                  <a:lnTo>
                    <a:pt x="18" y="90"/>
                  </a:lnTo>
                  <a:lnTo>
                    <a:pt x="18" y="90"/>
                  </a:lnTo>
                  <a:lnTo>
                    <a:pt x="20" y="100"/>
                  </a:lnTo>
                  <a:lnTo>
                    <a:pt x="26" y="102"/>
                  </a:lnTo>
                  <a:lnTo>
                    <a:pt x="8" y="102"/>
                  </a:lnTo>
                  <a:lnTo>
                    <a:pt x="14" y="106"/>
                  </a:lnTo>
                  <a:lnTo>
                    <a:pt x="18" y="110"/>
                  </a:lnTo>
                  <a:lnTo>
                    <a:pt x="30" y="132"/>
                  </a:lnTo>
                  <a:lnTo>
                    <a:pt x="38" y="126"/>
                  </a:lnTo>
                  <a:lnTo>
                    <a:pt x="38" y="108"/>
                  </a:lnTo>
                  <a:lnTo>
                    <a:pt x="30" y="102"/>
                  </a:lnTo>
                  <a:lnTo>
                    <a:pt x="34" y="102"/>
                  </a:lnTo>
                  <a:lnTo>
                    <a:pt x="40" y="98"/>
                  </a:lnTo>
                  <a:lnTo>
                    <a:pt x="44" y="98"/>
                  </a:lnTo>
                  <a:lnTo>
                    <a:pt x="48" y="102"/>
                  </a:lnTo>
                  <a:lnTo>
                    <a:pt x="38" y="100"/>
                  </a:lnTo>
                  <a:lnTo>
                    <a:pt x="42" y="108"/>
                  </a:lnTo>
                  <a:lnTo>
                    <a:pt x="50" y="114"/>
                  </a:lnTo>
                  <a:lnTo>
                    <a:pt x="50" y="104"/>
                  </a:lnTo>
                  <a:lnTo>
                    <a:pt x="64" y="116"/>
                  </a:lnTo>
                  <a:lnTo>
                    <a:pt x="58" y="100"/>
                  </a:lnTo>
                  <a:lnTo>
                    <a:pt x="70" y="112"/>
                  </a:lnTo>
                  <a:lnTo>
                    <a:pt x="78" y="116"/>
                  </a:lnTo>
                  <a:lnTo>
                    <a:pt x="78" y="116"/>
                  </a:lnTo>
                  <a:lnTo>
                    <a:pt x="84" y="128"/>
                  </a:lnTo>
                  <a:lnTo>
                    <a:pt x="86" y="120"/>
                  </a:lnTo>
                  <a:lnTo>
                    <a:pt x="100" y="144"/>
                  </a:lnTo>
                  <a:lnTo>
                    <a:pt x="86" y="138"/>
                  </a:lnTo>
                  <a:lnTo>
                    <a:pt x="90" y="156"/>
                  </a:lnTo>
                  <a:lnTo>
                    <a:pt x="94" y="156"/>
                  </a:lnTo>
                  <a:lnTo>
                    <a:pt x="96" y="166"/>
                  </a:lnTo>
                  <a:lnTo>
                    <a:pt x="86" y="164"/>
                  </a:lnTo>
                  <a:lnTo>
                    <a:pt x="84" y="166"/>
                  </a:lnTo>
                  <a:lnTo>
                    <a:pt x="86" y="162"/>
                  </a:lnTo>
                  <a:lnTo>
                    <a:pt x="86" y="146"/>
                  </a:lnTo>
                  <a:lnTo>
                    <a:pt x="82" y="146"/>
                  </a:lnTo>
                  <a:lnTo>
                    <a:pt x="76" y="158"/>
                  </a:lnTo>
                  <a:lnTo>
                    <a:pt x="76" y="156"/>
                  </a:lnTo>
                  <a:lnTo>
                    <a:pt x="76" y="152"/>
                  </a:lnTo>
                  <a:lnTo>
                    <a:pt x="66" y="148"/>
                  </a:lnTo>
                  <a:lnTo>
                    <a:pt x="66" y="148"/>
                  </a:lnTo>
                  <a:lnTo>
                    <a:pt x="70" y="138"/>
                  </a:lnTo>
                  <a:lnTo>
                    <a:pt x="56" y="136"/>
                  </a:lnTo>
                  <a:lnTo>
                    <a:pt x="42" y="130"/>
                  </a:lnTo>
                  <a:lnTo>
                    <a:pt x="42" y="166"/>
                  </a:lnTo>
                  <a:lnTo>
                    <a:pt x="60" y="154"/>
                  </a:lnTo>
                  <a:lnTo>
                    <a:pt x="58" y="168"/>
                  </a:lnTo>
                  <a:lnTo>
                    <a:pt x="52" y="168"/>
                  </a:lnTo>
                  <a:lnTo>
                    <a:pt x="52" y="176"/>
                  </a:lnTo>
                  <a:lnTo>
                    <a:pt x="66" y="192"/>
                  </a:lnTo>
                  <a:lnTo>
                    <a:pt x="70" y="188"/>
                  </a:lnTo>
                  <a:lnTo>
                    <a:pt x="70" y="188"/>
                  </a:lnTo>
                  <a:lnTo>
                    <a:pt x="78" y="174"/>
                  </a:lnTo>
                  <a:lnTo>
                    <a:pt x="80" y="180"/>
                  </a:lnTo>
                  <a:lnTo>
                    <a:pt x="96" y="178"/>
                  </a:lnTo>
                  <a:lnTo>
                    <a:pt x="98" y="168"/>
                  </a:lnTo>
                  <a:lnTo>
                    <a:pt x="102" y="176"/>
                  </a:lnTo>
                  <a:lnTo>
                    <a:pt x="104" y="168"/>
                  </a:lnTo>
                  <a:lnTo>
                    <a:pt x="110" y="168"/>
                  </a:lnTo>
                  <a:lnTo>
                    <a:pt x="106" y="150"/>
                  </a:lnTo>
                  <a:lnTo>
                    <a:pt x="118" y="154"/>
                  </a:lnTo>
                  <a:lnTo>
                    <a:pt x="110" y="166"/>
                  </a:lnTo>
                  <a:lnTo>
                    <a:pt x="112" y="172"/>
                  </a:lnTo>
                  <a:lnTo>
                    <a:pt x="108" y="172"/>
                  </a:lnTo>
                  <a:lnTo>
                    <a:pt x="108" y="186"/>
                  </a:lnTo>
                  <a:lnTo>
                    <a:pt x="96" y="188"/>
                  </a:lnTo>
                  <a:lnTo>
                    <a:pt x="94" y="196"/>
                  </a:lnTo>
                  <a:lnTo>
                    <a:pt x="86" y="196"/>
                  </a:lnTo>
                  <a:lnTo>
                    <a:pt x="84" y="202"/>
                  </a:lnTo>
                  <a:lnTo>
                    <a:pt x="80" y="204"/>
                  </a:lnTo>
                  <a:lnTo>
                    <a:pt x="82" y="194"/>
                  </a:lnTo>
                  <a:lnTo>
                    <a:pt x="72" y="192"/>
                  </a:lnTo>
                  <a:lnTo>
                    <a:pt x="62" y="202"/>
                  </a:lnTo>
                  <a:lnTo>
                    <a:pt x="50" y="206"/>
                  </a:lnTo>
                  <a:lnTo>
                    <a:pt x="42" y="224"/>
                  </a:lnTo>
                  <a:lnTo>
                    <a:pt x="44" y="230"/>
                  </a:lnTo>
                  <a:lnTo>
                    <a:pt x="52" y="230"/>
                  </a:lnTo>
                  <a:lnTo>
                    <a:pt x="60" y="216"/>
                  </a:lnTo>
                  <a:lnTo>
                    <a:pt x="60" y="216"/>
                  </a:lnTo>
                  <a:lnTo>
                    <a:pt x="60" y="226"/>
                  </a:lnTo>
                  <a:lnTo>
                    <a:pt x="68" y="218"/>
                  </a:lnTo>
                  <a:lnTo>
                    <a:pt x="72" y="222"/>
                  </a:lnTo>
                  <a:lnTo>
                    <a:pt x="78" y="214"/>
                  </a:lnTo>
                  <a:lnTo>
                    <a:pt x="84" y="218"/>
                  </a:lnTo>
                  <a:lnTo>
                    <a:pt x="80" y="226"/>
                  </a:lnTo>
                  <a:lnTo>
                    <a:pt x="86" y="240"/>
                  </a:lnTo>
                  <a:lnTo>
                    <a:pt x="100" y="250"/>
                  </a:lnTo>
                  <a:lnTo>
                    <a:pt x="106" y="248"/>
                  </a:lnTo>
                  <a:lnTo>
                    <a:pt x="110" y="258"/>
                  </a:lnTo>
                  <a:lnTo>
                    <a:pt x="118" y="242"/>
                  </a:lnTo>
                  <a:lnTo>
                    <a:pt x="112" y="232"/>
                  </a:lnTo>
                  <a:lnTo>
                    <a:pt x="114" y="230"/>
                  </a:lnTo>
                  <a:lnTo>
                    <a:pt x="118" y="224"/>
                  </a:lnTo>
                  <a:lnTo>
                    <a:pt x="126" y="248"/>
                  </a:lnTo>
                  <a:lnTo>
                    <a:pt x="134" y="218"/>
                  </a:lnTo>
                  <a:lnTo>
                    <a:pt x="128" y="198"/>
                  </a:lnTo>
                  <a:lnTo>
                    <a:pt x="128" y="196"/>
                  </a:lnTo>
                  <a:lnTo>
                    <a:pt x="130" y="194"/>
                  </a:lnTo>
                  <a:lnTo>
                    <a:pt x="126" y="184"/>
                  </a:lnTo>
                  <a:lnTo>
                    <a:pt x="116" y="172"/>
                  </a:lnTo>
                  <a:lnTo>
                    <a:pt x="118" y="172"/>
                  </a:lnTo>
                  <a:lnTo>
                    <a:pt x="118" y="154"/>
                  </a:lnTo>
                  <a:lnTo>
                    <a:pt x="120" y="154"/>
                  </a:lnTo>
                  <a:lnTo>
                    <a:pt x="118" y="150"/>
                  </a:lnTo>
                  <a:lnTo>
                    <a:pt x="114" y="138"/>
                  </a:lnTo>
                  <a:lnTo>
                    <a:pt x="114" y="126"/>
                  </a:lnTo>
                  <a:lnTo>
                    <a:pt x="108" y="120"/>
                  </a:lnTo>
                  <a:lnTo>
                    <a:pt x="86" y="120"/>
                  </a:lnTo>
                  <a:lnTo>
                    <a:pt x="88" y="112"/>
                  </a:lnTo>
                  <a:lnTo>
                    <a:pt x="84" y="108"/>
                  </a:lnTo>
                  <a:lnTo>
                    <a:pt x="84" y="106"/>
                  </a:lnTo>
                  <a:lnTo>
                    <a:pt x="80" y="102"/>
                  </a:lnTo>
                  <a:lnTo>
                    <a:pt x="86" y="98"/>
                  </a:lnTo>
                  <a:lnTo>
                    <a:pt x="68" y="90"/>
                  </a:lnTo>
                  <a:lnTo>
                    <a:pt x="66" y="94"/>
                  </a:lnTo>
                  <a:lnTo>
                    <a:pt x="60" y="84"/>
                  </a:lnTo>
                  <a:lnTo>
                    <a:pt x="48" y="88"/>
                  </a:lnTo>
                  <a:lnTo>
                    <a:pt x="48" y="92"/>
                  </a:lnTo>
                  <a:lnTo>
                    <a:pt x="46" y="92"/>
                  </a:lnTo>
                  <a:lnTo>
                    <a:pt x="42" y="86"/>
                  </a:lnTo>
                  <a:lnTo>
                    <a:pt x="38" y="68"/>
                  </a:lnTo>
                  <a:lnTo>
                    <a:pt x="42" y="58"/>
                  </a:lnTo>
                  <a:lnTo>
                    <a:pt x="50" y="54"/>
                  </a:lnTo>
                  <a:lnTo>
                    <a:pt x="58" y="36"/>
                  </a:lnTo>
                  <a:lnTo>
                    <a:pt x="52" y="24"/>
                  </a:lnTo>
                  <a:lnTo>
                    <a:pt x="52" y="6"/>
                  </a:lnTo>
                  <a:lnTo>
                    <a:pt x="46" y="0"/>
                  </a:lnTo>
                  <a:lnTo>
                    <a:pt x="44" y="6"/>
                  </a:lnTo>
                  <a:lnTo>
                    <a:pt x="40" y="6"/>
                  </a:lnTo>
                  <a:lnTo>
                    <a:pt x="20" y="0"/>
                  </a:lnTo>
                  <a:lnTo>
                    <a:pt x="18" y="4"/>
                  </a:lnTo>
                  <a:lnTo>
                    <a:pt x="12" y="50"/>
                  </a:lnTo>
                  <a:lnTo>
                    <a:pt x="0" y="48"/>
                  </a:lnTo>
                  <a:lnTo>
                    <a:pt x="8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93" name="Freeform 93"/>
            <p:cNvSpPr>
              <a:spLocks/>
            </p:cNvSpPr>
            <p:nvPr userDrawn="1"/>
          </p:nvSpPr>
          <p:spPr bwMode="black">
            <a:xfrm>
              <a:off x="7389813" y="2365375"/>
              <a:ext cx="60325" cy="120650"/>
            </a:xfrm>
            <a:custGeom>
              <a:avLst/>
              <a:gdLst>
                <a:gd name="T0" fmla="*/ 38 w 38"/>
                <a:gd name="T1" fmla="*/ 16 h 76"/>
                <a:gd name="T2" fmla="*/ 38 w 38"/>
                <a:gd name="T3" fmla="*/ 6 h 76"/>
                <a:gd name="T4" fmla="*/ 28 w 38"/>
                <a:gd name="T5" fmla="*/ 0 h 76"/>
                <a:gd name="T6" fmla="*/ 18 w 38"/>
                <a:gd name="T7" fmla="*/ 4 h 76"/>
                <a:gd name="T8" fmla="*/ 0 w 38"/>
                <a:gd name="T9" fmla="*/ 36 h 76"/>
                <a:gd name="T10" fmla="*/ 2 w 38"/>
                <a:gd name="T11" fmla="*/ 54 h 76"/>
                <a:gd name="T12" fmla="*/ 18 w 38"/>
                <a:gd name="T13" fmla="*/ 76 h 76"/>
                <a:gd name="T14" fmla="*/ 38 w 38"/>
                <a:gd name="T15" fmla="*/ 1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76">
                  <a:moveTo>
                    <a:pt x="38" y="16"/>
                  </a:moveTo>
                  <a:lnTo>
                    <a:pt x="38" y="6"/>
                  </a:lnTo>
                  <a:lnTo>
                    <a:pt x="28" y="0"/>
                  </a:lnTo>
                  <a:lnTo>
                    <a:pt x="18" y="4"/>
                  </a:lnTo>
                  <a:lnTo>
                    <a:pt x="0" y="36"/>
                  </a:lnTo>
                  <a:lnTo>
                    <a:pt x="2" y="54"/>
                  </a:lnTo>
                  <a:lnTo>
                    <a:pt x="18" y="76"/>
                  </a:lnTo>
                  <a:lnTo>
                    <a:pt x="38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94" name="Freeform 94"/>
            <p:cNvSpPr>
              <a:spLocks/>
            </p:cNvSpPr>
            <p:nvPr userDrawn="1"/>
          </p:nvSpPr>
          <p:spPr bwMode="black">
            <a:xfrm>
              <a:off x="7983538" y="1619250"/>
              <a:ext cx="203200" cy="177800"/>
            </a:xfrm>
            <a:custGeom>
              <a:avLst/>
              <a:gdLst>
                <a:gd name="T0" fmla="*/ 10 w 128"/>
                <a:gd name="T1" fmla="*/ 70 h 112"/>
                <a:gd name="T2" fmla="*/ 0 w 128"/>
                <a:gd name="T3" fmla="*/ 78 h 112"/>
                <a:gd name="T4" fmla="*/ 0 w 128"/>
                <a:gd name="T5" fmla="*/ 88 h 112"/>
                <a:gd name="T6" fmla="*/ 6 w 128"/>
                <a:gd name="T7" fmla="*/ 94 h 112"/>
                <a:gd name="T8" fmla="*/ 4 w 128"/>
                <a:gd name="T9" fmla="*/ 112 h 112"/>
                <a:gd name="T10" fmla="*/ 32 w 128"/>
                <a:gd name="T11" fmla="*/ 98 h 112"/>
                <a:gd name="T12" fmla="*/ 16 w 128"/>
                <a:gd name="T13" fmla="*/ 88 h 112"/>
                <a:gd name="T14" fmla="*/ 14 w 128"/>
                <a:gd name="T15" fmla="*/ 86 h 112"/>
                <a:gd name="T16" fmla="*/ 16 w 128"/>
                <a:gd name="T17" fmla="*/ 84 h 112"/>
                <a:gd name="T18" fmla="*/ 28 w 128"/>
                <a:gd name="T19" fmla="*/ 86 h 112"/>
                <a:gd name="T20" fmla="*/ 40 w 128"/>
                <a:gd name="T21" fmla="*/ 82 h 112"/>
                <a:gd name="T22" fmla="*/ 66 w 128"/>
                <a:gd name="T23" fmla="*/ 98 h 112"/>
                <a:gd name="T24" fmla="*/ 80 w 128"/>
                <a:gd name="T25" fmla="*/ 76 h 112"/>
                <a:gd name="T26" fmla="*/ 114 w 128"/>
                <a:gd name="T27" fmla="*/ 64 h 112"/>
                <a:gd name="T28" fmla="*/ 122 w 128"/>
                <a:gd name="T29" fmla="*/ 54 h 112"/>
                <a:gd name="T30" fmla="*/ 108 w 128"/>
                <a:gd name="T31" fmla="*/ 56 h 112"/>
                <a:gd name="T32" fmla="*/ 104 w 128"/>
                <a:gd name="T33" fmla="*/ 48 h 112"/>
                <a:gd name="T34" fmla="*/ 106 w 128"/>
                <a:gd name="T35" fmla="*/ 46 h 112"/>
                <a:gd name="T36" fmla="*/ 108 w 128"/>
                <a:gd name="T37" fmla="*/ 56 h 112"/>
                <a:gd name="T38" fmla="*/ 128 w 128"/>
                <a:gd name="T39" fmla="*/ 34 h 112"/>
                <a:gd name="T40" fmla="*/ 122 w 128"/>
                <a:gd name="T41" fmla="*/ 26 h 112"/>
                <a:gd name="T42" fmla="*/ 106 w 128"/>
                <a:gd name="T43" fmla="*/ 44 h 112"/>
                <a:gd name="T44" fmla="*/ 112 w 128"/>
                <a:gd name="T45" fmla="*/ 30 h 112"/>
                <a:gd name="T46" fmla="*/ 98 w 128"/>
                <a:gd name="T47" fmla="*/ 38 h 112"/>
                <a:gd name="T48" fmla="*/ 92 w 128"/>
                <a:gd name="T49" fmla="*/ 42 h 112"/>
                <a:gd name="T50" fmla="*/ 72 w 128"/>
                <a:gd name="T51" fmla="*/ 34 h 112"/>
                <a:gd name="T52" fmla="*/ 40 w 128"/>
                <a:gd name="T53" fmla="*/ 0 h 112"/>
                <a:gd name="T54" fmla="*/ 34 w 128"/>
                <a:gd name="T55" fmla="*/ 8 h 112"/>
                <a:gd name="T56" fmla="*/ 36 w 128"/>
                <a:gd name="T57" fmla="*/ 22 h 112"/>
                <a:gd name="T58" fmla="*/ 34 w 128"/>
                <a:gd name="T59" fmla="*/ 40 h 112"/>
                <a:gd name="T60" fmla="*/ 30 w 128"/>
                <a:gd name="T61" fmla="*/ 48 h 112"/>
                <a:gd name="T62" fmla="*/ 30 w 128"/>
                <a:gd name="T63" fmla="*/ 56 h 112"/>
                <a:gd name="T64" fmla="*/ 28 w 128"/>
                <a:gd name="T65" fmla="*/ 60 h 112"/>
                <a:gd name="T66" fmla="*/ 10 w 128"/>
                <a:gd name="T67" fmla="*/ 58 h 112"/>
                <a:gd name="T68" fmla="*/ 10 w 128"/>
                <a:gd name="T69" fmla="*/ 7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8" h="112">
                  <a:moveTo>
                    <a:pt x="10" y="70"/>
                  </a:moveTo>
                  <a:lnTo>
                    <a:pt x="0" y="78"/>
                  </a:lnTo>
                  <a:lnTo>
                    <a:pt x="0" y="88"/>
                  </a:lnTo>
                  <a:lnTo>
                    <a:pt x="6" y="94"/>
                  </a:lnTo>
                  <a:lnTo>
                    <a:pt x="4" y="112"/>
                  </a:lnTo>
                  <a:lnTo>
                    <a:pt x="32" y="98"/>
                  </a:lnTo>
                  <a:lnTo>
                    <a:pt x="16" y="88"/>
                  </a:lnTo>
                  <a:lnTo>
                    <a:pt x="14" y="86"/>
                  </a:lnTo>
                  <a:lnTo>
                    <a:pt x="16" y="84"/>
                  </a:lnTo>
                  <a:lnTo>
                    <a:pt x="28" y="86"/>
                  </a:lnTo>
                  <a:lnTo>
                    <a:pt x="40" y="82"/>
                  </a:lnTo>
                  <a:lnTo>
                    <a:pt x="66" y="98"/>
                  </a:lnTo>
                  <a:lnTo>
                    <a:pt x="80" y="76"/>
                  </a:lnTo>
                  <a:lnTo>
                    <a:pt x="114" y="64"/>
                  </a:lnTo>
                  <a:lnTo>
                    <a:pt x="122" y="54"/>
                  </a:lnTo>
                  <a:lnTo>
                    <a:pt x="108" y="56"/>
                  </a:lnTo>
                  <a:lnTo>
                    <a:pt x="104" y="48"/>
                  </a:lnTo>
                  <a:lnTo>
                    <a:pt x="106" y="46"/>
                  </a:lnTo>
                  <a:lnTo>
                    <a:pt x="108" y="56"/>
                  </a:lnTo>
                  <a:lnTo>
                    <a:pt x="128" y="34"/>
                  </a:lnTo>
                  <a:lnTo>
                    <a:pt x="122" y="26"/>
                  </a:lnTo>
                  <a:lnTo>
                    <a:pt x="106" y="44"/>
                  </a:lnTo>
                  <a:lnTo>
                    <a:pt x="112" y="30"/>
                  </a:lnTo>
                  <a:lnTo>
                    <a:pt x="98" y="38"/>
                  </a:lnTo>
                  <a:lnTo>
                    <a:pt x="92" y="42"/>
                  </a:lnTo>
                  <a:lnTo>
                    <a:pt x="72" y="34"/>
                  </a:lnTo>
                  <a:lnTo>
                    <a:pt x="40" y="0"/>
                  </a:lnTo>
                  <a:lnTo>
                    <a:pt x="34" y="8"/>
                  </a:lnTo>
                  <a:lnTo>
                    <a:pt x="36" y="22"/>
                  </a:lnTo>
                  <a:lnTo>
                    <a:pt x="34" y="40"/>
                  </a:lnTo>
                  <a:lnTo>
                    <a:pt x="30" y="48"/>
                  </a:lnTo>
                  <a:lnTo>
                    <a:pt x="30" y="56"/>
                  </a:lnTo>
                  <a:lnTo>
                    <a:pt x="28" y="60"/>
                  </a:lnTo>
                  <a:lnTo>
                    <a:pt x="10" y="58"/>
                  </a:lnTo>
                  <a:lnTo>
                    <a:pt x="10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95" name="Freeform 95"/>
            <p:cNvSpPr>
              <a:spLocks/>
            </p:cNvSpPr>
            <p:nvPr userDrawn="1"/>
          </p:nvSpPr>
          <p:spPr bwMode="black">
            <a:xfrm>
              <a:off x="7669213" y="2257425"/>
              <a:ext cx="12700" cy="25400"/>
            </a:xfrm>
            <a:custGeom>
              <a:avLst/>
              <a:gdLst>
                <a:gd name="T0" fmla="*/ 0 w 8"/>
                <a:gd name="T1" fmla="*/ 16 h 16"/>
                <a:gd name="T2" fmla="*/ 8 w 8"/>
                <a:gd name="T3" fmla="*/ 4 h 16"/>
                <a:gd name="T4" fmla="*/ 6 w 8"/>
                <a:gd name="T5" fmla="*/ 0 h 16"/>
                <a:gd name="T6" fmla="*/ 0 w 8"/>
                <a:gd name="T7" fmla="*/ 2 h 16"/>
                <a:gd name="T8" fmla="*/ 0 w 8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0" y="16"/>
                  </a:moveTo>
                  <a:lnTo>
                    <a:pt x="8" y="4"/>
                  </a:lnTo>
                  <a:lnTo>
                    <a:pt x="6" y="0"/>
                  </a:lnTo>
                  <a:lnTo>
                    <a:pt x="0" y="2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96" name="Freeform 96"/>
            <p:cNvSpPr>
              <a:spLocks/>
            </p:cNvSpPr>
            <p:nvPr userDrawn="1"/>
          </p:nvSpPr>
          <p:spPr bwMode="black">
            <a:xfrm>
              <a:off x="7618413" y="2311400"/>
              <a:ext cx="22225" cy="31750"/>
            </a:xfrm>
            <a:custGeom>
              <a:avLst/>
              <a:gdLst>
                <a:gd name="T0" fmla="*/ 2 w 14"/>
                <a:gd name="T1" fmla="*/ 10 h 20"/>
                <a:gd name="T2" fmla="*/ 0 w 14"/>
                <a:gd name="T3" fmla="*/ 18 h 20"/>
                <a:gd name="T4" fmla="*/ 6 w 14"/>
                <a:gd name="T5" fmla="*/ 20 h 20"/>
                <a:gd name="T6" fmla="*/ 14 w 14"/>
                <a:gd name="T7" fmla="*/ 4 h 20"/>
                <a:gd name="T8" fmla="*/ 10 w 14"/>
                <a:gd name="T9" fmla="*/ 0 h 20"/>
                <a:gd name="T10" fmla="*/ 2 w 14"/>
                <a:gd name="T11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0">
                  <a:moveTo>
                    <a:pt x="2" y="10"/>
                  </a:moveTo>
                  <a:lnTo>
                    <a:pt x="0" y="18"/>
                  </a:lnTo>
                  <a:lnTo>
                    <a:pt x="6" y="20"/>
                  </a:lnTo>
                  <a:lnTo>
                    <a:pt x="14" y="4"/>
                  </a:lnTo>
                  <a:lnTo>
                    <a:pt x="10" y="0"/>
                  </a:lnTo>
                  <a:lnTo>
                    <a:pt x="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97" name="Freeform 97"/>
            <p:cNvSpPr>
              <a:spLocks/>
            </p:cNvSpPr>
            <p:nvPr userDrawn="1"/>
          </p:nvSpPr>
          <p:spPr bwMode="black">
            <a:xfrm>
              <a:off x="7500938" y="2387600"/>
              <a:ext cx="15875" cy="19050"/>
            </a:xfrm>
            <a:custGeom>
              <a:avLst/>
              <a:gdLst>
                <a:gd name="T0" fmla="*/ 0 w 10"/>
                <a:gd name="T1" fmla="*/ 12 h 12"/>
                <a:gd name="T2" fmla="*/ 10 w 10"/>
                <a:gd name="T3" fmla="*/ 10 h 12"/>
                <a:gd name="T4" fmla="*/ 0 w 10"/>
                <a:gd name="T5" fmla="*/ 0 h 12"/>
                <a:gd name="T6" fmla="*/ 0 w 10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2">
                  <a:moveTo>
                    <a:pt x="0" y="12"/>
                  </a:moveTo>
                  <a:lnTo>
                    <a:pt x="10" y="1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98" name="Freeform 98"/>
            <p:cNvSpPr>
              <a:spLocks/>
            </p:cNvSpPr>
            <p:nvPr userDrawn="1"/>
          </p:nvSpPr>
          <p:spPr bwMode="black">
            <a:xfrm>
              <a:off x="7659688" y="2095500"/>
              <a:ext cx="15875" cy="28575"/>
            </a:xfrm>
            <a:custGeom>
              <a:avLst/>
              <a:gdLst>
                <a:gd name="T0" fmla="*/ 0 w 10"/>
                <a:gd name="T1" fmla="*/ 18 h 18"/>
                <a:gd name="T2" fmla="*/ 10 w 10"/>
                <a:gd name="T3" fmla="*/ 6 h 18"/>
                <a:gd name="T4" fmla="*/ 0 w 10"/>
                <a:gd name="T5" fmla="*/ 0 h 18"/>
                <a:gd name="T6" fmla="*/ 0 w 10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8">
                  <a:moveTo>
                    <a:pt x="0" y="18"/>
                  </a:moveTo>
                  <a:lnTo>
                    <a:pt x="10" y="6"/>
                  </a:lnTo>
                  <a:lnTo>
                    <a:pt x="0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99" name="Freeform 99"/>
            <p:cNvSpPr>
              <a:spLocks/>
            </p:cNvSpPr>
            <p:nvPr userDrawn="1"/>
          </p:nvSpPr>
          <p:spPr bwMode="black">
            <a:xfrm>
              <a:off x="7700963" y="2187575"/>
              <a:ext cx="19050" cy="19050"/>
            </a:xfrm>
            <a:custGeom>
              <a:avLst/>
              <a:gdLst>
                <a:gd name="T0" fmla="*/ 4 w 12"/>
                <a:gd name="T1" fmla="*/ 0 h 12"/>
                <a:gd name="T2" fmla="*/ 0 w 12"/>
                <a:gd name="T3" fmla="*/ 12 h 12"/>
                <a:gd name="T4" fmla="*/ 12 w 12"/>
                <a:gd name="T5" fmla="*/ 12 h 12"/>
                <a:gd name="T6" fmla="*/ 4 w 12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2">
                  <a:moveTo>
                    <a:pt x="4" y="0"/>
                  </a:moveTo>
                  <a:lnTo>
                    <a:pt x="0" y="12"/>
                  </a:lnTo>
                  <a:lnTo>
                    <a:pt x="12" y="12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00" name="Freeform 100"/>
            <p:cNvSpPr>
              <a:spLocks/>
            </p:cNvSpPr>
            <p:nvPr userDrawn="1"/>
          </p:nvSpPr>
          <p:spPr bwMode="black">
            <a:xfrm>
              <a:off x="7675563" y="2047875"/>
              <a:ext cx="171450" cy="136525"/>
            </a:xfrm>
            <a:custGeom>
              <a:avLst/>
              <a:gdLst>
                <a:gd name="T0" fmla="*/ 2 w 108"/>
                <a:gd name="T1" fmla="*/ 34 h 86"/>
                <a:gd name="T2" fmla="*/ 4 w 108"/>
                <a:gd name="T3" fmla="*/ 50 h 86"/>
                <a:gd name="T4" fmla="*/ 18 w 108"/>
                <a:gd name="T5" fmla="*/ 46 h 86"/>
                <a:gd name="T6" fmla="*/ 18 w 108"/>
                <a:gd name="T7" fmla="*/ 44 h 86"/>
                <a:gd name="T8" fmla="*/ 18 w 108"/>
                <a:gd name="T9" fmla="*/ 50 h 86"/>
                <a:gd name="T10" fmla="*/ 14 w 108"/>
                <a:gd name="T11" fmla="*/ 60 h 86"/>
                <a:gd name="T12" fmla="*/ 14 w 108"/>
                <a:gd name="T13" fmla="*/ 74 h 86"/>
                <a:gd name="T14" fmla="*/ 22 w 108"/>
                <a:gd name="T15" fmla="*/ 82 h 86"/>
                <a:gd name="T16" fmla="*/ 22 w 108"/>
                <a:gd name="T17" fmla="*/ 86 h 86"/>
                <a:gd name="T18" fmla="*/ 26 w 108"/>
                <a:gd name="T19" fmla="*/ 82 h 86"/>
                <a:gd name="T20" fmla="*/ 38 w 108"/>
                <a:gd name="T21" fmla="*/ 72 h 86"/>
                <a:gd name="T22" fmla="*/ 50 w 108"/>
                <a:gd name="T23" fmla="*/ 42 h 86"/>
                <a:gd name="T24" fmla="*/ 48 w 108"/>
                <a:gd name="T25" fmla="*/ 30 h 86"/>
                <a:gd name="T26" fmla="*/ 56 w 108"/>
                <a:gd name="T27" fmla="*/ 32 h 86"/>
                <a:gd name="T28" fmla="*/ 62 w 108"/>
                <a:gd name="T29" fmla="*/ 46 h 86"/>
                <a:gd name="T30" fmla="*/ 70 w 108"/>
                <a:gd name="T31" fmla="*/ 46 h 86"/>
                <a:gd name="T32" fmla="*/ 78 w 108"/>
                <a:gd name="T33" fmla="*/ 30 h 86"/>
                <a:gd name="T34" fmla="*/ 92 w 108"/>
                <a:gd name="T35" fmla="*/ 34 h 86"/>
                <a:gd name="T36" fmla="*/ 102 w 108"/>
                <a:gd name="T37" fmla="*/ 20 h 86"/>
                <a:gd name="T38" fmla="*/ 100 w 108"/>
                <a:gd name="T39" fmla="*/ 12 h 86"/>
                <a:gd name="T40" fmla="*/ 106 w 108"/>
                <a:gd name="T41" fmla="*/ 10 h 86"/>
                <a:gd name="T42" fmla="*/ 108 w 108"/>
                <a:gd name="T43" fmla="*/ 2 h 86"/>
                <a:gd name="T44" fmla="*/ 104 w 108"/>
                <a:gd name="T45" fmla="*/ 0 h 86"/>
                <a:gd name="T46" fmla="*/ 98 w 108"/>
                <a:gd name="T47" fmla="*/ 8 h 86"/>
                <a:gd name="T48" fmla="*/ 86 w 108"/>
                <a:gd name="T49" fmla="*/ 2 h 86"/>
                <a:gd name="T50" fmla="*/ 74 w 108"/>
                <a:gd name="T51" fmla="*/ 12 h 86"/>
                <a:gd name="T52" fmla="*/ 64 w 108"/>
                <a:gd name="T53" fmla="*/ 12 h 86"/>
                <a:gd name="T54" fmla="*/ 48 w 108"/>
                <a:gd name="T55" fmla="*/ 30 h 86"/>
                <a:gd name="T56" fmla="*/ 44 w 108"/>
                <a:gd name="T57" fmla="*/ 30 h 86"/>
                <a:gd name="T58" fmla="*/ 46 w 108"/>
                <a:gd name="T59" fmla="*/ 20 h 86"/>
                <a:gd name="T60" fmla="*/ 34 w 108"/>
                <a:gd name="T61" fmla="*/ 22 h 86"/>
                <a:gd name="T62" fmla="*/ 26 w 108"/>
                <a:gd name="T63" fmla="*/ 12 h 86"/>
                <a:gd name="T64" fmla="*/ 2 w 108"/>
                <a:gd name="T65" fmla="*/ 30 h 86"/>
                <a:gd name="T66" fmla="*/ 2 w 108"/>
                <a:gd name="T67" fmla="*/ 30 h 86"/>
                <a:gd name="T68" fmla="*/ 2 w 108"/>
                <a:gd name="T69" fmla="*/ 30 h 86"/>
                <a:gd name="T70" fmla="*/ 0 w 108"/>
                <a:gd name="T71" fmla="*/ 32 h 86"/>
                <a:gd name="T72" fmla="*/ 2 w 108"/>
                <a:gd name="T73" fmla="*/ 3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8" h="86">
                  <a:moveTo>
                    <a:pt x="2" y="34"/>
                  </a:moveTo>
                  <a:lnTo>
                    <a:pt x="4" y="50"/>
                  </a:lnTo>
                  <a:lnTo>
                    <a:pt x="18" y="46"/>
                  </a:lnTo>
                  <a:lnTo>
                    <a:pt x="18" y="44"/>
                  </a:lnTo>
                  <a:lnTo>
                    <a:pt x="18" y="50"/>
                  </a:lnTo>
                  <a:lnTo>
                    <a:pt x="14" y="60"/>
                  </a:lnTo>
                  <a:lnTo>
                    <a:pt x="14" y="74"/>
                  </a:lnTo>
                  <a:lnTo>
                    <a:pt x="22" y="82"/>
                  </a:lnTo>
                  <a:lnTo>
                    <a:pt x="22" y="86"/>
                  </a:lnTo>
                  <a:lnTo>
                    <a:pt x="26" y="82"/>
                  </a:lnTo>
                  <a:lnTo>
                    <a:pt x="38" y="72"/>
                  </a:lnTo>
                  <a:lnTo>
                    <a:pt x="50" y="42"/>
                  </a:lnTo>
                  <a:lnTo>
                    <a:pt x="48" y="30"/>
                  </a:lnTo>
                  <a:lnTo>
                    <a:pt x="56" y="32"/>
                  </a:lnTo>
                  <a:lnTo>
                    <a:pt x="62" y="46"/>
                  </a:lnTo>
                  <a:lnTo>
                    <a:pt x="70" y="46"/>
                  </a:lnTo>
                  <a:lnTo>
                    <a:pt x="78" y="30"/>
                  </a:lnTo>
                  <a:lnTo>
                    <a:pt x="92" y="34"/>
                  </a:lnTo>
                  <a:lnTo>
                    <a:pt x="102" y="20"/>
                  </a:lnTo>
                  <a:lnTo>
                    <a:pt x="100" y="12"/>
                  </a:lnTo>
                  <a:lnTo>
                    <a:pt x="106" y="10"/>
                  </a:lnTo>
                  <a:lnTo>
                    <a:pt x="108" y="2"/>
                  </a:lnTo>
                  <a:lnTo>
                    <a:pt x="104" y="0"/>
                  </a:lnTo>
                  <a:lnTo>
                    <a:pt x="98" y="8"/>
                  </a:lnTo>
                  <a:lnTo>
                    <a:pt x="86" y="2"/>
                  </a:lnTo>
                  <a:lnTo>
                    <a:pt x="74" y="12"/>
                  </a:lnTo>
                  <a:lnTo>
                    <a:pt x="64" y="12"/>
                  </a:lnTo>
                  <a:lnTo>
                    <a:pt x="48" y="30"/>
                  </a:lnTo>
                  <a:lnTo>
                    <a:pt x="44" y="30"/>
                  </a:lnTo>
                  <a:lnTo>
                    <a:pt x="46" y="20"/>
                  </a:lnTo>
                  <a:lnTo>
                    <a:pt x="34" y="22"/>
                  </a:lnTo>
                  <a:lnTo>
                    <a:pt x="26" y="12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0" y="32"/>
                  </a:lnTo>
                  <a:lnTo>
                    <a:pt x="2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01" name="Freeform 101"/>
            <p:cNvSpPr>
              <a:spLocks/>
            </p:cNvSpPr>
            <p:nvPr userDrawn="1"/>
          </p:nvSpPr>
          <p:spPr bwMode="black">
            <a:xfrm>
              <a:off x="8018463" y="1625600"/>
              <a:ext cx="15875" cy="19050"/>
            </a:xfrm>
            <a:custGeom>
              <a:avLst/>
              <a:gdLst>
                <a:gd name="T0" fmla="*/ 10 w 10"/>
                <a:gd name="T1" fmla="*/ 8 h 12"/>
                <a:gd name="T2" fmla="*/ 4 w 10"/>
                <a:gd name="T3" fmla="*/ 0 h 12"/>
                <a:gd name="T4" fmla="*/ 0 w 10"/>
                <a:gd name="T5" fmla="*/ 8 h 12"/>
                <a:gd name="T6" fmla="*/ 6 w 10"/>
                <a:gd name="T7" fmla="*/ 12 h 12"/>
                <a:gd name="T8" fmla="*/ 10 w 10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8"/>
                  </a:moveTo>
                  <a:lnTo>
                    <a:pt x="4" y="0"/>
                  </a:lnTo>
                  <a:lnTo>
                    <a:pt x="0" y="8"/>
                  </a:lnTo>
                  <a:lnTo>
                    <a:pt x="6" y="12"/>
                  </a:lnTo>
                  <a:lnTo>
                    <a:pt x="1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02" name="Freeform 102"/>
            <p:cNvSpPr>
              <a:spLocks/>
            </p:cNvSpPr>
            <p:nvPr userDrawn="1"/>
          </p:nvSpPr>
          <p:spPr bwMode="black">
            <a:xfrm>
              <a:off x="7573963" y="2089150"/>
              <a:ext cx="28575" cy="15875"/>
            </a:xfrm>
            <a:custGeom>
              <a:avLst/>
              <a:gdLst>
                <a:gd name="T0" fmla="*/ 2 w 18"/>
                <a:gd name="T1" fmla="*/ 0 h 10"/>
                <a:gd name="T2" fmla="*/ 0 w 18"/>
                <a:gd name="T3" fmla="*/ 8 h 10"/>
                <a:gd name="T4" fmla="*/ 8 w 18"/>
                <a:gd name="T5" fmla="*/ 10 h 10"/>
                <a:gd name="T6" fmla="*/ 18 w 18"/>
                <a:gd name="T7" fmla="*/ 4 h 10"/>
                <a:gd name="T8" fmla="*/ 16 w 18"/>
                <a:gd name="T9" fmla="*/ 0 h 10"/>
                <a:gd name="T10" fmla="*/ 2 w 18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0">
                  <a:moveTo>
                    <a:pt x="2" y="0"/>
                  </a:moveTo>
                  <a:lnTo>
                    <a:pt x="0" y="8"/>
                  </a:lnTo>
                  <a:lnTo>
                    <a:pt x="8" y="10"/>
                  </a:lnTo>
                  <a:lnTo>
                    <a:pt x="18" y="4"/>
                  </a:lnTo>
                  <a:lnTo>
                    <a:pt x="16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03" name="Freeform 103"/>
            <p:cNvSpPr>
              <a:spLocks/>
            </p:cNvSpPr>
            <p:nvPr userDrawn="1"/>
          </p:nvSpPr>
          <p:spPr bwMode="black">
            <a:xfrm>
              <a:off x="7059613" y="2927350"/>
              <a:ext cx="320675" cy="346075"/>
            </a:xfrm>
            <a:custGeom>
              <a:avLst/>
              <a:gdLst>
                <a:gd name="T0" fmla="*/ 52 w 202"/>
                <a:gd name="T1" fmla="*/ 82 h 218"/>
                <a:gd name="T2" fmla="*/ 44 w 202"/>
                <a:gd name="T3" fmla="*/ 92 h 218"/>
                <a:gd name="T4" fmla="*/ 24 w 202"/>
                <a:gd name="T5" fmla="*/ 102 h 218"/>
                <a:gd name="T6" fmla="*/ 14 w 202"/>
                <a:gd name="T7" fmla="*/ 98 h 218"/>
                <a:gd name="T8" fmla="*/ 4 w 202"/>
                <a:gd name="T9" fmla="*/ 106 h 218"/>
                <a:gd name="T10" fmla="*/ 6 w 202"/>
                <a:gd name="T11" fmla="*/ 148 h 218"/>
                <a:gd name="T12" fmla="*/ 18 w 202"/>
                <a:gd name="T13" fmla="*/ 160 h 218"/>
                <a:gd name="T14" fmla="*/ 46 w 202"/>
                <a:gd name="T15" fmla="*/ 196 h 218"/>
                <a:gd name="T16" fmla="*/ 56 w 202"/>
                <a:gd name="T17" fmla="*/ 206 h 218"/>
                <a:gd name="T18" fmla="*/ 80 w 202"/>
                <a:gd name="T19" fmla="*/ 196 h 218"/>
                <a:gd name="T20" fmla="*/ 90 w 202"/>
                <a:gd name="T21" fmla="*/ 206 h 218"/>
                <a:gd name="T22" fmla="*/ 106 w 202"/>
                <a:gd name="T23" fmla="*/ 206 h 218"/>
                <a:gd name="T24" fmla="*/ 116 w 202"/>
                <a:gd name="T25" fmla="*/ 218 h 218"/>
                <a:gd name="T26" fmla="*/ 138 w 202"/>
                <a:gd name="T27" fmla="*/ 218 h 218"/>
                <a:gd name="T28" fmla="*/ 142 w 202"/>
                <a:gd name="T29" fmla="*/ 196 h 218"/>
                <a:gd name="T30" fmla="*/ 144 w 202"/>
                <a:gd name="T31" fmla="*/ 172 h 218"/>
                <a:gd name="T32" fmla="*/ 166 w 202"/>
                <a:gd name="T33" fmla="*/ 148 h 218"/>
                <a:gd name="T34" fmla="*/ 176 w 202"/>
                <a:gd name="T35" fmla="*/ 124 h 218"/>
                <a:gd name="T36" fmla="*/ 180 w 202"/>
                <a:gd name="T37" fmla="*/ 124 h 218"/>
                <a:gd name="T38" fmla="*/ 174 w 202"/>
                <a:gd name="T39" fmla="*/ 102 h 218"/>
                <a:gd name="T40" fmla="*/ 162 w 202"/>
                <a:gd name="T41" fmla="*/ 72 h 218"/>
                <a:gd name="T42" fmla="*/ 166 w 202"/>
                <a:gd name="T43" fmla="*/ 62 h 218"/>
                <a:gd name="T44" fmla="*/ 170 w 202"/>
                <a:gd name="T45" fmla="*/ 60 h 218"/>
                <a:gd name="T46" fmla="*/ 188 w 202"/>
                <a:gd name="T47" fmla="*/ 56 h 218"/>
                <a:gd name="T48" fmla="*/ 188 w 202"/>
                <a:gd name="T49" fmla="*/ 48 h 218"/>
                <a:gd name="T50" fmla="*/ 178 w 202"/>
                <a:gd name="T51" fmla="*/ 28 h 218"/>
                <a:gd name="T52" fmla="*/ 176 w 202"/>
                <a:gd name="T53" fmla="*/ 22 h 218"/>
                <a:gd name="T54" fmla="*/ 168 w 202"/>
                <a:gd name="T55" fmla="*/ 16 h 218"/>
                <a:gd name="T56" fmla="*/ 158 w 202"/>
                <a:gd name="T57" fmla="*/ 4 h 218"/>
                <a:gd name="T58" fmla="*/ 152 w 202"/>
                <a:gd name="T59" fmla="*/ 0 h 218"/>
                <a:gd name="T60" fmla="*/ 122 w 202"/>
                <a:gd name="T61" fmla="*/ 34 h 218"/>
                <a:gd name="T62" fmla="*/ 120 w 202"/>
                <a:gd name="T63" fmla="*/ 42 h 218"/>
                <a:gd name="T64" fmla="*/ 98 w 202"/>
                <a:gd name="T65" fmla="*/ 48 h 218"/>
                <a:gd name="T66" fmla="*/ 96 w 202"/>
                <a:gd name="T67" fmla="*/ 50 h 218"/>
                <a:gd name="T68" fmla="*/ 94 w 202"/>
                <a:gd name="T69" fmla="*/ 52 h 218"/>
                <a:gd name="T70" fmla="*/ 76 w 202"/>
                <a:gd name="T71" fmla="*/ 7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2" h="218">
                  <a:moveTo>
                    <a:pt x="76" y="78"/>
                  </a:moveTo>
                  <a:lnTo>
                    <a:pt x="52" y="82"/>
                  </a:lnTo>
                  <a:lnTo>
                    <a:pt x="48" y="92"/>
                  </a:lnTo>
                  <a:lnTo>
                    <a:pt x="44" y="92"/>
                  </a:lnTo>
                  <a:lnTo>
                    <a:pt x="40" y="104"/>
                  </a:lnTo>
                  <a:lnTo>
                    <a:pt x="24" y="102"/>
                  </a:lnTo>
                  <a:lnTo>
                    <a:pt x="16" y="94"/>
                  </a:lnTo>
                  <a:lnTo>
                    <a:pt x="14" y="98"/>
                  </a:lnTo>
                  <a:lnTo>
                    <a:pt x="12" y="98"/>
                  </a:lnTo>
                  <a:lnTo>
                    <a:pt x="4" y="106"/>
                  </a:lnTo>
                  <a:lnTo>
                    <a:pt x="0" y="128"/>
                  </a:lnTo>
                  <a:lnTo>
                    <a:pt x="6" y="148"/>
                  </a:lnTo>
                  <a:lnTo>
                    <a:pt x="14" y="152"/>
                  </a:lnTo>
                  <a:lnTo>
                    <a:pt x="18" y="160"/>
                  </a:lnTo>
                  <a:lnTo>
                    <a:pt x="26" y="196"/>
                  </a:lnTo>
                  <a:lnTo>
                    <a:pt x="46" y="196"/>
                  </a:lnTo>
                  <a:lnTo>
                    <a:pt x="52" y="192"/>
                  </a:lnTo>
                  <a:lnTo>
                    <a:pt x="56" y="206"/>
                  </a:lnTo>
                  <a:lnTo>
                    <a:pt x="72" y="202"/>
                  </a:lnTo>
                  <a:lnTo>
                    <a:pt x="80" y="196"/>
                  </a:lnTo>
                  <a:lnTo>
                    <a:pt x="90" y="200"/>
                  </a:lnTo>
                  <a:lnTo>
                    <a:pt x="90" y="206"/>
                  </a:lnTo>
                  <a:lnTo>
                    <a:pt x="102" y="204"/>
                  </a:lnTo>
                  <a:lnTo>
                    <a:pt x="106" y="206"/>
                  </a:lnTo>
                  <a:lnTo>
                    <a:pt x="110" y="218"/>
                  </a:lnTo>
                  <a:lnTo>
                    <a:pt x="116" y="218"/>
                  </a:lnTo>
                  <a:lnTo>
                    <a:pt x="136" y="206"/>
                  </a:lnTo>
                  <a:lnTo>
                    <a:pt x="138" y="218"/>
                  </a:lnTo>
                  <a:lnTo>
                    <a:pt x="146" y="210"/>
                  </a:lnTo>
                  <a:lnTo>
                    <a:pt x="142" y="196"/>
                  </a:lnTo>
                  <a:lnTo>
                    <a:pt x="150" y="180"/>
                  </a:lnTo>
                  <a:lnTo>
                    <a:pt x="144" y="172"/>
                  </a:lnTo>
                  <a:lnTo>
                    <a:pt x="158" y="160"/>
                  </a:lnTo>
                  <a:lnTo>
                    <a:pt x="166" y="148"/>
                  </a:lnTo>
                  <a:lnTo>
                    <a:pt x="168" y="132"/>
                  </a:lnTo>
                  <a:lnTo>
                    <a:pt x="176" y="124"/>
                  </a:lnTo>
                  <a:lnTo>
                    <a:pt x="176" y="122"/>
                  </a:lnTo>
                  <a:lnTo>
                    <a:pt x="180" y="124"/>
                  </a:lnTo>
                  <a:lnTo>
                    <a:pt x="196" y="124"/>
                  </a:lnTo>
                  <a:lnTo>
                    <a:pt x="174" y="102"/>
                  </a:lnTo>
                  <a:lnTo>
                    <a:pt x="176" y="94"/>
                  </a:lnTo>
                  <a:lnTo>
                    <a:pt x="162" y="72"/>
                  </a:lnTo>
                  <a:lnTo>
                    <a:pt x="174" y="70"/>
                  </a:lnTo>
                  <a:lnTo>
                    <a:pt x="166" y="62"/>
                  </a:lnTo>
                  <a:lnTo>
                    <a:pt x="166" y="62"/>
                  </a:lnTo>
                  <a:lnTo>
                    <a:pt x="170" y="60"/>
                  </a:lnTo>
                  <a:lnTo>
                    <a:pt x="174" y="62"/>
                  </a:lnTo>
                  <a:lnTo>
                    <a:pt x="188" y="56"/>
                  </a:lnTo>
                  <a:lnTo>
                    <a:pt x="182" y="48"/>
                  </a:lnTo>
                  <a:lnTo>
                    <a:pt x="188" y="48"/>
                  </a:lnTo>
                  <a:lnTo>
                    <a:pt x="202" y="40"/>
                  </a:lnTo>
                  <a:lnTo>
                    <a:pt x="178" y="28"/>
                  </a:lnTo>
                  <a:lnTo>
                    <a:pt x="176" y="28"/>
                  </a:lnTo>
                  <a:lnTo>
                    <a:pt x="176" y="22"/>
                  </a:lnTo>
                  <a:lnTo>
                    <a:pt x="168" y="24"/>
                  </a:lnTo>
                  <a:lnTo>
                    <a:pt x="168" y="16"/>
                  </a:lnTo>
                  <a:lnTo>
                    <a:pt x="162" y="12"/>
                  </a:lnTo>
                  <a:lnTo>
                    <a:pt x="158" y="4"/>
                  </a:lnTo>
                  <a:lnTo>
                    <a:pt x="152" y="8"/>
                  </a:lnTo>
                  <a:lnTo>
                    <a:pt x="152" y="0"/>
                  </a:lnTo>
                  <a:lnTo>
                    <a:pt x="130" y="32"/>
                  </a:lnTo>
                  <a:lnTo>
                    <a:pt x="122" y="34"/>
                  </a:lnTo>
                  <a:lnTo>
                    <a:pt x="124" y="40"/>
                  </a:lnTo>
                  <a:lnTo>
                    <a:pt x="120" y="42"/>
                  </a:lnTo>
                  <a:lnTo>
                    <a:pt x="116" y="40"/>
                  </a:lnTo>
                  <a:lnTo>
                    <a:pt x="98" y="48"/>
                  </a:lnTo>
                  <a:lnTo>
                    <a:pt x="96" y="48"/>
                  </a:lnTo>
                  <a:lnTo>
                    <a:pt x="96" y="50"/>
                  </a:lnTo>
                  <a:lnTo>
                    <a:pt x="94" y="52"/>
                  </a:lnTo>
                  <a:lnTo>
                    <a:pt x="94" y="52"/>
                  </a:lnTo>
                  <a:lnTo>
                    <a:pt x="92" y="58"/>
                  </a:lnTo>
                  <a:lnTo>
                    <a:pt x="7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04" name="Freeform 104"/>
            <p:cNvSpPr>
              <a:spLocks/>
            </p:cNvSpPr>
            <p:nvPr userDrawn="1"/>
          </p:nvSpPr>
          <p:spPr bwMode="black">
            <a:xfrm>
              <a:off x="7361238" y="3419475"/>
              <a:ext cx="63500" cy="38100"/>
            </a:xfrm>
            <a:custGeom>
              <a:avLst/>
              <a:gdLst>
                <a:gd name="T0" fmla="*/ 14 w 40"/>
                <a:gd name="T1" fmla="*/ 14 h 24"/>
                <a:gd name="T2" fmla="*/ 26 w 40"/>
                <a:gd name="T3" fmla="*/ 24 h 24"/>
                <a:gd name="T4" fmla="*/ 40 w 40"/>
                <a:gd name="T5" fmla="*/ 18 h 24"/>
                <a:gd name="T6" fmla="*/ 38 w 40"/>
                <a:gd name="T7" fmla="*/ 16 h 24"/>
                <a:gd name="T8" fmla="*/ 32 w 40"/>
                <a:gd name="T9" fmla="*/ 8 h 24"/>
                <a:gd name="T10" fmla="*/ 20 w 40"/>
                <a:gd name="T11" fmla="*/ 0 h 24"/>
                <a:gd name="T12" fmla="*/ 0 w 40"/>
                <a:gd name="T13" fmla="*/ 2 h 24"/>
                <a:gd name="T14" fmla="*/ 2 w 40"/>
                <a:gd name="T15" fmla="*/ 14 h 24"/>
                <a:gd name="T16" fmla="*/ 14 w 40"/>
                <a:gd name="T17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4">
                  <a:moveTo>
                    <a:pt x="14" y="14"/>
                  </a:moveTo>
                  <a:lnTo>
                    <a:pt x="26" y="24"/>
                  </a:lnTo>
                  <a:lnTo>
                    <a:pt x="40" y="18"/>
                  </a:lnTo>
                  <a:lnTo>
                    <a:pt x="38" y="16"/>
                  </a:lnTo>
                  <a:lnTo>
                    <a:pt x="32" y="8"/>
                  </a:lnTo>
                  <a:lnTo>
                    <a:pt x="20" y="0"/>
                  </a:lnTo>
                  <a:lnTo>
                    <a:pt x="0" y="2"/>
                  </a:lnTo>
                  <a:lnTo>
                    <a:pt x="2" y="14"/>
                  </a:lnTo>
                  <a:lnTo>
                    <a:pt x="1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05" name="Freeform 105"/>
            <p:cNvSpPr>
              <a:spLocks/>
            </p:cNvSpPr>
            <p:nvPr userDrawn="1"/>
          </p:nvSpPr>
          <p:spPr bwMode="black">
            <a:xfrm>
              <a:off x="7488238" y="3375025"/>
              <a:ext cx="60325" cy="34925"/>
            </a:xfrm>
            <a:custGeom>
              <a:avLst/>
              <a:gdLst>
                <a:gd name="T0" fmla="*/ 8 w 38"/>
                <a:gd name="T1" fmla="*/ 8 h 22"/>
                <a:gd name="T2" fmla="*/ 4 w 38"/>
                <a:gd name="T3" fmla="*/ 4 h 22"/>
                <a:gd name="T4" fmla="*/ 0 w 38"/>
                <a:gd name="T5" fmla="*/ 18 h 22"/>
                <a:gd name="T6" fmla="*/ 10 w 38"/>
                <a:gd name="T7" fmla="*/ 18 h 22"/>
                <a:gd name="T8" fmla="*/ 12 w 38"/>
                <a:gd name="T9" fmla="*/ 14 h 22"/>
                <a:gd name="T10" fmla="*/ 20 w 38"/>
                <a:gd name="T11" fmla="*/ 22 h 22"/>
                <a:gd name="T12" fmla="*/ 22 w 38"/>
                <a:gd name="T13" fmla="*/ 12 h 22"/>
                <a:gd name="T14" fmla="*/ 26 w 38"/>
                <a:gd name="T15" fmla="*/ 16 h 22"/>
                <a:gd name="T16" fmla="*/ 38 w 38"/>
                <a:gd name="T17" fmla="*/ 14 h 22"/>
                <a:gd name="T18" fmla="*/ 36 w 38"/>
                <a:gd name="T19" fmla="*/ 8 h 22"/>
                <a:gd name="T20" fmla="*/ 24 w 38"/>
                <a:gd name="T21" fmla="*/ 6 h 22"/>
                <a:gd name="T22" fmla="*/ 24 w 38"/>
                <a:gd name="T23" fmla="*/ 0 h 22"/>
                <a:gd name="T24" fmla="*/ 20 w 38"/>
                <a:gd name="T25" fmla="*/ 6 h 22"/>
                <a:gd name="T26" fmla="*/ 20 w 38"/>
                <a:gd name="T27" fmla="*/ 6 h 22"/>
                <a:gd name="T28" fmla="*/ 20 w 38"/>
                <a:gd name="T29" fmla="*/ 6 h 22"/>
                <a:gd name="T30" fmla="*/ 12 w 38"/>
                <a:gd name="T31" fmla="*/ 14 h 22"/>
                <a:gd name="T32" fmla="*/ 16 w 38"/>
                <a:gd name="T33" fmla="*/ 0 h 22"/>
                <a:gd name="T34" fmla="*/ 8 w 38"/>
                <a:gd name="T35" fmla="*/ 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22">
                  <a:moveTo>
                    <a:pt x="8" y="8"/>
                  </a:moveTo>
                  <a:lnTo>
                    <a:pt x="4" y="4"/>
                  </a:lnTo>
                  <a:lnTo>
                    <a:pt x="0" y="18"/>
                  </a:lnTo>
                  <a:lnTo>
                    <a:pt x="10" y="18"/>
                  </a:lnTo>
                  <a:lnTo>
                    <a:pt x="12" y="14"/>
                  </a:lnTo>
                  <a:lnTo>
                    <a:pt x="20" y="22"/>
                  </a:lnTo>
                  <a:lnTo>
                    <a:pt x="22" y="12"/>
                  </a:lnTo>
                  <a:lnTo>
                    <a:pt x="26" y="16"/>
                  </a:lnTo>
                  <a:lnTo>
                    <a:pt x="38" y="14"/>
                  </a:lnTo>
                  <a:lnTo>
                    <a:pt x="36" y="8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12" y="14"/>
                  </a:lnTo>
                  <a:lnTo>
                    <a:pt x="16" y="0"/>
                  </a:ln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06" name="Freeform 106"/>
            <p:cNvSpPr>
              <a:spLocks/>
            </p:cNvSpPr>
            <p:nvPr userDrawn="1"/>
          </p:nvSpPr>
          <p:spPr bwMode="black">
            <a:xfrm>
              <a:off x="7475538" y="3454400"/>
              <a:ext cx="22225" cy="19050"/>
            </a:xfrm>
            <a:custGeom>
              <a:avLst/>
              <a:gdLst>
                <a:gd name="T0" fmla="*/ 10 w 14"/>
                <a:gd name="T1" fmla="*/ 10 h 12"/>
                <a:gd name="T2" fmla="*/ 14 w 14"/>
                <a:gd name="T3" fmla="*/ 2 h 12"/>
                <a:gd name="T4" fmla="*/ 10 w 14"/>
                <a:gd name="T5" fmla="*/ 0 h 12"/>
                <a:gd name="T6" fmla="*/ 0 w 14"/>
                <a:gd name="T7" fmla="*/ 8 h 12"/>
                <a:gd name="T8" fmla="*/ 4 w 14"/>
                <a:gd name="T9" fmla="*/ 12 h 12"/>
                <a:gd name="T10" fmla="*/ 10 w 14"/>
                <a:gd name="T11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2">
                  <a:moveTo>
                    <a:pt x="10" y="10"/>
                  </a:moveTo>
                  <a:lnTo>
                    <a:pt x="14" y="2"/>
                  </a:lnTo>
                  <a:lnTo>
                    <a:pt x="10" y="0"/>
                  </a:lnTo>
                  <a:lnTo>
                    <a:pt x="0" y="8"/>
                  </a:lnTo>
                  <a:lnTo>
                    <a:pt x="4" y="12"/>
                  </a:lnTo>
                  <a:lnTo>
                    <a:pt x="1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07" name="Freeform 107"/>
            <p:cNvSpPr>
              <a:spLocks/>
            </p:cNvSpPr>
            <p:nvPr userDrawn="1"/>
          </p:nvSpPr>
          <p:spPr bwMode="black">
            <a:xfrm>
              <a:off x="7608888" y="3184525"/>
              <a:ext cx="41275" cy="15875"/>
            </a:xfrm>
            <a:custGeom>
              <a:avLst/>
              <a:gdLst>
                <a:gd name="T0" fmla="*/ 12 w 26"/>
                <a:gd name="T1" fmla="*/ 0 h 10"/>
                <a:gd name="T2" fmla="*/ 0 w 26"/>
                <a:gd name="T3" fmla="*/ 0 h 10"/>
                <a:gd name="T4" fmla="*/ 4 w 26"/>
                <a:gd name="T5" fmla="*/ 10 h 10"/>
                <a:gd name="T6" fmla="*/ 26 w 26"/>
                <a:gd name="T7" fmla="*/ 6 h 10"/>
                <a:gd name="T8" fmla="*/ 12 w 26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0">
                  <a:moveTo>
                    <a:pt x="12" y="0"/>
                  </a:moveTo>
                  <a:lnTo>
                    <a:pt x="0" y="0"/>
                  </a:lnTo>
                  <a:lnTo>
                    <a:pt x="4" y="10"/>
                  </a:lnTo>
                  <a:lnTo>
                    <a:pt x="26" y="6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08" name="Freeform 108"/>
            <p:cNvSpPr>
              <a:spLocks/>
            </p:cNvSpPr>
            <p:nvPr userDrawn="1"/>
          </p:nvSpPr>
          <p:spPr bwMode="black">
            <a:xfrm>
              <a:off x="7605713" y="3152775"/>
              <a:ext cx="28575" cy="28575"/>
            </a:xfrm>
            <a:custGeom>
              <a:avLst/>
              <a:gdLst>
                <a:gd name="T0" fmla="*/ 6 w 18"/>
                <a:gd name="T1" fmla="*/ 12 h 18"/>
                <a:gd name="T2" fmla="*/ 18 w 18"/>
                <a:gd name="T3" fmla="*/ 18 h 18"/>
                <a:gd name="T4" fmla="*/ 8 w 18"/>
                <a:gd name="T5" fmla="*/ 0 h 18"/>
                <a:gd name="T6" fmla="*/ 0 w 18"/>
                <a:gd name="T7" fmla="*/ 0 h 18"/>
                <a:gd name="T8" fmla="*/ 6 w 18"/>
                <a:gd name="T9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6" y="12"/>
                  </a:moveTo>
                  <a:lnTo>
                    <a:pt x="18" y="18"/>
                  </a:lnTo>
                  <a:lnTo>
                    <a:pt x="8" y="0"/>
                  </a:lnTo>
                  <a:lnTo>
                    <a:pt x="0" y="0"/>
                  </a:lnTo>
                  <a:lnTo>
                    <a:pt x="6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09" name="Freeform 109"/>
            <p:cNvSpPr>
              <a:spLocks/>
            </p:cNvSpPr>
            <p:nvPr userDrawn="1"/>
          </p:nvSpPr>
          <p:spPr bwMode="black">
            <a:xfrm>
              <a:off x="7608888" y="3070225"/>
              <a:ext cx="60325" cy="104775"/>
            </a:xfrm>
            <a:custGeom>
              <a:avLst/>
              <a:gdLst>
                <a:gd name="T0" fmla="*/ 0 w 38"/>
                <a:gd name="T1" fmla="*/ 28 h 66"/>
                <a:gd name="T2" fmla="*/ 8 w 38"/>
                <a:gd name="T3" fmla="*/ 54 h 66"/>
                <a:gd name="T4" fmla="*/ 18 w 38"/>
                <a:gd name="T5" fmla="*/ 66 h 66"/>
                <a:gd name="T6" fmla="*/ 22 w 38"/>
                <a:gd name="T7" fmla="*/ 64 h 66"/>
                <a:gd name="T8" fmla="*/ 16 w 38"/>
                <a:gd name="T9" fmla="*/ 52 h 66"/>
                <a:gd name="T10" fmla="*/ 16 w 38"/>
                <a:gd name="T11" fmla="*/ 42 h 66"/>
                <a:gd name="T12" fmla="*/ 16 w 38"/>
                <a:gd name="T13" fmla="*/ 42 h 66"/>
                <a:gd name="T14" fmla="*/ 38 w 38"/>
                <a:gd name="T15" fmla="*/ 48 h 66"/>
                <a:gd name="T16" fmla="*/ 24 w 38"/>
                <a:gd name="T17" fmla="*/ 34 h 66"/>
                <a:gd name="T18" fmla="*/ 30 w 38"/>
                <a:gd name="T19" fmla="*/ 28 h 66"/>
                <a:gd name="T20" fmla="*/ 30 w 38"/>
                <a:gd name="T21" fmla="*/ 22 h 66"/>
                <a:gd name="T22" fmla="*/ 22 w 38"/>
                <a:gd name="T23" fmla="*/ 16 h 66"/>
                <a:gd name="T24" fmla="*/ 18 w 38"/>
                <a:gd name="T25" fmla="*/ 22 h 66"/>
                <a:gd name="T26" fmla="*/ 16 w 38"/>
                <a:gd name="T27" fmla="*/ 0 h 66"/>
                <a:gd name="T28" fmla="*/ 12 w 38"/>
                <a:gd name="T29" fmla="*/ 4 h 66"/>
                <a:gd name="T30" fmla="*/ 4 w 38"/>
                <a:gd name="T31" fmla="*/ 14 h 66"/>
                <a:gd name="T32" fmla="*/ 0 w 38"/>
                <a:gd name="T33" fmla="*/ 2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66">
                  <a:moveTo>
                    <a:pt x="0" y="28"/>
                  </a:moveTo>
                  <a:lnTo>
                    <a:pt x="8" y="54"/>
                  </a:lnTo>
                  <a:lnTo>
                    <a:pt x="18" y="66"/>
                  </a:lnTo>
                  <a:lnTo>
                    <a:pt x="22" y="64"/>
                  </a:lnTo>
                  <a:lnTo>
                    <a:pt x="16" y="52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38" y="48"/>
                  </a:lnTo>
                  <a:lnTo>
                    <a:pt x="24" y="34"/>
                  </a:lnTo>
                  <a:lnTo>
                    <a:pt x="30" y="28"/>
                  </a:lnTo>
                  <a:lnTo>
                    <a:pt x="30" y="22"/>
                  </a:lnTo>
                  <a:lnTo>
                    <a:pt x="22" y="16"/>
                  </a:lnTo>
                  <a:lnTo>
                    <a:pt x="18" y="22"/>
                  </a:lnTo>
                  <a:lnTo>
                    <a:pt x="16" y="0"/>
                  </a:lnTo>
                  <a:lnTo>
                    <a:pt x="12" y="4"/>
                  </a:lnTo>
                  <a:lnTo>
                    <a:pt x="4" y="14"/>
                  </a:lnTo>
                  <a:lnTo>
                    <a:pt x="0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10" name="Freeform 110"/>
            <p:cNvSpPr>
              <a:spLocks/>
            </p:cNvSpPr>
            <p:nvPr userDrawn="1"/>
          </p:nvSpPr>
          <p:spPr bwMode="black">
            <a:xfrm>
              <a:off x="7634288" y="3060700"/>
              <a:ext cx="22225" cy="31750"/>
            </a:xfrm>
            <a:custGeom>
              <a:avLst/>
              <a:gdLst>
                <a:gd name="T0" fmla="*/ 14 w 14"/>
                <a:gd name="T1" fmla="*/ 12 h 20"/>
                <a:gd name="T2" fmla="*/ 10 w 14"/>
                <a:gd name="T3" fmla="*/ 0 h 20"/>
                <a:gd name="T4" fmla="*/ 0 w 14"/>
                <a:gd name="T5" fmla="*/ 8 h 20"/>
                <a:gd name="T6" fmla="*/ 2 w 14"/>
                <a:gd name="T7" fmla="*/ 20 h 20"/>
                <a:gd name="T8" fmla="*/ 14 w 14"/>
                <a:gd name="T9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0">
                  <a:moveTo>
                    <a:pt x="14" y="12"/>
                  </a:moveTo>
                  <a:lnTo>
                    <a:pt x="10" y="0"/>
                  </a:lnTo>
                  <a:lnTo>
                    <a:pt x="0" y="8"/>
                  </a:lnTo>
                  <a:lnTo>
                    <a:pt x="2" y="20"/>
                  </a:lnTo>
                  <a:lnTo>
                    <a:pt x="1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11" name="Freeform 111"/>
            <p:cNvSpPr>
              <a:spLocks/>
            </p:cNvSpPr>
            <p:nvPr userDrawn="1"/>
          </p:nvSpPr>
          <p:spPr bwMode="black">
            <a:xfrm>
              <a:off x="7567613" y="3232150"/>
              <a:ext cx="47625" cy="31750"/>
            </a:xfrm>
            <a:custGeom>
              <a:avLst/>
              <a:gdLst>
                <a:gd name="T0" fmla="*/ 0 w 30"/>
                <a:gd name="T1" fmla="*/ 0 h 20"/>
                <a:gd name="T2" fmla="*/ 4 w 30"/>
                <a:gd name="T3" fmla="*/ 12 h 20"/>
                <a:gd name="T4" fmla="*/ 12 w 30"/>
                <a:gd name="T5" fmla="*/ 20 h 20"/>
                <a:gd name="T6" fmla="*/ 18 w 30"/>
                <a:gd name="T7" fmla="*/ 20 h 20"/>
                <a:gd name="T8" fmla="*/ 30 w 30"/>
                <a:gd name="T9" fmla="*/ 14 h 20"/>
                <a:gd name="T10" fmla="*/ 28 w 30"/>
                <a:gd name="T11" fmla="*/ 6 h 20"/>
                <a:gd name="T12" fmla="*/ 18 w 30"/>
                <a:gd name="T13" fmla="*/ 0 h 20"/>
                <a:gd name="T14" fmla="*/ 0 w 30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20">
                  <a:moveTo>
                    <a:pt x="0" y="0"/>
                  </a:moveTo>
                  <a:lnTo>
                    <a:pt x="4" y="12"/>
                  </a:lnTo>
                  <a:lnTo>
                    <a:pt x="12" y="20"/>
                  </a:lnTo>
                  <a:lnTo>
                    <a:pt x="18" y="20"/>
                  </a:lnTo>
                  <a:lnTo>
                    <a:pt x="30" y="14"/>
                  </a:lnTo>
                  <a:lnTo>
                    <a:pt x="28" y="6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12" name="Freeform 112"/>
            <p:cNvSpPr>
              <a:spLocks/>
            </p:cNvSpPr>
            <p:nvPr userDrawn="1"/>
          </p:nvSpPr>
          <p:spPr bwMode="black">
            <a:xfrm>
              <a:off x="7516813" y="3190875"/>
              <a:ext cx="66675" cy="19050"/>
            </a:xfrm>
            <a:custGeom>
              <a:avLst/>
              <a:gdLst>
                <a:gd name="T0" fmla="*/ 40 w 42"/>
                <a:gd name="T1" fmla="*/ 2 h 12"/>
                <a:gd name="T2" fmla="*/ 22 w 42"/>
                <a:gd name="T3" fmla="*/ 4 h 12"/>
                <a:gd name="T4" fmla="*/ 22 w 42"/>
                <a:gd name="T5" fmla="*/ 2 h 12"/>
                <a:gd name="T6" fmla="*/ 0 w 42"/>
                <a:gd name="T7" fmla="*/ 0 h 12"/>
                <a:gd name="T8" fmla="*/ 8 w 42"/>
                <a:gd name="T9" fmla="*/ 12 h 12"/>
                <a:gd name="T10" fmla="*/ 22 w 42"/>
                <a:gd name="T11" fmla="*/ 8 h 12"/>
                <a:gd name="T12" fmla="*/ 24 w 42"/>
                <a:gd name="T13" fmla="*/ 12 h 12"/>
                <a:gd name="T14" fmla="*/ 42 w 42"/>
                <a:gd name="T15" fmla="*/ 8 h 12"/>
                <a:gd name="T16" fmla="*/ 40 w 42"/>
                <a:gd name="T17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12">
                  <a:moveTo>
                    <a:pt x="40" y="2"/>
                  </a:moveTo>
                  <a:lnTo>
                    <a:pt x="22" y="4"/>
                  </a:lnTo>
                  <a:lnTo>
                    <a:pt x="22" y="2"/>
                  </a:lnTo>
                  <a:lnTo>
                    <a:pt x="0" y="0"/>
                  </a:lnTo>
                  <a:lnTo>
                    <a:pt x="8" y="12"/>
                  </a:lnTo>
                  <a:lnTo>
                    <a:pt x="22" y="8"/>
                  </a:lnTo>
                  <a:lnTo>
                    <a:pt x="24" y="12"/>
                  </a:lnTo>
                  <a:lnTo>
                    <a:pt x="42" y="8"/>
                  </a:lnTo>
                  <a:lnTo>
                    <a:pt x="4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13" name="Freeform 113"/>
            <p:cNvSpPr>
              <a:spLocks noEditPoints="1"/>
            </p:cNvSpPr>
            <p:nvPr userDrawn="1"/>
          </p:nvSpPr>
          <p:spPr bwMode="black">
            <a:xfrm>
              <a:off x="7358063" y="3086100"/>
              <a:ext cx="193675" cy="234950"/>
            </a:xfrm>
            <a:custGeom>
              <a:avLst/>
              <a:gdLst>
                <a:gd name="T0" fmla="*/ 12 w 122"/>
                <a:gd name="T1" fmla="*/ 106 h 148"/>
                <a:gd name="T2" fmla="*/ 8 w 122"/>
                <a:gd name="T3" fmla="*/ 138 h 148"/>
                <a:gd name="T4" fmla="*/ 34 w 122"/>
                <a:gd name="T5" fmla="*/ 144 h 148"/>
                <a:gd name="T6" fmla="*/ 30 w 122"/>
                <a:gd name="T7" fmla="*/ 96 h 148"/>
                <a:gd name="T8" fmla="*/ 40 w 122"/>
                <a:gd name="T9" fmla="*/ 90 h 148"/>
                <a:gd name="T10" fmla="*/ 42 w 122"/>
                <a:gd name="T11" fmla="*/ 106 h 148"/>
                <a:gd name="T12" fmla="*/ 52 w 122"/>
                <a:gd name="T13" fmla="*/ 130 h 148"/>
                <a:gd name="T14" fmla="*/ 54 w 122"/>
                <a:gd name="T15" fmla="*/ 136 h 148"/>
                <a:gd name="T16" fmla="*/ 66 w 122"/>
                <a:gd name="T17" fmla="*/ 140 h 148"/>
                <a:gd name="T18" fmla="*/ 74 w 122"/>
                <a:gd name="T19" fmla="*/ 148 h 148"/>
                <a:gd name="T20" fmla="*/ 82 w 122"/>
                <a:gd name="T21" fmla="*/ 132 h 148"/>
                <a:gd name="T22" fmla="*/ 82 w 122"/>
                <a:gd name="T23" fmla="*/ 120 h 148"/>
                <a:gd name="T24" fmla="*/ 84 w 122"/>
                <a:gd name="T25" fmla="*/ 110 h 148"/>
                <a:gd name="T26" fmla="*/ 68 w 122"/>
                <a:gd name="T27" fmla="*/ 104 h 148"/>
                <a:gd name="T28" fmla="*/ 54 w 122"/>
                <a:gd name="T29" fmla="*/ 74 h 148"/>
                <a:gd name="T30" fmla="*/ 68 w 122"/>
                <a:gd name="T31" fmla="*/ 70 h 148"/>
                <a:gd name="T32" fmla="*/ 74 w 122"/>
                <a:gd name="T33" fmla="*/ 72 h 148"/>
                <a:gd name="T34" fmla="*/ 82 w 122"/>
                <a:gd name="T35" fmla="*/ 70 h 148"/>
                <a:gd name="T36" fmla="*/ 92 w 122"/>
                <a:gd name="T37" fmla="*/ 58 h 148"/>
                <a:gd name="T38" fmla="*/ 82 w 122"/>
                <a:gd name="T39" fmla="*/ 58 h 148"/>
                <a:gd name="T40" fmla="*/ 88 w 122"/>
                <a:gd name="T41" fmla="*/ 46 h 148"/>
                <a:gd name="T42" fmla="*/ 74 w 122"/>
                <a:gd name="T43" fmla="*/ 50 h 148"/>
                <a:gd name="T44" fmla="*/ 60 w 122"/>
                <a:gd name="T45" fmla="*/ 52 h 148"/>
                <a:gd name="T46" fmla="*/ 42 w 122"/>
                <a:gd name="T47" fmla="*/ 62 h 148"/>
                <a:gd name="T48" fmla="*/ 28 w 122"/>
                <a:gd name="T49" fmla="*/ 52 h 148"/>
                <a:gd name="T50" fmla="*/ 32 w 122"/>
                <a:gd name="T51" fmla="*/ 32 h 148"/>
                <a:gd name="T52" fmla="*/ 104 w 122"/>
                <a:gd name="T53" fmla="*/ 34 h 148"/>
                <a:gd name="T54" fmla="*/ 118 w 122"/>
                <a:gd name="T55" fmla="*/ 0 h 148"/>
                <a:gd name="T56" fmla="*/ 78 w 122"/>
                <a:gd name="T57" fmla="*/ 18 h 148"/>
                <a:gd name="T58" fmla="*/ 36 w 122"/>
                <a:gd name="T59" fmla="*/ 12 h 148"/>
                <a:gd name="T60" fmla="*/ 28 w 122"/>
                <a:gd name="T61" fmla="*/ 18 h 148"/>
                <a:gd name="T62" fmla="*/ 14 w 122"/>
                <a:gd name="T63" fmla="*/ 38 h 148"/>
                <a:gd name="T64" fmla="*/ 8 w 122"/>
                <a:gd name="T65" fmla="*/ 60 h 148"/>
                <a:gd name="T66" fmla="*/ 0 w 122"/>
                <a:gd name="T67" fmla="*/ 88 h 148"/>
                <a:gd name="T68" fmla="*/ 64 w 122"/>
                <a:gd name="T69" fmla="*/ 124 h 148"/>
                <a:gd name="T70" fmla="*/ 74 w 122"/>
                <a:gd name="T71" fmla="*/ 124 h 148"/>
                <a:gd name="T72" fmla="*/ 64 w 122"/>
                <a:gd name="T73" fmla="*/ 124 h 148"/>
                <a:gd name="T74" fmla="*/ 60 w 122"/>
                <a:gd name="T75" fmla="*/ 130 h 148"/>
                <a:gd name="T76" fmla="*/ 62 w 122"/>
                <a:gd name="T77" fmla="*/ 134 h 148"/>
                <a:gd name="T78" fmla="*/ 74 w 122"/>
                <a:gd name="T79" fmla="*/ 112 h 148"/>
                <a:gd name="T80" fmla="*/ 74 w 122"/>
                <a:gd name="T81" fmla="*/ 11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2" h="148">
                  <a:moveTo>
                    <a:pt x="2" y="106"/>
                  </a:moveTo>
                  <a:lnTo>
                    <a:pt x="12" y="106"/>
                  </a:lnTo>
                  <a:lnTo>
                    <a:pt x="14" y="114"/>
                  </a:lnTo>
                  <a:lnTo>
                    <a:pt x="8" y="138"/>
                  </a:lnTo>
                  <a:lnTo>
                    <a:pt x="16" y="146"/>
                  </a:lnTo>
                  <a:lnTo>
                    <a:pt x="34" y="144"/>
                  </a:lnTo>
                  <a:lnTo>
                    <a:pt x="32" y="100"/>
                  </a:lnTo>
                  <a:lnTo>
                    <a:pt x="30" y="96"/>
                  </a:lnTo>
                  <a:lnTo>
                    <a:pt x="38" y="90"/>
                  </a:lnTo>
                  <a:lnTo>
                    <a:pt x="40" y="90"/>
                  </a:lnTo>
                  <a:lnTo>
                    <a:pt x="38" y="100"/>
                  </a:lnTo>
                  <a:lnTo>
                    <a:pt x="42" y="106"/>
                  </a:lnTo>
                  <a:lnTo>
                    <a:pt x="50" y="116"/>
                  </a:lnTo>
                  <a:lnTo>
                    <a:pt x="52" y="130"/>
                  </a:lnTo>
                  <a:lnTo>
                    <a:pt x="58" y="130"/>
                  </a:lnTo>
                  <a:lnTo>
                    <a:pt x="54" y="136"/>
                  </a:lnTo>
                  <a:lnTo>
                    <a:pt x="68" y="146"/>
                  </a:lnTo>
                  <a:lnTo>
                    <a:pt x="66" y="140"/>
                  </a:lnTo>
                  <a:lnTo>
                    <a:pt x="72" y="142"/>
                  </a:lnTo>
                  <a:lnTo>
                    <a:pt x="74" y="148"/>
                  </a:lnTo>
                  <a:lnTo>
                    <a:pt x="84" y="138"/>
                  </a:lnTo>
                  <a:lnTo>
                    <a:pt x="82" y="132"/>
                  </a:lnTo>
                  <a:lnTo>
                    <a:pt x="86" y="128"/>
                  </a:lnTo>
                  <a:lnTo>
                    <a:pt x="82" y="120"/>
                  </a:lnTo>
                  <a:lnTo>
                    <a:pt x="84" y="122"/>
                  </a:lnTo>
                  <a:lnTo>
                    <a:pt x="84" y="110"/>
                  </a:lnTo>
                  <a:lnTo>
                    <a:pt x="72" y="110"/>
                  </a:lnTo>
                  <a:lnTo>
                    <a:pt x="68" y="104"/>
                  </a:lnTo>
                  <a:lnTo>
                    <a:pt x="72" y="98"/>
                  </a:lnTo>
                  <a:lnTo>
                    <a:pt x="54" y="74"/>
                  </a:lnTo>
                  <a:lnTo>
                    <a:pt x="54" y="74"/>
                  </a:lnTo>
                  <a:lnTo>
                    <a:pt x="68" y="70"/>
                  </a:lnTo>
                  <a:lnTo>
                    <a:pt x="74" y="62"/>
                  </a:lnTo>
                  <a:lnTo>
                    <a:pt x="74" y="72"/>
                  </a:lnTo>
                  <a:lnTo>
                    <a:pt x="80" y="66"/>
                  </a:lnTo>
                  <a:lnTo>
                    <a:pt x="82" y="70"/>
                  </a:lnTo>
                  <a:lnTo>
                    <a:pt x="90" y="68"/>
                  </a:lnTo>
                  <a:lnTo>
                    <a:pt x="92" y="58"/>
                  </a:lnTo>
                  <a:lnTo>
                    <a:pt x="84" y="62"/>
                  </a:lnTo>
                  <a:lnTo>
                    <a:pt x="82" y="58"/>
                  </a:lnTo>
                  <a:lnTo>
                    <a:pt x="90" y="56"/>
                  </a:lnTo>
                  <a:lnTo>
                    <a:pt x="88" y="46"/>
                  </a:lnTo>
                  <a:lnTo>
                    <a:pt x="80" y="44"/>
                  </a:lnTo>
                  <a:lnTo>
                    <a:pt x="74" y="50"/>
                  </a:lnTo>
                  <a:lnTo>
                    <a:pt x="60" y="50"/>
                  </a:lnTo>
                  <a:lnTo>
                    <a:pt x="60" y="52"/>
                  </a:lnTo>
                  <a:lnTo>
                    <a:pt x="52" y="52"/>
                  </a:lnTo>
                  <a:lnTo>
                    <a:pt x="42" y="62"/>
                  </a:lnTo>
                  <a:lnTo>
                    <a:pt x="36" y="62"/>
                  </a:lnTo>
                  <a:lnTo>
                    <a:pt x="28" y="52"/>
                  </a:lnTo>
                  <a:lnTo>
                    <a:pt x="32" y="34"/>
                  </a:lnTo>
                  <a:lnTo>
                    <a:pt x="32" y="32"/>
                  </a:lnTo>
                  <a:lnTo>
                    <a:pt x="48" y="30"/>
                  </a:lnTo>
                  <a:lnTo>
                    <a:pt x="104" y="34"/>
                  </a:lnTo>
                  <a:lnTo>
                    <a:pt x="122" y="12"/>
                  </a:lnTo>
                  <a:lnTo>
                    <a:pt x="118" y="0"/>
                  </a:lnTo>
                  <a:lnTo>
                    <a:pt x="94" y="18"/>
                  </a:lnTo>
                  <a:lnTo>
                    <a:pt x="78" y="18"/>
                  </a:lnTo>
                  <a:lnTo>
                    <a:pt x="42" y="10"/>
                  </a:lnTo>
                  <a:lnTo>
                    <a:pt x="36" y="12"/>
                  </a:lnTo>
                  <a:lnTo>
                    <a:pt x="32" y="20"/>
                  </a:lnTo>
                  <a:lnTo>
                    <a:pt x="28" y="18"/>
                  </a:lnTo>
                  <a:lnTo>
                    <a:pt x="22" y="22"/>
                  </a:lnTo>
                  <a:lnTo>
                    <a:pt x="14" y="38"/>
                  </a:lnTo>
                  <a:lnTo>
                    <a:pt x="16" y="48"/>
                  </a:lnTo>
                  <a:lnTo>
                    <a:pt x="8" y="60"/>
                  </a:lnTo>
                  <a:lnTo>
                    <a:pt x="8" y="70"/>
                  </a:lnTo>
                  <a:lnTo>
                    <a:pt x="0" y="88"/>
                  </a:lnTo>
                  <a:lnTo>
                    <a:pt x="2" y="106"/>
                  </a:lnTo>
                  <a:close/>
                  <a:moveTo>
                    <a:pt x="64" y="124"/>
                  </a:moveTo>
                  <a:lnTo>
                    <a:pt x="76" y="122"/>
                  </a:lnTo>
                  <a:lnTo>
                    <a:pt x="74" y="124"/>
                  </a:lnTo>
                  <a:lnTo>
                    <a:pt x="74" y="124"/>
                  </a:lnTo>
                  <a:lnTo>
                    <a:pt x="64" y="124"/>
                  </a:lnTo>
                  <a:close/>
                  <a:moveTo>
                    <a:pt x="62" y="134"/>
                  </a:moveTo>
                  <a:lnTo>
                    <a:pt x="60" y="130"/>
                  </a:lnTo>
                  <a:lnTo>
                    <a:pt x="64" y="126"/>
                  </a:lnTo>
                  <a:lnTo>
                    <a:pt x="62" y="134"/>
                  </a:lnTo>
                  <a:close/>
                  <a:moveTo>
                    <a:pt x="74" y="112"/>
                  </a:moveTo>
                  <a:lnTo>
                    <a:pt x="74" y="112"/>
                  </a:lnTo>
                  <a:lnTo>
                    <a:pt x="72" y="110"/>
                  </a:lnTo>
                  <a:lnTo>
                    <a:pt x="74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14" name="Freeform 114"/>
            <p:cNvSpPr>
              <a:spLocks/>
            </p:cNvSpPr>
            <p:nvPr userDrawn="1"/>
          </p:nvSpPr>
          <p:spPr bwMode="black">
            <a:xfrm>
              <a:off x="7243763" y="3343275"/>
              <a:ext cx="25400" cy="15875"/>
            </a:xfrm>
            <a:custGeom>
              <a:avLst/>
              <a:gdLst>
                <a:gd name="T0" fmla="*/ 8 w 16"/>
                <a:gd name="T1" fmla="*/ 10 h 10"/>
                <a:gd name="T2" fmla="*/ 16 w 16"/>
                <a:gd name="T3" fmla="*/ 2 h 10"/>
                <a:gd name="T4" fmla="*/ 0 w 16"/>
                <a:gd name="T5" fmla="*/ 0 h 10"/>
                <a:gd name="T6" fmla="*/ 8 w 16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0">
                  <a:moveTo>
                    <a:pt x="8" y="10"/>
                  </a:moveTo>
                  <a:lnTo>
                    <a:pt x="16" y="2"/>
                  </a:lnTo>
                  <a:lnTo>
                    <a:pt x="0" y="0"/>
                  </a:lnTo>
                  <a:lnTo>
                    <a:pt x="8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15" name="Freeform 115"/>
            <p:cNvSpPr>
              <a:spLocks/>
            </p:cNvSpPr>
            <p:nvPr userDrawn="1"/>
          </p:nvSpPr>
          <p:spPr bwMode="black">
            <a:xfrm>
              <a:off x="7269163" y="3378200"/>
              <a:ext cx="104775" cy="44450"/>
            </a:xfrm>
            <a:custGeom>
              <a:avLst/>
              <a:gdLst>
                <a:gd name="T0" fmla="*/ 18 w 66"/>
                <a:gd name="T1" fmla="*/ 20 h 28"/>
                <a:gd name="T2" fmla="*/ 22 w 66"/>
                <a:gd name="T3" fmla="*/ 28 h 28"/>
                <a:gd name="T4" fmla="*/ 50 w 66"/>
                <a:gd name="T5" fmla="*/ 20 h 28"/>
                <a:gd name="T6" fmla="*/ 52 w 66"/>
                <a:gd name="T7" fmla="*/ 22 h 28"/>
                <a:gd name="T8" fmla="*/ 66 w 66"/>
                <a:gd name="T9" fmla="*/ 18 h 28"/>
                <a:gd name="T10" fmla="*/ 58 w 66"/>
                <a:gd name="T11" fmla="*/ 4 h 28"/>
                <a:gd name="T12" fmla="*/ 54 w 66"/>
                <a:gd name="T13" fmla="*/ 10 h 28"/>
                <a:gd name="T14" fmla="*/ 52 w 66"/>
                <a:gd name="T15" fmla="*/ 6 h 28"/>
                <a:gd name="T16" fmla="*/ 46 w 66"/>
                <a:gd name="T17" fmla="*/ 8 h 28"/>
                <a:gd name="T18" fmla="*/ 40 w 66"/>
                <a:gd name="T19" fmla="*/ 0 h 28"/>
                <a:gd name="T20" fmla="*/ 36 w 66"/>
                <a:gd name="T21" fmla="*/ 10 h 28"/>
                <a:gd name="T22" fmla="*/ 34 w 66"/>
                <a:gd name="T23" fmla="*/ 10 h 28"/>
                <a:gd name="T24" fmla="*/ 22 w 66"/>
                <a:gd name="T25" fmla="*/ 8 h 28"/>
                <a:gd name="T26" fmla="*/ 20 w 66"/>
                <a:gd name="T27" fmla="*/ 12 h 28"/>
                <a:gd name="T28" fmla="*/ 20 w 66"/>
                <a:gd name="T29" fmla="*/ 8 h 28"/>
                <a:gd name="T30" fmla="*/ 8 w 66"/>
                <a:gd name="T31" fmla="*/ 4 h 28"/>
                <a:gd name="T32" fmla="*/ 2 w 66"/>
                <a:gd name="T33" fmla="*/ 10 h 28"/>
                <a:gd name="T34" fmla="*/ 0 w 66"/>
                <a:gd name="T35" fmla="*/ 22 h 28"/>
                <a:gd name="T36" fmla="*/ 18 w 66"/>
                <a:gd name="T37" fmla="*/ 22 h 28"/>
                <a:gd name="T38" fmla="*/ 18 w 66"/>
                <a:gd name="T39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" h="28">
                  <a:moveTo>
                    <a:pt x="18" y="20"/>
                  </a:moveTo>
                  <a:lnTo>
                    <a:pt x="22" y="28"/>
                  </a:lnTo>
                  <a:lnTo>
                    <a:pt x="50" y="20"/>
                  </a:lnTo>
                  <a:lnTo>
                    <a:pt x="52" y="22"/>
                  </a:lnTo>
                  <a:lnTo>
                    <a:pt x="66" y="18"/>
                  </a:lnTo>
                  <a:lnTo>
                    <a:pt x="58" y="4"/>
                  </a:lnTo>
                  <a:lnTo>
                    <a:pt x="54" y="10"/>
                  </a:lnTo>
                  <a:lnTo>
                    <a:pt x="52" y="6"/>
                  </a:lnTo>
                  <a:lnTo>
                    <a:pt x="46" y="8"/>
                  </a:lnTo>
                  <a:lnTo>
                    <a:pt x="40" y="0"/>
                  </a:lnTo>
                  <a:lnTo>
                    <a:pt x="36" y="10"/>
                  </a:lnTo>
                  <a:lnTo>
                    <a:pt x="34" y="10"/>
                  </a:lnTo>
                  <a:lnTo>
                    <a:pt x="22" y="8"/>
                  </a:lnTo>
                  <a:lnTo>
                    <a:pt x="20" y="12"/>
                  </a:lnTo>
                  <a:lnTo>
                    <a:pt x="20" y="8"/>
                  </a:lnTo>
                  <a:lnTo>
                    <a:pt x="8" y="4"/>
                  </a:lnTo>
                  <a:lnTo>
                    <a:pt x="2" y="10"/>
                  </a:lnTo>
                  <a:lnTo>
                    <a:pt x="0" y="22"/>
                  </a:lnTo>
                  <a:lnTo>
                    <a:pt x="18" y="22"/>
                  </a:lnTo>
                  <a:lnTo>
                    <a:pt x="1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16" name="Freeform 116"/>
            <p:cNvSpPr>
              <a:spLocks/>
            </p:cNvSpPr>
            <p:nvPr userDrawn="1"/>
          </p:nvSpPr>
          <p:spPr bwMode="black">
            <a:xfrm>
              <a:off x="7386638" y="3384550"/>
              <a:ext cx="101600" cy="31750"/>
            </a:xfrm>
            <a:custGeom>
              <a:avLst/>
              <a:gdLst>
                <a:gd name="T0" fmla="*/ 54 w 64"/>
                <a:gd name="T1" fmla="*/ 14 h 20"/>
                <a:gd name="T2" fmla="*/ 64 w 64"/>
                <a:gd name="T3" fmla="*/ 6 h 20"/>
                <a:gd name="T4" fmla="*/ 60 w 64"/>
                <a:gd name="T5" fmla="*/ 0 h 20"/>
                <a:gd name="T6" fmla="*/ 56 w 64"/>
                <a:gd name="T7" fmla="*/ 0 h 20"/>
                <a:gd name="T8" fmla="*/ 56 w 64"/>
                <a:gd name="T9" fmla="*/ 4 h 20"/>
                <a:gd name="T10" fmla="*/ 50 w 64"/>
                <a:gd name="T11" fmla="*/ 8 h 20"/>
                <a:gd name="T12" fmla="*/ 44 w 64"/>
                <a:gd name="T13" fmla="*/ 6 h 20"/>
                <a:gd name="T14" fmla="*/ 32 w 64"/>
                <a:gd name="T15" fmla="*/ 8 h 20"/>
                <a:gd name="T16" fmla="*/ 16 w 64"/>
                <a:gd name="T17" fmla="*/ 0 h 20"/>
                <a:gd name="T18" fmla="*/ 0 w 64"/>
                <a:gd name="T19" fmla="*/ 6 h 20"/>
                <a:gd name="T20" fmla="*/ 0 w 64"/>
                <a:gd name="T21" fmla="*/ 16 h 20"/>
                <a:gd name="T22" fmla="*/ 26 w 64"/>
                <a:gd name="T23" fmla="*/ 20 h 20"/>
                <a:gd name="T24" fmla="*/ 54 w 64"/>
                <a:gd name="T25" fmla="*/ 1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20">
                  <a:moveTo>
                    <a:pt x="54" y="14"/>
                  </a:moveTo>
                  <a:lnTo>
                    <a:pt x="64" y="6"/>
                  </a:lnTo>
                  <a:lnTo>
                    <a:pt x="60" y="0"/>
                  </a:lnTo>
                  <a:lnTo>
                    <a:pt x="56" y="0"/>
                  </a:lnTo>
                  <a:lnTo>
                    <a:pt x="56" y="4"/>
                  </a:lnTo>
                  <a:lnTo>
                    <a:pt x="50" y="8"/>
                  </a:lnTo>
                  <a:lnTo>
                    <a:pt x="44" y="6"/>
                  </a:lnTo>
                  <a:lnTo>
                    <a:pt x="32" y="8"/>
                  </a:lnTo>
                  <a:lnTo>
                    <a:pt x="16" y="0"/>
                  </a:lnTo>
                  <a:lnTo>
                    <a:pt x="0" y="6"/>
                  </a:lnTo>
                  <a:lnTo>
                    <a:pt x="0" y="16"/>
                  </a:lnTo>
                  <a:lnTo>
                    <a:pt x="26" y="20"/>
                  </a:lnTo>
                  <a:lnTo>
                    <a:pt x="5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17" name="Freeform 117"/>
            <p:cNvSpPr>
              <a:spLocks/>
            </p:cNvSpPr>
            <p:nvPr userDrawn="1"/>
          </p:nvSpPr>
          <p:spPr bwMode="black">
            <a:xfrm>
              <a:off x="7494588" y="3390900"/>
              <a:ext cx="117475" cy="66675"/>
            </a:xfrm>
            <a:custGeom>
              <a:avLst/>
              <a:gdLst>
                <a:gd name="T0" fmla="*/ 26 w 74"/>
                <a:gd name="T1" fmla="*/ 36 h 42"/>
                <a:gd name="T2" fmla="*/ 34 w 74"/>
                <a:gd name="T3" fmla="*/ 24 h 42"/>
                <a:gd name="T4" fmla="*/ 72 w 74"/>
                <a:gd name="T5" fmla="*/ 10 h 42"/>
                <a:gd name="T6" fmla="*/ 74 w 74"/>
                <a:gd name="T7" fmla="*/ 0 h 42"/>
                <a:gd name="T8" fmla="*/ 32 w 74"/>
                <a:gd name="T9" fmla="*/ 6 h 42"/>
                <a:gd name="T10" fmla="*/ 24 w 74"/>
                <a:gd name="T11" fmla="*/ 14 h 42"/>
                <a:gd name="T12" fmla="*/ 6 w 74"/>
                <a:gd name="T13" fmla="*/ 22 h 42"/>
                <a:gd name="T14" fmla="*/ 0 w 74"/>
                <a:gd name="T15" fmla="*/ 42 h 42"/>
                <a:gd name="T16" fmla="*/ 10 w 74"/>
                <a:gd name="T17" fmla="*/ 42 h 42"/>
                <a:gd name="T18" fmla="*/ 26 w 74"/>
                <a:gd name="T19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42">
                  <a:moveTo>
                    <a:pt x="26" y="36"/>
                  </a:moveTo>
                  <a:lnTo>
                    <a:pt x="34" y="24"/>
                  </a:lnTo>
                  <a:lnTo>
                    <a:pt x="72" y="10"/>
                  </a:lnTo>
                  <a:lnTo>
                    <a:pt x="74" y="0"/>
                  </a:lnTo>
                  <a:lnTo>
                    <a:pt x="32" y="6"/>
                  </a:lnTo>
                  <a:lnTo>
                    <a:pt x="24" y="14"/>
                  </a:lnTo>
                  <a:lnTo>
                    <a:pt x="6" y="22"/>
                  </a:lnTo>
                  <a:lnTo>
                    <a:pt x="0" y="42"/>
                  </a:lnTo>
                  <a:lnTo>
                    <a:pt x="10" y="42"/>
                  </a:lnTo>
                  <a:lnTo>
                    <a:pt x="26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18" name="Freeform 118"/>
            <p:cNvSpPr>
              <a:spLocks/>
            </p:cNvSpPr>
            <p:nvPr userDrawn="1"/>
          </p:nvSpPr>
          <p:spPr bwMode="black">
            <a:xfrm>
              <a:off x="7567613" y="3365500"/>
              <a:ext cx="38100" cy="25400"/>
            </a:xfrm>
            <a:custGeom>
              <a:avLst/>
              <a:gdLst>
                <a:gd name="T0" fmla="*/ 24 w 24"/>
                <a:gd name="T1" fmla="*/ 6 h 16"/>
                <a:gd name="T2" fmla="*/ 16 w 24"/>
                <a:gd name="T3" fmla="*/ 0 h 16"/>
                <a:gd name="T4" fmla="*/ 0 w 24"/>
                <a:gd name="T5" fmla="*/ 4 h 16"/>
                <a:gd name="T6" fmla="*/ 0 w 24"/>
                <a:gd name="T7" fmla="*/ 16 h 16"/>
                <a:gd name="T8" fmla="*/ 14 w 24"/>
                <a:gd name="T9" fmla="*/ 12 h 16"/>
                <a:gd name="T10" fmla="*/ 24 w 24"/>
                <a:gd name="T11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6">
                  <a:moveTo>
                    <a:pt x="24" y="6"/>
                  </a:moveTo>
                  <a:lnTo>
                    <a:pt x="16" y="0"/>
                  </a:lnTo>
                  <a:lnTo>
                    <a:pt x="0" y="4"/>
                  </a:lnTo>
                  <a:lnTo>
                    <a:pt x="0" y="16"/>
                  </a:lnTo>
                  <a:lnTo>
                    <a:pt x="14" y="12"/>
                  </a:lnTo>
                  <a:lnTo>
                    <a:pt x="24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19" name="Freeform 119"/>
            <p:cNvSpPr>
              <a:spLocks/>
            </p:cNvSpPr>
            <p:nvPr userDrawn="1"/>
          </p:nvSpPr>
          <p:spPr bwMode="black">
            <a:xfrm>
              <a:off x="7723188" y="3352800"/>
              <a:ext cx="22225" cy="38100"/>
            </a:xfrm>
            <a:custGeom>
              <a:avLst/>
              <a:gdLst>
                <a:gd name="T0" fmla="*/ 0 w 14"/>
                <a:gd name="T1" fmla="*/ 16 h 24"/>
                <a:gd name="T2" fmla="*/ 6 w 14"/>
                <a:gd name="T3" fmla="*/ 24 h 24"/>
                <a:gd name="T4" fmla="*/ 14 w 14"/>
                <a:gd name="T5" fmla="*/ 12 h 24"/>
                <a:gd name="T6" fmla="*/ 14 w 14"/>
                <a:gd name="T7" fmla="*/ 2 h 24"/>
                <a:gd name="T8" fmla="*/ 8 w 14"/>
                <a:gd name="T9" fmla="*/ 0 h 24"/>
                <a:gd name="T10" fmla="*/ 0 w 14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4">
                  <a:moveTo>
                    <a:pt x="0" y="16"/>
                  </a:moveTo>
                  <a:lnTo>
                    <a:pt x="6" y="24"/>
                  </a:lnTo>
                  <a:lnTo>
                    <a:pt x="14" y="12"/>
                  </a:lnTo>
                  <a:lnTo>
                    <a:pt x="14" y="2"/>
                  </a:lnTo>
                  <a:lnTo>
                    <a:pt x="8" y="0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20" name="Freeform 120"/>
            <p:cNvSpPr>
              <a:spLocks/>
            </p:cNvSpPr>
            <p:nvPr userDrawn="1"/>
          </p:nvSpPr>
          <p:spPr bwMode="black">
            <a:xfrm>
              <a:off x="7805738" y="3298825"/>
              <a:ext cx="28575" cy="60325"/>
            </a:xfrm>
            <a:custGeom>
              <a:avLst/>
              <a:gdLst>
                <a:gd name="T0" fmla="*/ 10 w 18"/>
                <a:gd name="T1" fmla="*/ 38 h 38"/>
                <a:gd name="T2" fmla="*/ 14 w 18"/>
                <a:gd name="T3" fmla="*/ 30 h 38"/>
                <a:gd name="T4" fmla="*/ 18 w 18"/>
                <a:gd name="T5" fmla="*/ 34 h 38"/>
                <a:gd name="T6" fmla="*/ 18 w 18"/>
                <a:gd name="T7" fmla="*/ 26 h 38"/>
                <a:gd name="T8" fmla="*/ 18 w 18"/>
                <a:gd name="T9" fmla="*/ 26 h 38"/>
                <a:gd name="T10" fmla="*/ 18 w 18"/>
                <a:gd name="T11" fmla="*/ 6 h 38"/>
                <a:gd name="T12" fmla="*/ 12 w 18"/>
                <a:gd name="T13" fmla="*/ 0 h 38"/>
                <a:gd name="T14" fmla="*/ 6 w 18"/>
                <a:gd name="T15" fmla="*/ 12 h 38"/>
                <a:gd name="T16" fmla="*/ 6 w 18"/>
                <a:gd name="T17" fmla="*/ 12 h 38"/>
                <a:gd name="T18" fmla="*/ 6 w 18"/>
                <a:gd name="T19" fmla="*/ 16 h 38"/>
                <a:gd name="T20" fmla="*/ 2 w 18"/>
                <a:gd name="T21" fmla="*/ 14 h 38"/>
                <a:gd name="T22" fmla="*/ 4 w 18"/>
                <a:gd name="T23" fmla="*/ 24 h 38"/>
                <a:gd name="T24" fmla="*/ 0 w 18"/>
                <a:gd name="T25" fmla="*/ 22 h 38"/>
                <a:gd name="T26" fmla="*/ 10 w 18"/>
                <a:gd name="T2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38">
                  <a:moveTo>
                    <a:pt x="10" y="38"/>
                  </a:moveTo>
                  <a:lnTo>
                    <a:pt x="14" y="30"/>
                  </a:lnTo>
                  <a:lnTo>
                    <a:pt x="18" y="34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6"/>
                  </a:lnTo>
                  <a:lnTo>
                    <a:pt x="2" y="14"/>
                  </a:lnTo>
                  <a:lnTo>
                    <a:pt x="4" y="24"/>
                  </a:lnTo>
                  <a:lnTo>
                    <a:pt x="0" y="22"/>
                  </a:lnTo>
                  <a:lnTo>
                    <a:pt x="10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21" name="Freeform 121"/>
            <p:cNvSpPr>
              <a:spLocks/>
            </p:cNvSpPr>
            <p:nvPr userDrawn="1"/>
          </p:nvSpPr>
          <p:spPr bwMode="black">
            <a:xfrm>
              <a:off x="7777163" y="3298825"/>
              <a:ext cx="19050" cy="22225"/>
            </a:xfrm>
            <a:custGeom>
              <a:avLst/>
              <a:gdLst>
                <a:gd name="T0" fmla="*/ 6 w 12"/>
                <a:gd name="T1" fmla="*/ 14 h 14"/>
                <a:gd name="T2" fmla="*/ 12 w 12"/>
                <a:gd name="T3" fmla="*/ 0 h 14"/>
                <a:gd name="T4" fmla="*/ 2 w 12"/>
                <a:gd name="T5" fmla="*/ 2 h 14"/>
                <a:gd name="T6" fmla="*/ 0 w 12"/>
                <a:gd name="T7" fmla="*/ 12 h 14"/>
                <a:gd name="T8" fmla="*/ 6 w 1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6" y="14"/>
                  </a:moveTo>
                  <a:lnTo>
                    <a:pt x="12" y="0"/>
                  </a:lnTo>
                  <a:lnTo>
                    <a:pt x="2" y="2"/>
                  </a:lnTo>
                  <a:lnTo>
                    <a:pt x="0" y="12"/>
                  </a:lnTo>
                  <a:lnTo>
                    <a:pt x="6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22" name="Freeform 122"/>
            <p:cNvSpPr>
              <a:spLocks/>
            </p:cNvSpPr>
            <p:nvPr userDrawn="1"/>
          </p:nvSpPr>
          <p:spPr bwMode="black">
            <a:xfrm>
              <a:off x="7678738" y="3190875"/>
              <a:ext cx="28575" cy="22225"/>
            </a:xfrm>
            <a:custGeom>
              <a:avLst/>
              <a:gdLst>
                <a:gd name="T0" fmla="*/ 8 w 18"/>
                <a:gd name="T1" fmla="*/ 14 h 14"/>
                <a:gd name="T2" fmla="*/ 18 w 18"/>
                <a:gd name="T3" fmla="*/ 10 h 14"/>
                <a:gd name="T4" fmla="*/ 16 w 18"/>
                <a:gd name="T5" fmla="*/ 0 h 14"/>
                <a:gd name="T6" fmla="*/ 0 w 18"/>
                <a:gd name="T7" fmla="*/ 4 h 14"/>
                <a:gd name="T8" fmla="*/ 8 w 18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4">
                  <a:moveTo>
                    <a:pt x="8" y="14"/>
                  </a:moveTo>
                  <a:lnTo>
                    <a:pt x="18" y="10"/>
                  </a:lnTo>
                  <a:lnTo>
                    <a:pt x="16" y="0"/>
                  </a:lnTo>
                  <a:lnTo>
                    <a:pt x="0" y="4"/>
                  </a:lnTo>
                  <a:lnTo>
                    <a:pt x="8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23" name="Freeform 123"/>
            <p:cNvSpPr>
              <a:spLocks/>
            </p:cNvSpPr>
            <p:nvPr userDrawn="1"/>
          </p:nvSpPr>
          <p:spPr bwMode="black">
            <a:xfrm>
              <a:off x="7697788" y="3143250"/>
              <a:ext cx="41275" cy="19050"/>
            </a:xfrm>
            <a:custGeom>
              <a:avLst/>
              <a:gdLst>
                <a:gd name="T0" fmla="*/ 12 w 26"/>
                <a:gd name="T1" fmla="*/ 12 h 12"/>
                <a:gd name="T2" fmla="*/ 26 w 26"/>
                <a:gd name="T3" fmla="*/ 8 h 12"/>
                <a:gd name="T4" fmla="*/ 10 w 26"/>
                <a:gd name="T5" fmla="*/ 0 h 12"/>
                <a:gd name="T6" fmla="*/ 0 w 26"/>
                <a:gd name="T7" fmla="*/ 4 h 12"/>
                <a:gd name="T8" fmla="*/ 12 w 2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2">
                  <a:moveTo>
                    <a:pt x="12" y="12"/>
                  </a:moveTo>
                  <a:lnTo>
                    <a:pt x="26" y="8"/>
                  </a:lnTo>
                  <a:lnTo>
                    <a:pt x="10" y="0"/>
                  </a:lnTo>
                  <a:lnTo>
                    <a:pt x="0" y="4"/>
                  </a:lnTo>
                  <a:lnTo>
                    <a:pt x="12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24" name="Freeform 124"/>
            <p:cNvSpPr>
              <a:spLocks/>
            </p:cNvSpPr>
            <p:nvPr userDrawn="1"/>
          </p:nvSpPr>
          <p:spPr bwMode="black">
            <a:xfrm>
              <a:off x="7843838" y="3165475"/>
              <a:ext cx="44450" cy="22225"/>
            </a:xfrm>
            <a:custGeom>
              <a:avLst/>
              <a:gdLst>
                <a:gd name="T0" fmla="*/ 28 w 28"/>
                <a:gd name="T1" fmla="*/ 10 h 14"/>
                <a:gd name="T2" fmla="*/ 16 w 28"/>
                <a:gd name="T3" fmla="*/ 0 h 14"/>
                <a:gd name="T4" fmla="*/ 0 w 28"/>
                <a:gd name="T5" fmla="*/ 0 h 14"/>
                <a:gd name="T6" fmla="*/ 18 w 28"/>
                <a:gd name="T7" fmla="*/ 14 h 14"/>
                <a:gd name="T8" fmla="*/ 28 w 28"/>
                <a:gd name="T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4">
                  <a:moveTo>
                    <a:pt x="28" y="10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18" y="14"/>
                  </a:lnTo>
                  <a:lnTo>
                    <a:pt x="28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25" name="Freeform 125"/>
            <p:cNvSpPr>
              <a:spLocks noEditPoints="1"/>
            </p:cNvSpPr>
            <p:nvPr userDrawn="1"/>
          </p:nvSpPr>
          <p:spPr bwMode="black">
            <a:xfrm>
              <a:off x="7624763" y="3225800"/>
              <a:ext cx="95250" cy="44450"/>
            </a:xfrm>
            <a:custGeom>
              <a:avLst/>
              <a:gdLst>
                <a:gd name="T0" fmla="*/ 12 w 60"/>
                <a:gd name="T1" fmla="*/ 16 h 28"/>
                <a:gd name="T2" fmla="*/ 14 w 60"/>
                <a:gd name="T3" fmla="*/ 18 h 28"/>
                <a:gd name="T4" fmla="*/ 22 w 60"/>
                <a:gd name="T5" fmla="*/ 14 h 28"/>
                <a:gd name="T6" fmla="*/ 28 w 60"/>
                <a:gd name="T7" fmla="*/ 16 h 28"/>
                <a:gd name="T8" fmla="*/ 36 w 60"/>
                <a:gd name="T9" fmla="*/ 16 h 28"/>
                <a:gd name="T10" fmla="*/ 58 w 60"/>
                <a:gd name="T11" fmla="*/ 26 h 28"/>
                <a:gd name="T12" fmla="*/ 60 w 60"/>
                <a:gd name="T13" fmla="*/ 18 h 28"/>
                <a:gd name="T14" fmla="*/ 54 w 60"/>
                <a:gd name="T15" fmla="*/ 4 h 28"/>
                <a:gd name="T16" fmla="*/ 34 w 60"/>
                <a:gd name="T17" fmla="*/ 0 h 28"/>
                <a:gd name="T18" fmla="*/ 8 w 60"/>
                <a:gd name="T19" fmla="*/ 0 h 28"/>
                <a:gd name="T20" fmla="*/ 0 w 60"/>
                <a:gd name="T21" fmla="*/ 10 h 28"/>
                <a:gd name="T22" fmla="*/ 2 w 60"/>
                <a:gd name="T23" fmla="*/ 22 h 28"/>
                <a:gd name="T24" fmla="*/ 4 w 60"/>
                <a:gd name="T25" fmla="*/ 20 h 28"/>
                <a:gd name="T26" fmla="*/ 4 w 60"/>
                <a:gd name="T27" fmla="*/ 28 h 28"/>
                <a:gd name="T28" fmla="*/ 12 w 60"/>
                <a:gd name="T29" fmla="*/ 16 h 28"/>
                <a:gd name="T30" fmla="*/ 8 w 60"/>
                <a:gd name="T31" fmla="*/ 14 h 28"/>
                <a:gd name="T32" fmla="*/ 8 w 60"/>
                <a:gd name="T33" fmla="*/ 14 h 28"/>
                <a:gd name="T34" fmla="*/ 8 w 60"/>
                <a:gd name="T35" fmla="*/ 14 h 28"/>
                <a:gd name="T36" fmla="*/ 8 w 60"/>
                <a:gd name="T37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0" h="28">
                  <a:moveTo>
                    <a:pt x="12" y="16"/>
                  </a:moveTo>
                  <a:lnTo>
                    <a:pt x="14" y="18"/>
                  </a:lnTo>
                  <a:lnTo>
                    <a:pt x="22" y="14"/>
                  </a:lnTo>
                  <a:lnTo>
                    <a:pt x="28" y="16"/>
                  </a:lnTo>
                  <a:lnTo>
                    <a:pt x="36" y="16"/>
                  </a:lnTo>
                  <a:lnTo>
                    <a:pt x="58" y="26"/>
                  </a:lnTo>
                  <a:lnTo>
                    <a:pt x="60" y="18"/>
                  </a:lnTo>
                  <a:lnTo>
                    <a:pt x="54" y="4"/>
                  </a:lnTo>
                  <a:lnTo>
                    <a:pt x="34" y="0"/>
                  </a:lnTo>
                  <a:lnTo>
                    <a:pt x="8" y="0"/>
                  </a:lnTo>
                  <a:lnTo>
                    <a:pt x="0" y="10"/>
                  </a:lnTo>
                  <a:lnTo>
                    <a:pt x="2" y="22"/>
                  </a:lnTo>
                  <a:lnTo>
                    <a:pt x="4" y="20"/>
                  </a:lnTo>
                  <a:lnTo>
                    <a:pt x="4" y="28"/>
                  </a:lnTo>
                  <a:lnTo>
                    <a:pt x="12" y="16"/>
                  </a:lnTo>
                  <a:close/>
                  <a:moveTo>
                    <a:pt x="8" y="14"/>
                  </a:moveTo>
                  <a:lnTo>
                    <a:pt x="8" y="14"/>
                  </a:lnTo>
                  <a:lnTo>
                    <a:pt x="8" y="14"/>
                  </a:lnTo>
                  <a:lnTo>
                    <a:pt x="8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26" name="Freeform 126"/>
            <p:cNvSpPr>
              <a:spLocks noEditPoints="1"/>
            </p:cNvSpPr>
            <p:nvPr userDrawn="1"/>
          </p:nvSpPr>
          <p:spPr bwMode="black">
            <a:xfrm>
              <a:off x="6651625" y="2974975"/>
              <a:ext cx="617538" cy="441325"/>
            </a:xfrm>
            <a:custGeom>
              <a:avLst/>
              <a:gdLst>
                <a:gd name="T0" fmla="*/ 365 w 389"/>
                <a:gd name="T1" fmla="*/ 266 h 278"/>
                <a:gd name="T2" fmla="*/ 379 w 389"/>
                <a:gd name="T3" fmla="*/ 278 h 278"/>
                <a:gd name="T4" fmla="*/ 383 w 389"/>
                <a:gd name="T5" fmla="*/ 256 h 278"/>
                <a:gd name="T6" fmla="*/ 365 w 389"/>
                <a:gd name="T7" fmla="*/ 252 h 278"/>
                <a:gd name="T8" fmla="*/ 335 w 389"/>
                <a:gd name="T9" fmla="*/ 244 h 278"/>
                <a:gd name="T10" fmla="*/ 359 w 389"/>
                <a:gd name="T11" fmla="*/ 242 h 278"/>
                <a:gd name="T12" fmla="*/ 329 w 389"/>
                <a:gd name="T13" fmla="*/ 234 h 278"/>
                <a:gd name="T14" fmla="*/ 307 w 389"/>
                <a:gd name="T15" fmla="*/ 228 h 278"/>
                <a:gd name="T16" fmla="*/ 297 w 389"/>
                <a:gd name="T17" fmla="*/ 224 h 278"/>
                <a:gd name="T18" fmla="*/ 291 w 389"/>
                <a:gd name="T19" fmla="*/ 228 h 278"/>
                <a:gd name="T20" fmla="*/ 261 w 389"/>
                <a:gd name="T21" fmla="*/ 232 h 278"/>
                <a:gd name="T22" fmla="*/ 235 w 389"/>
                <a:gd name="T23" fmla="*/ 220 h 278"/>
                <a:gd name="T24" fmla="*/ 221 w 389"/>
                <a:gd name="T25" fmla="*/ 218 h 278"/>
                <a:gd name="T26" fmla="*/ 205 w 389"/>
                <a:gd name="T27" fmla="*/ 218 h 278"/>
                <a:gd name="T28" fmla="*/ 209 w 389"/>
                <a:gd name="T29" fmla="*/ 162 h 278"/>
                <a:gd name="T30" fmla="*/ 221 w 389"/>
                <a:gd name="T31" fmla="*/ 152 h 278"/>
                <a:gd name="T32" fmla="*/ 205 w 389"/>
                <a:gd name="T33" fmla="*/ 130 h 278"/>
                <a:gd name="T34" fmla="*/ 194 w 389"/>
                <a:gd name="T35" fmla="*/ 134 h 278"/>
                <a:gd name="T36" fmla="*/ 182 w 389"/>
                <a:gd name="T37" fmla="*/ 140 h 278"/>
                <a:gd name="T38" fmla="*/ 162 w 389"/>
                <a:gd name="T39" fmla="*/ 120 h 278"/>
                <a:gd name="T40" fmla="*/ 166 w 389"/>
                <a:gd name="T41" fmla="*/ 110 h 278"/>
                <a:gd name="T42" fmla="*/ 168 w 389"/>
                <a:gd name="T43" fmla="*/ 108 h 278"/>
                <a:gd name="T44" fmla="*/ 158 w 389"/>
                <a:gd name="T45" fmla="*/ 94 h 278"/>
                <a:gd name="T46" fmla="*/ 154 w 389"/>
                <a:gd name="T47" fmla="*/ 86 h 278"/>
                <a:gd name="T48" fmla="*/ 142 w 389"/>
                <a:gd name="T49" fmla="*/ 76 h 278"/>
                <a:gd name="T50" fmla="*/ 132 w 389"/>
                <a:gd name="T51" fmla="*/ 78 h 278"/>
                <a:gd name="T52" fmla="*/ 130 w 389"/>
                <a:gd name="T53" fmla="*/ 66 h 278"/>
                <a:gd name="T54" fmla="*/ 114 w 389"/>
                <a:gd name="T55" fmla="*/ 62 h 278"/>
                <a:gd name="T56" fmla="*/ 108 w 389"/>
                <a:gd name="T57" fmla="*/ 64 h 278"/>
                <a:gd name="T58" fmla="*/ 64 w 389"/>
                <a:gd name="T59" fmla="*/ 28 h 278"/>
                <a:gd name="T60" fmla="*/ 26 w 389"/>
                <a:gd name="T61" fmla="*/ 6 h 278"/>
                <a:gd name="T62" fmla="*/ 0 w 389"/>
                <a:gd name="T63" fmla="*/ 0 h 278"/>
                <a:gd name="T64" fmla="*/ 8 w 389"/>
                <a:gd name="T65" fmla="*/ 20 h 278"/>
                <a:gd name="T66" fmla="*/ 38 w 389"/>
                <a:gd name="T67" fmla="*/ 44 h 278"/>
                <a:gd name="T68" fmla="*/ 50 w 389"/>
                <a:gd name="T69" fmla="*/ 66 h 278"/>
                <a:gd name="T70" fmla="*/ 68 w 389"/>
                <a:gd name="T71" fmla="*/ 76 h 278"/>
                <a:gd name="T72" fmla="*/ 88 w 389"/>
                <a:gd name="T73" fmla="*/ 108 h 278"/>
                <a:gd name="T74" fmla="*/ 110 w 389"/>
                <a:gd name="T75" fmla="*/ 152 h 278"/>
                <a:gd name="T76" fmla="*/ 140 w 389"/>
                <a:gd name="T77" fmla="*/ 186 h 278"/>
                <a:gd name="T78" fmla="*/ 184 w 389"/>
                <a:gd name="T79" fmla="*/ 222 h 278"/>
                <a:gd name="T80" fmla="*/ 190 w 389"/>
                <a:gd name="T81" fmla="*/ 218 h 278"/>
                <a:gd name="T82" fmla="*/ 203 w 389"/>
                <a:gd name="T83" fmla="*/ 220 h 278"/>
                <a:gd name="T84" fmla="*/ 188 w 389"/>
                <a:gd name="T85" fmla="*/ 228 h 278"/>
                <a:gd name="T86" fmla="*/ 211 w 389"/>
                <a:gd name="T87" fmla="*/ 240 h 278"/>
                <a:gd name="T88" fmla="*/ 223 w 389"/>
                <a:gd name="T89" fmla="*/ 250 h 278"/>
                <a:gd name="T90" fmla="*/ 257 w 389"/>
                <a:gd name="T91" fmla="*/ 254 h 278"/>
                <a:gd name="T92" fmla="*/ 295 w 389"/>
                <a:gd name="T93" fmla="*/ 264 h 278"/>
                <a:gd name="T94" fmla="*/ 319 w 389"/>
                <a:gd name="T95" fmla="*/ 266 h 278"/>
                <a:gd name="T96" fmla="*/ 339 w 389"/>
                <a:gd name="T97" fmla="*/ 266 h 278"/>
                <a:gd name="T98" fmla="*/ 367 w 389"/>
                <a:gd name="T99" fmla="*/ 272 h 278"/>
                <a:gd name="T100" fmla="*/ 201 w 389"/>
                <a:gd name="T101" fmla="*/ 150 h 278"/>
                <a:gd name="T102" fmla="*/ 199 w 389"/>
                <a:gd name="T103" fmla="*/ 150 h 278"/>
                <a:gd name="T104" fmla="*/ 188 w 389"/>
                <a:gd name="T105" fmla="*/ 14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9" h="278">
                  <a:moveTo>
                    <a:pt x="367" y="272"/>
                  </a:moveTo>
                  <a:lnTo>
                    <a:pt x="365" y="266"/>
                  </a:lnTo>
                  <a:lnTo>
                    <a:pt x="371" y="266"/>
                  </a:lnTo>
                  <a:lnTo>
                    <a:pt x="379" y="278"/>
                  </a:lnTo>
                  <a:lnTo>
                    <a:pt x="389" y="262"/>
                  </a:lnTo>
                  <a:lnTo>
                    <a:pt x="383" y="256"/>
                  </a:lnTo>
                  <a:lnTo>
                    <a:pt x="365" y="256"/>
                  </a:lnTo>
                  <a:lnTo>
                    <a:pt x="365" y="252"/>
                  </a:lnTo>
                  <a:lnTo>
                    <a:pt x="337" y="248"/>
                  </a:lnTo>
                  <a:lnTo>
                    <a:pt x="335" y="244"/>
                  </a:lnTo>
                  <a:lnTo>
                    <a:pt x="345" y="244"/>
                  </a:lnTo>
                  <a:lnTo>
                    <a:pt x="359" y="242"/>
                  </a:lnTo>
                  <a:lnTo>
                    <a:pt x="355" y="234"/>
                  </a:lnTo>
                  <a:lnTo>
                    <a:pt x="329" y="234"/>
                  </a:lnTo>
                  <a:lnTo>
                    <a:pt x="329" y="234"/>
                  </a:lnTo>
                  <a:lnTo>
                    <a:pt x="307" y="228"/>
                  </a:lnTo>
                  <a:lnTo>
                    <a:pt x="303" y="230"/>
                  </a:lnTo>
                  <a:lnTo>
                    <a:pt x="297" y="224"/>
                  </a:lnTo>
                  <a:lnTo>
                    <a:pt x="295" y="224"/>
                  </a:lnTo>
                  <a:lnTo>
                    <a:pt x="291" y="228"/>
                  </a:lnTo>
                  <a:lnTo>
                    <a:pt x="285" y="234"/>
                  </a:lnTo>
                  <a:lnTo>
                    <a:pt x="261" y="232"/>
                  </a:lnTo>
                  <a:lnTo>
                    <a:pt x="249" y="222"/>
                  </a:lnTo>
                  <a:lnTo>
                    <a:pt x="235" y="220"/>
                  </a:lnTo>
                  <a:lnTo>
                    <a:pt x="233" y="214"/>
                  </a:lnTo>
                  <a:lnTo>
                    <a:pt x="221" y="218"/>
                  </a:lnTo>
                  <a:lnTo>
                    <a:pt x="209" y="216"/>
                  </a:lnTo>
                  <a:lnTo>
                    <a:pt x="205" y="218"/>
                  </a:lnTo>
                  <a:lnTo>
                    <a:pt x="209" y="162"/>
                  </a:lnTo>
                  <a:lnTo>
                    <a:pt x="209" y="162"/>
                  </a:lnTo>
                  <a:lnTo>
                    <a:pt x="221" y="168"/>
                  </a:lnTo>
                  <a:lnTo>
                    <a:pt x="221" y="152"/>
                  </a:lnTo>
                  <a:lnTo>
                    <a:pt x="213" y="150"/>
                  </a:lnTo>
                  <a:lnTo>
                    <a:pt x="205" y="130"/>
                  </a:lnTo>
                  <a:lnTo>
                    <a:pt x="199" y="136"/>
                  </a:lnTo>
                  <a:lnTo>
                    <a:pt x="194" y="134"/>
                  </a:lnTo>
                  <a:lnTo>
                    <a:pt x="188" y="144"/>
                  </a:lnTo>
                  <a:lnTo>
                    <a:pt x="182" y="140"/>
                  </a:lnTo>
                  <a:lnTo>
                    <a:pt x="178" y="126"/>
                  </a:lnTo>
                  <a:lnTo>
                    <a:pt x="162" y="120"/>
                  </a:lnTo>
                  <a:lnTo>
                    <a:pt x="162" y="120"/>
                  </a:lnTo>
                  <a:lnTo>
                    <a:pt x="166" y="110"/>
                  </a:lnTo>
                  <a:lnTo>
                    <a:pt x="164" y="110"/>
                  </a:lnTo>
                  <a:lnTo>
                    <a:pt x="168" y="108"/>
                  </a:lnTo>
                  <a:lnTo>
                    <a:pt x="164" y="100"/>
                  </a:lnTo>
                  <a:lnTo>
                    <a:pt x="158" y="94"/>
                  </a:lnTo>
                  <a:lnTo>
                    <a:pt x="154" y="98"/>
                  </a:lnTo>
                  <a:lnTo>
                    <a:pt x="154" y="86"/>
                  </a:lnTo>
                  <a:lnTo>
                    <a:pt x="144" y="86"/>
                  </a:lnTo>
                  <a:lnTo>
                    <a:pt x="142" y="76"/>
                  </a:lnTo>
                  <a:lnTo>
                    <a:pt x="132" y="74"/>
                  </a:lnTo>
                  <a:lnTo>
                    <a:pt x="132" y="78"/>
                  </a:lnTo>
                  <a:lnTo>
                    <a:pt x="128" y="76"/>
                  </a:lnTo>
                  <a:lnTo>
                    <a:pt x="130" y="66"/>
                  </a:lnTo>
                  <a:lnTo>
                    <a:pt x="118" y="66"/>
                  </a:lnTo>
                  <a:lnTo>
                    <a:pt x="114" y="62"/>
                  </a:lnTo>
                  <a:lnTo>
                    <a:pt x="110" y="66"/>
                  </a:lnTo>
                  <a:lnTo>
                    <a:pt x="108" y="64"/>
                  </a:lnTo>
                  <a:lnTo>
                    <a:pt x="84" y="42"/>
                  </a:lnTo>
                  <a:lnTo>
                    <a:pt x="64" y="28"/>
                  </a:lnTo>
                  <a:lnTo>
                    <a:pt x="50" y="8"/>
                  </a:lnTo>
                  <a:lnTo>
                    <a:pt x="26" y="6"/>
                  </a:lnTo>
                  <a:lnTo>
                    <a:pt x="14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8" y="20"/>
                  </a:lnTo>
                  <a:lnTo>
                    <a:pt x="30" y="40"/>
                  </a:lnTo>
                  <a:lnTo>
                    <a:pt x="38" y="44"/>
                  </a:lnTo>
                  <a:lnTo>
                    <a:pt x="46" y="54"/>
                  </a:lnTo>
                  <a:lnTo>
                    <a:pt x="50" y="66"/>
                  </a:lnTo>
                  <a:lnTo>
                    <a:pt x="64" y="72"/>
                  </a:lnTo>
                  <a:lnTo>
                    <a:pt x="68" y="76"/>
                  </a:lnTo>
                  <a:lnTo>
                    <a:pt x="78" y="104"/>
                  </a:lnTo>
                  <a:lnTo>
                    <a:pt x="88" y="108"/>
                  </a:lnTo>
                  <a:lnTo>
                    <a:pt x="96" y="120"/>
                  </a:lnTo>
                  <a:lnTo>
                    <a:pt x="110" y="152"/>
                  </a:lnTo>
                  <a:lnTo>
                    <a:pt x="134" y="176"/>
                  </a:lnTo>
                  <a:lnTo>
                    <a:pt x="140" y="186"/>
                  </a:lnTo>
                  <a:lnTo>
                    <a:pt x="164" y="202"/>
                  </a:lnTo>
                  <a:lnTo>
                    <a:pt x="184" y="222"/>
                  </a:lnTo>
                  <a:lnTo>
                    <a:pt x="184" y="214"/>
                  </a:lnTo>
                  <a:lnTo>
                    <a:pt x="190" y="218"/>
                  </a:lnTo>
                  <a:lnTo>
                    <a:pt x="194" y="214"/>
                  </a:lnTo>
                  <a:lnTo>
                    <a:pt x="203" y="220"/>
                  </a:lnTo>
                  <a:lnTo>
                    <a:pt x="197" y="228"/>
                  </a:lnTo>
                  <a:lnTo>
                    <a:pt x="188" y="228"/>
                  </a:lnTo>
                  <a:lnTo>
                    <a:pt x="192" y="236"/>
                  </a:lnTo>
                  <a:lnTo>
                    <a:pt x="211" y="240"/>
                  </a:lnTo>
                  <a:lnTo>
                    <a:pt x="209" y="242"/>
                  </a:lnTo>
                  <a:lnTo>
                    <a:pt x="223" y="250"/>
                  </a:lnTo>
                  <a:lnTo>
                    <a:pt x="251" y="256"/>
                  </a:lnTo>
                  <a:lnTo>
                    <a:pt x="257" y="254"/>
                  </a:lnTo>
                  <a:lnTo>
                    <a:pt x="273" y="254"/>
                  </a:lnTo>
                  <a:lnTo>
                    <a:pt x="295" y="264"/>
                  </a:lnTo>
                  <a:lnTo>
                    <a:pt x="311" y="266"/>
                  </a:lnTo>
                  <a:lnTo>
                    <a:pt x="319" y="266"/>
                  </a:lnTo>
                  <a:lnTo>
                    <a:pt x="331" y="268"/>
                  </a:lnTo>
                  <a:lnTo>
                    <a:pt x="339" y="266"/>
                  </a:lnTo>
                  <a:lnTo>
                    <a:pt x="369" y="276"/>
                  </a:lnTo>
                  <a:lnTo>
                    <a:pt x="367" y="272"/>
                  </a:lnTo>
                  <a:close/>
                  <a:moveTo>
                    <a:pt x="188" y="146"/>
                  </a:moveTo>
                  <a:lnTo>
                    <a:pt x="201" y="150"/>
                  </a:lnTo>
                  <a:lnTo>
                    <a:pt x="203" y="154"/>
                  </a:lnTo>
                  <a:lnTo>
                    <a:pt x="199" y="150"/>
                  </a:lnTo>
                  <a:lnTo>
                    <a:pt x="188" y="150"/>
                  </a:lnTo>
                  <a:lnTo>
                    <a:pt x="188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27" name="Freeform 127"/>
            <p:cNvSpPr>
              <a:spLocks/>
            </p:cNvSpPr>
            <p:nvPr userDrawn="1"/>
          </p:nvSpPr>
          <p:spPr bwMode="black">
            <a:xfrm>
              <a:off x="7021513" y="3216275"/>
              <a:ext cx="28575" cy="25400"/>
            </a:xfrm>
            <a:custGeom>
              <a:avLst/>
              <a:gdLst>
                <a:gd name="T0" fmla="*/ 18 w 18"/>
                <a:gd name="T1" fmla="*/ 6 h 16"/>
                <a:gd name="T2" fmla="*/ 4 w 18"/>
                <a:gd name="T3" fmla="*/ 0 h 16"/>
                <a:gd name="T4" fmla="*/ 0 w 18"/>
                <a:gd name="T5" fmla="*/ 14 h 16"/>
                <a:gd name="T6" fmla="*/ 14 w 18"/>
                <a:gd name="T7" fmla="*/ 16 h 16"/>
                <a:gd name="T8" fmla="*/ 18 w 18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18" y="6"/>
                  </a:moveTo>
                  <a:lnTo>
                    <a:pt x="4" y="0"/>
                  </a:lnTo>
                  <a:lnTo>
                    <a:pt x="0" y="14"/>
                  </a:lnTo>
                  <a:lnTo>
                    <a:pt x="14" y="16"/>
                  </a:lnTo>
                  <a:lnTo>
                    <a:pt x="18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28" name="Freeform 128"/>
            <p:cNvSpPr>
              <a:spLocks/>
            </p:cNvSpPr>
            <p:nvPr userDrawn="1"/>
          </p:nvSpPr>
          <p:spPr bwMode="black">
            <a:xfrm>
              <a:off x="6924675" y="3146425"/>
              <a:ext cx="15875" cy="19050"/>
            </a:xfrm>
            <a:custGeom>
              <a:avLst/>
              <a:gdLst>
                <a:gd name="T0" fmla="*/ 8 w 10"/>
                <a:gd name="T1" fmla="*/ 0 h 12"/>
                <a:gd name="T2" fmla="*/ 0 w 10"/>
                <a:gd name="T3" fmla="*/ 10 h 12"/>
                <a:gd name="T4" fmla="*/ 4 w 10"/>
                <a:gd name="T5" fmla="*/ 12 h 12"/>
                <a:gd name="T6" fmla="*/ 10 w 10"/>
                <a:gd name="T7" fmla="*/ 12 h 12"/>
                <a:gd name="T8" fmla="*/ 8 w 1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8" y="0"/>
                  </a:moveTo>
                  <a:lnTo>
                    <a:pt x="0" y="10"/>
                  </a:lnTo>
                  <a:lnTo>
                    <a:pt x="4" y="12"/>
                  </a:lnTo>
                  <a:lnTo>
                    <a:pt x="10" y="12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29" name="Freeform 129"/>
            <p:cNvSpPr>
              <a:spLocks/>
            </p:cNvSpPr>
            <p:nvPr userDrawn="1"/>
          </p:nvSpPr>
          <p:spPr bwMode="black">
            <a:xfrm>
              <a:off x="7707313" y="1784350"/>
              <a:ext cx="361950" cy="295275"/>
            </a:xfrm>
            <a:custGeom>
              <a:avLst/>
              <a:gdLst>
                <a:gd name="T0" fmla="*/ 128 w 228"/>
                <a:gd name="T1" fmla="*/ 96 h 186"/>
                <a:gd name="T2" fmla="*/ 116 w 228"/>
                <a:gd name="T3" fmla="*/ 112 h 186"/>
                <a:gd name="T4" fmla="*/ 106 w 228"/>
                <a:gd name="T5" fmla="*/ 124 h 186"/>
                <a:gd name="T6" fmla="*/ 96 w 228"/>
                <a:gd name="T7" fmla="*/ 132 h 186"/>
                <a:gd name="T8" fmla="*/ 76 w 228"/>
                <a:gd name="T9" fmla="*/ 132 h 186"/>
                <a:gd name="T10" fmla="*/ 54 w 228"/>
                <a:gd name="T11" fmla="*/ 132 h 186"/>
                <a:gd name="T12" fmla="*/ 38 w 228"/>
                <a:gd name="T13" fmla="*/ 138 h 186"/>
                <a:gd name="T14" fmla="*/ 26 w 228"/>
                <a:gd name="T15" fmla="*/ 148 h 186"/>
                <a:gd name="T16" fmla="*/ 14 w 228"/>
                <a:gd name="T17" fmla="*/ 160 h 186"/>
                <a:gd name="T18" fmla="*/ 0 w 228"/>
                <a:gd name="T19" fmla="*/ 168 h 186"/>
                <a:gd name="T20" fmla="*/ 6 w 228"/>
                <a:gd name="T21" fmla="*/ 168 h 186"/>
                <a:gd name="T22" fmla="*/ 16 w 228"/>
                <a:gd name="T23" fmla="*/ 172 h 186"/>
                <a:gd name="T24" fmla="*/ 36 w 228"/>
                <a:gd name="T25" fmla="*/ 168 h 186"/>
                <a:gd name="T26" fmla="*/ 52 w 228"/>
                <a:gd name="T27" fmla="*/ 162 h 186"/>
                <a:gd name="T28" fmla="*/ 68 w 228"/>
                <a:gd name="T29" fmla="*/ 160 h 186"/>
                <a:gd name="T30" fmla="*/ 74 w 228"/>
                <a:gd name="T31" fmla="*/ 154 h 186"/>
                <a:gd name="T32" fmla="*/ 92 w 228"/>
                <a:gd name="T33" fmla="*/ 160 h 186"/>
                <a:gd name="T34" fmla="*/ 90 w 228"/>
                <a:gd name="T35" fmla="*/ 170 h 186"/>
                <a:gd name="T36" fmla="*/ 90 w 228"/>
                <a:gd name="T37" fmla="*/ 176 h 186"/>
                <a:gd name="T38" fmla="*/ 102 w 228"/>
                <a:gd name="T39" fmla="*/ 186 h 186"/>
                <a:gd name="T40" fmla="*/ 120 w 228"/>
                <a:gd name="T41" fmla="*/ 166 h 186"/>
                <a:gd name="T42" fmla="*/ 130 w 228"/>
                <a:gd name="T43" fmla="*/ 166 h 186"/>
                <a:gd name="T44" fmla="*/ 120 w 228"/>
                <a:gd name="T45" fmla="*/ 152 h 186"/>
                <a:gd name="T46" fmla="*/ 122 w 228"/>
                <a:gd name="T47" fmla="*/ 150 h 186"/>
                <a:gd name="T48" fmla="*/ 142 w 228"/>
                <a:gd name="T49" fmla="*/ 162 h 186"/>
                <a:gd name="T50" fmla="*/ 156 w 228"/>
                <a:gd name="T51" fmla="*/ 154 h 186"/>
                <a:gd name="T52" fmla="*/ 162 w 228"/>
                <a:gd name="T53" fmla="*/ 154 h 186"/>
                <a:gd name="T54" fmla="*/ 166 w 228"/>
                <a:gd name="T55" fmla="*/ 158 h 186"/>
                <a:gd name="T56" fmla="*/ 182 w 228"/>
                <a:gd name="T57" fmla="*/ 144 h 186"/>
                <a:gd name="T58" fmla="*/ 182 w 228"/>
                <a:gd name="T59" fmla="*/ 154 h 186"/>
                <a:gd name="T60" fmla="*/ 204 w 228"/>
                <a:gd name="T61" fmla="*/ 136 h 186"/>
                <a:gd name="T62" fmla="*/ 200 w 228"/>
                <a:gd name="T63" fmla="*/ 122 h 186"/>
                <a:gd name="T64" fmla="*/ 208 w 228"/>
                <a:gd name="T65" fmla="*/ 102 h 186"/>
                <a:gd name="T66" fmla="*/ 206 w 228"/>
                <a:gd name="T67" fmla="*/ 88 h 186"/>
                <a:gd name="T68" fmla="*/ 212 w 228"/>
                <a:gd name="T69" fmla="*/ 74 h 186"/>
                <a:gd name="T70" fmla="*/ 218 w 228"/>
                <a:gd name="T71" fmla="*/ 72 h 186"/>
                <a:gd name="T72" fmla="*/ 218 w 228"/>
                <a:gd name="T73" fmla="*/ 68 h 186"/>
                <a:gd name="T74" fmla="*/ 228 w 228"/>
                <a:gd name="T75" fmla="*/ 46 h 186"/>
                <a:gd name="T76" fmla="*/ 218 w 228"/>
                <a:gd name="T77" fmla="*/ 22 h 186"/>
                <a:gd name="T78" fmla="*/ 216 w 228"/>
                <a:gd name="T79" fmla="*/ 6 h 186"/>
                <a:gd name="T80" fmla="*/ 202 w 228"/>
                <a:gd name="T81" fmla="*/ 0 h 186"/>
                <a:gd name="T82" fmla="*/ 204 w 228"/>
                <a:gd name="T83" fmla="*/ 8 h 186"/>
                <a:gd name="T84" fmla="*/ 200 w 228"/>
                <a:gd name="T85" fmla="*/ 6 h 186"/>
                <a:gd name="T86" fmla="*/ 188 w 228"/>
                <a:gd name="T87" fmla="*/ 18 h 186"/>
                <a:gd name="T88" fmla="*/ 182 w 228"/>
                <a:gd name="T89" fmla="*/ 34 h 186"/>
                <a:gd name="T90" fmla="*/ 184 w 228"/>
                <a:gd name="T91" fmla="*/ 42 h 186"/>
                <a:gd name="T92" fmla="*/ 182 w 228"/>
                <a:gd name="T93" fmla="*/ 58 h 186"/>
                <a:gd name="T94" fmla="*/ 174 w 228"/>
                <a:gd name="T95" fmla="*/ 72 h 186"/>
                <a:gd name="T96" fmla="*/ 164 w 228"/>
                <a:gd name="T97" fmla="*/ 86 h 186"/>
                <a:gd name="T98" fmla="*/ 152 w 228"/>
                <a:gd name="T99" fmla="*/ 94 h 186"/>
                <a:gd name="T100" fmla="*/ 154 w 228"/>
                <a:gd name="T101" fmla="*/ 82 h 186"/>
                <a:gd name="T102" fmla="*/ 150 w 228"/>
                <a:gd name="T103" fmla="*/ 80 h 186"/>
                <a:gd name="T104" fmla="*/ 144 w 228"/>
                <a:gd name="T105" fmla="*/ 94 h 186"/>
                <a:gd name="T106" fmla="*/ 150 w 228"/>
                <a:gd name="T107" fmla="*/ 94 h 186"/>
                <a:gd name="T108" fmla="*/ 148 w 228"/>
                <a:gd name="T109" fmla="*/ 96 h 186"/>
                <a:gd name="T110" fmla="*/ 130 w 228"/>
                <a:gd name="T111" fmla="*/ 104 h 186"/>
                <a:gd name="T112" fmla="*/ 130 w 228"/>
                <a:gd name="T113" fmla="*/ 104 h 186"/>
                <a:gd name="T114" fmla="*/ 132 w 228"/>
                <a:gd name="T115" fmla="*/ 98 h 186"/>
                <a:gd name="T116" fmla="*/ 128 w 228"/>
                <a:gd name="T117" fmla="*/ 9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8" h="186">
                  <a:moveTo>
                    <a:pt x="128" y="96"/>
                  </a:moveTo>
                  <a:lnTo>
                    <a:pt x="116" y="112"/>
                  </a:lnTo>
                  <a:lnTo>
                    <a:pt x="106" y="124"/>
                  </a:lnTo>
                  <a:lnTo>
                    <a:pt x="96" y="132"/>
                  </a:lnTo>
                  <a:lnTo>
                    <a:pt x="76" y="132"/>
                  </a:lnTo>
                  <a:lnTo>
                    <a:pt x="54" y="132"/>
                  </a:lnTo>
                  <a:lnTo>
                    <a:pt x="38" y="138"/>
                  </a:lnTo>
                  <a:lnTo>
                    <a:pt x="26" y="148"/>
                  </a:lnTo>
                  <a:lnTo>
                    <a:pt x="14" y="160"/>
                  </a:lnTo>
                  <a:lnTo>
                    <a:pt x="0" y="168"/>
                  </a:lnTo>
                  <a:lnTo>
                    <a:pt x="6" y="168"/>
                  </a:lnTo>
                  <a:lnTo>
                    <a:pt x="16" y="172"/>
                  </a:lnTo>
                  <a:lnTo>
                    <a:pt x="36" y="168"/>
                  </a:lnTo>
                  <a:lnTo>
                    <a:pt x="52" y="162"/>
                  </a:lnTo>
                  <a:lnTo>
                    <a:pt x="68" y="160"/>
                  </a:lnTo>
                  <a:lnTo>
                    <a:pt x="74" y="154"/>
                  </a:lnTo>
                  <a:lnTo>
                    <a:pt x="92" y="160"/>
                  </a:lnTo>
                  <a:lnTo>
                    <a:pt x="90" y="170"/>
                  </a:lnTo>
                  <a:lnTo>
                    <a:pt x="90" y="176"/>
                  </a:lnTo>
                  <a:lnTo>
                    <a:pt x="102" y="186"/>
                  </a:lnTo>
                  <a:lnTo>
                    <a:pt x="120" y="166"/>
                  </a:lnTo>
                  <a:lnTo>
                    <a:pt x="130" y="166"/>
                  </a:lnTo>
                  <a:lnTo>
                    <a:pt x="120" y="152"/>
                  </a:lnTo>
                  <a:lnTo>
                    <a:pt x="122" y="150"/>
                  </a:lnTo>
                  <a:lnTo>
                    <a:pt x="142" y="162"/>
                  </a:lnTo>
                  <a:lnTo>
                    <a:pt x="156" y="154"/>
                  </a:lnTo>
                  <a:lnTo>
                    <a:pt x="162" y="154"/>
                  </a:lnTo>
                  <a:lnTo>
                    <a:pt x="166" y="158"/>
                  </a:lnTo>
                  <a:lnTo>
                    <a:pt x="182" y="144"/>
                  </a:lnTo>
                  <a:lnTo>
                    <a:pt x="182" y="154"/>
                  </a:lnTo>
                  <a:lnTo>
                    <a:pt x="204" y="136"/>
                  </a:lnTo>
                  <a:lnTo>
                    <a:pt x="200" y="122"/>
                  </a:lnTo>
                  <a:lnTo>
                    <a:pt x="208" y="102"/>
                  </a:lnTo>
                  <a:lnTo>
                    <a:pt x="206" y="88"/>
                  </a:lnTo>
                  <a:lnTo>
                    <a:pt x="212" y="74"/>
                  </a:lnTo>
                  <a:lnTo>
                    <a:pt x="218" y="72"/>
                  </a:lnTo>
                  <a:lnTo>
                    <a:pt x="218" y="68"/>
                  </a:lnTo>
                  <a:lnTo>
                    <a:pt x="228" y="46"/>
                  </a:lnTo>
                  <a:lnTo>
                    <a:pt x="218" y="22"/>
                  </a:lnTo>
                  <a:lnTo>
                    <a:pt x="216" y="6"/>
                  </a:lnTo>
                  <a:lnTo>
                    <a:pt x="202" y="0"/>
                  </a:lnTo>
                  <a:lnTo>
                    <a:pt x="204" y="8"/>
                  </a:lnTo>
                  <a:lnTo>
                    <a:pt x="200" y="6"/>
                  </a:lnTo>
                  <a:lnTo>
                    <a:pt x="188" y="18"/>
                  </a:lnTo>
                  <a:lnTo>
                    <a:pt x="182" y="34"/>
                  </a:lnTo>
                  <a:lnTo>
                    <a:pt x="184" y="42"/>
                  </a:lnTo>
                  <a:lnTo>
                    <a:pt x="182" y="58"/>
                  </a:lnTo>
                  <a:lnTo>
                    <a:pt x="174" y="72"/>
                  </a:lnTo>
                  <a:lnTo>
                    <a:pt x="164" y="86"/>
                  </a:lnTo>
                  <a:lnTo>
                    <a:pt x="152" y="94"/>
                  </a:lnTo>
                  <a:lnTo>
                    <a:pt x="154" y="82"/>
                  </a:lnTo>
                  <a:lnTo>
                    <a:pt x="150" y="80"/>
                  </a:lnTo>
                  <a:lnTo>
                    <a:pt x="144" y="94"/>
                  </a:lnTo>
                  <a:lnTo>
                    <a:pt x="150" y="94"/>
                  </a:lnTo>
                  <a:lnTo>
                    <a:pt x="148" y="96"/>
                  </a:lnTo>
                  <a:lnTo>
                    <a:pt x="130" y="104"/>
                  </a:lnTo>
                  <a:lnTo>
                    <a:pt x="130" y="104"/>
                  </a:lnTo>
                  <a:lnTo>
                    <a:pt x="132" y="98"/>
                  </a:lnTo>
                  <a:lnTo>
                    <a:pt x="128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30" name="Freeform 130"/>
            <p:cNvSpPr>
              <a:spLocks/>
            </p:cNvSpPr>
            <p:nvPr userDrawn="1"/>
          </p:nvSpPr>
          <p:spPr bwMode="black">
            <a:xfrm>
              <a:off x="2065338" y="0"/>
              <a:ext cx="1001713" cy="965200"/>
            </a:xfrm>
            <a:custGeom>
              <a:avLst/>
              <a:gdLst>
                <a:gd name="T0" fmla="*/ 0 w 631"/>
                <a:gd name="T1" fmla="*/ 0 h 608"/>
                <a:gd name="T2" fmla="*/ 14 w 631"/>
                <a:gd name="T3" fmla="*/ 40 h 608"/>
                <a:gd name="T4" fmla="*/ 20 w 631"/>
                <a:gd name="T5" fmla="*/ 74 h 608"/>
                <a:gd name="T6" fmla="*/ 30 w 631"/>
                <a:gd name="T7" fmla="*/ 106 h 608"/>
                <a:gd name="T8" fmla="*/ 38 w 631"/>
                <a:gd name="T9" fmla="*/ 142 h 608"/>
                <a:gd name="T10" fmla="*/ 66 w 631"/>
                <a:gd name="T11" fmla="*/ 132 h 608"/>
                <a:gd name="T12" fmla="*/ 86 w 631"/>
                <a:gd name="T13" fmla="*/ 162 h 608"/>
                <a:gd name="T14" fmla="*/ 92 w 631"/>
                <a:gd name="T15" fmla="*/ 190 h 608"/>
                <a:gd name="T16" fmla="*/ 56 w 631"/>
                <a:gd name="T17" fmla="*/ 174 h 608"/>
                <a:gd name="T18" fmla="*/ 54 w 631"/>
                <a:gd name="T19" fmla="*/ 188 h 608"/>
                <a:gd name="T20" fmla="*/ 80 w 631"/>
                <a:gd name="T21" fmla="*/ 202 h 608"/>
                <a:gd name="T22" fmla="*/ 110 w 631"/>
                <a:gd name="T23" fmla="*/ 212 h 608"/>
                <a:gd name="T24" fmla="*/ 96 w 631"/>
                <a:gd name="T25" fmla="*/ 248 h 608"/>
                <a:gd name="T26" fmla="*/ 74 w 631"/>
                <a:gd name="T27" fmla="*/ 272 h 608"/>
                <a:gd name="T28" fmla="*/ 66 w 631"/>
                <a:gd name="T29" fmla="*/ 286 h 608"/>
                <a:gd name="T30" fmla="*/ 52 w 631"/>
                <a:gd name="T31" fmla="*/ 322 h 608"/>
                <a:gd name="T32" fmla="*/ 60 w 631"/>
                <a:gd name="T33" fmla="*/ 342 h 608"/>
                <a:gd name="T34" fmla="*/ 62 w 631"/>
                <a:gd name="T35" fmla="*/ 378 h 608"/>
                <a:gd name="T36" fmla="*/ 78 w 631"/>
                <a:gd name="T37" fmla="*/ 410 h 608"/>
                <a:gd name="T38" fmla="*/ 92 w 631"/>
                <a:gd name="T39" fmla="*/ 436 h 608"/>
                <a:gd name="T40" fmla="*/ 94 w 631"/>
                <a:gd name="T41" fmla="*/ 458 h 608"/>
                <a:gd name="T42" fmla="*/ 106 w 631"/>
                <a:gd name="T43" fmla="*/ 500 h 608"/>
                <a:gd name="T44" fmla="*/ 128 w 631"/>
                <a:gd name="T45" fmla="*/ 538 h 608"/>
                <a:gd name="T46" fmla="*/ 146 w 631"/>
                <a:gd name="T47" fmla="*/ 562 h 608"/>
                <a:gd name="T48" fmla="*/ 166 w 631"/>
                <a:gd name="T49" fmla="*/ 570 h 608"/>
                <a:gd name="T50" fmla="*/ 187 w 631"/>
                <a:gd name="T51" fmla="*/ 578 h 608"/>
                <a:gd name="T52" fmla="*/ 207 w 631"/>
                <a:gd name="T53" fmla="*/ 608 h 608"/>
                <a:gd name="T54" fmla="*/ 225 w 631"/>
                <a:gd name="T55" fmla="*/ 606 h 608"/>
                <a:gd name="T56" fmla="*/ 237 w 631"/>
                <a:gd name="T57" fmla="*/ 572 h 608"/>
                <a:gd name="T58" fmla="*/ 245 w 631"/>
                <a:gd name="T59" fmla="*/ 532 h 608"/>
                <a:gd name="T60" fmla="*/ 255 w 631"/>
                <a:gd name="T61" fmla="*/ 492 h 608"/>
                <a:gd name="T62" fmla="*/ 277 w 631"/>
                <a:gd name="T63" fmla="*/ 462 h 608"/>
                <a:gd name="T64" fmla="*/ 271 w 631"/>
                <a:gd name="T65" fmla="*/ 430 h 608"/>
                <a:gd name="T66" fmla="*/ 281 w 631"/>
                <a:gd name="T67" fmla="*/ 404 h 608"/>
                <a:gd name="T68" fmla="*/ 315 w 631"/>
                <a:gd name="T69" fmla="*/ 382 h 608"/>
                <a:gd name="T70" fmla="*/ 329 w 631"/>
                <a:gd name="T71" fmla="*/ 378 h 608"/>
                <a:gd name="T72" fmla="*/ 351 w 631"/>
                <a:gd name="T73" fmla="*/ 372 h 608"/>
                <a:gd name="T74" fmla="*/ 383 w 631"/>
                <a:gd name="T75" fmla="*/ 356 h 608"/>
                <a:gd name="T76" fmla="*/ 403 w 631"/>
                <a:gd name="T77" fmla="*/ 312 h 608"/>
                <a:gd name="T78" fmla="*/ 429 w 631"/>
                <a:gd name="T79" fmla="*/ 284 h 608"/>
                <a:gd name="T80" fmla="*/ 457 w 631"/>
                <a:gd name="T81" fmla="*/ 278 h 608"/>
                <a:gd name="T82" fmla="*/ 487 w 631"/>
                <a:gd name="T83" fmla="*/ 268 h 608"/>
                <a:gd name="T84" fmla="*/ 519 w 631"/>
                <a:gd name="T85" fmla="*/ 260 h 608"/>
                <a:gd name="T86" fmla="*/ 545 w 631"/>
                <a:gd name="T87" fmla="*/ 230 h 608"/>
                <a:gd name="T88" fmla="*/ 575 w 631"/>
                <a:gd name="T89" fmla="*/ 212 h 608"/>
                <a:gd name="T90" fmla="*/ 575 w 631"/>
                <a:gd name="T91" fmla="*/ 196 h 608"/>
                <a:gd name="T92" fmla="*/ 545 w 631"/>
                <a:gd name="T93" fmla="*/ 194 h 608"/>
                <a:gd name="T94" fmla="*/ 523 w 631"/>
                <a:gd name="T95" fmla="*/ 174 h 608"/>
                <a:gd name="T96" fmla="*/ 529 w 631"/>
                <a:gd name="T97" fmla="*/ 140 h 608"/>
                <a:gd name="T98" fmla="*/ 549 w 631"/>
                <a:gd name="T99" fmla="*/ 148 h 608"/>
                <a:gd name="T100" fmla="*/ 569 w 631"/>
                <a:gd name="T101" fmla="*/ 180 h 608"/>
                <a:gd name="T102" fmla="*/ 601 w 631"/>
                <a:gd name="T103" fmla="*/ 172 h 608"/>
                <a:gd name="T104" fmla="*/ 591 w 631"/>
                <a:gd name="T105" fmla="*/ 134 h 608"/>
                <a:gd name="T106" fmla="*/ 567 w 631"/>
                <a:gd name="T107" fmla="*/ 104 h 608"/>
                <a:gd name="T108" fmla="*/ 541 w 631"/>
                <a:gd name="T109" fmla="*/ 78 h 608"/>
                <a:gd name="T110" fmla="*/ 549 w 631"/>
                <a:gd name="T111" fmla="*/ 66 h 608"/>
                <a:gd name="T112" fmla="*/ 567 w 631"/>
                <a:gd name="T113" fmla="*/ 96 h 608"/>
                <a:gd name="T114" fmla="*/ 591 w 631"/>
                <a:gd name="T115" fmla="*/ 80 h 608"/>
                <a:gd name="T116" fmla="*/ 569 w 631"/>
                <a:gd name="T117" fmla="*/ 54 h 608"/>
                <a:gd name="T118" fmla="*/ 567 w 631"/>
                <a:gd name="T119" fmla="*/ 40 h 608"/>
                <a:gd name="T120" fmla="*/ 595 w 631"/>
                <a:gd name="T121" fmla="*/ 50 h 608"/>
                <a:gd name="T122" fmla="*/ 617 w 631"/>
                <a:gd name="T123" fmla="*/ 28 h 608"/>
                <a:gd name="T124" fmla="*/ 627 w 631"/>
                <a:gd name="T125" fmla="*/ 10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31" h="608">
                  <a:moveTo>
                    <a:pt x="631" y="0"/>
                  </a:moveTo>
                  <a:lnTo>
                    <a:pt x="0" y="0"/>
                  </a:lnTo>
                  <a:lnTo>
                    <a:pt x="8" y="18"/>
                  </a:lnTo>
                  <a:lnTo>
                    <a:pt x="14" y="40"/>
                  </a:lnTo>
                  <a:lnTo>
                    <a:pt x="20" y="62"/>
                  </a:lnTo>
                  <a:lnTo>
                    <a:pt x="20" y="74"/>
                  </a:lnTo>
                  <a:lnTo>
                    <a:pt x="36" y="88"/>
                  </a:lnTo>
                  <a:lnTo>
                    <a:pt x="30" y="106"/>
                  </a:lnTo>
                  <a:lnTo>
                    <a:pt x="24" y="126"/>
                  </a:lnTo>
                  <a:lnTo>
                    <a:pt x="38" y="142"/>
                  </a:lnTo>
                  <a:lnTo>
                    <a:pt x="54" y="128"/>
                  </a:lnTo>
                  <a:lnTo>
                    <a:pt x="66" y="132"/>
                  </a:lnTo>
                  <a:lnTo>
                    <a:pt x="76" y="146"/>
                  </a:lnTo>
                  <a:lnTo>
                    <a:pt x="86" y="162"/>
                  </a:lnTo>
                  <a:lnTo>
                    <a:pt x="96" y="176"/>
                  </a:lnTo>
                  <a:lnTo>
                    <a:pt x="92" y="190"/>
                  </a:lnTo>
                  <a:lnTo>
                    <a:pt x="74" y="180"/>
                  </a:lnTo>
                  <a:lnTo>
                    <a:pt x="56" y="174"/>
                  </a:lnTo>
                  <a:lnTo>
                    <a:pt x="44" y="172"/>
                  </a:lnTo>
                  <a:lnTo>
                    <a:pt x="54" y="188"/>
                  </a:lnTo>
                  <a:lnTo>
                    <a:pt x="66" y="196"/>
                  </a:lnTo>
                  <a:lnTo>
                    <a:pt x="80" y="202"/>
                  </a:lnTo>
                  <a:lnTo>
                    <a:pt x="94" y="208"/>
                  </a:lnTo>
                  <a:lnTo>
                    <a:pt x="110" y="212"/>
                  </a:lnTo>
                  <a:lnTo>
                    <a:pt x="102" y="228"/>
                  </a:lnTo>
                  <a:lnTo>
                    <a:pt x="96" y="248"/>
                  </a:lnTo>
                  <a:lnTo>
                    <a:pt x="90" y="270"/>
                  </a:lnTo>
                  <a:lnTo>
                    <a:pt x="74" y="272"/>
                  </a:lnTo>
                  <a:lnTo>
                    <a:pt x="76" y="274"/>
                  </a:lnTo>
                  <a:lnTo>
                    <a:pt x="66" y="286"/>
                  </a:lnTo>
                  <a:lnTo>
                    <a:pt x="56" y="302"/>
                  </a:lnTo>
                  <a:lnTo>
                    <a:pt x="52" y="322"/>
                  </a:lnTo>
                  <a:lnTo>
                    <a:pt x="50" y="340"/>
                  </a:lnTo>
                  <a:lnTo>
                    <a:pt x="60" y="342"/>
                  </a:lnTo>
                  <a:lnTo>
                    <a:pt x="56" y="362"/>
                  </a:lnTo>
                  <a:lnTo>
                    <a:pt x="62" y="378"/>
                  </a:lnTo>
                  <a:lnTo>
                    <a:pt x="70" y="394"/>
                  </a:lnTo>
                  <a:lnTo>
                    <a:pt x="78" y="410"/>
                  </a:lnTo>
                  <a:lnTo>
                    <a:pt x="82" y="440"/>
                  </a:lnTo>
                  <a:lnTo>
                    <a:pt x="92" y="436"/>
                  </a:lnTo>
                  <a:lnTo>
                    <a:pt x="104" y="442"/>
                  </a:lnTo>
                  <a:lnTo>
                    <a:pt x="94" y="458"/>
                  </a:lnTo>
                  <a:lnTo>
                    <a:pt x="100" y="478"/>
                  </a:lnTo>
                  <a:lnTo>
                    <a:pt x="106" y="500"/>
                  </a:lnTo>
                  <a:lnTo>
                    <a:pt x="116" y="520"/>
                  </a:lnTo>
                  <a:lnTo>
                    <a:pt x="128" y="538"/>
                  </a:lnTo>
                  <a:lnTo>
                    <a:pt x="132" y="556"/>
                  </a:lnTo>
                  <a:lnTo>
                    <a:pt x="146" y="562"/>
                  </a:lnTo>
                  <a:lnTo>
                    <a:pt x="154" y="576"/>
                  </a:lnTo>
                  <a:lnTo>
                    <a:pt x="166" y="570"/>
                  </a:lnTo>
                  <a:lnTo>
                    <a:pt x="178" y="568"/>
                  </a:lnTo>
                  <a:lnTo>
                    <a:pt x="187" y="578"/>
                  </a:lnTo>
                  <a:lnTo>
                    <a:pt x="197" y="592"/>
                  </a:lnTo>
                  <a:lnTo>
                    <a:pt x="207" y="608"/>
                  </a:lnTo>
                  <a:lnTo>
                    <a:pt x="217" y="600"/>
                  </a:lnTo>
                  <a:lnTo>
                    <a:pt x="225" y="606"/>
                  </a:lnTo>
                  <a:lnTo>
                    <a:pt x="235" y="594"/>
                  </a:lnTo>
                  <a:lnTo>
                    <a:pt x="237" y="572"/>
                  </a:lnTo>
                  <a:lnTo>
                    <a:pt x="249" y="554"/>
                  </a:lnTo>
                  <a:lnTo>
                    <a:pt x="245" y="532"/>
                  </a:lnTo>
                  <a:lnTo>
                    <a:pt x="249" y="506"/>
                  </a:lnTo>
                  <a:lnTo>
                    <a:pt x="255" y="492"/>
                  </a:lnTo>
                  <a:lnTo>
                    <a:pt x="269" y="482"/>
                  </a:lnTo>
                  <a:lnTo>
                    <a:pt x="277" y="462"/>
                  </a:lnTo>
                  <a:lnTo>
                    <a:pt x="269" y="442"/>
                  </a:lnTo>
                  <a:lnTo>
                    <a:pt x="271" y="430"/>
                  </a:lnTo>
                  <a:lnTo>
                    <a:pt x="273" y="422"/>
                  </a:lnTo>
                  <a:lnTo>
                    <a:pt x="281" y="404"/>
                  </a:lnTo>
                  <a:lnTo>
                    <a:pt x="299" y="396"/>
                  </a:lnTo>
                  <a:lnTo>
                    <a:pt x="315" y="382"/>
                  </a:lnTo>
                  <a:lnTo>
                    <a:pt x="329" y="360"/>
                  </a:lnTo>
                  <a:lnTo>
                    <a:pt x="329" y="378"/>
                  </a:lnTo>
                  <a:lnTo>
                    <a:pt x="337" y="376"/>
                  </a:lnTo>
                  <a:lnTo>
                    <a:pt x="351" y="372"/>
                  </a:lnTo>
                  <a:lnTo>
                    <a:pt x="367" y="366"/>
                  </a:lnTo>
                  <a:lnTo>
                    <a:pt x="383" y="356"/>
                  </a:lnTo>
                  <a:lnTo>
                    <a:pt x="393" y="332"/>
                  </a:lnTo>
                  <a:lnTo>
                    <a:pt x="403" y="312"/>
                  </a:lnTo>
                  <a:lnTo>
                    <a:pt x="417" y="294"/>
                  </a:lnTo>
                  <a:lnTo>
                    <a:pt x="429" y="284"/>
                  </a:lnTo>
                  <a:lnTo>
                    <a:pt x="443" y="278"/>
                  </a:lnTo>
                  <a:lnTo>
                    <a:pt x="457" y="278"/>
                  </a:lnTo>
                  <a:lnTo>
                    <a:pt x="473" y="274"/>
                  </a:lnTo>
                  <a:lnTo>
                    <a:pt x="487" y="268"/>
                  </a:lnTo>
                  <a:lnTo>
                    <a:pt x="503" y="264"/>
                  </a:lnTo>
                  <a:lnTo>
                    <a:pt x="519" y="260"/>
                  </a:lnTo>
                  <a:lnTo>
                    <a:pt x="531" y="246"/>
                  </a:lnTo>
                  <a:lnTo>
                    <a:pt x="545" y="230"/>
                  </a:lnTo>
                  <a:lnTo>
                    <a:pt x="561" y="216"/>
                  </a:lnTo>
                  <a:lnTo>
                    <a:pt x="575" y="212"/>
                  </a:lnTo>
                  <a:lnTo>
                    <a:pt x="587" y="202"/>
                  </a:lnTo>
                  <a:lnTo>
                    <a:pt x="575" y="196"/>
                  </a:lnTo>
                  <a:lnTo>
                    <a:pt x="561" y="198"/>
                  </a:lnTo>
                  <a:lnTo>
                    <a:pt x="545" y="194"/>
                  </a:lnTo>
                  <a:lnTo>
                    <a:pt x="531" y="190"/>
                  </a:lnTo>
                  <a:lnTo>
                    <a:pt x="523" y="174"/>
                  </a:lnTo>
                  <a:lnTo>
                    <a:pt x="535" y="162"/>
                  </a:lnTo>
                  <a:lnTo>
                    <a:pt x="529" y="140"/>
                  </a:lnTo>
                  <a:lnTo>
                    <a:pt x="537" y="142"/>
                  </a:lnTo>
                  <a:lnTo>
                    <a:pt x="549" y="148"/>
                  </a:lnTo>
                  <a:lnTo>
                    <a:pt x="561" y="162"/>
                  </a:lnTo>
                  <a:lnTo>
                    <a:pt x="569" y="180"/>
                  </a:lnTo>
                  <a:lnTo>
                    <a:pt x="585" y="182"/>
                  </a:lnTo>
                  <a:lnTo>
                    <a:pt x="601" y="172"/>
                  </a:lnTo>
                  <a:lnTo>
                    <a:pt x="599" y="152"/>
                  </a:lnTo>
                  <a:lnTo>
                    <a:pt x="591" y="134"/>
                  </a:lnTo>
                  <a:lnTo>
                    <a:pt x="577" y="120"/>
                  </a:lnTo>
                  <a:lnTo>
                    <a:pt x="567" y="104"/>
                  </a:lnTo>
                  <a:lnTo>
                    <a:pt x="555" y="90"/>
                  </a:lnTo>
                  <a:lnTo>
                    <a:pt x="541" y="78"/>
                  </a:lnTo>
                  <a:lnTo>
                    <a:pt x="541" y="66"/>
                  </a:lnTo>
                  <a:lnTo>
                    <a:pt x="549" y="66"/>
                  </a:lnTo>
                  <a:lnTo>
                    <a:pt x="555" y="84"/>
                  </a:lnTo>
                  <a:lnTo>
                    <a:pt x="567" y="96"/>
                  </a:lnTo>
                  <a:lnTo>
                    <a:pt x="581" y="102"/>
                  </a:lnTo>
                  <a:lnTo>
                    <a:pt x="591" y="80"/>
                  </a:lnTo>
                  <a:lnTo>
                    <a:pt x="583" y="64"/>
                  </a:lnTo>
                  <a:lnTo>
                    <a:pt x="569" y="54"/>
                  </a:lnTo>
                  <a:lnTo>
                    <a:pt x="559" y="44"/>
                  </a:lnTo>
                  <a:lnTo>
                    <a:pt x="567" y="40"/>
                  </a:lnTo>
                  <a:lnTo>
                    <a:pt x="585" y="62"/>
                  </a:lnTo>
                  <a:lnTo>
                    <a:pt x="595" y="50"/>
                  </a:lnTo>
                  <a:lnTo>
                    <a:pt x="607" y="44"/>
                  </a:lnTo>
                  <a:lnTo>
                    <a:pt x="617" y="28"/>
                  </a:lnTo>
                  <a:lnTo>
                    <a:pt x="611" y="16"/>
                  </a:lnTo>
                  <a:lnTo>
                    <a:pt x="627" y="10"/>
                  </a:lnTo>
                  <a:lnTo>
                    <a:pt x="63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31" name="Freeform 131"/>
            <p:cNvSpPr>
              <a:spLocks noEditPoints="1"/>
            </p:cNvSpPr>
            <p:nvPr userDrawn="1"/>
          </p:nvSpPr>
          <p:spPr bwMode="black">
            <a:xfrm>
              <a:off x="1116013" y="0"/>
              <a:ext cx="873125" cy="790575"/>
            </a:xfrm>
            <a:custGeom>
              <a:avLst/>
              <a:gdLst>
                <a:gd name="T0" fmla="*/ 92 w 550"/>
                <a:gd name="T1" fmla="*/ 24 h 498"/>
                <a:gd name="T2" fmla="*/ 76 w 550"/>
                <a:gd name="T3" fmla="*/ 0 h 498"/>
                <a:gd name="T4" fmla="*/ 2 w 550"/>
                <a:gd name="T5" fmla="*/ 38 h 498"/>
                <a:gd name="T6" fmla="*/ 14 w 550"/>
                <a:gd name="T7" fmla="*/ 68 h 498"/>
                <a:gd name="T8" fmla="*/ 70 w 550"/>
                <a:gd name="T9" fmla="*/ 104 h 498"/>
                <a:gd name="T10" fmla="*/ 164 w 550"/>
                <a:gd name="T11" fmla="*/ 124 h 498"/>
                <a:gd name="T12" fmla="*/ 170 w 550"/>
                <a:gd name="T13" fmla="*/ 116 h 498"/>
                <a:gd name="T14" fmla="*/ 182 w 550"/>
                <a:gd name="T15" fmla="*/ 128 h 498"/>
                <a:gd name="T16" fmla="*/ 214 w 550"/>
                <a:gd name="T17" fmla="*/ 130 h 498"/>
                <a:gd name="T18" fmla="*/ 222 w 550"/>
                <a:gd name="T19" fmla="*/ 122 h 498"/>
                <a:gd name="T20" fmla="*/ 236 w 550"/>
                <a:gd name="T21" fmla="*/ 110 h 498"/>
                <a:gd name="T22" fmla="*/ 246 w 550"/>
                <a:gd name="T23" fmla="*/ 138 h 498"/>
                <a:gd name="T24" fmla="*/ 256 w 550"/>
                <a:gd name="T25" fmla="*/ 166 h 498"/>
                <a:gd name="T26" fmla="*/ 288 w 550"/>
                <a:gd name="T27" fmla="*/ 182 h 498"/>
                <a:gd name="T28" fmla="*/ 310 w 550"/>
                <a:gd name="T29" fmla="*/ 208 h 498"/>
                <a:gd name="T30" fmla="*/ 324 w 550"/>
                <a:gd name="T31" fmla="*/ 284 h 498"/>
                <a:gd name="T32" fmla="*/ 304 w 550"/>
                <a:gd name="T33" fmla="*/ 338 h 498"/>
                <a:gd name="T34" fmla="*/ 240 w 550"/>
                <a:gd name="T35" fmla="*/ 346 h 498"/>
                <a:gd name="T36" fmla="*/ 236 w 550"/>
                <a:gd name="T37" fmla="*/ 392 h 498"/>
                <a:gd name="T38" fmla="*/ 276 w 550"/>
                <a:gd name="T39" fmla="*/ 384 h 498"/>
                <a:gd name="T40" fmla="*/ 316 w 550"/>
                <a:gd name="T41" fmla="*/ 384 h 498"/>
                <a:gd name="T42" fmla="*/ 346 w 550"/>
                <a:gd name="T43" fmla="*/ 426 h 498"/>
                <a:gd name="T44" fmla="*/ 366 w 550"/>
                <a:gd name="T45" fmla="*/ 456 h 498"/>
                <a:gd name="T46" fmla="*/ 378 w 550"/>
                <a:gd name="T47" fmla="*/ 462 h 498"/>
                <a:gd name="T48" fmla="*/ 400 w 550"/>
                <a:gd name="T49" fmla="*/ 478 h 498"/>
                <a:gd name="T50" fmla="*/ 444 w 550"/>
                <a:gd name="T51" fmla="*/ 488 h 498"/>
                <a:gd name="T52" fmla="*/ 430 w 550"/>
                <a:gd name="T53" fmla="*/ 448 h 498"/>
                <a:gd name="T54" fmla="*/ 420 w 550"/>
                <a:gd name="T55" fmla="*/ 434 h 498"/>
                <a:gd name="T56" fmla="*/ 480 w 550"/>
                <a:gd name="T57" fmla="*/ 472 h 498"/>
                <a:gd name="T58" fmla="*/ 490 w 550"/>
                <a:gd name="T59" fmla="*/ 456 h 498"/>
                <a:gd name="T60" fmla="*/ 490 w 550"/>
                <a:gd name="T61" fmla="*/ 442 h 498"/>
                <a:gd name="T62" fmla="*/ 482 w 550"/>
                <a:gd name="T63" fmla="*/ 382 h 498"/>
                <a:gd name="T64" fmla="*/ 460 w 550"/>
                <a:gd name="T65" fmla="*/ 370 h 498"/>
                <a:gd name="T66" fmla="*/ 442 w 550"/>
                <a:gd name="T67" fmla="*/ 352 h 498"/>
                <a:gd name="T68" fmla="*/ 426 w 550"/>
                <a:gd name="T69" fmla="*/ 326 h 498"/>
                <a:gd name="T70" fmla="*/ 442 w 550"/>
                <a:gd name="T71" fmla="*/ 312 h 498"/>
                <a:gd name="T72" fmla="*/ 470 w 550"/>
                <a:gd name="T73" fmla="*/ 322 h 498"/>
                <a:gd name="T74" fmla="*/ 480 w 550"/>
                <a:gd name="T75" fmla="*/ 352 h 498"/>
                <a:gd name="T76" fmla="*/ 514 w 550"/>
                <a:gd name="T77" fmla="*/ 350 h 498"/>
                <a:gd name="T78" fmla="*/ 542 w 550"/>
                <a:gd name="T79" fmla="*/ 318 h 498"/>
                <a:gd name="T80" fmla="*/ 546 w 550"/>
                <a:gd name="T81" fmla="*/ 304 h 498"/>
                <a:gd name="T82" fmla="*/ 514 w 550"/>
                <a:gd name="T83" fmla="*/ 274 h 498"/>
                <a:gd name="T84" fmla="*/ 490 w 550"/>
                <a:gd name="T85" fmla="*/ 232 h 498"/>
                <a:gd name="T86" fmla="*/ 458 w 550"/>
                <a:gd name="T87" fmla="*/ 222 h 498"/>
                <a:gd name="T88" fmla="*/ 450 w 550"/>
                <a:gd name="T89" fmla="*/ 202 h 498"/>
                <a:gd name="T90" fmla="*/ 430 w 550"/>
                <a:gd name="T91" fmla="*/ 170 h 498"/>
                <a:gd name="T92" fmla="*/ 414 w 550"/>
                <a:gd name="T93" fmla="*/ 142 h 498"/>
                <a:gd name="T94" fmla="*/ 418 w 550"/>
                <a:gd name="T95" fmla="*/ 98 h 498"/>
                <a:gd name="T96" fmla="*/ 402 w 550"/>
                <a:gd name="T97" fmla="*/ 106 h 498"/>
                <a:gd name="T98" fmla="*/ 386 w 550"/>
                <a:gd name="T99" fmla="*/ 80 h 498"/>
                <a:gd name="T100" fmla="*/ 374 w 550"/>
                <a:gd name="T101" fmla="*/ 56 h 498"/>
                <a:gd name="T102" fmla="*/ 360 w 550"/>
                <a:gd name="T103" fmla="*/ 32 h 498"/>
                <a:gd name="T104" fmla="*/ 318 w 550"/>
                <a:gd name="T105" fmla="*/ 36 h 498"/>
                <a:gd name="T106" fmla="*/ 320 w 550"/>
                <a:gd name="T107" fmla="*/ 12 h 498"/>
                <a:gd name="T108" fmla="*/ 100 w 550"/>
                <a:gd name="T109" fmla="*/ 50 h 498"/>
                <a:gd name="T110" fmla="*/ 440 w 550"/>
                <a:gd name="T111" fmla="*/ 296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50" h="498">
                  <a:moveTo>
                    <a:pt x="304" y="0"/>
                  </a:moveTo>
                  <a:lnTo>
                    <a:pt x="82" y="0"/>
                  </a:lnTo>
                  <a:lnTo>
                    <a:pt x="78" y="2"/>
                  </a:lnTo>
                  <a:lnTo>
                    <a:pt x="92" y="24"/>
                  </a:lnTo>
                  <a:lnTo>
                    <a:pt x="102" y="26"/>
                  </a:lnTo>
                  <a:lnTo>
                    <a:pt x="102" y="42"/>
                  </a:lnTo>
                  <a:lnTo>
                    <a:pt x="78" y="8"/>
                  </a:lnTo>
                  <a:lnTo>
                    <a:pt x="76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6" y="16"/>
                  </a:lnTo>
                  <a:lnTo>
                    <a:pt x="2" y="38"/>
                  </a:lnTo>
                  <a:lnTo>
                    <a:pt x="46" y="58"/>
                  </a:lnTo>
                  <a:lnTo>
                    <a:pt x="12" y="56"/>
                  </a:lnTo>
                  <a:lnTo>
                    <a:pt x="16" y="62"/>
                  </a:lnTo>
                  <a:lnTo>
                    <a:pt x="14" y="68"/>
                  </a:lnTo>
                  <a:lnTo>
                    <a:pt x="40" y="102"/>
                  </a:lnTo>
                  <a:lnTo>
                    <a:pt x="62" y="104"/>
                  </a:lnTo>
                  <a:lnTo>
                    <a:pt x="68" y="98"/>
                  </a:lnTo>
                  <a:lnTo>
                    <a:pt x="70" y="104"/>
                  </a:lnTo>
                  <a:lnTo>
                    <a:pt x="82" y="120"/>
                  </a:lnTo>
                  <a:lnTo>
                    <a:pt x="134" y="120"/>
                  </a:lnTo>
                  <a:lnTo>
                    <a:pt x="158" y="132"/>
                  </a:lnTo>
                  <a:lnTo>
                    <a:pt x="164" y="124"/>
                  </a:lnTo>
                  <a:lnTo>
                    <a:pt x="174" y="134"/>
                  </a:lnTo>
                  <a:lnTo>
                    <a:pt x="184" y="134"/>
                  </a:lnTo>
                  <a:lnTo>
                    <a:pt x="178" y="126"/>
                  </a:lnTo>
                  <a:lnTo>
                    <a:pt x="170" y="116"/>
                  </a:lnTo>
                  <a:lnTo>
                    <a:pt x="194" y="122"/>
                  </a:lnTo>
                  <a:lnTo>
                    <a:pt x="198" y="128"/>
                  </a:lnTo>
                  <a:lnTo>
                    <a:pt x="190" y="126"/>
                  </a:lnTo>
                  <a:lnTo>
                    <a:pt x="182" y="128"/>
                  </a:lnTo>
                  <a:lnTo>
                    <a:pt x="192" y="148"/>
                  </a:lnTo>
                  <a:lnTo>
                    <a:pt x="196" y="146"/>
                  </a:lnTo>
                  <a:lnTo>
                    <a:pt x="196" y="140"/>
                  </a:lnTo>
                  <a:lnTo>
                    <a:pt x="214" y="130"/>
                  </a:lnTo>
                  <a:lnTo>
                    <a:pt x="208" y="130"/>
                  </a:lnTo>
                  <a:lnTo>
                    <a:pt x="204" y="128"/>
                  </a:lnTo>
                  <a:lnTo>
                    <a:pt x="218" y="126"/>
                  </a:lnTo>
                  <a:lnTo>
                    <a:pt x="222" y="122"/>
                  </a:lnTo>
                  <a:lnTo>
                    <a:pt x="214" y="100"/>
                  </a:lnTo>
                  <a:lnTo>
                    <a:pt x="216" y="100"/>
                  </a:lnTo>
                  <a:lnTo>
                    <a:pt x="228" y="110"/>
                  </a:lnTo>
                  <a:lnTo>
                    <a:pt x="236" y="110"/>
                  </a:lnTo>
                  <a:lnTo>
                    <a:pt x="238" y="130"/>
                  </a:lnTo>
                  <a:lnTo>
                    <a:pt x="252" y="130"/>
                  </a:lnTo>
                  <a:lnTo>
                    <a:pt x="252" y="134"/>
                  </a:lnTo>
                  <a:lnTo>
                    <a:pt x="246" y="138"/>
                  </a:lnTo>
                  <a:lnTo>
                    <a:pt x="272" y="160"/>
                  </a:lnTo>
                  <a:lnTo>
                    <a:pt x="274" y="164"/>
                  </a:lnTo>
                  <a:lnTo>
                    <a:pt x="268" y="168"/>
                  </a:lnTo>
                  <a:lnTo>
                    <a:pt x="256" y="166"/>
                  </a:lnTo>
                  <a:lnTo>
                    <a:pt x="256" y="194"/>
                  </a:lnTo>
                  <a:lnTo>
                    <a:pt x="280" y="178"/>
                  </a:lnTo>
                  <a:lnTo>
                    <a:pt x="288" y="176"/>
                  </a:lnTo>
                  <a:lnTo>
                    <a:pt x="288" y="182"/>
                  </a:lnTo>
                  <a:lnTo>
                    <a:pt x="306" y="204"/>
                  </a:lnTo>
                  <a:lnTo>
                    <a:pt x="306" y="190"/>
                  </a:lnTo>
                  <a:lnTo>
                    <a:pt x="308" y="190"/>
                  </a:lnTo>
                  <a:lnTo>
                    <a:pt x="310" y="208"/>
                  </a:lnTo>
                  <a:lnTo>
                    <a:pt x="324" y="218"/>
                  </a:lnTo>
                  <a:lnTo>
                    <a:pt x="338" y="258"/>
                  </a:lnTo>
                  <a:lnTo>
                    <a:pt x="326" y="272"/>
                  </a:lnTo>
                  <a:lnTo>
                    <a:pt x="324" y="284"/>
                  </a:lnTo>
                  <a:lnTo>
                    <a:pt x="296" y="310"/>
                  </a:lnTo>
                  <a:lnTo>
                    <a:pt x="314" y="336"/>
                  </a:lnTo>
                  <a:lnTo>
                    <a:pt x="314" y="340"/>
                  </a:lnTo>
                  <a:lnTo>
                    <a:pt x="304" y="338"/>
                  </a:lnTo>
                  <a:lnTo>
                    <a:pt x="282" y="350"/>
                  </a:lnTo>
                  <a:lnTo>
                    <a:pt x="238" y="340"/>
                  </a:lnTo>
                  <a:lnTo>
                    <a:pt x="242" y="346"/>
                  </a:lnTo>
                  <a:lnTo>
                    <a:pt x="240" y="346"/>
                  </a:lnTo>
                  <a:lnTo>
                    <a:pt x="242" y="354"/>
                  </a:lnTo>
                  <a:lnTo>
                    <a:pt x="232" y="362"/>
                  </a:lnTo>
                  <a:lnTo>
                    <a:pt x="228" y="380"/>
                  </a:lnTo>
                  <a:lnTo>
                    <a:pt x="236" y="392"/>
                  </a:lnTo>
                  <a:lnTo>
                    <a:pt x="258" y="400"/>
                  </a:lnTo>
                  <a:lnTo>
                    <a:pt x="276" y="392"/>
                  </a:lnTo>
                  <a:lnTo>
                    <a:pt x="276" y="384"/>
                  </a:lnTo>
                  <a:lnTo>
                    <a:pt x="276" y="384"/>
                  </a:lnTo>
                  <a:lnTo>
                    <a:pt x="298" y="392"/>
                  </a:lnTo>
                  <a:lnTo>
                    <a:pt x="302" y="386"/>
                  </a:lnTo>
                  <a:lnTo>
                    <a:pt x="298" y="380"/>
                  </a:lnTo>
                  <a:lnTo>
                    <a:pt x="316" y="384"/>
                  </a:lnTo>
                  <a:lnTo>
                    <a:pt x="326" y="410"/>
                  </a:lnTo>
                  <a:lnTo>
                    <a:pt x="354" y="424"/>
                  </a:lnTo>
                  <a:lnTo>
                    <a:pt x="350" y="428"/>
                  </a:lnTo>
                  <a:lnTo>
                    <a:pt x="346" y="426"/>
                  </a:lnTo>
                  <a:lnTo>
                    <a:pt x="342" y="428"/>
                  </a:lnTo>
                  <a:lnTo>
                    <a:pt x="360" y="452"/>
                  </a:lnTo>
                  <a:lnTo>
                    <a:pt x="376" y="460"/>
                  </a:lnTo>
                  <a:lnTo>
                    <a:pt x="366" y="456"/>
                  </a:lnTo>
                  <a:lnTo>
                    <a:pt x="364" y="460"/>
                  </a:lnTo>
                  <a:lnTo>
                    <a:pt x="372" y="470"/>
                  </a:lnTo>
                  <a:lnTo>
                    <a:pt x="384" y="464"/>
                  </a:lnTo>
                  <a:lnTo>
                    <a:pt x="378" y="462"/>
                  </a:lnTo>
                  <a:lnTo>
                    <a:pt x="384" y="458"/>
                  </a:lnTo>
                  <a:lnTo>
                    <a:pt x="386" y="464"/>
                  </a:lnTo>
                  <a:lnTo>
                    <a:pt x="394" y="460"/>
                  </a:lnTo>
                  <a:lnTo>
                    <a:pt x="400" y="478"/>
                  </a:lnTo>
                  <a:lnTo>
                    <a:pt x="406" y="474"/>
                  </a:lnTo>
                  <a:lnTo>
                    <a:pt x="410" y="482"/>
                  </a:lnTo>
                  <a:lnTo>
                    <a:pt x="434" y="492"/>
                  </a:lnTo>
                  <a:lnTo>
                    <a:pt x="444" y="488"/>
                  </a:lnTo>
                  <a:lnTo>
                    <a:pt x="452" y="498"/>
                  </a:lnTo>
                  <a:lnTo>
                    <a:pt x="462" y="496"/>
                  </a:lnTo>
                  <a:lnTo>
                    <a:pt x="460" y="476"/>
                  </a:lnTo>
                  <a:lnTo>
                    <a:pt x="430" y="448"/>
                  </a:lnTo>
                  <a:lnTo>
                    <a:pt x="412" y="426"/>
                  </a:lnTo>
                  <a:lnTo>
                    <a:pt x="408" y="420"/>
                  </a:lnTo>
                  <a:lnTo>
                    <a:pt x="410" y="420"/>
                  </a:lnTo>
                  <a:lnTo>
                    <a:pt x="420" y="434"/>
                  </a:lnTo>
                  <a:lnTo>
                    <a:pt x="428" y="430"/>
                  </a:lnTo>
                  <a:lnTo>
                    <a:pt x="444" y="450"/>
                  </a:lnTo>
                  <a:lnTo>
                    <a:pt x="468" y="452"/>
                  </a:lnTo>
                  <a:lnTo>
                    <a:pt x="480" y="472"/>
                  </a:lnTo>
                  <a:lnTo>
                    <a:pt x="486" y="468"/>
                  </a:lnTo>
                  <a:lnTo>
                    <a:pt x="482" y="458"/>
                  </a:lnTo>
                  <a:lnTo>
                    <a:pt x="492" y="460"/>
                  </a:lnTo>
                  <a:lnTo>
                    <a:pt x="490" y="456"/>
                  </a:lnTo>
                  <a:lnTo>
                    <a:pt x="488" y="446"/>
                  </a:lnTo>
                  <a:lnTo>
                    <a:pt x="480" y="438"/>
                  </a:lnTo>
                  <a:lnTo>
                    <a:pt x="480" y="436"/>
                  </a:lnTo>
                  <a:lnTo>
                    <a:pt x="490" y="442"/>
                  </a:lnTo>
                  <a:lnTo>
                    <a:pt x="492" y="418"/>
                  </a:lnTo>
                  <a:lnTo>
                    <a:pt x="488" y="404"/>
                  </a:lnTo>
                  <a:lnTo>
                    <a:pt x="476" y="400"/>
                  </a:lnTo>
                  <a:lnTo>
                    <a:pt x="482" y="382"/>
                  </a:lnTo>
                  <a:lnTo>
                    <a:pt x="472" y="374"/>
                  </a:lnTo>
                  <a:lnTo>
                    <a:pt x="468" y="376"/>
                  </a:lnTo>
                  <a:lnTo>
                    <a:pt x="468" y="368"/>
                  </a:lnTo>
                  <a:lnTo>
                    <a:pt x="460" y="370"/>
                  </a:lnTo>
                  <a:lnTo>
                    <a:pt x="462" y="364"/>
                  </a:lnTo>
                  <a:lnTo>
                    <a:pt x="446" y="364"/>
                  </a:lnTo>
                  <a:lnTo>
                    <a:pt x="446" y="366"/>
                  </a:lnTo>
                  <a:lnTo>
                    <a:pt x="442" y="352"/>
                  </a:lnTo>
                  <a:lnTo>
                    <a:pt x="438" y="352"/>
                  </a:lnTo>
                  <a:lnTo>
                    <a:pt x="438" y="334"/>
                  </a:lnTo>
                  <a:lnTo>
                    <a:pt x="426" y="334"/>
                  </a:lnTo>
                  <a:lnTo>
                    <a:pt x="426" y="326"/>
                  </a:lnTo>
                  <a:lnTo>
                    <a:pt x="444" y="322"/>
                  </a:lnTo>
                  <a:lnTo>
                    <a:pt x="424" y="302"/>
                  </a:lnTo>
                  <a:lnTo>
                    <a:pt x="426" y="300"/>
                  </a:lnTo>
                  <a:lnTo>
                    <a:pt x="442" y="312"/>
                  </a:lnTo>
                  <a:lnTo>
                    <a:pt x="440" y="306"/>
                  </a:lnTo>
                  <a:lnTo>
                    <a:pt x="458" y="316"/>
                  </a:lnTo>
                  <a:lnTo>
                    <a:pt x="460" y="324"/>
                  </a:lnTo>
                  <a:lnTo>
                    <a:pt x="470" y="322"/>
                  </a:lnTo>
                  <a:lnTo>
                    <a:pt x="470" y="334"/>
                  </a:lnTo>
                  <a:lnTo>
                    <a:pt x="478" y="350"/>
                  </a:lnTo>
                  <a:lnTo>
                    <a:pt x="482" y="348"/>
                  </a:lnTo>
                  <a:lnTo>
                    <a:pt x="480" y="352"/>
                  </a:lnTo>
                  <a:lnTo>
                    <a:pt x="486" y="360"/>
                  </a:lnTo>
                  <a:lnTo>
                    <a:pt x="492" y="358"/>
                  </a:lnTo>
                  <a:lnTo>
                    <a:pt x="506" y="374"/>
                  </a:lnTo>
                  <a:lnTo>
                    <a:pt x="514" y="350"/>
                  </a:lnTo>
                  <a:lnTo>
                    <a:pt x="512" y="336"/>
                  </a:lnTo>
                  <a:lnTo>
                    <a:pt x="522" y="342"/>
                  </a:lnTo>
                  <a:lnTo>
                    <a:pt x="530" y="322"/>
                  </a:lnTo>
                  <a:lnTo>
                    <a:pt x="542" y="318"/>
                  </a:lnTo>
                  <a:lnTo>
                    <a:pt x="528" y="314"/>
                  </a:lnTo>
                  <a:lnTo>
                    <a:pt x="530" y="308"/>
                  </a:lnTo>
                  <a:lnTo>
                    <a:pt x="542" y="310"/>
                  </a:lnTo>
                  <a:lnTo>
                    <a:pt x="546" y="304"/>
                  </a:lnTo>
                  <a:lnTo>
                    <a:pt x="542" y="300"/>
                  </a:lnTo>
                  <a:lnTo>
                    <a:pt x="550" y="292"/>
                  </a:lnTo>
                  <a:lnTo>
                    <a:pt x="532" y="270"/>
                  </a:lnTo>
                  <a:lnTo>
                    <a:pt x="514" y="274"/>
                  </a:lnTo>
                  <a:lnTo>
                    <a:pt x="520" y="256"/>
                  </a:lnTo>
                  <a:lnTo>
                    <a:pt x="498" y="260"/>
                  </a:lnTo>
                  <a:lnTo>
                    <a:pt x="502" y="252"/>
                  </a:lnTo>
                  <a:lnTo>
                    <a:pt x="490" y="232"/>
                  </a:lnTo>
                  <a:lnTo>
                    <a:pt x="480" y="230"/>
                  </a:lnTo>
                  <a:lnTo>
                    <a:pt x="482" y="216"/>
                  </a:lnTo>
                  <a:lnTo>
                    <a:pt x="460" y="226"/>
                  </a:lnTo>
                  <a:lnTo>
                    <a:pt x="458" y="222"/>
                  </a:lnTo>
                  <a:lnTo>
                    <a:pt x="462" y="216"/>
                  </a:lnTo>
                  <a:lnTo>
                    <a:pt x="458" y="210"/>
                  </a:lnTo>
                  <a:lnTo>
                    <a:pt x="446" y="210"/>
                  </a:lnTo>
                  <a:lnTo>
                    <a:pt x="450" y="202"/>
                  </a:lnTo>
                  <a:lnTo>
                    <a:pt x="424" y="192"/>
                  </a:lnTo>
                  <a:lnTo>
                    <a:pt x="432" y="190"/>
                  </a:lnTo>
                  <a:lnTo>
                    <a:pt x="422" y="178"/>
                  </a:lnTo>
                  <a:lnTo>
                    <a:pt x="430" y="170"/>
                  </a:lnTo>
                  <a:lnTo>
                    <a:pt x="418" y="164"/>
                  </a:lnTo>
                  <a:lnTo>
                    <a:pt x="450" y="160"/>
                  </a:lnTo>
                  <a:lnTo>
                    <a:pt x="450" y="156"/>
                  </a:lnTo>
                  <a:lnTo>
                    <a:pt x="414" y="142"/>
                  </a:lnTo>
                  <a:lnTo>
                    <a:pt x="438" y="134"/>
                  </a:lnTo>
                  <a:lnTo>
                    <a:pt x="442" y="128"/>
                  </a:lnTo>
                  <a:lnTo>
                    <a:pt x="438" y="120"/>
                  </a:lnTo>
                  <a:lnTo>
                    <a:pt x="418" y="98"/>
                  </a:lnTo>
                  <a:lnTo>
                    <a:pt x="414" y="110"/>
                  </a:lnTo>
                  <a:lnTo>
                    <a:pt x="410" y="112"/>
                  </a:lnTo>
                  <a:lnTo>
                    <a:pt x="414" y="106"/>
                  </a:lnTo>
                  <a:lnTo>
                    <a:pt x="402" y="106"/>
                  </a:lnTo>
                  <a:lnTo>
                    <a:pt x="414" y="100"/>
                  </a:lnTo>
                  <a:lnTo>
                    <a:pt x="416" y="84"/>
                  </a:lnTo>
                  <a:lnTo>
                    <a:pt x="392" y="72"/>
                  </a:lnTo>
                  <a:lnTo>
                    <a:pt x="386" y="80"/>
                  </a:lnTo>
                  <a:lnTo>
                    <a:pt x="392" y="66"/>
                  </a:lnTo>
                  <a:lnTo>
                    <a:pt x="372" y="76"/>
                  </a:lnTo>
                  <a:lnTo>
                    <a:pt x="376" y="66"/>
                  </a:lnTo>
                  <a:lnTo>
                    <a:pt x="374" y="56"/>
                  </a:lnTo>
                  <a:lnTo>
                    <a:pt x="360" y="56"/>
                  </a:lnTo>
                  <a:lnTo>
                    <a:pt x="364" y="56"/>
                  </a:lnTo>
                  <a:lnTo>
                    <a:pt x="366" y="48"/>
                  </a:lnTo>
                  <a:lnTo>
                    <a:pt x="360" y="32"/>
                  </a:lnTo>
                  <a:lnTo>
                    <a:pt x="334" y="16"/>
                  </a:lnTo>
                  <a:lnTo>
                    <a:pt x="328" y="28"/>
                  </a:lnTo>
                  <a:lnTo>
                    <a:pt x="318" y="28"/>
                  </a:lnTo>
                  <a:lnTo>
                    <a:pt x="318" y="36"/>
                  </a:lnTo>
                  <a:lnTo>
                    <a:pt x="318" y="36"/>
                  </a:lnTo>
                  <a:lnTo>
                    <a:pt x="318" y="26"/>
                  </a:lnTo>
                  <a:lnTo>
                    <a:pt x="312" y="28"/>
                  </a:lnTo>
                  <a:lnTo>
                    <a:pt x="320" y="12"/>
                  </a:lnTo>
                  <a:lnTo>
                    <a:pt x="298" y="18"/>
                  </a:lnTo>
                  <a:lnTo>
                    <a:pt x="304" y="12"/>
                  </a:lnTo>
                  <a:lnTo>
                    <a:pt x="304" y="0"/>
                  </a:lnTo>
                  <a:close/>
                  <a:moveTo>
                    <a:pt x="100" y="50"/>
                  </a:moveTo>
                  <a:lnTo>
                    <a:pt x="94" y="52"/>
                  </a:lnTo>
                  <a:lnTo>
                    <a:pt x="102" y="48"/>
                  </a:lnTo>
                  <a:lnTo>
                    <a:pt x="100" y="50"/>
                  </a:lnTo>
                  <a:close/>
                  <a:moveTo>
                    <a:pt x="440" y="296"/>
                  </a:moveTo>
                  <a:lnTo>
                    <a:pt x="438" y="304"/>
                  </a:lnTo>
                  <a:lnTo>
                    <a:pt x="436" y="296"/>
                  </a:lnTo>
                  <a:lnTo>
                    <a:pt x="440" y="2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32" name="Freeform 132"/>
            <p:cNvSpPr>
              <a:spLocks/>
            </p:cNvSpPr>
            <p:nvPr userDrawn="1"/>
          </p:nvSpPr>
          <p:spPr bwMode="black">
            <a:xfrm>
              <a:off x="260350" y="0"/>
              <a:ext cx="549275" cy="317500"/>
            </a:xfrm>
            <a:custGeom>
              <a:avLst/>
              <a:gdLst>
                <a:gd name="T0" fmla="*/ 206 w 346"/>
                <a:gd name="T1" fmla="*/ 18 h 200"/>
                <a:gd name="T2" fmla="*/ 206 w 346"/>
                <a:gd name="T3" fmla="*/ 4 h 200"/>
                <a:gd name="T4" fmla="*/ 6 w 346"/>
                <a:gd name="T5" fmla="*/ 0 h 200"/>
                <a:gd name="T6" fmla="*/ 2 w 346"/>
                <a:gd name="T7" fmla="*/ 26 h 200"/>
                <a:gd name="T8" fmla="*/ 22 w 346"/>
                <a:gd name="T9" fmla="*/ 30 h 200"/>
                <a:gd name="T10" fmla="*/ 16 w 346"/>
                <a:gd name="T11" fmla="*/ 44 h 200"/>
                <a:gd name="T12" fmla="*/ 52 w 346"/>
                <a:gd name="T13" fmla="*/ 36 h 200"/>
                <a:gd name="T14" fmla="*/ 12 w 346"/>
                <a:gd name="T15" fmla="*/ 58 h 200"/>
                <a:gd name="T16" fmla="*/ 70 w 346"/>
                <a:gd name="T17" fmla="*/ 90 h 200"/>
                <a:gd name="T18" fmla="*/ 128 w 346"/>
                <a:gd name="T19" fmla="*/ 96 h 200"/>
                <a:gd name="T20" fmla="*/ 88 w 346"/>
                <a:gd name="T21" fmla="*/ 96 h 200"/>
                <a:gd name="T22" fmla="*/ 46 w 346"/>
                <a:gd name="T23" fmla="*/ 148 h 200"/>
                <a:gd name="T24" fmla="*/ 102 w 346"/>
                <a:gd name="T25" fmla="*/ 168 h 200"/>
                <a:gd name="T26" fmla="*/ 102 w 346"/>
                <a:gd name="T27" fmla="*/ 186 h 200"/>
                <a:gd name="T28" fmla="*/ 104 w 346"/>
                <a:gd name="T29" fmla="*/ 200 h 200"/>
                <a:gd name="T30" fmla="*/ 198 w 346"/>
                <a:gd name="T31" fmla="*/ 176 h 200"/>
                <a:gd name="T32" fmla="*/ 236 w 346"/>
                <a:gd name="T33" fmla="*/ 148 h 200"/>
                <a:gd name="T34" fmla="*/ 238 w 346"/>
                <a:gd name="T35" fmla="*/ 162 h 200"/>
                <a:gd name="T36" fmla="*/ 258 w 346"/>
                <a:gd name="T37" fmla="*/ 176 h 200"/>
                <a:gd name="T38" fmla="*/ 336 w 346"/>
                <a:gd name="T39" fmla="*/ 162 h 200"/>
                <a:gd name="T40" fmla="*/ 326 w 346"/>
                <a:gd name="T41" fmla="*/ 146 h 200"/>
                <a:gd name="T42" fmla="*/ 304 w 346"/>
                <a:gd name="T43" fmla="*/ 152 h 200"/>
                <a:gd name="T44" fmla="*/ 316 w 346"/>
                <a:gd name="T45" fmla="*/ 144 h 200"/>
                <a:gd name="T46" fmla="*/ 320 w 346"/>
                <a:gd name="T47" fmla="*/ 126 h 200"/>
                <a:gd name="T48" fmla="*/ 332 w 346"/>
                <a:gd name="T49" fmla="*/ 138 h 200"/>
                <a:gd name="T50" fmla="*/ 334 w 346"/>
                <a:gd name="T51" fmla="*/ 138 h 200"/>
                <a:gd name="T52" fmla="*/ 346 w 346"/>
                <a:gd name="T53" fmla="*/ 116 h 200"/>
                <a:gd name="T54" fmla="*/ 332 w 346"/>
                <a:gd name="T55" fmla="*/ 106 h 200"/>
                <a:gd name="T56" fmla="*/ 296 w 346"/>
                <a:gd name="T57" fmla="*/ 80 h 200"/>
                <a:gd name="T58" fmla="*/ 278 w 346"/>
                <a:gd name="T59" fmla="*/ 26 h 200"/>
                <a:gd name="T60" fmla="*/ 268 w 346"/>
                <a:gd name="T61" fmla="*/ 0 h 200"/>
                <a:gd name="T62" fmla="*/ 216 w 346"/>
                <a:gd name="T63" fmla="*/ 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6" h="200">
                  <a:moveTo>
                    <a:pt x="216" y="6"/>
                  </a:moveTo>
                  <a:lnTo>
                    <a:pt x="206" y="18"/>
                  </a:lnTo>
                  <a:lnTo>
                    <a:pt x="204" y="16"/>
                  </a:lnTo>
                  <a:lnTo>
                    <a:pt x="206" y="4"/>
                  </a:lnTo>
                  <a:lnTo>
                    <a:pt x="202" y="0"/>
                  </a:lnTo>
                  <a:lnTo>
                    <a:pt x="6" y="0"/>
                  </a:lnTo>
                  <a:lnTo>
                    <a:pt x="0" y="10"/>
                  </a:lnTo>
                  <a:lnTo>
                    <a:pt x="2" y="26"/>
                  </a:lnTo>
                  <a:lnTo>
                    <a:pt x="22" y="24"/>
                  </a:lnTo>
                  <a:lnTo>
                    <a:pt x="22" y="30"/>
                  </a:lnTo>
                  <a:lnTo>
                    <a:pt x="12" y="34"/>
                  </a:lnTo>
                  <a:lnTo>
                    <a:pt x="16" y="44"/>
                  </a:lnTo>
                  <a:lnTo>
                    <a:pt x="54" y="34"/>
                  </a:lnTo>
                  <a:lnTo>
                    <a:pt x="52" y="36"/>
                  </a:lnTo>
                  <a:lnTo>
                    <a:pt x="56" y="40"/>
                  </a:lnTo>
                  <a:lnTo>
                    <a:pt x="12" y="58"/>
                  </a:lnTo>
                  <a:lnTo>
                    <a:pt x="26" y="84"/>
                  </a:lnTo>
                  <a:lnTo>
                    <a:pt x="70" y="90"/>
                  </a:lnTo>
                  <a:lnTo>
                    <a:pt x="98" y="82"/>
                  </a:lnTo>
                  <a:lnTo>
                    <a:pt x="128" y="96"/>
                  </a:lnTo>
                  <a:lnTo>
                    <a:pt x="122" y="100"/>
                  </a:lnTo>
                  <a:lnTo>
                    <a:pt x="88" y="96"/>
                  </a:lnTo>
                  <a:lnTo>
                    <a:pt x="28" y="114"/>
                  </a:lnTo>
                  <a:lnTo>
                    <a:pt x="46" y="148"/>
                  </a:lnTo>
                  <a:lnTo>
                    <a:pt x="78" y="158"/>
                  </a:lnTo>
                  <a:lnTo>
                    <a:pt x="102" y="168"/>
                  </a:lnTo>
                  <a:lnTo>
                    <a:pt x="100" y="178"/>
                  </a:lnTo>
                  <a:lnTo>
                    <a:pt x="102" y="186"/>
                  </a:lnTo>
                  <a:lnTo>
                    <a:pt x="110" y="194"/>
                  </a:lnTo>
                  <a:lnTo>
                    <a:pt x="104" y="200"/>
                  </a:lnTo>
                  <a:lnTo>
                    <a:pt x="182" y="192"/>
                  </a:lnTo>
                  <a:lnTo>
                    <a:pt x="198" y="176"/>
                  </a:lnTo>
                  <a:lnTo>
                    <a:pt x="222" y="172"/>
                  </a:lnTo>
                  <a:lnTo>
                    <a:pt x="236" y="148"/>
                  </a:lnTo>
                  <a:lnTo>
                    <a:pt x="238" y="150"/>
                  </a:lnTo>
                  <a:lnTo>
                    <a:pt x="238" y="162"/>
                  </a:lnTo>
                  <a:lnTo>
                    <a:pt x="262" y="168"/>
                  </a:lnTo>
                  <a:lnTo>
                    <a:pt x="258" y="176"/>
                  </a:lnTo>
                  <a:lnTo>
                    <a:pt x="304" y="186"/>
                  </a:lnTo>
                  <a:lnTo>
                    <a:pt x="336" y="162"/>
                  </a:lnTo>
                  <a:lnTo>
                    <a:pt x="322" y="158"/>
                  </a:lnTo>
                  <a:lnTo>
                    <a:pt x="326" y="146"/>
                  </a:lnTo>
                  <a:lnTo>
                    <a:pt x="320" y="142"/>
                  </a:lnTo>
                  <a:lnTo>
                    <a:pt x="304" y="152"/>
                  </a:lnTo>
                  <a:lnTo>
                    <a:pt x="304" y="144"/>
                  </a:lnTo>
                  <a:lnTo>
                    <a:pt x="316" y="144"/>
                  </a:lnTo>
                  <a:lnTo>
                    <a:pt x="314" y="132"/>
                  </a:lnTo>
                  <a:lnTo>
                    <a:pt x="320" y="126"/>
                  </a:lnTo>
                  <a:lnTo>
                    <a:pt x="322" y="134"/>
                  </a:lnTo>
                  <a:lnTo>
                    <a:pt x="332" y="138"/>
                  </a:lnTo>
                  <a:lnTo>
                    <a:pt x="332" y="132"/>
                  </a:lnTo>
                  <a:lnTo>
                    <a:pt x="334" y="138"/>
                  </a:lnTo>
                  <a:lnTo>
                    <a:pt x="344" y="138"/>
                  </a:lnTo>
                  <a:lnTo>
                    <a:pt x="346" y="116"/>
                  </a:lnTo>
                  <a:lnTo>
                    <a:pt x="344" y="106"/>
                  </a:lnTo>
                  <a:lnTo>
                    <a:pt x="332" y="106"/>
                  </a:lnTo>
                  <a:lnTo>
                    <a:pt x="308" y="78"/>
                  </a:lnTo>
                  <a:lnTo>
                    <a:pt x="296" y="80"/>
                  </a:lnTo>
                  <a:lnTo>
                    <a:pt x="278" y="56"/>
                  </a:lnTo>
                  <a:lnTo>
                    <a:pt x="278" y="26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4" y="0"/>
                  </a:lnTo>
                  <a:lnTo>
                    <a:pt x="21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33" name="Freeform 133"/>
            <p:cNvSpPr>
              <a:spLocks/>
            </p:cNvSpPr>
            <p:nvPr userDrawn="1"/>
          </p:nvSpPr>
          <p:spPr bwMode="black">
            <a:xfrm>
              <a:off x="50800" y="0"/>
              <a:ext cx="171450" cy="95250"/>
            </a:xfrm>
            <a:custGeom>
              <a:avLst/>
              <a:gdLst>
                <a:gd name="T0" fmla="*/ 2 w 108"/>
                <a:gd name="T1" fmla="*/ 0 h 60"/>
                <a:gd name="T2" fmla="*/ 0 w 108"/>
                <a:gd name="T3" fmla="*/ 4 h 60"/>
                <a:gd name="T4" fmla="*/ 34 w 108"/>
                <a:gd name="T5" fmla="*/ 20 h 60"/>
                <a:gd name="T6" fmla="*/ 54 w 108"/>
                <a:gd name="T7" fmla="*/ 60 h 60"/>
                <a:gd name="T8" fmla="*/ 82 w 108"/>
                <a:gd name="T9" fmla="*/ 34 h 60"/>
                <a:gd name="T10" fmla="*/ 88 w 108"/>
                <a:gd name="T11" fmla="*/ 40 h 60"/>
                <a:gd name="T12" fmla="*/ 104 w 108"/>
                <a:gd name="T13" fmla="*/ 32 h 60"/>
                <a:gd name="T14" fmla="*/ 108 w 108"/>
                <a:gd name="T15" fmla="*/ 18 h 60"/>
                <a:gd name="T16" fmla="*/ 108 w 108"/>
                <a:gd name="T17" fmla="*/ 4 h 60"/>
                <a:gd name="T18" fmla="*/ 108 w 108"/>
                <a:gd name="T19" fmla="*/ 0 h 60"/>
                <a:gd name="T20" fmla="*/ 2 w 108"/>
                <a:gd name="T2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60">
                  <a:moveTo>
                    <a:pt x="2" y="0"/>
                  </a:moveTo>
                  <a:lnTo>
                    <a:pt x="0" y="4"/>
                  </a:lnTo>
                  <a:lnTo>
                    <a:pt x="34" y="20"/>
                  </a:lnTo>
                  <a:lnTo>
                    <a:pt x="54" y="60"/>
                  </a:lnTo>
                  <a:lnTo>
                    <a:pt x="82" y="34"/>
                  </a:lnTo>
                  <a:lnTo>
                    <a:pt x="88" y="40"/>
                  </a:lnTo>
                  <a:lnTo>
                    <a:pt x="104" y="32"/>
                  </a:lnTo>
                  <a:lnTo>
                    <a:pt x="108" y="18"/>
                  </a:lnTo>
                  <a:lnTo>
                    <a:pt x="108" y="4"/>
                  </a:lnTo>
                  <a:lnTo>
                    <a:pt x="108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34" name="Freeform 134"/>
            <p:cNvSpPr>
              <a:spLocks/>
            </p:cNvSpPr>
            <p:nvPr userDrawn="1"/>
          </p:nvSpPr>
          <p:spPr bwMode="black">
            <a:xfrm>
              <a:off x="820738" y="0"/>
              <a:ext cx="117475" cy="76200"/>
            </a:xfrm>
            <a:custGeom>
              <a:avLst/>
              <a:gdLst>
                <a:gd name="T0" fmla="*/ 4 w 74"/>
                <a:gd name="T1" fmla="*/ 10 h 48"/>
                <a:gd name="T2" fmla="*/ 14 w 74"/>
                <a:gd name="T3" fmla="*/ 22 h 48"/>
                <a:gd name="T4" fmla="*/ 22 w 74"/>
                <a:gd name="T5" fmla="*/ 46 h 48"/>
                <a:gd name="T6" fmla="*/ 36 w 74"/>
                <a:gd name="T7" fmla="*/ 48 h 48"/>
                <a:gd name="T8" fmla="*/ 48 w 74"/>
                <a:gd name="T9" fmla="*/ 38 h 48"/>
                <a:gd name="T10" fmla="*/ 46 w 74"/>
                <a:gd name="T11" fmla="*/ 28 h 48"/>
                <a:gd name="T12" fmla="*/ 56 w 74"/>
                <a:gd name="T13" fmla="*/ 30 h 48"/>
                <a:gd name="T14" fmla="*/ 74 w 74"/>
                <a:gd name="T15" fmla="*/ 14 h 48"/>
                <a:gd name="T16" fmla="*/ 72 w 74"/>
                <a:gd name="T17" fmla="*/ 0 h 48"/>
                <a:gd name="T18" fmla="*/ 0 w 74"/>
                <a:gd name="T19" fmla="*/ 0 h 48"/>
                <a:gd name="T20" fmla="*/ 4 w 74"/>
                <a:gd name="T21" fmla="*/ 1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4" h="48">
                  <a:moveTo>
                    <a:pt x="4" y="10"/>
                  </a:moveTo>
                  <a:lnTo>
                    <a:pt x="14" y="22"/>
                  </a:lnTo>
                  <a:lnTo>
                    <a:pt x="22" y="46"/>
                  </a:lnTo>
                  <a:lnTo>
                    <a:pt x="36" y="48"/>
                  </a:lnTo>
                  <a:lnTo>
                    <a:pt x="48" y="38"/>
                  </a:lnTo>
                  <a:lnTo>
                    <a:pt x="46" y="28"/>
                  </a:lnTo>
                  <a:lnTo>
                    <a:pt x="56" y="30"/>
                  </a:lnTo>
                  <a:lnTo>
                    <a:pt x="74" y="14"/>
                  </a:lnTo>
                  <a:lnTo>
                    <a:pt x="72" y="0"/>
                  </a:lnTo>
                  <a:lnTo>
                    <a:pt x="0" y="0"/>
                  </a:lnTo>
                  <a:lnTo>
                    <a:pt x="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35" name="Freeform 135"/>
            <p:cNvSpPr>
              <a:spLocks noEditPoints="1"/>
            </p:cNvSpPr>
            <p:nvPr userDrawn="1"/>
          </p:nvSpPr>
          <p:spPr bwMode="black">
            <a:xfrm>
              <a:off x="-3175" y="0"/>
              <a:ext cx="2781300" cy="4953000"/>
            </a:xfrm>
            <a:custGeom>
              <a:avLst/>
              <a:gdLst>
                <a:gd name="T0" fmla="*/ 26 w 1752"/>
                <a:gd name="T1" fmla="*/ 906 h 3120"/>
                <a:gd name="T2" fmla="*/ 72 w 1752"/>
                <a:gd name="T3" fmla="*/ 1128 h 3120"/>
                <a:gd name="T4" fmla="*/ 228 w 1752"/>
                <a:gd name="T5" fmla="*/ 1388 h 3120"/>
                <a:gd name="T6" fmla="*/ 336 w 1752"/>
                <a:gd name="T7" fmla="*/ 1510 h 3120"/>
                <a:gd name="T8" fmla="*/ 328 w 1752"/>
                <a:gd name="T9" fmla="*/ 1452 h 3120"/>
                <a:gd name="T10" fmla="*/ 567 w 1752"/>
                <a:gd name="T11" fmla="*/ 1680 h 3120"/>
                <a:gd name="T12" fmla="*/ 809 w 1752"/>
                <a:gd name="T13" fmla="*/ 1798 h 3120"/>
                <a:gd name="T14" fmla="*/ 933 w 1752"/>
                <a:gd name="T15" fmla="*/ 1826 h 3120"/>
                <a:gd name="T16" fmla="*/ 891 w 1752"/>
                <a:gd name="T17" fmla="*/ 2046 h 3120"/>
                <a:gd name="T18" fmla="*/ 1073 w 1752"/>
                <a:gd name="T19" fmla="*/ 2502 h 3120"/>
                <a:gd name="T20" fmla="*/ 1025 w 1752"/>
                <a:gd name="T21" fmla="*/ 2882 h 3120"/>
                <a:gd name="T22" fmla="*/ 1023 w 1752"/>
                <a:gd name="T23" fmla="*/ 2936 h 3120"/>
                <a:gd name="T24" fmla="*/ 1011 w 1752"/>
                <a:gd name="T25" fmla="*/ 2980 h 3120"/>
                <a:gd name="T26" fmla="*/ 991 w 1752"/>
                <a:gd name="T27" fmla="*/ 3040 h 3120"/>
                <a:gd name="T28" fmla="*/ 1109 w 1752"/>
                <a:gd name="T29" fmla="*/ 3114 h 3120"/>
                <a:gd name="T30" fmla="*/ 1203 w 1752"/>
                <a:gd name="T31" fmla="*/ 2876 h 3120"/>
                <a:gd name="T32" fmla="*/ 1259 w 1752"/>
                <a:gd name="T33" fmla="*/ 2776 h 3120"/>
                <a:gd name="T34" fmla="*/ 1494 w 1752"/>
                <a:gd name="T35" fmla="*/ 2516 h 3120"/>
                <a:gd name="T36" fmla="*/ 1746 w 1752"/>
                <a:gd name="T37" fmla="*/ 2088 h 3120"/>
                <a:gd name="T38" fmla="*/ 1471 w 1752"/>
                <a:gd name="T39" fmla="*/ 1980 h 3120"/>
                <a:gd name="T40" fmla="*/ 1267 w 1752"/>
                <a:gd name="T41" fmla="*/ 1818 h 3120"/>
                <a:gd name="T42" fmla="*/ 1129 w 1752"/>
                <a:gd name="T43" fmla="*/ 1782 h 3120"/>
                <a:gd name="T44" fmla="*/ 957 w 1752"/>
                <a:gd name="T45" fmla="*/ 1824 h 3120"/>
                <a:gd name="T46" fmla="*/ 823 w 1752"/>
                <a:gd name="T47" fmla="*/ 1682 h 3120"/>
                <a:gd name="T48" fmla="*/ 667 w 1752"/>
                <a:gd name="T49" fmla="*/ 1622 h 3120"/>
                <a:gd name="T50" fmla="*/ 581 w 1752"/>
                <a:gd name="T51" fmla="*/ 1438 h 3120"/>
                <a:gd name="T52" fmla="*/ 747 w 1752"/>
                <a:gd name="T53" fmla="*/ 1384 h 3120"/>
                <a:gd name="T54" fmla="*/ 901 w 1752"/>
                <a:gd name="T55" fmla="*/ 1340 h 3120"/>
                <a:gd name="T56" fmla="*/ 1069 w 1752"/>
                <a:gd name="T57" fmla="*/ 1128 h 3120"/>
                <a:gd name="T58" fmla="*/ 1161 w 1752"/>
                <a:gd name="T59" fmla="*/ 1068 h 3120"/>
                <a:gd name="T60" fmla="*/ 1209 w 1752"/>
                <a:gd name="T61" fmla="*/ 1008 h 3120"/>
                <a:gd name="T62" fmla="*/ 1127 w 1752"/>
                <a:gd name="T63" fmla="*/ 920 h 3120"/>
                <a:gd name="T64" fmla="*/ 1301 w 1752"/>
                <a:gd name="T65" fmla="*/ 944 h 3120"/>
                <a:gd name="T66" fmla="*/ 1397 w 1752"/>
                <a:gd name="T67" fmla="*/ 960 h 3120"/>
                <a:gd name="T68" fmla="*/ 1357 w 1752"/>
                <a:gd name="T69" fmla="*/ 858 h 3120"/>
                <a:gd name="T70" fmla="*/ 1315 w 1752"/>
                <a:gd name="T71" fmla="*/ 740 h 3120"/>
                <a:gd name="T72" fmla="*/ 1237 w 1752"/>
                <a:gd name="T73" fmla="*/ 642 h 3120"/>
                <a:gd name="T74" fmla="*/ 1169 w 1752"/>
                <a:gd name="T75" fmla="*/ 598 h 3120"/>
                <a:gd name="T76" fmla="*/ 1103 w 1752"/>
                <a:gd name="T77" fmla="*/ 532 h 3120"/>
                <a:gd name="T78" fmla="*/ 941 w 1752"/>
                <a:gd name="T79" fmla="*/ 572 h 3120"/>
                <a:gd name="T80" fmla="*/ 893 w 1752"/>
                <a:gd name="T81" fmla="*/ 854 h 3120"/>
                <a:gd name="T82" fmla="*/ 653 w 1752"/>
                <a:gd name="T83" fmla="*/ 614 h 3120"/>
                <a:gd name="T84" fmla="*/ 715 w 1752"/>
                <a:gd name="T85" fmla="*/ 412 h 3120"/>
                <a:gd name="T86" fmla="*/ 837 w 1752"/>
                <a:gd name="T87" fmla="*/ 318 h 3120"/>
                <a:gd name="T88" fmla="*/ 795 w 1752"/>
                <a:gd name="T89" fmla="*/ 156 h 3120"/>
                <a:gd name="T90" fmla="*/ 707 w 1752"/>
                <a:gd name="T91" fmla="*/ 180 h 3120"/>
                <a:gd name="T92" fmla="*/ 601 w 1752"/>
                <a:gd name="T93" fmla="*/ 36 h 3120"/>
                <a:gd name="T94" fmla="*/ 599 w 1752"/>
                <a:gd name="T95" fmla="*/ 234 h 3120"/>
                <a:gd name="T96" fmla="*/ 517 w 1752"/>
                <a:gd name="T97" fmla="*/ 226 h 3120"/>
                <a:gd name="T98" fmla="*/ 386 w 1752"/>
                <a:gd name="T99" fmla="*/ 272 h 3120"/>
                <a:gd name="T100" fmla="*/ 220 w 1752"/>
                <a:gd name="T101" fmla="*/ 176 h 3120"/>
                <a:gd name="T102" fmla="*/ 102 w 1752"/>
                <a:gd name="T103" fmla="*/ 948 h 3120"/>
                <a:gd name="T104" fmla="*/ 104 w 1752"/>
                <a:gd name="T105" fmla="*/ 934 h 3120"/>
                <a:gd name="T106" fmla="*/ 1459 w 1752"/>
                <a:gd name="T107" fmla="*/ 1982 h 3120"/>
                <a:gd name="T108" fmla="*/ 1055 w 1752"/>
                <a:gd name="T109" fmla="*/ 1800 h 3120"/>
                <a:gd name="T110" fmla="*/ 805 w 1752"/>
                <a:gd name="T111" fmla="*/ 1016 h 3120"/>
                <a:gd name="T112" fmla="*/ 755 w 1752"/>
                <a:gd name="T113" fmla="*/ 1042 h 3120"/>
                <a:gd name="T114" fmla="*/ 969 w 1752"/>
                <a:gd name="T115" fmla="*/ 1184 h 3120"/>
                <a:gd name="T116" fmla="*/ 843 w 1752"/>
                <a:gd name="T117" fmla="*/ 1116 h 3120"/>
                <a:gd name="T118" fmla="*/ 887 w 1752"/>
                <a:gd name="T119" fmla="*/ 1040 h 3120"/>
                <a:gd name="T120" fmla="*/ 727 w 1752"/>
                <a:gd name="T121" fmla="*/ 952 h 3120"/>
                <a:gd name="T122" fmla="*/ 763 w 1752"/>
                <a:gd name="T123" fmla="*/ 994 h 3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52" h="3120">
                  <a:moveTo>
                    <a:pt x="0" y="840"/>
                  </a:moveTo>
                  <a:lnTo>
                    <a:pt x="0" y="852"/>
                  </a:lnTo>
                  <a:lnTo>
                    <a:pt x="6" y="848"/>
                  </a:lnTo>
                  <a:lnTo>
                    <a:pt x="6" y="852"/>
                  </a:lnTo>
                  <a:lnTo>
                    <a:pt x="0" y="854"/>
                  </a:lnTo>
                  <a:lnTo>
                    <a:pt x="0" y="856"/>
                  </a:lnTo>
                  <a:lnTo>
                    <a:pt x="2" y="858"/>
                  </a:lnTo>
                  <a:lnTo>
                    <a:pt x="0" y="858"/>
                  </a:lnTo>
                  <a:lnTo>
                    <a:pt x="4" y="866"/>
                  </a:lnTo>
                  <a:lnTo>
                    <a:pt x="14" y="872"/>
                  </a:lnTo>
                  <a:lnTo>
                    <a:pt x="26" y="870"/>
                  </a:lnTo>
                  <a:lnTo>
                    <a:pt x="26" y="872"/>
                  </a:lnTo>
                  <a:lnTo>
                    <a:pt x="34" y="876"/>
                  </a:lnTo>
                  <a:lnTo>
                    <a:pt x="32" y="880"/>
                  </a:lnTo>
                  <a:lnTo>
                    <a:pt x="0" y="868"/>
                  </a:lnTo>
                  <a:lnTo>
                    <a:pt x="0" y="880"/>
                  </a:lnTo>
                  <a:lnTo>
                    <a:pt x="4" y="880"/>
                  </a:lnTo>
                  <a:lnTo>
                    <a:pt x="4" y="882"/>
                  </a:lnTo>
                  <a:lnTo>
                    <a:pt x="0" y="882"/>
                  </a:lnTo>
                  <a:lnTo>
                    <a:pt x="0" y="896"/>
                  </a:lnTo>
                  <a:lnTo>
                    <a:pt x="12" y="898"/>
                  </a:lnTo>
                  <a:lnTo>
                    <a:pt x="16" y="904"/>
                  </a:lnTo>
                  <a:lnTo>
                    <a:pt x="26" y="906"/>
                  </a:lnTo>
                  <a:lnTo>
                    <a:pt x="24" y="908"/>
                  </a:lnTo>
                  <a:lnTo>
                    <a:pt x="26" y="916"/>
                  </a:lnTo>
                  <a:lnTo>
                    <a:pt x="40" y="920"/>
                  </a:lnTo>
                  <a:lnTo>
                    <a:pt x="40" y="922"/>
                  </a:lnTo>
                  <a:lnTo>
                    <a:pt x="34" y="922"/>
                  </a:lnTo>
                  <a:lnTo>
                    <a:pt x="44" y="930"/>
                  </a:lnTo>
                  <a:lnTo>
                    <a:pt x="52" y="930"/>
                  </a:lnTo>
                  <a:lnTo>
                    <a:pt x="50" y="932"/>
                  </a:lnTo>
                  <a:lnTo>
                    <a:pt x="56" y="936"/>
                  </a:lnTo>
                  <a:lnTo>
                    <a:pt x="56" y="938"/>
                  </a:lnTo>
                  <a:lnTo>
                    <a:pt x="62" y="942"/>
                  </a:lnTo>
                  <a:lnTo>
                    <a:pt x="60" y="948"/>
                  </a:lnTo>
                  <a:lnTo>
                    <a:pt x="72" y="984"/>
                  </a:lnTo>
                  <a:lnTo>
                    <a:pt x="72" y="984"/>
                  </a:lnTo>
                  <a:lnTo>
                    <a:pt x="72" y="986"/>
                  </a:lnTo>
                  <a:lnTo>
                    <a:pt x="70" y="984"/>
                  </a:lnTo>
                  <a:lnTo>
                    <a:pt x="72" y="1000"/>
                  </a:lnTo>
                  <a:lnTo>
                    <a:pt x="82" y="1004"/>
                  </a:lnTo>
                  <a:lnTo>
                    <a:pt x="74" y="1006"/>
                  </a:lnTo>
                  <a:lnTo>
                    <a:pt x="70" y="1076"/>
                  </a:lnTo>
                  <a:lnTo>
                    <a:pt x="64" y="1090"/>
                  </a:lnTo>
                  <a:lnTo>
                    <a:pt x="70" y="1118"/>
                  </a:lnTo>
                  <a:lnTo>
                    <a:pt x="72" y="1128"/>
                  </a:lnTo>
                  <a:lnTo>
                    <a:pt x="66" y="1156"/>
                  </a:lnTo>
                  <a:lnTo>
                    <a:pt x="78" y="1172"/>
                  </a:lnTo>
                  <a:lnTo>
                    <a:pt x="80" y="1192"/>
                  </a:lnTo>
                  <a:lnTo>
                    <a:pt x="94" y="1212"/>
                  </a:lnTo>
                  <a:lnTo>
                    <a:pt x="102" y="1218"/>
                  </a:lnTo>
                  <a:lnTo>
                    <a:pt x="100" y="1218"/>
                  </a:lnTo>
                  <a:lnTo>
                    <a:pt x="106" y="1234"/>
                  </a:lnTo>
                  <a:lnTo>
                    <a:pt x="114" y="1240"/>
                  </a:lnTo>
                  <a:lnTo>
                    <a:pt x="114" y="1252"/>
                  </a:lnTo>
                  <a:lnTo>
                    <a:pt x="138" y="1280"/>
                  </a:lnTo>
                  <a:lnTo>
                    <a:pt x="138" y="1292"/>
                  </a:lnTo>
                  <a:lnTo>
                    <a:pt x="176" y="1306"/>
                  </a:lnTo>
                  <a:lnTo>
                    <a:pt x="180" y="1312"/>
                  </a:lnTo>
                  <a:lnTo>
                    <a:pt x="188" y="1314"/>
                  </a:lnTo>
                  <a:lnTo>
                    <a:pt x="198" y="1324"/>
                  </a:lnTo>
                  <a:lnTo>
                    <a:pt x="200" y="1336"/>
                  </a:lnTo>
                  <a:lnTo>
                    <a:pt x="200" y="1336"/>
                  </a:lnTo>
                  <a:lnTo>
                    <a:pt x="202" y="1338"/>
                  </a:lnTo>
                  <a:lnTo>
                    <a:pt x="202" y="1340"/>
                  </a:lnTo>
                  <a:lnTo>
                    <a:pt x="202" y="1340"/>
                  </a:lnTo>
                  <a:lnTo>
                    <a:pt x="212" y="1354"/>
                  </a:lnTo>
                  <a:lnTo>
                    <a:pt x="226" y="1388"/>
                  </a:lnTo>
                  <a:lnTo>
                    <a:pt x="228" y="1388"/>
                  </a:lnTo>
                  <a:lnTo>
                    <a:pt x="230" y="1400"/>
                  </a:lnTo>
                  <a:lnTo>
                    <a:pt x="244" y="1406"/>
                  </a:lnTo>
                  <a:lnTo>
                    <a:pt x="260" y="1428"/>
                  </a:lnTo>
                  <a:lnTo>
                    <a:pt x="258" y="1438"/>
                  </a:lnTo>
                  <a:lnTo>
                    <a:pt x="244" y="1436"/>
                  </a:lnTo>
                  <a:lnTo>
                    <a:pt x="244" y="1430"/>
                  </a:lnTo>
                  <a:lnTo>
                    <a:pt x="240" y="1428"/>
                  </a:lnTo>
                  <a:lnTo>
                    <a:pt x="238" y="1434"/>
                  </a:lnTo>
                  <a:lnTo>
                    <a:pt x="244" y="1440"/>
                  </a:lnTo>
                  <a:lnTo>
                    <a:pt x="244" y="1444"/>
                  </a:lnTo>
                  <a:lnTo>
                    <a:pt x="272" y="1464"/>
                  </a:lnTo>
                  <a:lnTo>
                    <a:pt x="278" y="1466"/>
                  </a:lnTo>
                  <a:lnTo>
                    <a:pt x="280" y="1464"/>
                  </a:lnTo>
                  <a:lnTo>
                    <a:pt x="280" y="1468"/>
                  </a:lnTo>
                  <a:lnTo>
                    <a:pt x="294" y="1476"/>
                  </a:lnTo>
                  <a:lnTo>
                    <a:pt x="296" y="1484"/>
                  </a:lnTo>
                  <a:lnTo>
                    <a:pt x="294" y="1508"/>
                  </a:lnTo>
                  <a:lnTo>
                    <a:pt x="304" y="1508"/>
                  </a:lnTo>
                  <a:lnTo>
                    <a:pt x="328" y="1528"/>
                  </a:lnTo>
                  <a:lnTo>
                    <a:pt x="340" y="1546"/>
                  </a:lnTo>
                  <a:lnTo>
                    <a:pt x="352" y="1538"/>
                  </a:lnTo>
                  <a:lnTo>
                    <a:pt x="352" y="1528"/>
                  </a:lnTo>
                  <a:lnTo>
                    <a:pt x="336" y="1510"/>
                  </a:lnTo>
                  <a:lnTo>
                    <a:pt x="332" y="1514"/>
                  </a:lnTo>
                  <a:lnTo>
                    <a:pt x="330" y="1512"/>
                  </a:lnTo>
                  <a:lnTo>
                    <a:pt x="312" y="1462"/>
                  </a:lnTo>
                  <a:lnTo>
                    <a:pt x="304" y="1458"/>
                  </a:lnTo>
                  <a:lnTo>
                    <a:pt x="280" y="1416"/>
                  </a:lnTo>
                  <a:lnTo>
                    <a:pt x="276" y="1416"/>
                  </a:lnTo>
                  <a:lnTo>
                    <a:pt x="272" y="1408"/>
                  </a:lnTo>
                  <a:lnTo>
                    <a:pt x="260" y="1398"/>
                  </a:lnTo>
                  <a:lnTo>
                    <a:pt x="256" y="1390"/>
                  </a:lnTo>
                  <a:lnTo>
                    <a:pt x="250" y="1356"/>
                  </a:lnTo>
                  <a:lnTo>
                    <a:pt x="260" y="1362"/>
                  </a:lnTo>
                  <a:lnTo>
                    <a:pt x="266" y="1362"/>
                  </a:lnTo>
                  <a:lnTo>
                    <a:pt x="278" y="1370"/>
                  </a:lnTo>
                  <a:lnTo>
                    <a:pt x="286" y="1396"/>
                  </a:lnTo>
                  <a:lnTo>
                    <a:pt x="294" y="1410"/>
                  </a:lnTo>
                  <a:lnTo>
                    <a:pt x="290" y="1414"/>
                  </a:lnTo>
                  <a:lnTo>
                    <a:pt x="290" y="1420"/>
                  </a:lnTo>
                  <a:lnTo>
                    <a:pt x="300" y="1422"/>
                  </a:lnTo>
                  <a:lnTo>
                    <a:pt x="300" y="1418"/>
                  </a:lnTo>
                  <a:lnTo>
                    <a:pt x="304" y="1424"/>
                  </a:lnTo>
                  <a:lnTo>
                    <a:pt x="318" y="1440"/>
                  </a:lnTo>
                  <a:lnTo>
                    <a:pt x="326" y="1440"/>
                  </a:lnTo>
                  <a:lnTo>
                    <a:pt x="328" y="1452"/>
                  </a:lnTo>
                  <a:lnTo>
                    <a:pt x="352" y="1470"/>
                  </a:lnTo>
                  <a:lnTo>
                    <a:pt x="348" y="1480"/>
                  </a:lnTo>
                  <a:lnTo>
                    <a:pt x="352" y="1490"/>
                  </a:lnTo>
                  <a:lnTo>
                    <a:pt x="356" y="1488"/>
                  </a:lnTo>
                  <a:lnTo>
                    <a:pt x="356" y="1492"/>
                  </a:lnTo>
                  <a:lnTo>
                    <a:pt x="370" y="1496"/>
                  </a:lnTo>
                  <a:lnTo>
                    <a:pt x="376" y="1500"/>
                  </a:lnTo>
                  <a:lnTo>
                    <a:pt x="378" y="1510"/>
                  </a:lnTo>
                  <a:lnTo>
                    <a:pt x="396" y="1524"/>
                  </a:lnTo>
                  <a:lnTo>
                    <a:pt x="406" y="1540"/>
                  </a:lnTo>
                  <a:lnTo>
                    <a:pt x="420" y="1550"/>
                  </a:lnTo>
                  <a:lnTo>
                    <a:pt x="428" y="1574"/>
                  </a:lnTo>
                  <a:lnTo>
                    <a:pt x="424" y="1584"/>
                  </a:lnTo>
                  <a:lnTo>
                    <a:pt x="426" y="1588"/>
                  </a:lnTo>
                  <a:lnTo>
                    <a:pt x="420" y="1590"/>
                  </a:lnTo>
                  <a:lnTo>
                    <a:pt x="424" y="1606"/>
                  </a:lnTo>
                  <a:lnTo>
                    <a:pt x="436" y="1616"/>
                  </a:lnTo>
                  <a:lnTo>
                    <a:pt x="452" y="1626"/>
                  </a:lnTo>
                  <a:lnTo>
                    <a:pt x="464" y="1636"/>
                  </a:lnTo>
                  <a:lnTo>
                    <a:pt x="490" y="1642"/>
                  </a:lnTo>
                  <a:lnTo>
                    <a:pt x="508" y="1658"/>
                  </a:lnTo>
                  <a:lnTo>
                    <a:pt x="549" y="1670"/>
                  </a:lnTo>
                  <a:lnTo>
                    <a:pt x="567" y="1680"/>
                  </a:lnTo>
                  <a:lnTo>
                    <a:pt x="597" y="1688"/>
                  </a:lnTo>
                  <a:lnTo>
                    <a:pt x="619" y="1678"/>
                  </a:lnTo>
                  <a:lnTo>
                    <a:pt x="625" y="1676"/>
                  </a:lnTo>
                  <a:lnTo>
                    <a:pt x="645" y="1684"/>
                  </a:lnTo>
                  <a:lnTo>
                    <a:pt x="667" y="1706"/>
                  </a:lnTo>
                  <a:lnTo>
                    <a:pt x="667" y="1706"/>
                  </a:lnTo>
                  <a:lnTo>
                    <a:pt x="669" y="1706"/>
                  </a:lnTo>
                  <a:lnTo>
                    <a:pt x="671" y="1710"/>
                  </a:lnTo>
                  <a:lnTo>
                    <a:pt x="671" y="1708"/>
                  </a:lnTo>
                  <a:lnTo>
                    <a:pt x="687" y="1720"/>
                  </a:lnTo>
                  <a:lnTo>
                    <a:pt x="711" y="1724"/>
                  </a:lnTo>
                  <a:lnTo>
                    <a:pt x="737" y="1734"/>
                  </a:lnTo>
                  <a:lnTo>
                    <a:pt x="747" y="1734"/>
                  </a:lnTo>
                  <a:lnTo>
                    <a:pt x="755" y="1732"/>
                  </a:lnTo>
                  <a:lnTo>
                    <a:pt x="757" y="1732"/>
                  </a:lnTo>
                  <a:lnTo>
                    <a:pt x="759" y="1734"/>
                  </a:lnTo>
                  <a:lnTo>
                    <a:pt x="757" y="1734"/>
                  </a:lnTo>
                  <a:lnTo>
                    <a:pt x="757" y="1740"/>
                  </a:lnTo>
                  <a:lnTo>
                    <a:pt x="789" y="1774"/>
                  </a:lnTo>
                  <a:lnTo>
                    <a:pt x="787" y="1786"/>
                  </a:lnTo>
                  <a:lnTo>
                    <a:pt x="793" y="1796"/>
                  </a:lnTo>
                  <a:lnTo>
                    <a:pt x="807" y="1804"/>
                  </a:lnTo>
                  <a:lnTo>
                    <a:pt x="809" y="1798"/>
                  </a:lnTo>
                  <a:lnTo>
                    <a:pt x="815" y="1806"/>
                  </a:lnTo>
                  <a:lnTo>
                    <a:pt x="829" y="1812"/>
                  </a:lnTo>
                  <a:lnTo>
                    <a:pt x="829" y="1822"/>
                  </a:lnTo>
                  <a:lnTo>
                    <a:pt x="841" y="1826"/>
                  </a:lnTo>
                  <a:lnTo>
                    <a:pt x="841" y="1824"/>
                  </a:lnTo>
                  <a:lnTo>
                    <a:pt x="841" y="1826"/>
                  </a:lnTo>
                  <a:lnTo>
                    <a:pt x="845" y="1834"/>
                  </a:lnTo>
                  <a:lnTo>
                    <a:pt x="849" y="1828"/>
                  </a:lnTo>
                  <a:lnTo>
                    <a:pt x="867" y="1830"/>
                  </a:lnTo>
                  <a:lnTo>
                    <a:pt x="867" y="1832"/>
                  </a:lnTo>
                  <a:lnTo>
                    <a:pt x="861" y="1844"/>
                  </a:lnTo>
                  <a:lnTo>
                    <a:pt x="871" y="1848"/>
                  </a:lnTo>
                  <a:lnTo>
                    <a:pt x="869" y="1834"/>
                  </a:lnTo>
                  <a:lnTo>
                    <a:pt x="875" y="1842"/>
                  </a:lnTo>
                  <a:lnTo>
                    <a:pt x="881" y="1840"/>
                  </a:lnTo>
                  <a:lnTo>
                    <a:pt x="881" y="1850"/>
                  </a:lnTo>
                  <a:lnTo>
                    <a:pt x="891" y="1850"/>
                  </a:lnTo>
                  <a:lnTo>
                    <a:pt x="901" y="1842"/>
                  </a:lnTo>
                  <a:lnTo>
                    <a:pt x="895" y="1832"/>
                  </a:lnTo>
                  <a:lnTo>
                    <a:pt x="895" y="1830"/>
                  </a:lnTo>
                  <a:lnTo>
                    <a:pt x="915" y="1816"/>
                  </a:lnTo>
                  <a:lnTo>
                    <a:pt x="931" y="1826"/>
                  </a:lnTo>
                  <a:lnTo>
                    <a:pt x="933" y="1826"/>
                  </a:lnTo>
                  <a:lnTo>
                    <a:pt x="929" y="1832"/>
                  </a:lnTo>
                  <a:lnTo>
                    <a:pt x="939" y="1846"/>
                  </a:lnTo>
                  <a:lnTo>
                    <a:pt x="947" y="1860"/>
                  </a:lnTo>
                  <a:lnTo>
                    <a:pt x="947" y="1912"/>
                  </a:lnTo>
                  <a:lnTo>
                    <a:pt x="953" y="1912"/>
                  </a:lnTo>
                  <a:lnTo>
                    <a:pt x="945" y="1922"/>
                  </a:lnTo>
                  <a:lnTo>
                    <a:pt x="943" y="1928"/>
                  </a:lnTo>
                  <a:lnTo>
                    <a:pt x="925" y="1932"/>
                  </a:lnTo>
                  <a:lnTo>
                    <a:pt x="925" y="1946"/>
                  </a:lnTo>
                  <a:lnTo>
                    <a:pt x="917" y="1950"/>
                  </a:lnTo>
                  <a:lnTo>
                    <a:pt x="919" y="1956"/>
                  </a:lnTo>
                  <a:lnTo>
                    <a:pt x="897" y="1966"/>
                  </a:lnTo>
                  <a:lnTo>
                    <a:pt x="897" y="1978"/>
                  </a:lnTo>
                  <a:lnTo>
                    <a:pt x="891" y="1994"/>
                  </a:lnTo>
                  <a:lnTo>
                    <a:pt x="883" y="2000"/>
                  </a:lnTo>
                  <a:lnTo>
                    <a:pt x="883" y="2026"/>
                  </a:lnTo>
                  <a:lnTo>
                    <a:pt x="895" y="2036"/>
                  </a:lnTo>
                  <a:lnTo>
                    <a:pt x="901" y="2028"/>
                  </a:lnTo>
                  <a:lnTo>
                    <a:pt x="903" y="2030"/>
                  </a:lnTo>
                  <a:lnTo>
                    <a:pt x="901" y="2038"/>
                  </a:lnTo>
                  <a:lnTo>
                    <a:pt x="895" y="2044"/>
                  </a:lnTo>
                  <a:lnTo>
                    <a:pt x="895" y="2042"/>
                  </a:lnTo>
                  <a:lnTo>
                    <a:pt x="891" y="2046"/>
                  </a:lnTo>
                  <a:lnTo>
                    <a:pt x="891" y="2046"/>
                  </a:lnTo>
                  <a:lnTo>
                    <a:pt x="891" y="2046"/>
                  </a:lnTo>
                  <a:lnTo>
                    <a:pt x="875" y="2062"/>
                  </a:lnTo>
                  <a:lnTo>
                    <a:pt x="877" y="2082"/>
                  </a:lnTo>
                  <a:lnTo>
                    <a:pt x="881" y="2086"/>
                  </a:lnTo>
                  <a:lnTo>
                    <a:pt x="877" y="2092"/>
                  </a:lnTo>
                  <a:lnTo>
                    <a:pt x="899" y="2110"/>
                  </a:lnTo>
                  <a:lnTo>
                    <a:pt x="909" y="2130"/>
                  </a:lnTo>
                  <a:lnTo>
                    <a:pt x="919" y="2138"/>
                  </a:lnTo>
                  <a:lnTo>
                    <a:pt x="943" y="2198"/>
                  </a:lnTo>
                  <a:lnTo>
                    <a:pt x="967" y="2234"/>
                  </a:lnTo>
                  <a:lnTo>
                    <a:pt x="967" y="2252"/>
                  </a:lnTo>
                  <a:lnTo>
                    <a:pt x="991" y="2274"/>
                  </a:lnTo>
                  <a:lnTo>
                    <a:pt x="1017" y="2292"/>
                  </a:lnTo>
                  <a:lnTo>
                    <a:pt x="1043" y="2302"/>
                  </a:lnTo>
                  <a:lnTo>
                    <a:pt x="1077" y="2328"/>
                  </a:lnTo>
                  <a:lnTo>
                    <a:pt x="1081" y="2364"/>
                  </a:lnTo>
                  <a:lnTo>
                    <a:pt x="1083" y="2394"/>
                  </a:lnTo>
                  <a:lnTo>
                    <a:pt x="1081" y="2420"/>
                  </a:lnTo>
                  <a:lnTo>
                    <a:pt x="1075" y="2428"/>
                  </a:lnTo>
                  <a:lnTo>
                    <a:pt x="1077" y="2468"/>
                  </a:lnTo>
                  <a:lnTo>
                    <a:pt x="1073" y="2482"/>
                  </a:lnTo>
                  <a:lnTo>
                    <a:pt x="1073" y="2502"/>
                  </a:lnTo>
                  <a:lnTo>
                    <a:pt x="1057" y="2546"/>
                  </a:lnTo>
                  <a:lnTo>
                    <a:pt x="1061" y="2568"/>
                  </a:lnTo>
                  <a:lnTo>
                    <a:pt x="1055" y="2576"/>
                  </a:lnTo>
                  <a:lnTo>
                    <a:pt x="1053" y="2584"/>
                  </a:lnTo>
                  <a:lnTo>
                    <a:pt x="1057" y="2624"/>
                  </a:lnTo>
                  <a:lnTo>
                    <a:pt x="1055" y="2652"/>
                  </a:lnTo>
                  <a:lnTo>
                    <a:pt x="1031" y="2718"/>
                  </a:lnTo>
                  <a:lnTo>
                    <a:pt x="1027" y="2718"/>
                  </a:lnTo>
                  <a:lnTo>
                    <a:pt x="1027" y="2730"/>
                  </a:lnTo>
                  <a:lnTo>
                    <a:pt x="1019" y="2734"/>
                  </a:lnTo>
                  <a:lnTo>
                    <a:pt x="1019" y="2766"/>
                  </a:lnTo>
                  <a:lnTo>
                    <a:pt x="1023" y="2786"/>
                  </a:lnTo>
                  <a:lnTo>
                    <a:pt x="1017" y="2796"/>
                  </a:lnTo>
                  <a:lnTo>
                    <a:pt x="1013" y="2834"/>
                  </a:lnTo>
                  <a:lnTo>
                    <a:pt x="1019" y="2840"/>
                  </a:lnTo>
                  <a:lnTo>
                    <a:pt x="1017" y="2838"/>
                  </a:lnTo>
                  <a:lnTo>
                    <a:pt x="1015" y="2840"/>
                  </a:lnTo>
                  <a:lnTo>
                    <a:pt x="1009" y="2848"/>
                  </a:lnTo>
                  <a:lnTo>
                    <a:pt x="1005" y="2880"/>
                  </a:lnTo>
                  <a:lnTo>
                    <a:pt x="1005" y="2886"/>
                  </a:lnTo>
                  <a:lnTo>
                    <a:pt x="1019" y="2888"/>
                  </a:lnTo>
                  <a:lnTo>
                    <a:pt x="1021" y="2882"/>
                  </a:lnTo>
                  <a:lnTo>
                    <a:pt x="1025" y="2882"/>
                  </a:lnTo>
                  <a:lnTo>
                    <a:pt x="1023" y="2872"/>
                  </a:lnTo>
                  <a:lnTo>
                    <a:pt x="1027" y="2872"/>
                  </a:lnTo>
                  <a:lnTo>
                    <a:pt x="1023" y="2866"/>
                  </a:lnTo>
                  <a:lnTo>
                    <a:pt x="1027" y="2860"/>
                  </a:lnTo>
                  <a:lnTo>
                    <a:pt x="1025" y="2846"/>
                  </a:lnTo>
                  <a:lnTo>
                    <a:pt x="1025" y="2848"/>
                  </a:lnTo>
                  <a:lnTo>
                    <a:pt x="1035" y="2840"/>
                  </a:lnTo>
                  <a:lnTo>
                    <a:pt x="1041" y="2842"/>
                  </a:lnTo>
                  <a:lnTo>
                    <a:pt x="1031" y="2850"/>
                  </a:lnTo>
                  <a:lnTo>
                    <a:pt x="1041" y="2852"/>
                  </a:lnTo>
                  <a:lnTo>
                    <a:pt x="1041" y="2854"/>
                  </a:lnTo>
                  <a:lnTo>
                    <a:pt x="1035" y="2858"/>
                  </a:lnTo>
                  <a:lnTo>
                    <a:pt x="1039" y="2864"/>
                  </a:lnTo>
                  <a:lnTo>
                    <a:pt x="1033" y="2866"/>
                  </a:lnTo>
                  <a:lnTo>
                    <a:pt x="1035" y="2874"/>
                  </a:lnTo>
                  <a:lnTo>
                    <a:pt x="1029" y="2886"/>
                  </a:lnTo>
                  <a:lnTo>
                    <a:pt x="1033" y="2894"/>
                  </a:lnTo>
                  <a:lnTo>
                    <a:pt x="1025" y="2906"/>
                  </a:lnTo>
                  <a:lnTo>
                    <a:pt x="1029" y="2908"/>
                  </a:lnTo>
                  <a:lnTo>
                    <a:pt x="1019" y="2914"/>
                  </a:lnTo>
                  <a:lnTo>
                    <a:pt x="1025" y="2926"/>
                  </a:lnTo>
                  <a:lnTo>
                    <a:pt x="1023" y="2926"/>
                  </a:lnTo>
                  <a:lnTo>
                    <a:pt x="1023" y="2936"/>
                  </a:lnTo>
                  <a:lnTo>
                    <a:pt x="1025" y="2936"/>
                  </a:lnTo>
                  <a:lnTo>
                    <a:pt x="1023" y="2938"/>
                  </a:lnTo>
                  <a:lnTo>
                    <a:pt x="1019" y="2924"/>
                  </a:lnTo>
                  <a:lnTo>
                    <a:pt x="1005" y="2928"/>
                  </a:lnTo>
                  <a:lnTo>
                    <a:pt x="1023" y="2938"/>
                  </a:lnTo>
                  <a:lnTo>
                    <a:pt x="1017" y="2948"/>
                  </a:lnTo>
                  <a:lnTo>
                    <a:pt x="1021" y="2948"/>
                  </a:lnTo>
                  <a:lnTo>
                    <a:pt x="1023" y="2948"/>
                  </a:lnTo>
                  <a:lnTo>
                    <a:pt x="1019" y="2948"/>
                  </a:lnTo>
                  <a:lnTo>
                    <a:pt x="1019" y="2952"/>
                  </a:lnTo>
                  <a:lnTo>
                    <a:pt x="1015" y="2960"/>
                  </a:lnTo>
                  <a:lnTo>
                    <a:pt x="1015" y="2958"/>
                  </a:lnTo>
                  <a:lnTo>
                    <a:pt x="1011" y="2948"/>
                  </a:lnTo>
                  <a:lnTo>
                    <a:pt x="991" y="2948"/>
                  </a:lnTo>
                  <a:lnTo>
                    <a:pt x="997" y="2958"/>
                  </a:lnTo>
                  <a:lnTo>
                    <a:pt x="983" y="2968"/>
                  </a:lnTo>
                  <a:lnTo>
                    <a:pt x="981" y="2976"/>
                  </a:lnTo>
                  <a:lnTo>
                    <a:pt x="993" y="2986"/>
                  </a:lnTo>
                  <a:lnTo>
                    <a:pt x="991" y="2974"/>
                  </a:lnTo>
                  <a:lnTo>
                    <a:pt x="993" y="2972"/>
                  </a:lnTo>
                  <a:lnTo>
                    <a:pt x="1001" y="2978"/>
                  </a:lnTo>
                  <a:lnTo>
                    <a:pt x="1009" y="2978"/>
                  </a:lnTo>
                  <a:lnTo>
                    <a:pt x="1011" y="2980"/>
                  </a:lnTo>
                  <a:lnTo>
                    <a:pt x="1009" y="2984"/>
                  </a:lnTo>
                  <a:lnTo>
                    <a:pt x="1011" y="2986"/>
                  </a:lnTo>
                  <a:lnTo>
                    <a:pt x="1001" y="2992"/>
                  </a:lnTo>
                  <a:lnTo>
                    <a:pt x="1011" y="2998"/>
                  </a:lnTo>
                  <a:lnTo>
                    <a:pt x="1009" y="3006"/>
                  </a:lnTo>
                  <a:lnTo>
                    <a:pt x="1017" y="3004"/>
                  </a:lnTo>
                  <a:lnTo>
                    <a:pt x="1021" y="3010"/>
                  </a:lnTo>
                  <a:lnTo>
                    <a:pt x="1009" y="3006"/>
                  </a:lnTo>
                  <a:lnTo>
                    <a:pt x="1009" y="3010"/>
                  </a:lnTo>
                  <a:lnTo>
                    <a:pt x="1007" y="3006"/>
                  </a:lnTo>
                  <a:lnTo>
                    <a:pt x="1003" y="3008"/>
                  </a:lnTo>
                  <a:lnTo>
                    <a:pt x="1005" y="3022"/>
                  </a:lnTo>
                  <a:lnTo>
                    <a:pt x="1007" y="3022"/>
                  </a:lnTo>
                  <a:lnTo>
                    <a:pt x="1007" y="3056"/>
                  </a:lnTo>
                  <a:lnTo>
                    <a:pt x="1013" y="3048"/>
                  </a:lnTo>
                  <a:lnTo>
                    <a:pt x="1013" y="3050"/>
                  </a:lnTo>
                  <a:lnTo>
                    <a:pt x="1015" y="3054"/>
                  </a:lnTo>
                  <a:lnTo>
                    <a:pt x="1009" y="3056"/>
                  </a:lnTo>
                  <a:lnTo>
                    <a:pt x="1003" y="3064"/>
                  </a:lnTo>
                  <a:lnTo>
                    <a:pt x="1005" y="3034"/>
                  </a:lnTo>
                  <a:lnTo>
                    <a:pt x="999" y="3026"/>
                  </a:lnTo>
                  <a:lnTo>
                    <a:pt x="995" y="3036"/>
                  </a:lnTo>
                  <a:lnTo>
                    <a:pt x="991" y="3040"/>
                  </a:lnTo>
                  <a:lnTo>
                    <a:pt x="995" y="3046"/>
                  </a:lnTo>
                  <a:lnTo>
                    <a:pt x="991" y="3044"/>
                  </a:lnTo>
                  <a:lnTo>
                    <a:pt x="999" y="3050"/>
                  </a:lnTo>
                  <a:lnTo>
                    <a:pt x="999" y="3064"/>
                  </a:lnTo>
                  <a:lnTo>
                    <a:pt x="1003" y="3066"/>
                  </a:lnTo>
                  <a:lnTo>
                    <a:pt x="999" y="3070"/>
                  </a:lnTo>
                  <a:lnTo>
                    <a:pt x="1013" y="3080"/>
                  </a:lnTo>
                  <a:lnTo>
                    <a:pt x="1009" y="3082"/>
                  </a:lnTo>
                  <a:lnTo>
                    <a:pt x="1009" y="3084"/>
                  </a:lnTo>
                  <a:lnTo>
                    <a:pt x="1001" y="3078"/>
                  </a:lnTo>
                  <a:lnTo>
                    <a:pt x="1007" y="3086"/>
                  </a:lnTo>
                  <a:lnTo>
                    <a:pt x="1011" y="3088"/>
                  </a:lnTo>
                  <a:lnTo>
                    <a:pt x="1011" y="3090"/>
                  </a:lnTo>
                  <a:lnTo>
                    <a:pt x="1011" y="3090"/>
                  </a:lnTo>
                  <a:lnTo>
                    <a:pt x="1011" y="3090"/>
                  </a:lnTo>
                  <a:lnTo>
                    <a:pt x="1011" y="3100"/>
                  </a:lnTo>
                  <a:lnTo>
                    <a:pt x="1019" y="3108"/>
                  </a:lnTo>
                  <a:lnTo>
                    <a:pt x="1019" y="3110"/>
                  </a:lnTo>
                  <a:lnTo>
                    <a:pt x="1017" y="3106"/>
                  </a:lnTo>
                  <a:lnTo>
                    <a:pt x="1021" y="3116"/>
                  </a:lnTo>
                  <a:lnTo>
                    <a:pt x="1021" y="3120"/>
                  </a:lnTo>
                  <a:lnTo>
                    <a:pt x="1115" y="3120"/>
                  </a:lnTo>
                  <a:lnTo>
                    <a:pt x="1109" y="3114"/>
                  </a:lnTo>
                  <a:lnTo>
                    <a:pt x="1109" y="3114"/>
                  </a:lnTo>
                  <a:lnTo>
                    <a:pt x="1111" y="3112"/>
                  </a:lnTo>
                  <a:lnTo>
                    <a:pt x="1107" y="3094"/>
                  </a:lnTo>
                  <a:lnTo>
                    <a:pt x="1105" y="3094"/>
                  </a:lnTo>
                  <a:lnTo>
                    <a:pt x="1109" y="3080"/>
                  </a:lnTo>
                  <a:lnTo>
                    <a:pt x="1121" y="3072"/>
                  </a:lnTo>
                  <a:lnTo>
                    <a:pt x="1133" y="3066"/>
                  </a:lnTo>
                  <a:lnTo>
                    <a:pt x="1139" y="3040"/>
                  </a:lnTo>
                  <a:lnTo>
                    <a:pt x="1167" y="3014"/>
                  </a:lnTo>
                  <a:lnTo>
                    <a:pt x="1173" y="2996"/>
                  </a:lnTo>
                  <a:lnTo>
                    <a:pt x="1171" y="2982"/>
                  </a:lnTo>
                  <a:lnTo>
                    <a:pt x="1151" y="2978"/>
                  </a:lnTo>
                  <a:lnTo>
                    <a:pt x="1143" y="2968"/>
                  </a:lnTo>
                  <a:lnTo>
                    <a:pt x="1137" y="2958"/>
                  </a:lnTo>
                  <a:lnTo>
                    <a:pt x="1137" y="2954"/>
                  </a:lnTo>
                  <a:lnTo>
                    <a:pt x="1151" y="2936"/>
                  </a:lnTo>
                  <a:lnTo>
                    <a:pt x="1161" y="2930"/>
                  </a:lnTo>
                  <a:lnTo>
                    <a:pt x="1175" y="2930"/>
                  </a:lnTo>
                  <a:lnTo>
                    <a:pt x="1175" y="2920"/>
                  </a:lnTo>
                  <a:lnTo>
                    <a:pt x="1183" y="2912"/>
                  </a:lnTo>
                  <a:lnTo>
                    <a:pt x="1183" y="2890"/>
                  </a:lnTo>
                  <a:lnTo>
                    <a:pt x="1187" y="2884"/>
                  </a:lnTo>
                  <a:lnTo>
                    <a:pt x="1203" y="2876"/>
                  </a:lnTo>
                  <a:lnTo>
                    <a:pt x="1189" y="2868"/>
                  </a:lnTo>
                  <a:lnTo>
                    <a:pt x="1191" y="2866"/>
                  </a:lnTo>
                  <a:lnTo>
                    <a:pt x="1197" y="2872"/>
                  </a:lnTo>
                  <a:lnTo>
                    <a:pt x="1209" y="2872"/>
                  </a:lnTo>
                  <a:lnTo>
                    <a:pt x="1213" y="2864"/>
                  </a:lnTo>
                  <a:lnTo>
                    <a:pt x="1211" y="2854"/>
                  </a:lnTo>
                  <a:lnTo>
                    <a:pt x="1207" y="2848"/>
                  </a:lnTo>
                  <a:lnTo>
                    <a:pt x="1193" y="2854"/>
                  </a:lnTo>
                  <a:lnTo>
                    <a:pt x="1195" y="2856"/>
                  </a:lnTo>
                  <a:lnTo>
                    <a:pt x="1193" y="2858"/>
                  </a:lnTo>
                  <a:lnTo>
                    <a:pt x="1185" y="2850"/>
                  </a:lnTo>
                  <a:lnTo>
                    <a:pt x="1183" y="2822"/>
                  </a:lnTo>
                  <a:lnTo>
                    <a:pt x="1185" y="2820"/>
                  </a:lnTo>
                  <a:lnTo>
                    <a:pt x="1205" y="2830"/>
                  </a:lnTo>
                  <a:lnTo>
                    <a:pt x="1221" y="2830"/>
                  </a:lnTo>
                  <a:lnTo>
                    <a:pt x="1233" y="2824"/>
                  </a:lnTo>
                  <a:lnTo>
                    <a:pt x="1237" y="2818"/>
                  </a:lnTo>
                  <a:lnTo>
                    <a:pt x="1235" y="2802"/>
                  </a:lnTo>
                  <a:lnTo>
                    <a:pt x="1241" y="2786"/>
                  </a:lnTo>
                  <a:lnTo>
                    <a:pt x="1237" y="2780"/>
                  </a:lnTo>
                  <a:lnTo>
                    <a:pt x="1237" y="2774"/>
                  </a:lnTo>
                  <a:lnTo>
                    <a:pt x="1237" y="2776"/>
                  </a:lnTo>
                  <a:lnTo>
                    <a:pt x="1259" y="2776"/>
                  </a:lnTo>
                  <a:lnTo>
                    <a:pt x="1315" y="2764"/>
                  </a:lnTo>
                  <a:lnTo>
                    <a:pt x="1323" y="2756"/>
                  </a:lnTo>
                  <a:lnTo>
                    <a:pt x="1327" y="2748"/>
                  </a:lnTo>
                  <a:lnTo>
                    <a:pt x="1339" y="2730"/>
                  </a:lnTo>
                  <a:lnTo>
                    <a:pt x="1341" y="2708"/>
                  </a:lnTo>
                  <a:lnTo>
                    <a:pt x="1333" y="2708"/>
                  </a:lnTo>
                  <a:lnTo>
                    <a:pt x="1329" y="2700"/>
                  </a:lnTo>
                  <a:lnTo>
                    <a:pt x="1333" y="2688"/>
                  </a:lnTo>
                  <a:lnTo>
                    <a:pt x="1309" y="2670"/>
                  </a:lnTo>
                  <a:lnTo>
                    <a:pt x="1309" y="2666"/>
                  </a:lnTo>
                  <a:lnTo>
                    <a:pt x="1315" y="2670"/>
                  </a:lnTo>
                  <a:lnTo>
                    <a:pt x="1329" y="2672"/>
                  </a:lnTo>
                  <a:lnTo>
                    <a:pt x="1349" y="2680"/>
                  </a:lnTo>
                  <a:lnTo>
                    <a:pt x="1373" y="2682"/>
                  </a:lnTo>
                  <a:lnTo>
                    <a:pt x="1389" y="2674"/>
                  </a:lnTo>
                  <a:lnTo>
                    <a:pt x="1403" y="2654"/>
                  </a:lnTo>
                  <a:lnTo>
                    <a:pt x="1421" y="2634"/>
                  </a:lnTo>
                  <a:lnTo>
                    <a:pt x="1425" y="2622"/>
                  </a:lnTo>
                  <a:lnTo>
                    <a:pt x="1447" y="2604"/>
                  </a:lnTo>
                  <a:lnTo>
                    <a:pt x="1461" y="2582"/>
                  </a:lnTo>
                  <a:lnTo>
                    <a:pt x="1471" y="2560"/>
                  </a:lnTo>
                  <a:lnTo>
                    <a:pt x="1492" y="2536"/>
                  </a:lnTo>
                  <a:lnTo>
                    <a:pt x="1494" y="2516"/>
                  </a:lnTo>
                  <a:lnTo>
                    <a:pt x="1496" y="2510"/>
                  </a:lnTo>
                  <a:lnTo>
                    <a:pt x="1494" y="2504"/>
                  </a:lnTo>
                  <a:lnTo>
                    <a:pt x="1492" y="2488"/>
                  </a:lnTo>
                  <a:lnTo>
                    <a:pt x="1498" y="2476"/>
                  </a:lnTo>
                  <a:lnTo>
                    <a:pt x="1528" y="2448"/>
                  </a:lnTo>
                  <a:lnTo>
                    <a:pt x="1566" y="2430"/>
                  </a:lnTo>
                  <a:lnTo>
                    <a:pt x="1570" y="2424"/>
                  </a:lnTo>
                  <a:lnTo>
                    <a:pt x="1612" y="2422"/>
                  </a:lnTo>
                  <a:lnTo>
                    <a:pt x="1616" y="2416"/>
                  </a:lnTo>
                  <a:lnTo>
                    <a:pt x="1632" y="2404"/>
                  </a:lnTo>
                  <a:lnTo>
                    <a:pt x="1636" y="2390"/>
                  </a:lnTo>
                  <a:lnTo>
                    <a:pt x="1658" y="2352"/>
                  </a:lnTo>
                  <a:lnTo>
                    <a:pt x="1662" y="2330"/>
                  </a:lnTo>
                  <a:lnTo>
                    <a:pt x="1670" y="2316"/>
                  </a:lnTo>
                  <a:lnTo>
                    <a:pt x="1674" y="2280"/>
                  </a:lnTo>
                  <a:lnTo>
                    <a:pt x="1672" y="2254"/>
                  </a:lnTo>
                  <a:lnTo>
                    <a:pt x="1676" y="2232"/>
                  </a:lnTo>
                  <a:lnTo>
                    <a:pt x="1688" y="2224"/>
                  </a:lnTo>
                  <a:lnTo>
                    <a:pt x="1704" y="2196"/>
                  </a:lnTo>
                  <a:lnTo>
                    <a:pt x="1724" y="2178"/>
                  </a:lnTo>
                  <a:lnTo>
                    <a:pt x="1744" y="2152"/>
                  </a:lnTo>
                  <a:lnTo>
                    <a:pt x="1752" y="2114"/>
                  </a:lnTo>
                  <a:lnTo>
                    <a:pt x="1746" y="2088"/>
                  </a:lnTo>
                  <a:lnTo>
                    <a:pt x="1740" y="2078"/>
                  </a:lnTo>
                  <a:lnTo>
                    <a:pt x="1710" y="2074"/>
                  </a:lnTo>
                  <a:lnTo>
                    <a:pt x="1664" y="2038"/>
                  </a:lnTo>
                  <a:lnTo>
                    <a:pt x="1654" y="2034"/>
                  </a:lnTo>
                  <a:lnTo>
                    <a:pt x="1618" y="2034"/>
                  </a:lnTo>
                  <a:lnTo>
                    <a:pt x="1586" y="2022"/>
                  </a:lnTo>
                  <a:lnTo>
                    <a:pt x="1574" y="2028"/>
                  </a:lnTo>
                  <a:lnTo>
                    <a:pt x="1576" y="2022"/>
                  </a:lnTo>
                  <a:lnTo>
                    <a:pt x="1568" y="2020"/>
                  </a:lnTo>
                  <a:lnTo>
                    <a:pt x="1570" y="2018"/>
                  </a:lnTo>
                  <a:lnTo>
                    <a:pt x="1562" y="2006"/>
                  </a:lnTo>
                  <a:lnTo>
                    <a:pt x="1554" y="2010"/>
                  </a:lnTo>
                  <a:lnTo>
                    <a:pt x="1552" y="2004"/>
                  </a:lnTo>
                  <a:lnTo>
                    <a:pt x="1520" y="1992"/>
                  </a:lnTo>
                  <a:lnTo>
                    <a:pt x="1500" y="1994"/>
                  </a:lnTo>
                  <a:lnTo>
                    <a:pt x="1494" y="2008"/>
                  </a:lnTo>
                  <a:lnTo>
                    <a:pt x="1486" y="2012"/>
                  </a:lnTo>
                  <a:lnTo>
                    <a:pt x="1496" y="1998"/>
                  </a:lnTo>
                  <a:lnTo>
                    <a:pt x="1498" y="1986"/>
                  </a:lnTo>
                  <a:lnTo>
                    <a:pt x="1486" y="1982"/>
                  </a:lnTo>
                  <a:lnTo>
                    <a:pt x="1481" y="1982"/>
                  </a:lnTo>
                  <a:lnTo>
                    <a:pt x="1475" y="1974"/>
                  </a:lnTo>
                  <a:lnTo>
                    <a:pt x="1471" y="1980"/>
                  </a:lnTo>
                  <a:lnTo>
                    <a:pt x="1463" y="1970"/>
                  </a:lnTo>
                  <a:lnTo>
                    <a:pt x="1461" y="1972"/>
                  </a:lnTo>
                  <a:lnTo>
                    <a:pt x="1467" y="1964"/>
                  </a:lnTo>
                  <a:lnTo>
                    <a:pt x="1471" y="1950"/>
                  </a:lnTo>
                  <a:lnTo>
                    <a:pt x="1461" y="1946"/>
                  </a:lnTo>
                  <a:lnTo>
                    <a:pt x="1447" y="1906"/>
                  </a:lnTo>
                  <a:lnTo>
                    <a:pt x="1439" y="1900"/>
                  </a:lnTo>
                  <a:lnTo>
                    <a:pt x="1437" y="1902"/>
                  </a:lnTo>
                  <a:lnTo>
                    <a:pt x="1435" y="1896"/>
                  </a:lnTo>
                  <a:lnTo>
                    <a:pt x="1419" y="1884"/>
                  </a:lnTo>
                  <a:lnTo>
                    <a:pt x="1393" y="1874"/>
                  </a:lnTo>
                  <a:lnTo>
                    <a:pt x="1393" y="1872"/>
                  </a:lnTo>
                  <a:lnTo>
                    <a:pt x="1373" y="1868"/>
                  </a:lnTo>
                  <a:lnTo>
                    <a:pt x="1335" y="1870"/>
                  </a:lnTo>
                  <a:lnTo>
                    <a:pt x="1323" y="1856"/>
                  </a:lnTo>
                  <a:lnTo>
                    <a:pt x="1309" y="1852"/>
                  </a:lnTo>
                  <a:lnTo>
                    <a:pt x="1305" y="1838"/>
                  </a:lnTo>
                  <a:lnTo>
                    <a:pt x="1287" y="1824"/>
                  </a:lnTo>
                  <a:lnTo>
                    <a:pt x="1283" y="1824"/>
                  </a:lnTo>
                  <a:lnTo>
                    <a:pt x="1275" y="1818"/>
                  </a:lnTo>
                  <a:lnTo>
                    <a:pt x="1267" y="1822"/>
                  </a:lnTo>
                  <a:lnTo>
                    <a:pt x="1265" y="1822"/>
                  </a:lnTo>
                  <a:lnTo>
                    <a:pt x="1267" y="1818"/>
                  </a:lnTo>
                  <a:lnTo>
                    <a:pt x="1261" y="1804"/>
                  </a:lnTo>
                  <a:lnTo>
                    <a:pt x="1245" y="1796"/>
                  </a:lnTo>
                  <a:lnTo>
                    <a:pt x="1245" y="1796"/>
                  </a:lnTo>
                  <a:lnTo>
                    <a:pt x="1257" y="1794"/>
                  </a:lnTo>
                  <a:lnTo>
                    <a:pt x="1263" y="1778"/>
                  </a:lnTo>
                  <a:lnTo>
                    <a:pt x="1243" y="1778"/>
                  </a:lnTo>
                  <a:lnTo>
                    <a:pt x="1247" y="1786"/>
                  </a:lnTo>
                  <a:lnTo>
                    <a:pt x="1235" y="1796"/>
                  </a:lnTo>
                  <a:lnTo>
                    <a:pt x="1231" y="1788"/>
                  </a:lnTo>
                  <a:lnTo>
                    <a:pt x="1229" y="1788"/>
                  </a:lnTo>
                  <a:lnTo>
                    <a:pt x="1241" y="1784"/>
                  </a:lnTo>
                  <a:lnTo>
                    <a:pt x="1239" y="1778"/>
                  </a:lnTo>
                  <a:lnTo>
                    <a:pt x="1205" y="1778"/>
                  </a:lnTo>
                  <a:lnTo>
                    <a:pt x="1211" y="1776"/>
                  </a:lnTo>
                  <a:lnTo>
                    <a:pt x="1205" y="1768"/>
                  </a:lnTo>
                  <a:lnTo>
                    <a:pt x="1189" y="1774"/>
                  </a:lnTo>
                  <a:lnTo>
                    <a:pt x="1199" y="1778"/>
                  </a:lnTo>
                  <a:lnTo>
                    <a:pt x="1189" y="1782"/>
                  </a:lnTo>
                  <a:lnTo>
                    <a:pt x="1197" y="1784"/>
                  </a:lnTo>
                  <a:lnTo>
                    <a:pt x="1181" y="1788"/>
                  </a:lnTo>
                  <a:lnTo>
                    <a:pt x="1173" y="1788"/>
                  </a:lnTo>
                  <a:lnTo>
                    <a:pt x="1163" y="1780"/>
                  </a:lnTo>
                  <a:lnTo>
                    <a:pt x="1129" y="1782"/>
                  </a:lnTo>
                  <a:lnTo>
                    <a:pt x="1123" y="1768"/>
                  </a:lnTo>
                  <a:lnTo>
                    <a:pt x="1099" y="1764"/>
                  </a:lnTo>
                  <a:lnTo>
                    <a:pt x="1091" y="1746"/>
                  </a:lnTo>
                  <a:lnTo>
                    <a:pt x="1081" y="1762"/>
                  </a:lnTo>
                  <a:lnTo>
                    <a:pt x="1089" y="1764"/>
                  </a:lnTo>
                  <a:lnTo>
                    <a:pt x="1073" y="1768"/>
                  </a:lnTo>
                  <a:lnTo>
                    <a:pt x="1061" y="1776"/>
                  </a:lnTo>
                  <a:lnTo>
                    <a:pt x="1057" y="1764"/>
                  </a:lnTo>
                  <a:lnTo>
                    <a:pt x="1065" y="1760"/>
                  </a:lnTo>
                  <a:lnTo>
                    <a:pt x="1067" y="1760"/>
                  </a:lnTo>
                  <a:lnTo>
                    <a:pt x="1071" y="1752"/>
                  </a:lnTo>
                  <a:lnTo>
                    <a:pt x="1059" y="1744"/>
                  </a:lnTo>
                  <a:lnTo>
                    <a:pt x="1049" y="1752"/>
                  </a:lnTo>
                  <a:lnTo>
                    <a:pt x="1045" y="1758"/>
                  </a:lnTo>
                  <a:lnTo>
                    <a:pt x="1029" y="1766"/>
                  </a:lnTo>
                  <a:lnTo>
                    <a:pt x="1009" y="1768"/>
                  </a:lnTo>
                  <a:lnTo>
                    <a:pt x="1005" y="1774"/>
                  </a:lnTo>
                  <a:lnTo>
                    <a:pt x="1005" y="1772"/>
                  </a:lnTo>
                  <a:lnTo>
                    <a:pt x="995" y="1772"/>
                  </a:lnTo>
                  <a:lnTo>
                    <a:pt x="981" y="1784"/>
                  </a:lnTo>
                  <a:lnTo>
                    <a:pt x="979" y="1802"/>
                  </a:lnTo>
                  <a:lnTo>
                    <a:pt x="957" y="1818"/>
                  </a:lnTo>
                  <a:lnTo>
                    <a:pt x="957" y="1824"/>
                  </a:lnTo>
                  <a:lnTo>
                    <a:pt x="953" y="1818"/>
                  </a:lnTo>
                  <a:lnTo>
                    <a:pt x="953" y="1818"/>
                  </a:lnTo>
                  <a:lnTo>
                    <a:pt x="951" y="1818"/>
                  </a:lnTo>
                  <a:lnTo>
                    <a:pt x="949" y="1814"/>
                  </a:lnTo>
                  <a:lnTo>
                    <a:pt x="949" y="1814"/>
                  </a:lnTo>
                  <a:lnTo>
                    <a:pt x="937" y="1804"/>
                  </a:lnTo>
                  <a:lnTo>
                    <a:pt x="915" y="1798"/>
                  </a:lnTo>
                  <a:lnTo>
                    <a:pt x="905" y="1798"/>
                  </a:lnTo>
                  <a:lnTo>
                    <a:pt x="901" y="1808"/>
                  </a:lnTo>
                  <a:lnTo>
                    <a:pt x="897" y="1804"/>
                  </a:lnTo>
                  <a:lnTo>
                    <a:pt x="877" y="1812"/>
                  </a:lnTo>
                  <a:lnTo>
                    <a:pt x="863" y="1810"/>
                  </a:lnTo>
                  <a:lnTo>
                    <a:pt x="859" y="1802"/>
                  </a:lnTo>
                  <a:lnTo>
                    <a:pt x="853" y="1798"/>
                  </a:lnTo>
                  <a:lnTo>
                    <a:pt x="841" y="1788"/>
                  </a:lnTo>
                  <a:lnTo>
                    <a:pt x="833" y="1774"/>
                  </a:lnTo>
                  <a:lnTo>
                    <a:pt x="831" y="1766"/>
                  </a:lnTo>
                  <a:lnTo>
                    <a:pt x="841" y="1700"/>
                  </a:lnTo>
                  <a:lnTo>
                    <a:pt x="845" y="1700"/>
                  </a:lnTo>
                  <a:lnTo>
                    <a:pt x="841" y="1698"/>
                  </a:lnTo>
                  <a:lnTo>
                    <a:pt x="843" y="1694"/>
                  </a:lnTo>
                  <a:lnTo>
                    <a:pt x="839" y="1696"/>
                  </a:lnTo>
                  <a:lnTo>
                    <a:pt x="823" y="1682"/>
                  </a:lnTo>
                  <a:lnTo>
                    <a:pt x="805" y="1676"/>
                  </a:lnTo>
                  <a:lnTo>
                    <a:pt x="745" y="1680"/>
                  </a:lnTo>
                  <a:lnTo>
                    <a:pt x="737" y="1676"/>
                  </a:lnTo>
                  <a:lnTo>
                    <a:pt x="747" y="1660"/>
                  </a:lnTo>
                  <a:lnTo>
                    <a:pt x="751" y="1638"/>
                  </a:lnTo>
                  <a:lnTo>
                    <a:pt x="755" y="1644"/>
                  </a:lnTo>
                  <a:lnTo>
                    <a:pt x="761" y="1612"/>
                  </a:lnTo>
                  <a:lnTo>
                    <a:pt x="759" y="1610"/>
                  </a:lnTo>
                  <a:lnTo>
                    <a:pt x="763" y="1608"/>
                  </a:lnTo>
                  <a:lnTo>
                    <a:pt x="759" y="1604"/>
                  </a:lnTo>
                  <a:lnTo>
                    <a:pt x="775" y="1574"/>
                  </a:lnTo>
                  <a:lnTo>
                    <a:pt x="771" y="1568"/>
                  </a:lnTo>
                  <a:lnTo>
                    <a:pt x="759" y="1564"/>
                  </a:lnTo>
                  <a:lnTo>
                    <a:pt x="757" y="1566"/>
                  </a:lnTo>
                  <a:lnTo>
                    <a:pt x="757" y="1564"/>
                  </a:lnTo>
                  <a:lnTo>
                    <a:pt x="755" y="1564"/>
                  </a:lnTo>
                  <a:lnTo>
                    <a:pt x="747" y="1564"/>
                  </a:lnTo>
                  <a:lnTo>
                    <a:pt x="703" y="1574"/>
                  </a:lnTo>
                  <a:lnTo>
                    <a:pt x="695" y="1612"/>
                  </a:lnTo>
                  <a:lnTo>
                    <a:pt x="685" y="1618"/>
                  </a:lnTo>
                  <a:lnTo>
                    <a:pt x="685" y="1624"/>
                  </a:lnTo>
                  <a:lnTo>
                    <a:pt x="683" y="1626"/>
                  </a:lnTo>
                  <a:lnTo>
                    <a:pt x="667" y="1622"/>
                  </a:lnTo>
                  <a:lnTo>
                    <a:pt x="629" y="1632"/>
                  </a:lnTo>
                  <a:lnTo>
                    <a:pt x="619" y="1624"/>
                  </a:lnTo>
                  <a:lnTo>
                    <a:pt x="609" y="1620"/>
                  </a:lnTo>
                  <a:lnTo>
                    <a:pt x="601" y="1614"/>
                  </a:lnTo>
                  <a:lnTo>
                    <a:pt x="593" y="1598"/>
                  </a:lnTo>
                  <a:lnTo>
                    <a:pt x="579" y="1580"/>
                  </a:lnTo>
                  <a:lnTo>
                    <a:pt x="581" y="1568"/>
                  </a:lnTo>
                  <a:lnTo>
                    <a:pt x="571" y="1556"/>
                  </a:lnTo>
                  <a:lnTo>
                    <a:pt x="571" y="1530"/>
                  </a:lnTo>
                  <a:lnTo>
                    <a:pt x="567" y="1504"/>
                  </a:lnTo>
                  <a:lnTo>
                    <a:pt x="573" y="1494"/>
                  </a:lnTo>
                  <a:lnTo>
                    <a:pt x="583" y="1490"/>
                  </a:lnTo>
                  <a:lnTo>
                    <a:pt x="583" y="1484"/>
                  </a:lnTo>
                  <a:lnTo>
                    <a:pt x="585" y="1484"/>
                  </a:lnTo>
                  <a:lnTo>
                    <a:pt x="583" y="1480"/>
                  </a:lnTo>
                  <a:lnTo>
                    <a:pt x="583" y="1478"/>
                  </a:lnTo>
                  <a:lnTo>
                    <a:pt x="583" y="1478"/>
                  </a:lnTo>
                  <a:lnTo>
                    <a:pt x="577" y="1462"/>
                  </a:lnTo>
                  <a:lnTo>
                    <a:pt x="577" y="1454"/>
                  </a:lnTo>
                  <a:lnTo>
                    <a:pt x="577" y="1454"/>
                  </a:lnTo>
                  <a:lnTo>
                    <a:pt x="579" y="1454"/>
                  </a:lnTo>
                  <a:lnTo>
                    <a:pt x="577" y="1440"/>
                  </a:lnTo>
                  <a:lnTo>
                    <a:pt x="581" y="1438"/>
                  </a:lnTo>
                  <a:lnTo>
                    <a:pt x="581" y="1442"/>
                  </a:lnTo>
                  <a:lnTo>
                    <a:pt x="585" y="1444"/>
                  </a:lnTo>
                  <a:lnTo>
                    <a:pt x="595" y="1432"/>
                  </a:lnTo>
                  <a:lnTo>
                    <a:pt x="593" y="1430"/>
                  </a:lnTo>
                  <a:lnTo>
                    <a:pt x="595" y="1428"/>
                  </a:lnTo>
                  <a:lnTo>
                    <a:pt x="595" y="1424"/>
                  </a:lnTo>
                  <a:lnTo>
                    <a:pt x="607" y="1422"/>
                  </a:lnTo>
                  <a:lnTo>
                    <a:pt x="619" y="1418"/>
                  </a:lnTo>
                  <a:lnTo>
                    <a:pt x="621" y="1408"/>
                  </a:lnTo>
                  <a:lnTo>
                    <a:pt x="639" y="1400"/>
                  </a:lnTo>
                  <a:lnTo>
                    <a:pt x="669" y="1404"/>
                  </a:lnTo>
                  <a:lnTo>
                    <a:pt x="675" y="1400"/>
                  </a:lnTo>
                  <a:lnTo>
                    <a:pt x="697" y="1412"/>
                  </a:lnTo>
                  <a:lnTo>
                    <a:pt x="709" y="1412"/>
                  </a:lnTo>
                  <a:lnTo>
                    <a:pt x="713" y="1408"/>
                  </a:lnTo>
                  <a:lnTo>
                    <a:pt x="723" y="1418"/>
                  </a:lnTo>
                  <a:lnTo>
                    <a:pt x="731" y="1412"/>
                  </a:lnTo>
                  <a:lnTo>
                    <a:pt x="721" y="1402"/>
                  </a:lnTo>
                  <a:lnTo>
                    <a:pt x="729" y="1388"/>
                  </a:lnTo>
                  <a:lnTo>
                    <a:pt x="709" y="1388"/>
                  </a:lnTo>
                  <a:lnTo>
                    <a:pt x="709" y="1388"/>
                  </a:lnTo>
                  <a:lnTo>
                    <a:pt x="747" y="1386"/>
                  </a:lnTo>
                  <a:lnTo>
                    <a:pt x="747" y="1384"/>
                  </a:lnTo>
                  <a:lnTo>
                    <a:pt x="749" y="1390"/>
                  </a:lnTo>
                  <a:lnTo>
                    <a:pt x="765" y="1384"/>
                  </a:lnTo>
                  <a:lnTo>
                    <a:pt x="765" y="1386"/>
                  </a:lnTo>
                  <a:lnTo>
                    <a:pt x="781" y="1384"/>
                  </a:lnTo>
                  <a:lnTo>
                    <a:pt x="801" y="1402"/>
                  </a:lnTo>
                  <a:lnTo>
                    <a:pt x="825" y="1392"/>
                  </a:lnTo>
                  <a:lnTo>
                    <a:pt x="845" y="1412"/>
                  </a:lnTo>
                  <a:lnTo>
                    <a:pt x="847" y="1442"/>
                  </a:lnTo>
                  <a:lnTo>
                    <a:pt x="849" y="1442"/>
                  </a:lnTo>
                  <a:lnTo>
                    <a:pt x="847" y="1448"/>
                  </a:lnTo>
                  <a:lnTo>
                    <a:pt x="857" y="1462"/>
                  </a:lnTo>
                  <a:lnTo>
                    <a:pt x="859" y="1460"/>
                  </a:lnTo>
                  <a:lnTo>
                    <a:pt x="865" y="1480"/>
                  </a:lnTo>
                  <a:lnTo>
                    <a:pt x="873" y="1484"/>
                  </a:lnTo>
                  <a:lnTo>
                    <a:pt x="877" y="1498"/>
                  </a:lnTo>
                  <a:lnTo>
                    <a:pt x="895" y="1492"/>
                  </a:lnTo>
                  <a:lnTo>
                    <a:pt x="899" y="1476"/>
                  </a:lnTo>
                  <a:lnTo>
                    <a:pt x="901" y="1456"/>
                  </a:lnTo>
                  <a:lnTo>
                    <a:pt x="873" y="1380"/>
                  </a:lnTo>
                  <a:lnTo>
                    <a:pt x="885" y="1348"/>
                  </a:lnTo>
                  <a:lnTo>
                    <a:pt x="893" y="1344"/>
                  </a:lnTo>
                  <a:lnTo>
                    <a:pt x="891" y="1340"/>
                  </a:lnTo>
                  <a:lnTo>
                    <a:pt x="901" y="1340"/>
                  </a:lnTo>
                  <a:lnTo>
                    <a:pt x="917" y="1324"/>
                  </a:lnTo>
                  <a:lnTo>
                    <a:pt x="923" y="1314"/>
                  </a:lnTo>
                  <a:lnTo>
                    <a:pt x="945" y="1306"/>
                  </a:lnTo>
                  <a:lnTo>
                    <a:pt x="951" y="1296"/>
                  </a:lnTo>
                  <a:lnTo>
                    <a:pt x="971" y="1288"/>
                  </a:lnTo>
                  <a:lnTo>
                    <a:pt x="971" y="1278"/>
                  </a:lnTo>
                  <a:lnTo>
                    <a:pt x="969" y="1278"/>
                  </a:lnTo>
                  <a:lnTo>
                    <a:pt x="971" y="1276"/>
                  </a:lnTo>
                  <a:lnTo>
                    <a:pt x="975" y="1278"/>
                  </a:lnTo>
                  <a:lnTo>
                    <a:pt x="985" y="1268"/>
                  </a:lnTo>
                  <a:lnTo>
                    <a:pt x="981" y="1260"/>
                  </a:lnTo>
                  <a:lnTo>
                    <a:pt x="985" y="1260"/>
                  </a:lnTo>
                  <a:lnTo>
                    <a:pt x="979" y="1236"/>
                  </a:lnTo>
                  <a:lnTo>
                    <a:pt x="999" y="1198"/>
                  </a:lnTo>
                  <a:lnTo>
                    <a:pt x="997" y="1194"/>
                  </a:lnTo>
                  <a:lnTo>
                    <a:pt x="1013" y="1172"/>
                  </a:lnTo>
                  <a:lnTo>
                    <a:pt x="1019" y="1158"/>
                  </a:lnTo>
                  <a:lnTo>
                    <a:pt x="1015" y="1152"/>
                  </a:lnTo>
                  <a:lnTo>
                    <a:pt x="1045" y="1144"/>
                  </a:lnTo>
                  <a:lnTo>
                    <a:pt x="1053" y="1132"/>
                  </a:lnTo>
                  <a:lnTo>
                    <a:pt x="1061" y="1132"/>
                  </a:lnTo>
                  <a:lnTo>
                    <a:pt x="1067" y="1126"/>
                  </a:lnTo>
                  <a:lnTo>
                    <a:pt x="1069" y="1128"/>
                  </a:lnTo>
                  <a:lnTo>
                    <a:pt x="1095" y="1124"/>
                  </a:lnTo>
                  <a:lnTo>
                    <a:pt x="1093" y="1114"/>
                  </a:lnTo>
                  <a:lnTo>
                    <a:pt x="1089" y="1114"/>
                  </a:lnTo>
                  <a:lnTo>
                    <a:pt x="1087" y="1118"/>
                  </a:lnTo>
                  <a:lnTo>
                    <a:pt x="1085" y="1118"/>
                  </a:lnTo>
                  <a:lnTo>
                    <a:pt x="1075" y="1106"/>
                  </a:lnTo>
                  <a:lnTo>
                    <a:pt x="1089" y="1072"/>
                  </a:lnTo>
                  <a:lnTo>
                    <a:pt x="1109" y="1064"/>
                  </a:lnTo>
                  <a:lnTo>
                    <a:pt x="1113" y="1052"/>
                  </a:lnTo>
                  <a:lnTo>
                    <a:pt x="1121" y="1060"/>
                  </a:lnTo>
                  <a:lnTo>
                    <a:pt x="1147" y="1046"/>
                  </a:lnTo>
                  <a:lnTo>
                    <a:pt x="1149" y="1042"/>
                  </a:lnTo>
                  <a:lnTo>
                    <a:pt x="1147" y="1038"/>
                  </a:lnTo>
                  <a:lnTo>
                    <a:pt x="1147" y="1034"/>
                  </a:lnTo>
                  <a:lnTo>
                    <a:pt x="1173" y="1030"/>
                  </a:lnTo>
                  <a:lnTo>
                    <a:pt x="1191" y="1016"/>
                  </a:lnTo>
                  <a:lnTo>
                    <a:pt x="1185" y="1022"/>
                  </a:lnTo>
                  <a:lnTo>
                    <a:pt x="1187" y="1030"/>
                  </a:lnTo>
                  <a:lnTo>
                    <a:pt x="1189" y="1030"/>
                  </a:lnTo>
                  <a:lnTo>
                    <a:pt x="1163" y="1046"/>
                  </a:lnTo>
                  <a:lnTo>
                    <a:pt x="1163" y="1050"/>
                  </a:lnTo>
                  <a:lnTo>
                    <a:pt x="1161" y="1056"/>
                  </a:lnTo>
                  <a:lnTo>
                    <a:pt x="1161" y="1068"/>
                  </a:lnTo>
                  <a:lnTo>
                    <a:pt x="1177" y="1078"/>
                  </a:lnTo>
                  <a:lnTo>
                    <a:pt x="1201" y="1056"/>
                  </a:lnTo>
                  <a:lnTo>
                    <a:pt x="1203" y="1050"/>
                  </a:lnTo>
                  <a:lnTo>
                    <a:pt x="1213" y="1052"/>
                  </a:lnTo>
                  <a:lnTo>
                    <a:pt x="1213" y="1046"/>
                  </a:lnTo>
                  <a:lnTo>
                    <a:pt x="1225" y="1044"/>
                  </a:lnTo>
                  <a:lnTo>
                    <a:pt x="1267" y="1028"/>
                  </a:lnTo>
                  <a:lnTo>
                    <a:pt x="1255" y="1024"/>
                  </a:lnTo>
                  <a:lnTo>
                    <a:pt x="1257" y="1022"/>
                  </a:lnTo>
                  <a:lnTo>
                    <a:pt x="1269" y="1020"/>
                  </a:lnTo>
                  <a:lnTo>
                    <a:pt x="1285" y="1010"/>
                  </a:lnTo>
                  <a:lnTo>
                    <a:pt x="1279" y="996"/>
                  </a:lnTo>
                  <a:lnTo>
                    <a:pt x="1273" y="1004"/>
                  </a:lnTo>
                  <a:lnTo>
                    <a:pt x="1269" y="1004"/>
                  </a:lnTo>
                  <a:lnTo>
                    <a:pt x="1275" y="984"/>
                  </a:lnTo>
                  <a:lnTo>
                    <a:pt x="1267" y="978"/>
                  </a:lnTo>
                  <a:lnTo>
                    <a:pt x="1251" y="1004"/>
                  </a:lnTo>
                  <a:lnTo>
                    <a:pt x="1247" y="1014"/>
                  </a:lnTo>
                  <a:lnTo>
                    <a:pt x="1249" y="1016"/>
                  </a:lnTo>
                  <a:lnTo>
                    <a:pt x="1245" y="1016"/>
                  </a:lnTo>
                  <a:lnTo>
                    <a:pt x="1243" y="1008"/>
                  </a:lnTo>
                  <a:lnTo>
                    <a:pt x="1227" y="1016"/>
                  </a:lnTo>
                  <a:lnTo>
                    <a:pt x="1209" y="1008"/>
                  </a:lnTo>
                  <a:lnTo>
                    <a:pt x="1213" y="1006"/>
                  </a:lnTo>
                  <a:lnTo>
                    <a:pt x="1195" y="998"/>
                  </a:lnTo>
                  <a:lnTo>
                    <a:pt x="1191" y="994"/>
                  </a:lnTo>
                  <a:lnTo>
                    <a:pt x="1189" y="978"/>
                  </a:lnTo>
                  <a:lnTo>
                    <a:pt x="1183" y="976"/>
                  </a:lnTo>
                  <a:lnTo>
                    <a:pt x="1191" y="960"/>
                  </a:lnTo>
                  <a:lnTo>
                    <a:pt x="1183" y="954"/>
                  </a:lnTo>
                  <a:lnTo>
                    <a:pt x="1173" y="958"/>
                  </a:lnTo>
                  <a:lnTo>
                    <a:pt x="1171" y="954"/>
                  </a:lnTo>
                  <a:lnTo>
                    <a:pt x="1165" y="952"/>
                  </a:lnTo>
                  <a:lnTo>
                    <a:pt x="1169" y="952"/>
                  </a:lnTo>
                  <a:lnTo>
                    <a:pt x="1181" y="954"/>
                  </a:lnTo>
                  <a:lnTo>
                    <a:pt x="1201" y="940"/>
                  </a:lnTo>
                  <a:lnTo>
                    <a:pt x="1199" y="924"/>
                  </a:lnTo>
                  <a:lnTo>
                    <a:pt x="1185" y="916"/>
                  </a:lnTo>
                  <a:lnTo>
                    <a:pt x="1153" y="918"/>
                  </a:lnTo>
                  <a:lnTo>
                    <a:pt x="1119" y="934"/>
                  </a:lnTo>
                  <a:lnTo>
                    <a:pt x="1095" y="954"/>
                  </a:lnTo>
                  <a:lnTo>
                    <a:pt x="1093" y="958"/>
                  </a:lnTo>
                  <a:lnTo>
                    <a:pt x="1095" y="952"/>
                  </a:lnTo>
                  <a:lnTo>
                    <a:pt x="1103" y="948"/>
                  </a:lnTo>
                  <a:lnTo>
                    <a:pt x="1113" y="932"/>
                  </a:lnTo>
                  <a:lnTo>
                    <a:pt x="1127" y="920"/>
                  </a:lnTo>
                  <a:lnTo>
                    <a:pt x="1143" y="918"/>
                  </a:lnTo>
                  <a:lnTo>
                    <a:pt x="1151" y="900"/>
                  </a:lnTo>
                  <a:lnTo>
                    <a:pt x="1161" y="892"/>
                  </a:lnTo>
                  <a:lnTo>
                    <a:pt x="1235" y="892"/>
                  </a:lnTo>
                  <a:lnTo>
                    <a:pt x="1249" y="896"/>
                  </a:lnTo>
                  <a:lnTo>
                    <a:pt x="1271" y="888"/>
                  </a:lnTo>
                  <a:lnTo>
                    <a:pt x="1271" y="890"/>
                  </a:lnTo>
                  <a:lnTo>
                    <a:pt x="1279" y="892"/>
                  </a:lnTo>
                  <a:lnTo>
                    <a:pt x="1309" y="860"/>
                  </a:lnTo>
                  <a:lnTo>
                    <a:pt x="1341" y="854"/>
                  </a:lnTo>
                  <a:lnTo>
                    <a:pt x="1339" y="856"/>
                  </a:lnTo>
                  <a:lnTo>
                    <a:pt x="1323" y="876"/>
                  </a:lnTo>
                  <a:lnTo>
                    <a:pt x="1327" y="880"/>
                  </a:lnTo>
                  <a:lnTo>
                    <a:pt x="1323" y="890"/>
                  </a:lnTo>
                  <a:lnTo>
                    <a:pt x="1323" y="890"/>
                  </a:lnTo>
                  <a:lnTo>
                    <a:pt x="1319" y="892"/>
                  </a:lnTo>
                  <a:lnTo>
                    <a:pt x="1315" y="910"/>
                  </a:lnTo>
                  <a:lnTo>
                    <a:pt x="1309" y="912"/>
                  </a:lnTo>
                  <a:lnTo>
                    <a:pt x="1311" y="922"/>
                  </a:lnTo>
                  <a:lnTo>
                    <a:pt x="1307" y="922"/>
                  </a:lnTo>
                  <a:lnTo>
                    <a:pt x="1301" y="934"/>
                  </a:lnTo>
                  <a:lnTo>
                    <a:pt x="1285" y="940"/>
                  </a:lnTo>
                  <a:lnTo>
                    <a:pt x="1301" y="944"/>
                  </a:lnTo>
                  <a:lnTo>
                    <a:pt x="1289" y="956"/>
                  </a:lnTo>
                  <a:lnTo>
                    <a:pt x="1289" y="962"/>
                  </a:lnTo>
                  <a:lnTo>
                    <a:pt x="1297" y="970"/>
                  </a:lnTo>
                  <a:lnTo>
                    <a:pt x="1339" y="968"/>
                  </a:lnTo>
                  <a:lnTo>
                    <a:pt x="1353" y="964"/>
                  </a:lnTo>
                  <a:lnTo>
                    <a:pt x="1343" y="972"/>
                  </a:lnTo>
                  <a:lnTo>
                    <a:pt x="1363" y="972"/>
                  </a:lnTo>
                  <a:lnTo>
                    <a:pt x="1351" y="980"/>
                  </a:lnTo>
                  <a:lnTo>
                    <a:pt x="1359" y="988"/>
                  </a:lnTo>
                  <a:lnTo>
                    <a:pt x="1383" y="972"/>
                  </a:lnTo>
                  <a:lnTo>
                    <a:pt x="1387" y="960"/>
                  </a:lnTo>
                  <a:lnTo>
                    <a:pt x="1389" y="972"/>
                  </a:lnTo>
                  <a:lnTo>
                    <a:pt x="1383" y="992"/>
                  </a:lnTo>
                  <a:lnTo>
                    <a:pt x="1397" y="982"/>
                  </a:lnTo>
                  <a:lnTo>
                    <a:pt x="1399" y="996"/>
                  </a:lnTo>
                  <a:lnTo>
                    <a:pt x="1409" y="992"/>
                  </a:lnTo>
                  <a:lnTo>
                    <a:pt x="1417" y="970"/>
                  </a:lnTo>
                  <a:lnTo>
                    <a:pt x="1413" y="956"/>
                  </a:lnTo>
                  <a:lnTo>
                    <a:pt x="1411" y="958"/>
                  </a:lnTo>
                  <a:lnTo>
                    <a:pt x="1413" y="950"/>
                  </a:lnTo>
                  <a:lnTo>
                    <a:pt x="1409" y="948"/>
                  </a:lnTo>
                  <a:lnTo>
                    <a:pt x="1397" y="960"/>
                  </a:lnTo>
                  <a:lnTo>
                    <a:pt x="1397" y="960"/>
                  </a:lnTo>
                  <a:lnTo>
                    <a:pt x="1401" y="952"/>
                  </a:lnTo>
                  <a:lnTo>
                    <a:pt x="1397" y="950"/>
                  </a:lnTo>
                  <a:lnTo>
                    <a:pt x="1407" y="944"/>
                  </a:lnTo>
                  <a:lnTo>
                    <a:pt x="1411" y="932"/>
                  </a:lnTo>
                  <a:lnTo>
                    <a:pt x="1393" y="938"/>
                  </a:lnTo>
                  <a:lnTo>
                    <a:pt x="1403" y="914"/>
                  </a:lnTo>
                  <a:lnTo>
                    <a:pt x="1381" y="910"/>
                  </a:lnTo>
                  <a:lnTo>
                    <a:pt x="1369" y="914"/>
                  </a:lnTo>
                  <a:lnTo>
                    <a:pt x="1373" y="906"/>
                  </a:lnTo>
                  <a:lnTo>
                    <a:pt x="1357" y="910"/>
                  </a:lnTo>
                  <a:lnTo>
                    <a:pt x="1355" y="906"/>
                  </a:lnTo>
                  <a:lnTo>
                    <a:pt x="1371" y="898"/>
                  </a:lnTo>
                  <a:lnTo>
                    <a:pt x="1353" y="896"/>
                  </a:lnTo>
                  <a:lnTo>
                    <a:pt x="1353" y="894"/>
                  </a:lnTo>
                  <a:lnTo>
                    <a:pt x="1349" y="892"/>
                  </a:lnTo>
                  <a:lnTo>
                    <a:pt x="1341" y="902"/>
                  </a:lnTo>
                  <a:lnTo>
                    <a:pt x="1341" y="896"/>
                  </a:lnTo>
                  <a:lnTo>
                    <a:pt x="1351" y="880"/>
                  </a:lnTo>
                  <a:lnTo>
                    <a:pt x="1351" y="872"/>
                  </a:lnTo>
                  <a:lnTo>
                    <a:pt x="1357" y="872"/>
                  </a:lnTo>
                  <a:lnTo>
                    <a:pt x="1357" y="870"/>
                  </a:lnTo>
                  <a:lnTo>
                    <a:pt x="1359" y="862"/>
                  </a:lnTo>
                  <a:lnTo>
                    <a:pt x="1357" y="858"/>
                  </a:lnTo>
                  <a:lnTo>
                    <a:pt x="1369" y="848"/>
                  </a:lnTo>
                  <a:lnTo>
                    <a:pt x="1361" y="848"/>
                  </a:lnTo>
                  <a:lnTo>
                    <a:pt x="1349" y="850"/>
                  </a:lnTo>
                  <a:lnTo>
                    <a:pt x="1345" y="852"/>
                  </a:lnTo>
                  <a:lnTo>
                    <a:pt x="1363" y="832"/>
                  </a:lnTo>
                  <a:lnTo>
                    <a:pt x="1361" y="828"/>
                  </a:lnTo>
                  <a:lnTo>
                    <a:pt x="1367" y="830"/>
                  </a:lnTo>
                  <a:lnTo>
                    <a:pt x="1357" y="820"/>
                  </a:lnTo>
                  <a:lnTo>
                    <a:pt x="1361" y="820"/>
                  </a:lnTo>
                  <a:lnTo>
                    <a:pt x="1357" y="804"/>
                  </a:lnTo>
                  <a:lnTo>
                    <a:pt x="1355" y="804"/>
                  </a:lnTo>
                  <a:lnTo>
                    <a:pt x="1363" y="804"/>
                  </a:lnTo>
                  <a:lnTo>
                    <a:pt x="1357" y="792"/>
                  </a:lnTo>
                  <a:lnTo>
                    <a:pt x="1359" y="788"/>
                  </a:lnTo>
                  <a:lnTo>
                    <a:pt x="1335" y="778"/>
                  </a:lnTo>
                  <a:lnTo>
                    <a:pt x="1331" y="784"/>
                  </a:lnTo>
                  <a:lnTo>
                    <a:pt x="1331" y="766"/>
                  </a:lnTo>
                  <a:lnTo>
                    <a:pt x="1313" y="768"/>
                  </a:lnTo>
                  <a:lnTo>
                    <a:pt x="1313" y="770"/>
                  </a:lnTo>
                  <a:lnTo>
                    <a:pt x="1303" y="772"/>
                  </a:lnTo>
                  <a:lnTo>
                    <a:pt x="1303" y="770"/>
                  </a:lnTo>
                  <a:lnTo>
                    <a:pt x="1331" y="758"/>
                  </a:lnTo>
                  <a:lnTo>
                    <a:pt x="1315" y="740"/>
                  </a:lnTo>
                  <a:lnTo>
                    <a:pt x="1307" y="748"/>
                  </a:lnTo>
                  <a:lnTo>
                    <a:pt x="1303" y="746"/>
                  </a:lnTo>
                  <a:lnTo>
                    <a:pt x="1293" y="732"/>
                  </a:lnTo>
                  <a:lnTo>
                    <a:pt x="1291" y="736"/>
                  </a:lnTo>
                  <a:lnTo>
                    <a:pt x="1285" y="730"/>
                  </a:lnTo>
                  <a:lnTo>
                    <a:pt x="1275" y="730"/>
                  </a:lnTo>
                  <a:lnTo>
                    <a:pt x="1275" y="728"/>
                  </a:lnTo>
                  <a:lnTo>
                    <a:pt x="1275" y="716"/>
                  </a:lnTo>
                  <a:lnTo>
                    <a:pt x="1257" y="710"/>
                  </a:lnTo>
                  <a:lnTo>
                    <a:pt x="1255" y="700"/>
                  </a:lnTo>
                  <a:lnTo>
                    <a:pt x="1249" y="700"/>
                  </a:lnTo>
                  <a:lnTo>
                    <a:pt x="1249" y="700"/>
                  </a:lnTo>
                  <a:lnTo>
                    <a:pt x="1245" y="694"/>
                  </a:lnTo>
                  <a:lnTo>
                    <a:pt x="1249" y="690"/>
                  </a:lnTo>
                  <a:lnTo>
                    <a:pt x="1249" y="690"/>
                  </a:lnTo>
                  <a:lnTo>
                    <a:pt x="1249" y="690"/>
                  </a:lnTo>
                  <a:lnTo>
                    <a:pt x="1251" y="688"/>
                  </a:lnTo>
                  <a:lnTo>
                    <a:pt x="1249" y="688"/>
                  </a:lnTo>
                  <a:lnTo>
                    <a:pt x="1247" y="682"/>
                  </a:lnTo>
                  <a:lnTo>
                    <a:pt x="1255" y="674"/>
                  </a:lnTo>
                  <a:lnTo>
                    <a:pt x="1243" y="658"/>
                  </a:lnTo>
                  <a:lnTo>
                    <a:pt x="1247" y="656"/>
                  </a:lnTo>
                  <a:lnTo>
                    <a:pt x="1237" y="642"/>
                  </a:lnTo>
                  <a:lnTo>
                    <a:pt x="1237" y="642"/>
                  </a:lnTo>
                  <a:lnTo>
                    <a:pt x="1237" y="640"/>
                  </a:lnTo>
                  <a:lnTo>
                    <a:pt x="1231" y="632"/>
                  </a:lnTo>
                  <a:lnTo>
                    <a:pt x="1227" y="634"/>
                  </a:lnTo>
                  <a:lnTo>
                    <a:pt x="1235" y="626"/>
                  </a:lnTo>
                  <a:lnTo>
                    <a:pt x="1219" y="622"/>
                  </a:lnTo>
                  <a:lnTo>
                    <a:pt x="1229" y="618"/>
                  </a:lnTo>
                  <a:lnTo>
                    <a:pt x="1219" y="610"/>
                  </a:lnTo>
                  <a:lnTo>
                    <a:pt x="1221" y="600"/>
                  </a:lnTo>
                  <a:lnTo>
                    <a:pt x="1213" y="600"/>
                  </a:lnTo>
                  <a:lnTo>
                    <a:pt x="1221" y="596"/>
                  </a:lnTo>
                  <a:lnTo>
                    <a:pt x="1207" y="590"/>
                  </a:lnTo>
                  <a:lnTo>
                    <a:pt x="1213" y="584"/>
                  </a:lnTo>
                  <a:lnTo>
                    <a:pt x="1203" y="582"/>
                  </a:lnTo>
                  <a:lnTo>
                    <a:pt x="1199" y="570"/>
                  </a:lnTo>
                  <a:lnTo>
                    <a:pt x="1197" y="570"/>
                  </a:lnTo>
                  <a:lnTo>
                    <a:pt x="1199" y="566"/>
                  </a:lnTo>
                  <a:lnTo>
                    <a:pt x="1193" y="554"/>
                  </a:lnTo>
                  <a:lnTo>
                    <a:pt x="1185" y="554"/>
                  </a:lnTo>
                  <a:lnTo>
                    <a:pt x="1171" y="578"/>
                  </a:lnTo>
                  <a:lnTo>
                    <a:pt x="1175" y="588"/>
                  </a:lnTo>
                  <a:lnTo>
                    <a:pt x="1167" y="592"/>
                  </a:lnTo>
                  <a:lnTo>
                    <a:pt x="1169" y="598"/>
                  </a:lnTo>
                  <a:lnTo>
                    <a:pt x="1167" y="606"/>
                  </a:lnTo>
                  <a:lnTo>
                    <a:pt x="1157" y="606"/>
                  </a:lnTo>
                  <a:lnTo>
                    <a:pt x="1161" y="610"/>
                  </a:lnTo>
                  <a:lnTo>
                    <a:pt x="1155" y="606"/>
                  </a:lnTo>
                  <a:lnTo>
                    <a:pt x="1149" y="622"/>
                  </a:lnTo>
                  <a:lnTo>
                    <a:pt x="1133" y="632"/>
                  </a:lnTo>
                  <a:lnTo>
                    <a:pt x="1131" y="620"/>
                  </a:lnTo>
                  <a:lnTo>
                    <a:pt x="1131" y="620"/>
                  </a:lnTo>
                  <a:lnTo>
                    <a:pt x="1131" y="618"/>
                  </a:lnTo>
                  <a:lnTo>
                    <a:pt x="1127" y="618"/>
                  </a:lnTo>
                  <a:lnTo>
                    <a:pt x="1125" y="622"/>
                  </a:lnTo>
                  <a:lnTo>
                    <a:pt x="1119" y="606"/>
                  </a:lnTo>
                  <a:lnTo>
                    <a:pt x="1101" y="610"/>
                  </a:lnTo>
                  <a:lnTo>
                    <a:pt x="1107" y="606"/>
                  </a:lnTo>
                  <a:lnTo>
                    <a:pt x="1101" y="598"/>
                  </a:lnTo>
                  <a:lnTo>
                    <a:pt x="1109" y="592"/>
                  </a:lnTo>
                  <a:lnTo>
                    <a:pt x="1099" y="590"/>
                  </a:lnTo>
                  <a:lnTo>
                    <a:pt x="1103" y="582"/>
                  </a:lnTo>
                  <a:lnTo>
                    <a:pt x="1097" y="570"/>
                  </a:lnTo>
                  <a:lnTo>
                    <a:pt x="1089" y="568"/>
                  </a:lnTo>
                  <a:lnTo>
                    <a:pt x="1105" y="568"/>
                  </a:lnTo>
                  <a:lnTo>
                    <a:pt x="1097" y="548"/>
                  </a:lnTo>
                  <a:lnTo>
                    <a:pt x="1103" y="532"/>
                  </a:lnTo>
                  <a:lnTo>
                    <a:pt x="1095" y="524"/>
                  </a:lnTo>
                  <a:lnTo>
                    <a:pt x="1087" y="530"/>
                  </a:lnTo>
                  <a:lnTo>
                    <a:pt x="1085" y="524"/>
                  </a:lnTo>
                  <a:lnTo>
                    <a:pt x="1061" y="522"/>
                  </a:lnTo>
                  <a:lnTo>
                    <a:pt x="1057" y="512"/>
                  </a:lnTo>
                  <a:lnTo>
                    <a:pt x="1067" y="504"/>
                  </a:lnTo>
                  <a:lnTo>
                    <a:pt x="1051" y="506"/>
                  </a:lnTo>
                  <a:lnTo>
                    <a:pt x="1051" y="504"/>
                  </a:lnTo>
                  <a:lnTo>
                    <a:pt x="1047" y="490"/>
                  </a:lnTo>
                  <a:lnTo>
                    <a:pt x="1039" y="494"/>
                  </a:lnTo>
                  <a:lnTo>
                    <a:pt x="1043" y="482"/>
                  </a:lnTo>
                  <a:lnTo>
                    <a:pt x="1017" y="468"/>
                  </a:lnTo>
                  <a:lnTo>
                    <a:pt x="993" y="482"/>
                  </a:lnTo>
                  <a:lnTo>
                    <a:pt x="947" y="464"/>
                  </a:lnTo>
                  <a:lnTo>
                    <a:pt x="931" y="480"/>
                  </a:lnTo>
                  <a:lnTo>
                    <a:pt x="935" y="500"/>
                  </a:lnTo>
                  <a:lnTo>
                    <a:pt x="945" y="502"/>
                  </a:lnTo>
                  <a:lnTo>
                    <a:pt x="933" y="538"/>
                  </a:lnTo>
                  <a:lnTo>
                    <a:pt x="939" y="540"/>
                  </a:lnTo>
                  <a:lnTo>
                    <a:pt x="939" y="540"/>
                  </a:lnTo>
                  <a:lnTo>
                    <a:pt x="941" y="552"/>
                  </a:lnTo>
                  <a:lnTo>
                    <a:pt x="945" y="562"/>
                  </a:lnTo>
                  <a:lnTo>
                    <a:pt x="941" y="572"/>
                  </a:lnTo>
                  <a:lnTo>
                    <a:pt x="949" y="572"/>
                  </a:lnTo>
                  <a:lnTo>
                    <a:pt x="947" y="578"/>
                  </a:lnTo>
                  <a:lnTo>
                    <a:pt x="941" y="578"/>
                  </a:lnTo>
                  <a:lnTo>
                    <a:pt x="941" y="592"/>
                  </a:lnTo>
                  <a:lnTo>
                    <a:pt x="921" y="600"/>
                  </a:lnTo>
                  <a:lnTo>
                    <a:pt x="921" y="612"/>
                  </a:lnTo>
                  <a:lnTo>
                    <a:pt x="945" y="632"/>
                  </a:lnTo>
                  <a:lnTo>
                    <a:pt x="957" y="676"/>
                  </a:lnTo>
                  <a:lnTo>
                    <a:pt x="959" y="702"/>
                  </a:lnTo>
                  <a:lnTo>
                    <a:pt x="943" y="730"/>
                  </a:lnTo>
                  <a:lnTo>
                    <a:pt x="905" y="758"/>
                  </a:lnTo>
                  <a:lnTo>
                    <a:pt x="917" y="778"/>
                  </a:lnTo>
                  <a:lnTo>
                    <a:pt x="923" y="824"/>
                  </a:lnTo>
                  <a:lnTo>
                    <a:pt x="929" y="830"/>
                  </a:lnTo>
                  <a:lnTo>
                    <a:pt x="915" y="842"/>
                  </a:lnTo>
                  <a:lnTo>
                    <a:pt x="923" y="852"/>
                  </a:lnTo>
                  <a:lnTo>
                    <a:pt x="921" y="856"/>
                  </a:lnTo>
                  <a:lnTo>
                    <a:pt x="911" y="848"/>
                  </a:lnTo>
                  <a:lnTo>
                    <a:pt x="909" y="850"/>
                  </a:lnTo>
                  <a:lnTo>
                    <a:pt x="907" y="852"/>
                  </a:lnTo>
                  <a:lnTo>
                    <a:pt x="903" y="854"/>
                  </a:lnTo>
                  <a:lnTo>
                    <a:pt x="903" y="860"/>
                  </a:lnTo>
                  <a:lnTo>
                    <a:pt x="893" y="854"/>
                  </a:lnTo>
                  <a:lnTo>
                    <a:pt x="893" y="856"/>
                  </a:lnTo>
                  <a:lnTo>
                    <a:pt x="891" y="844"/>
                  </a:lnTo>
                  <a:lnTo>
                    <a:pt x="879" y="834"/>
                  </a:lnTo>
                  <a:lnTo>
                    <a:pt x="869" y="834"/>
                  </a:lnTo>
                  <a:lnTo>
                    <a:pt x="877" y="828"/>
                  </a:lnTo>
                  <a:lnTo>
                    <a:pt x="863" y="810"/>
                  </a:lnTo>
                  <a:lnTo>
                    <a:pt x="891" y="822"/>
                  </a:lnTo>
                  <a:lnTo>
                    <a:pt x="881" y="800"/>
                  </a:lnTo>
                  <a:lnTo>
                    <a:pt x="861" y="800"/>
                  </a:lnTo>
                  <a:lnTo>
                    <a:pt x="861" y="802"/>
                  </a:lnTo>
                  <a:lnTo>
                    <a:pt x="861" y="798"/>
                  </a:lnTo>
                  <a:lnTo>
                    <a:pt x="857" y="772"/>
                  </a:lnTo>
                  <a:lnTo>
                    <a:pt x="859" y="738"/>
                  </a:lnTo>
                  <a:lnTo>
                    <a:pt x="803" y="732"/>
                  </a:lnTo>
                  <a:lnTo>
                    <a:pt x="803" y="730"/>
                  </a:lnTo>
                  <a:lnTo>
                    <a:pt x="789" y="718"/>
                  </a:lnTo>
                  <a:lnTo>
                    <a:pt x="759" y="710"/>
                  </a:lnTo>
                  <a:lnTo>
                    <a:pt x="747" y="692"/>
                  </a:lnTo>
                  <a:lnTo>
                    <a:pt x="729" y="680"/>
                  </a:lnTo>
                  <a:lnTo>
                    <a:pt x="691" y="664"/>
                  </a:lnTo>
                  <a:lnTo>
                    <a:pt x="669" y="672"/>
                  </a:lnTo>
                  <a:lnTo>
                    <a:pt x="669" y="658"/>
                  </a:lnTo>
                  <a:lnTo>
                    <a:pt x="653" y="614"/>
                  </a:lnTo>
                  <a:lnTo>
                    <a:pt x="635" y="610"/>
                  </a:lnTo>
                  <a:lnTo>
                    <a:pt x="633" y="610"/>
                  </a:lnTo>
                  <a:lnTo>
                    <a:pt x="625" y="596"/>
                  </a:lnTo>
                  <a:lnTo>
                    <a:pt x="625" y="550"/>
                  </a:lnTo>
                  <a:lnTo>
                    <a:pt x="637" y="522"/>
                  </a:lnTo>
                  <a:lnTo>
                    <a:pt x="631" y="516"/>
                  </a:lnTo>
                  <a:lnTo>
                    <a:pt x="647" y="506"/>
                  </a:lnTo>
                  <a:lnTo>
                    <a:pt x="653" y="498"/>
                  </a:lnTo>
                  <a:lnTo>
                    <a:pt x="651" y="496"/>
                  </a:lnTo>
                  <a:lnTo>
                    <a:pt x="653" y="496"/>
                  </a:lnTo>
                  <a:lnTo>
                    <a:pt x="657" y="486"/>
                  </a:lnTo>
                  <a:lnTo>
                    <a:pt x="667" y="492"/>
                  </a:lnTo>
                  <a:lnTo>
                    <a:pt x="667" y="470"/>
                  </a:lnTo>
                  <a:lnTo>
                    <a:pt x="677" y="470"/>
                  </a:lnTo>
                  <a:lnTo>
                    <a:pt x="677" y="464"/>
                  </a:lnTo>
                  <a:lnTo>
                    <a:pt x="671" y="462"/>
                  </a:lnTo>
                  <a:lnTo>
                    <a:pt x="671" y="458"/>
                  </a:lnTo>
                  <a:lnTo>
                    <a:pt x="687" y="460"/>
                  </a:lnTo>
                  <a:lnTo>
                    <a:pt x="703" y="450"/>
                  </a:lnTo>
                  <a:lnTo>
                    <a:pt x="699" y="430"/>
                  </a:lnTo>
                  <a:lnTo>
                    <a:pt x="701" y="432"/>
                  </a:lnTo>
                  <a:lnTo>
                    <a:pt x="713" y="422"/>
                  </a:lnTo>
                  <a:lnTo>
                    <a:pt x="715" y="412"/>
                  </a:lnTo>
                  <a:lnTo>
                    <a:pt x="719" y="412"/>
                  </a:lnTo>
                  <a:lnTo>
                    <a:pt x="719" y="406"/>
                  </a:lnTo>
                  <a:lnTo>
                    <a:pt x="729" y="410"/>
                  </a:lnTo>
                  <a:lnTo>
                    <a:pt x="751" y="402"/>
                  </a:lnTo>
                  <a:lnTo>
                    <a:pt x="775" y="352"/>
                  </a:lnTo>
                  <a:lnTo>
                    <a:pt x="759" y="350"/>
                  </a:lnTo>
                  <a:lnTo>
                    <a:pt x="765" y="348"/>
                  </a:lnTo>
                  <a:lnTo>
                    <a:pt x="791" y="314"/>
                  </a:lnTo>
                  <a:lnTo>
                    <a:pt x="789" y="302"/>
                  </a:lnTo>
                  <a:lnTo>
                    <a:pt x="779" y="300"/>
                  </a:lnTo>
                  <a:lnTo>
                    <a:pt x="781" y="294"/>
                  </a:lnTo>
                  <a:lnTo>
                    <a:pt x="799" y="294"/>
                  </a:lnTo>
                  <a:lnTo>
                    <a:pt x="801" y="308"/>
                  </a:lnTo>
                  <a:lnTo>
                    <a:pt x="817" y="312"/>
                  </a:lnTo>
                  <a:lnTo>
                    <a:pt x="815" y="314"/>
                  </a:lnTo>
                  <a:lnTo>
                    <a:pt x="823" y="330"/>
                  </a:lnTo>
                  <a:lnTo>
                    <a:pt x="837" y="338"/>
                  </a:lnTo>
                  <a:lnTo>
                    <a:pt x="841" y="334"/>
                  </a:lnTo>
                  <a:lnTo>
                    <a:pt x="829" y="318"/>
                  </a:lnTo>
                  <a:lnTo>
                    <a:pt x="817" y="312"/>
                  </a:lnTo>
                  <a:lnTo>
                    <a:pt x="819" y="312"/>
                  </a:lnTo>
                  <a:lnTo>
                    <a:pt x="819" y="306"/>
                  </a:lnTo>
                  <a:lnTo>
                    <a:pt x="837" y="318"/>
                  </a:lnTo>
                  <a:lnTo>
                    <a:pt x="825" y="292"/>
                  </a:lnTo>
                  <a:lnTo>
                    <a:pt x="827" y="290"/>
                  </a:lnTo>
                  <a:lnTo>
                    <a:pt x="837" y="304"/>
                  </a:lnTo>
                  <a:lnTo>
                    <a:pt x="853" y="292"/>
                  </a:lnTo>
                  <a:lnTo>
                    <a:pt x="879" y="262"/>
                  </a:lnTo>
                  <a:lnTo>
                    <a:pt x="879" y="246"/>
                  </a:lnTo>
                  <a:lnTo>
                    <a:pt x="863" y="226"/>
                  </a:lnTo>
                  <a:lnTo>
                    <a:pt x="867" y="208"/>
                  </a:lnTo>
                  <a:lnTo>
                    <a:pt x="861" y="210"/>
                  </a:lnTo>
                  <a:lnTo>
                    <a:pt x="861" y="206"/>
                  </a:lnTo>
                  <a:lnTo>
                    <a:pt x="857" y="200"/>
                  </a:lnTo>
                  <a:lnTo>
                    <a:pt x="859" y="198"/>
                  </a:lnTo>
                  <a:lnTo>
                    <a:pt x="865" y="206"/>
                  </a:lnTo>
                  <a:lnTo>
                    <a:pt x="877" y="194"/>
                  </a:lnTo>
                  <a:lnTo>
                    <a:pt x="879" y="178"/>
                  </a:lnTo>
                  <a:lnTo>
                    <a:pt x="869" y="176"/>
                  </a:lnTo>
                  <a:lnTo>
                    <a:pt x="881" y="164"/>
                  </a:lnTo>
                  <a:lnTo>
                    <a:pt x="859" y="158"/>
                  </a:lnTo>
                  <a:lnTo>
                    <a:pt x="853" y="148"/>
                  </a:lnTo>
                  <a:lnTo>
                    <a:pt x="857" y="146"/>
                  </a:lnTo>
                  <a:lnTo>
                    <a:pt x="853" y="132"/>
                  </a:lnTo>
                  <a:lnTo>
                    <a:pt x="795" y="126"/>
                  </a:lnTo>
                  <a:lnTo>
                    <a:pt x="795" y="156"/>
                  </a:lnTo>
                  <a:lnTo>
                    <a:pt x="809" y="170"/>
                  </a:lnTo>
                  <a:lnTo>
                    <a:pt x="799" y="180"/>
                  </a:lnTo>
                  <a:lnTo>
                    <a:pt x="805" y="182"/>
                  </a:lnTo>
                  <a:lnTo>
                    <a:pt x="789" y="188"/>
                  </a:lnTo>
                  <a:lnTo>
                    <a:pt x="789" y="204"/>
                  </a:lnTo>
                  <a:lnTo>
                    <a:pt x="779" y="228"/>
                  </a:lnTo>
                  <a:lnTo>
                    <a:pt x="777" y="206"/>
                  </a:lnTo>
                  <a:lnTo>
                    <a:pt x="767" y="210"/>
                  </a:lnTo>
                  <a:lnTo>
                    <a:pt x="767" y="230"/>
                  </a:lnTo>
                  <a:lnTo>
                    <a:pt x="775" y="236"/>
                  </a:lnTo>
                  <a:lnTo>
                    <a:pt x="775" y="250"/>
                  </a:lnTo>
                  <a:lnTo>
                    <a:pt x="763" y="256"/>
                  </a:lnTo>
                  <a:lnTo>
                    <a:pt x="745" y="224"/>
                  </a:lnTo>
                  <a:lnTo>
                    <a:pt x="747" y="210"/>
                  </a:lnTo>
                  <a:lnTo>
                    <a:pt x="757" y="210"/>
                  </a:lnTo>
                  <a:lnTo>
                    <a:pt x="747" y="176"/>
                  </a:lnTo>
                  <a:lnTo>
                    <a:pt x="731" y="154"/>
                  </a:lnTo>
                  <a:lnTo>
                    <a:pt x="721" y="156"/>
                  </a:lnTo>
                  <a:lnTo>
                    <a:pt x="713" y="170"/>
                  </a:lnTo>
                  <a:lnTo>
                    <a:pt x="713" y="186"/>
                  </a:lnTo>
                  <a:lnTo>
                    <a:pt x="707" y="202"/>
                  </a:lnTo>
                  <a:lnTo>
                    <a:pt x="705" y="196"/>
                  </a:lnTo>
                  <a:lnTo>
                    <a:pt x="707" y="180"/>
                  </a:lnTo>
                  <a:lnTo>
                    <a:pt x="693" y="156"/>
                  </a:lnTo>
                  <a:lnTo>
                    <a:pt x="697" y="158"/>
                  </a:lnTo>
                  <a:lnTo>
                    <a:pt x="699" y="142"/>
                  </a:lnTo>
                  <a:lnTo>
                    <a:pt x="665" y="134"/>
                  </a:lnTo>
                  <a:lnTo>
                    <a:pt x="679" y="120"/>
                  </a:lnTo>
                  <a:lnTo>
                    <a:pt x="673" y="112"/>
                  </a:lnTo>
                  <a:lnTo>
                    <a:pt x="689" y="114"/>
                  </a:lnTo>
                  <a:lnTo>
                    <a:pt x="659" y="72"/>
                  </a:lnTo>
                  <a:lnTo>
                    <a:pt x="657" y="44"/>
                  </a:lnTo>
                  <a:lnTo>
                    <a:pt x="645" y="28"/>
                  </a:lnTo>
                  <a:lnTo>
                    <a:pt x="643" y="12"/>
                  </a:lnTo>
                  <a:lnTo>
                    <a:pt x="631" y="18"/>
                  </a:lnTo>
                  <a:lnTo>
                    <a:pt x="629" y="16"/>
                  </a:lnTo>
                  <a:lnTo>
                    <a:pt x="631" y="6"/>
                  </a:lnTo>
                  <a:lnTo>
                    <a:pt x="623" y="4"/>
                  </a:lnTo>
                  <a:lnTo>
                    <a:pt x="635" y="0"/>
                  </a:lnTo>
                  <a:lnTo>
                    <a:pt x="611" y="0"/>
                  </a:lnTo>
                  <a:lnTo>
                    <a:pt x="611" y="0"/>
                  </a:lnTo>
                  <a:lnTo>
                    <a:pt x="617" y="4"/>
                  </a:lnTo>
                  <a:lnTo>
                    <a:pt x="601" y="28"/>
                  </a:lnTo>
                  <a:lnTo>
                    <a:pt x="607" y="36"/>
                  </a:lnTo>
                  <a:lnTo>
                    <a:pt x="605" y="40"/>
                  </a:lnTo>
                  <a:lnTo>
                    <a:pt x="601" y="36"/>
                  </a:lnTo>
                  <a:lnTo>
                    <a:pt x="591" y="44"/>
                  </a:lnTo>
                  <a:lnTo>
                    <a:pt x="589" y="72"/>
                  </a:lnTo>
                  <a:lnTo>
                    <a:pt x="597" y="82"/>
                  </a:lnTo>
                  <a:lnTo>
                    <a:pt x="585" y="96"/>
                  </a:lnTo>
                  <a:lnTo>
                    <a:pt x="585" y="114"/>
                  </a:lnTo>
                  <a:lnTo>
                    <a:pt x="629" y="150"/>
                  </a:lnTo>
                  <a:lnTo>
                    <a:pt x="633" y="150"/>
                  </a:lnTo>
                  <a:lnTo>
                    <a:pt x="631" y="150"/>
                  </a:lnTo>
                  <a:lnTo>
                    <a:pt x="621" y="188"/>
                  </a:lnTo>
                  <a:lnTo>
                    <a:pt x="637" y="186"/>
                  </a:lnTo>
                  <a:lnTo>
                    <a:pt x="639" y="182"/>
                  </a:lnTo>
                  <a:lnTo>
                    <a:pt x="643" y="192"/>
                  </a:lnTo>
                  <a:lnTo>
                    <a:pt x="623" y="216"/>
                  </a:lnTo>
                  <a:lnTo>
                    <a:pt x="603" y="214"/>
                  </a:lnTo>
                  <a:lnTo>
                    <a:pt x="607" y="222"/>
                  </a:lnTo>
                  <a:lnTo>
                    <a:pt x="603" y="236"/>
                  </a:lnTo>
                  <a:lnTo>
                    <a:pt x="609" y="244"/>
                  </a:lnTo>
                  <a:lnTo>
                    <a:pt x="609" y="248"/>
                  </a:lnTo>
                  <a:lnTo>
                    <a:pt x="603" y="252"/>
                  </a:lnTo>
                  <a:lnTo>
                    <a:pt x="603" y="246"/>
                  </a:lnTo>
                  <a:lnTo>
                    <a:pt x="597" y="244"/>
                  </a:lnTo>
                  <a:lnTo>
                    <a:pt x="603" y="238"/>
                  </a:lnTo>
                  <a:lnTo>
                    <a:pt x="599" y="234"/>
                  </a:lnTo>
                  <a:lnTo>
                    <a:pt x="603" y="202"/>
                  </a:lnTo>
                  <a:lnTo>
                    <a:pt x="591" y="214"/>
                  </a:lnTo>
                  <a:lnTo>
                    <a:pt x="593" y="204"/>
                  </a:lnTo>
                  <a:lnTo>
                    <a:pt x="583" y="204"/>
                  </a:lnTo>
                  <a:lnTo>
                    <a:pt x="577" y="194"/>
                  </a:lnTo>
                  <a:lnTo>
                    <a:pt x="595" y="200"/>
                  </a:lnTo>
                  <a:lnTo>
                    <a:pt x="617" y="182"/>
                  </a:lnTo>
                  <a:lnTo>
                    <a:pt x="613" y="178"/>
                  </a:lnTo>
                  <a:lnTo>
                    <a:pt x="611" y="180"/>
                  </a:lnTo>
                  <a:lnTo>
                    <a:pt x="585" y="140"/>
                  </a:lnTo>
                  <a:lnTo>
                    <a:pt x="563" y="118"/>
                  </a:lnTo>
                  <a:lnTo>
                    <a:pt x="553" y="140"/>
                  </a:lnTo>
                  <a:lnTo>
                    <a:pt x="555" y="142"/>
                  </a:lnTo>
                  <a:lnTo>
                    <a:pt x="549" y="142"/>
                  </a:lnTo>
                  <a:lnTo>
                    <a:pt x="551" y="154"/>
                  </a:lnTo>
                  <a:lnTo>
                    <a:pt x="533" y="166"/>
                  </a:lnTo>
                  <a:lnTo>
                    <a:pt x="531" y="178"/>
                  </a:lnTo>
                  <a:lnTo>
                    <a:pt x="575" y="194"/>
                  </a:lnTo>
                  <a:lnTo>
                    <a:pt x="545" y="200"/>
                  </a:lnTo>
                  <a:lnTo>
                    <a:pt x="553" y="214"/>
                  </a:lnTo>
                  <a:lnTo>
                    <a:pt x="545" y="220"/>
                  </a:lnTo>
                  <a:lnTo>
                    <a:pt x="551" y="230"/>
                  </a:lnTo>
                  <a:lnTo>
                    <a:pt x="517" y="226"/>
                  </a:lnTo>
                  <a:lnTo>
                    <a:pt x="484" y="234"/>
                  </a:lnTo>
                  <a:lnTo>
                    <a:pt x="464" y="212"/>
                  </a:lnTo>
                  <a:lnTo>
                    <a:pt x="440" y="214"/>
                  </a:lnTo>
                  <a:lnTo>
                    <a:pt x="440" y="208"/>
                  </a:lnTo>
                  <a:lnTo>
                    <a:pt x="424" y="198"/>
                  </a:lnTo>
                  <a:lnTo>
                    <a:pt x="426" y="196"/>
                  </a:lnTo>
                  <a:lnTo>
                    <a:pt x="420" y="186"/>
                  </a:lnTo>
                  <a:lnTo>
                    <a:pt x="424" y="184"/>
                  </a:lnTo>
                  <a:lnTo>
                    <a:pt x="408" y="168"/>
                  </a:lnTo>
                  <a:lnTo>
                    <a:pt x="366" y="186"/>
                  </a:lnTo>
                  <a:lnTo>
                    <a:pt x="356" y="204"/>
                  </a:lnTo>
                  <a:lnTo>
                    <a:pt x="374" y="218"/>
                  </a:lnTo>
                  <a:lnTo>
                    <a:pt x="386" y="212"/>
                  </a:lnTo>
                  <a:lnTo>
                    <a:pt x="380" y="206"/>
                  </a:lnTo>
                  <a:lnTo>
                    <a:pt x="382" y="206"/>
                  </a:lnTo>
                  <a:lnTo>
                    <a:pt x="396" y="210"/>
                  </a:lnTo>
                  <a:lnTo>
                    <a:pt x="380" y="216"/>
                  </a:lnTo>
                  <a:lnTo>
                    <a:pt x="376" y="224"/>
                  </a:lnTo>
                  <a:lnTo>
                    <a:pt x="378" y="224"/>
                  </a:lnTo>
                  <a:lnTo>
                    <a:pt x="370" y="234"/>
                  </a:lnTo>
                  <a:lnTo>
                    <a:pt x="384" y="264"/>
                  </a:lnTo>
                  <a:lnTo>
                    <a:pt x="382" y="266"/>
                  </a:lnTo>
                  <a:lnTo>
                    <a:pt x="386" y="272"/>
                  </a:lnTo>
                  <a:lnTo>
                    <a:pt x="376" y="272"/>
                  </a:lnTo>
                  <a:lnTo>
                    <a:pt x="376" y="276"/>
                  </a:lnTo>
                  <a:lnTo>
                    <a:pt x="370" y="268"/>
                  </a:lnTo>
                  <a:lnTo>
                    <a:pt x="380" y="266"/>
                  </a:lnTo>
                  <a:lnTo>
                    <a:pt x="376" y="252"/>
                  </a:lnTo>
                  <a:lnTo>
                    <a:pt x="366" y="248"/>
                  </a:lnTo>
                  <a:lnTo>
                    <a:pt x="364" y="238"/>
                  </a:lnTo>
                  <a:lnTo>
                    <a:pt x="360" y="238"/>
                  </a:lnTo>
                  <a:lnTo>
                    <a:pt x="360" y="238"/>
                  </a:lnTo>
                  <a:lnTo>
                    <a:pt x="358" y="232"/>
                  </a:lnTo>
                  <a:lnTo>
                    <a:pt x="344" y="232"/>
                  </a:lnTo>
                  <a:lnTo>
                    <a:pt x="336" y="216"/>
                  </a:lnTo>
                  <a:lnTo>
                    <a:pt x="302" y="234"/>
                  </a:lnTo>
                  <a:lnTo>
                    <a:pt x="250" y="232"/>
                  </a:lnTo>
                  <a:lnTo>
                    <a:pt x="236" y="224"/>
                  </a:lnTo>
                  <a:lnTo>
                    <a:pt x="240" y="222"/>
                  </a:lnTo>
                  <a:lnTo>
                    <a:pt x="240" y="214"/>
                  </a:lnTo>
                  <a:lnTo>
                    <a:pt x="256" y="210"/>
                  </a:lnTo>
                  <a:lnTo>
                    <a:pt x="264" y="210"/>
                  </a:lnTo>
                  <a:lnTo>
                    <a:pt x="260" y="192"/>
                  </a:lnTo>
                  <a:lnTo>
                    <a:pt x="240" y="170"/>
                  </a:lnTo>
                  <a:lnTo>
                    <a:pt x="216" y="168"/>
                  </a:lnTo>
                  <a:lnTo>
                    <a:pt x="220" y="176"/>
                  </a:lnTo>
                  <a:lnTo>
                    <a:pt x="206" y="172"/>
                  </a:lnTo>
                  <a:lnTo>
                    <a:pt x="148" y="148"/>
                  </a:lnTo>
                  <a:lnTo>
                    <a:pt x="116" y="126"/>
                  </a:lnTo>
                  <a:lnTo>
                    <a:pt x="90" y="126"/>
                  </a:lnTo>
                  <a:lnTo>
                    <a:pt x="82" y="148"/>
                  </a:lnTo>
                  <a:lnTo>
                    <a:pt x="68" y="148"/>
                  </a:lnTo>
                  <a:lnTo>
                    <a:pt x="78" y="130"/>
                  </a:lnTo>
                  <a:lnTo>
                    <a:pt x="68" y="130"/>
                  </a:lnTo>
                  <a:lnTo>
                    <a:pt x="68" y="108"/>
                  </a:lnTo>
                  <a:lnTo>
                    <a:pt x="56" y="108"/>
                  </a:lnTo>
                  <a:lnTo>
                    <a:pt x="60" y="116"/>
                  </a:lnTo>
                  <a:lnTo>
                    <a:pt x="58" y="114"/>
                  </a:lnTo>
                  <a:lnTo>
                    <a:pt x="42" y="140"/>
                  </a:lnTo>
                  <a:lnTo>
                    <a:pt x="46" y="142"/>
                  </a:lnTo>
                  <a:lnTo>
                    <a:pt x="42" y="146"/>
                  </a:lnTo>
                  <a:lnTo>
                    <a:pt x="36" y="148"/>
                  </a:lnTo>
                  <a:lnTo>
                    <a:pt x="24" y="132"/>
                  </a:lnTo>
                  <a:lnTo>
                    <a:pt x="14" y="100"/>
                  </a:lnTo>
                  <a:lnTo>
                    <a:pt x="0" y="86"/>
                  </a:lnTo>
                  <a:lnTo>
                    <a:pt x="0" y="840"/>
                  </a:lnTo>
                  <a:close/>
                  <a:moveTo>
                    <a:pt x="96" y="966"/>
                  </a:moveTo>
                  <a:lnTo>
                    <a:pt x="102" y="956"/>
                  </a:lnTo>
                  <a:lnTo>
                    <a:pt x="102" y="948"/>
                  </a:lnTo>
                  <a:lnTo>
                    <a:pt x="86" y="944"/>
                  </a:lnTo>
                  <a:lnTo>
                    <a:pt x="90" y="942"/>
                  </a:lnTo>
                  <a:lnTo>
                    <a:pt x="80" y="922"/>
                  </a:lnTo>
                  <a:lnTo>
                    <a:pt x="62" y="910"/>
                  </a:lnTo>
                  <a:lnTo>
                    <a:pt x="46" y="884"/>
                  </a:lnTo>
                  <a:lnTo>
                    <a:pt x="60" y="886"/>
                  </a:lnTo>
                  <a:lnTo>
                    <a:pt x="58" y="894"/>
                  </a:lnTo>
                  <a:lnTo>
                    <a:pt x="60" y="900"/>
                  </a:lnTo>
                  <a:lnTo>
                    <a:pt x="70" y="906"/>
                  </a:lnTo>
                  <a:lnTo>
                    <a:pt x="78" y="904"/>
                  </a:lnTo>
                  <a:lnTo>
                    <a:pt x="78" y="904"/>
                  </a:lnTo>
                  <a:lnTo>
                    <a:pt x="80" y="906"/>
                  </a:lnTo>
                  <a:lnTo>
                    <a:pt x="80" y="920"/>
                  </a:lnTo>
                  <a:lnTo>
                    <a:pt x="86" y="912"/>
                  </a:lnTo>
                  <a:lnTo>
                    <a:pt x="86" y="920"/>
                  </a:lnTo>
                  <a:lnTo>
                    <a:pt x="90" y="920"/>
                  </a:lnTo>
                  <a:lnTo>
                    <a:pt x="90" y="920"/>
                  </a:lnTo>
                  <a:lnTo>
                    <a:pt x="92" y="924"/>
                  </a:lnTo>
                  <a:lnTo>
                    <a:pt x="90" y="924"/>
                  </a:lnTo>
                  <a:lnTo>
                    <a:pt x="96" y="928"/>
                  </a:lnTo>
                  <a:lnTo>
                    <a:pt x="96" y="928"/>
                  </a:lnTo>
                  <a:lnTo>
                    <a:pt x="96" y="928"/>
                  </a:lnTo>
                  <a:lnTo>
                    <a:pt x="104" y="934"/>
                  </a:lnTo>
                  <a:lnTo>
                    <a:pt x="98" y="942"/>
                  </a:lnTo>
                  <a:lnTo>
                    <a:pt x="104" y="946"/>
                  </a:lnTo>
                  <a:lnTo>
                    <a:pt x="104" y="956"/>
                  </a:lnTo>
                  <a:lnTo>
                    <a:pt x="96" y="966"/>
                  </a:lnTo>
                  <a:close/>
                  <a:moveTo>
                    <a:pt x="402" y="208"/>
                  </a:moveTo>
                  <a:lnTo>
                    <a:pt x="402" y="208"/>
                  </a:lnTo>
                  <a:lnTo>
                    <a:pt x="404" y="198"/>
                  </a:lnTo>
                  <a:lnTo>
                    <a:pt x="406" y="198"/>
                  </a:lnTo>
                  <a:lnTo>
                    <a:pt x="402" y="208"/>
                  </a:lnTo>
                  <a:close/>
                  <a:moveTo>
                    <a:pt x="1484" y="2012"/>
                  </a:moveTo>
                  <a:lnTo>
                    <a:pt x="1481" y="2020"/>
                  </a:lnTo>
                  <a:lnTo>
                    <a:pt x="1481" y="2014"/>
                  </a:lnTo>
                  <a:lnTo>
                    <a:pt x="1484" y="2012"/>
                  </a:lnTo>
                  <a:close/>
                  <a:moveTo>
                    <a:pt x="1453" y="2002"/>
                  </a:moveTo>
                  <a:lnTo>
                    <a:pt x="1453" y="2000"/>
                  </a:lnTo>
                  <a:lnTo>
                    <a:pt x="1453" y="2002"/>
                  </a:lnTo>
                  <a:lnTo>
                    <a:pt x="1453" y="2002"/>
                  </a:lnTo>
                  <a:close/>
                  <a:moveTo>
                    <a:pt x="1457" y="2014"/>
                  </a:moveTo>
                  <a:lnTo>
                    <a:pt x="1457" y="2014"/>
                  </a:lnTo>
                  <a:lnTo>
                    <a:pt x="1459" y="2014"/>
                  </a:lnTo>
                  <a:lnTo>
                    <a:pt x="1457" y="2014"/>
                  </a:lnTo>
                  <a:close/>
                  <a:moveTo>
                    <a:pt x="1457" y="1976"/>
                  </a:moveTo>
                  <a:lnTo>
                    <a:pt x="1459" y="1982"/>
                  </a:lnTo>
                  <a:lnTo>
                    <a:pt x="1465" y="1984"/>
                  </a:lnTo>
                  <a:lnTo>
                    <a:pt x="1461" y="1984"/>
                  </a:lnTo>
                  <a:lnTo>
                    <a:pt x="1457" y="1986"/>
                  </a:lnTo>
                  <a:lnTo>
                    <a:pt x="1457" y="1984"/>
                  </a:lnTo>
                  <a:lnTo>
                    <a:pt x="1457" y="1984"/>
                  </a:lnTo>
                  <a:lnTo>
                    <a:pt x="1455" y="1980"/>
                  </a:lnTo>
                  <a:lnTo>
                    <a:pt x="1451" y="1982"/>
                  </a:lnTo>
                  <a:lnTo>
                    <a:pt x="1457" y="1976"/>
                  </a:lnTo>
                  <a:close/>
                  <a:moveTo>
                    <a:pt x="1453" y="1994"/>
                  </a:moveTo>
                  <a:lnTo>
                    <a:pt x="1453" y="1996"/>
                  </a:lnTo>
                  <a:lnTo>
                    <a:pt x="1451" y="1994"/>
                  </a:lnTo>
                  <a:lnTo>
                    <a:pt x="1451" y="1996"/>
                  </a:lnTo>
                  <a:lnTo>
                    <a:pt x="1453" y="1994"/>
                  </a:lnTo>
                  <a:close/>
                  <a:moveTo>
                    <a:pt x="1445" y="2000"/>
                  </a:moveTo>
                  <a:lnTo>
                    <a:pt x="1443" y="2000"/>
                  </a:lnTo>
                  <a:lnTo>
                    <a:pt x="1443" y="1994"/>
                  </a:lnTo>
                  <a:lnTo>
                    <a:pt x="1445" y="2000"/>
                  </a:lnTo>
                  <a:close/>
                  <a:moveTo>
                    <a:pt x="1059" y="1786"/>
                  </a:moveTo>
                  <a:lnTo>
                    <a:pt x="1059" y="1788"/>
                  </a:lnTo>
                  <a:lnTo>
                    <a:pt x="1067" y="1798"/>
                  </a:lnTo>
                  <a:lnTo>
                    <a:pt x="1067" y="1804"/>
                  </a:lnTo>
                  <a:lnTo>
                    <a:pt x="1061" y="1810"/>
                  </a:lnTo>
                  <a:lnTo>
                    <a:pt x="1055" y="1800"/>
                  </a:lnTo>
                  <a:lnTo>
                    <a:pt x="1055" y="1794"/>
                  </a:lnTo>
                  <a:lnTo>
                    <a:pt x="1059" y="1786"/>
                  </a:lnTo>
                  <a:close/>
                  <a:moveTo>
                    <a:pt x="575" y="236"/>
                  </a:moveTo>
                  <a:lnTo>
                    <a:pt x="575" y="238"/>
                  </a:lnTo>
                  <a:lnTo>
                    <a:pt x="561" y="232"/>
                  </a:lnTo>
                  <a:lnTo>
                    <a:pt x="561" y="232"/>
                  </a:lnTo>
                  <a:lnTo>
                    <a:pt x="575" y="228"/>
                  </a:lnTo>
                  <a:lnTo>
                    <a:pt x="575" y="236"/>
                  </a:lnTo>
                  <a:close/>
                  <a:moveTo>
                    <a:pt x="1275" y="790"/>
                  </a:moveTo>
                  <a:lnTo>
                    <a:pt x="1277" y="790"/>
                  </a:lnTo>
                  <a:lnTo>
                    <a:pt x="1281" y="780"/>
                  </a:lnTo>
                  <a:lnTo>
                    <a:pt x="1299" y="776"/>
                  </a:lnTo>
                  <a:lnTo>
                    <a:pt x="1275" y="792"/>
                  </a:lnTo>
                  <a:lnTo>
                    <a:pt x="1275" y="790"/>
                  </a:lnTo>
                  <a:close/>
                  <a:moveTo>
                    <a:pt x="1035" y="1134"/>
                  </a:moveTo>
                  <a:lnTo>
                    <a:pt x="1043" y="1134"/>
                  </a:lnTo>
                  <a:lnTo>
                    <a:pt x="1031" y="1138"/>
                  </a:lnTo>
                  <a:lnTo>
                    <a:pt x="1035" y="1134"/>
                  </a:lnTo>
                  <a:close/>
                  <a:moveTo>
                    <a:pt x="1015" y="1148"/>
                  </a:moveTo>
                  <a:lnTo>
                    <a:pt x="1015" y="1148"/>
                  </a:lnTo>
                  <a:lnTo>
                    <a:pt x="1013" y="1148"/>
                  </a:lnTo>
                  <a:lnTo>
                    <a:pt x="1015" y="1148"/>
                  </a:lnTo>
                  <a:close/>
                  <a:moveTo>
                    <a:pt x="805" y="1016"/>
                  </a:moveTo>
                  <a:lnTo>
                    <a:pt x="805" y="1024"/>
                  </a:lnTo>
                  <a:lnTo>
                    <a:pt x="795" y="1026"/>
                  </a:lnTo>
                  <a:lnTo>
                    <a:pt x="795" y="1030"/>
                  </a:lnTo>
                  <a:lnTo>
                    <a:pt x="795" y="1028"/>
                  </a:lnTo>
                  <a:lnTo>
                    <a:pt x="781" y="1044"/>
                  </a:lnTo>
                  <a:lnTo>
                    <a:pt x="775" y="1072"/>
                  </a:lnTo>
                  <a:lnTo>
                    <a:pt x="781" y="1086"/>
                  </a:lnTo>
                  <a:lnTo>
                    <a:pt x="781" y="1098"/>
                  </a:lnTo>
                  <a:lnTo>
                    <a:pt x="773" y="1114"/>
                  </a:lnTo>
                  <a:lnTo>
                    <a:pt x="765" y="1120"/>
                  </a:lnTo>
                  <a:lnTo>
                    <a:pt x="761" y="1116"/>
                  </a:lnTo>
                  <a:lnTo>
                    <a:pt x="755" y="1106"/>
                  </a:lnTo>
                  <a:lnTo>
                    <a:pt x="755" y="1084"/>
                  </a:lnTo>
                  <a:lnTo>
                    <a:pt x="763" y="1050"/>
                  </a:lnTo>
                  <a:lnTo>
                    <a:pt x="771" y="1032"/>
                  </a:lnTo>
                  <a:lnTo>
                    <a:pt x="767" y="1024"/>
                  </a:lnTo>
                  <a:lnTo>
                    <a:pt x="767" y="1022"/>
                  </a:lnTo>
                  <a:lnTo>
                    <a:pt x="773" y="1018"/>
                  </a:lnTo>
                  <a:lnTo>
                    <a:pt x="773" y="1022"/>
                  </a:lnTo>
                  <a:lnTo>
                    <a:pt x="801" y="1010"/>
                  </a:lnTo>
                  <a:lnTo>
                    <a:pt x="809" y="1016"/>
                  </a:lnTo>
                  <a:lnTo>
                    <a:pt x="805" y="1016"/>
                  </a:lnTo>
                  <a:close/>
                  <a:moveTo>
                    <a:pt x="755" y="1042"/>
                  </a:moveTo>
                  <a:lnTo>
                    <a:pt x="763" y="1030"/>
                  </a:lnTo>
                  <a:lnTo>
                    <a:pt x="759" y="1040"/>
                  </a:lnTo>
                  <a:lnTo>
                    <a:pt x="755" y="1042"/>
                  </a:lnTo>
                  <a:close/>
                  <a:moveTo>
                    <a:pt x="995" y="1184"/>
                  </a:moveTo>
                  <a:lnTo>
                    <a:pt x="997" y="1194"/>
                  </a:lnTo>
                  <a:lnTo>
                    <a:pt x="991" y="1180"/>
                  </a:lnTo>
                  <a:lnTo>
                    <a:pt x="995" y="1184"/>
                  </a:lnTo>
                  <a:close/>
                  <a:moveTo>
                    <a:pt x="975" y="1224"/>
                  </a:moveTo>
                  <a:lnTo>
                    <a:pt x="977" y="1234"/>
                  </a:lnTo>
                  <a:lnTo>
                    <a:pt x="975" y="1234"/>
                  </a:lnTo>
                  <a:lnTo>
                    <a:pt x="971" y="1220"/>
                  </a:lnTo>
                  <a:lnTo>
                    <a:pt x="975" y="1216"/>
                  </a:lnTo>
                  <a:lnTo>
                    <a:pt x="971" y="1212"/>
                  </a:lnTo>
                  <a:lnTo>
                    <a:pt x="975" y="1216"/>
                  </a:lnTo>
                  <a:lnTo>
                    <a:pt x="973" y="1208"/>
                  </a:lnTo>
                  <a:lnTo>
                    <a:pt x="969" y="1200"/>
                  </a:lnTo>
                  <a:lnTo>
                    <a:pt x="969" y="1192"/>
                  </a:lnTo>
                  <a:lnTo>
                    <a:pt x="971" y="1192"/>
                  </a:lnTo>
                  <a:lnTo>
                    <a:pt x="969" y="1202"/>
                  </a:lnTo>
                  <a:lnTo>
                    <a:pt x="981" y="1214"/>
                  </a:lnTo>
                  <a:lnTo>
                    <a:pt x="975" y="1224"/>
                  </a:lnTo>
                  <a:close/>
                  <a:moveTo>
                    <a:pt x="969" y="1190"/>
                  </a:moveTo>
                  <a:lnTo>
                    <a:pt x="969" y="1184"/>
                  </a:lnTo>
                  <a:lnTo>
                    <a:pt x="973" y="1180"/>
                  </a:lnTo>
                  <a:lnTo>
                    <a:pt x="969" y="1190"/>
                  </a:lnTo>
                  <a:close/>
                  <a:moveTo>
                    <a:pt x="917" y="1072"/>
                  </a:moveTo>
                  <a:lnTo>
                    <a:pt x="937" y="1066"/>
                  </a:lnTo>
                  <a:lnTo>
                    <a:pt x="961" y="1068"/>
                  </a:lnTo>
                  <a:lnTo>
                    <a:pt x="959" y="1062"/>
                  </a:lnTo>
                  <a:lnTo>
                    <a:pt x="959" y="1062"/>
                  </a:lnTo>
                  <a:lnTo>
                    <a:pt x="969" y="1058"/>
                  </a:lnTo>
                  <a:lnTo>
                    <a:pt x="965" y="1060"/>
                  </a:lnTo>
                  <a:lnTo>
                    <a:pt x="971" y="1064"/>
                  </a:lnTo>
                  <a:lnTo>
                    <a:pt x="969" y="1066"/>
                  </a:lnTo>
                  <a:lnTo>
                    <a:pt x="971" y="1072"/>
                  </a:lnTo>
                  <a:lnTo>
                    <a:pt x="959" y="1078"/>
                  </a:lnTo>
                  <a:lnTo>
                    <a:pt x="935" y="1074"/>
                  </a:lnTo>
                  <a:lnTo>
                    <a:pt x="919" y="1080"/>
                  </a:lnTo>
                  <a:lnTo>
                    <a:pt x="911" y="1080"/>
                  </a:lnTo>
                  <a:lnTo>
                    <a:pt x="917" y="1072"/>
                  </a:lnTo>
                  <a:close/>
                  <a:moveTo>
                    <a:pt x="915" y="1096"/>
                  </a:moveTo>
                  <a:lnTo>
                    <a:pt x="901" y="1106"/>
                  </a:lnTo>
                  <a:lnTo>
                    <a:pt x="867" y="1122"/>
                  </a:lnTo>
                  <a:lnTo>
                    <a:pt x="845" y="1122"/>
                  </a:lnTo>
                  <a:lnTo>
                    <a:pt x="841" y="1120"/>
                  </a:lnTo>
                  <a:lnTo>
                    <a:pt x="843" y="1116"/>
                  </a:lnTo>
                  <a:lnTo>
                    <a:pt x="855" y="1116"/>
                  </a:lnTo>
                  <a:lnTo>
                    <a:pt x="879" y="1100"/>
                  </a:lnTo>
                  <a:lnTo>
                    <a:pt x="891" y="1102"/>
                  </a:lnTo>
                  <a:lnTo>
                    <a:pt x="899" y="1096"/>
                  </a:lnTo>
                  <a:lnTo>
                    <a:pt x="915" y="1096"/>
                  </a:lnTo>
                  <a:close/>
                  <a:moveTo>
                    <a:pt x="849" y="1102"/>
                  </a:moveTo>
                  <a:lnTo>
                    <a:pt x="851" y="1102"/>
                  </a:lnTo>
                  <a:lnTo>
                    <a:pt x="851" y="1102"/>
                  </a:lnTo>
                  <a:lnTo>
                    <a:pt x="849" y="1102"/>
                  </a:lnTo>
                  <a:close/>
                  <a:moveTo>
                    <a:pt x="825" y="1004"/>
                  </a:moveTo>
                  <a:lnTo>
                    <a:pt x="857" y="1010"/>
                  </a:lnTo>
                  <a:lnTo>
                    <a:pt x="841" y="1010"/>
                  </a:lnTo>
                  <a:lnTo>
                    <a:pt x="841" y="1014"/>
                  </a:lnTo>
                  <a:lnTo>
                    <a:pt x="865" y="1024"/>
                  </a:lnTo>
                  <a:lnTo>
                    <a:pt x="869" y="1020"/>
                  </a:lnTo>
                  <a:lnTo>
                    <a:pt x="867" y="1012"/>
                  </a:lnTo>
                  <a:lnTo>
                    <a:pt x="885" y="1014"/>
                  </a:lnTo>
                  <a:lnTo>
                    <a:pt x="897" y="1028"/>
                  </a:lnTo>
                  <a:lnTo>
                    <a:pt x="897" y="1034"/>
                  </a:lnTo>
                  <a:lnTo>
                    <a:pt x="899" y="1036"/>
                  </a:lnTo>
                  <a:lnTo>
                    <a:pt x="897" y="1036"/>
                  </a:lnTo>
                  <a:lnTo>
                    <a:pt x="897" y="1044"/>
                  </a:lnTo>
                  <a:lnTo>
                    <a:pt x="887" y="1040"/>
                  </a:lnTo>
                  <a:lnTo>
                    <a:pt x="885" y="1042"/>
                  </a:lnTo>
                  <a:lnTo>
                    <a:pt x="885" y="1034"/>
                  </a:lnTo>
                  <a:lnTo>
                    <a:pt x="881" y="1034"/>
                  </a:lnTo>
                  <a:lnTo>
                    <a:pt x="879" y="1028"/>
                  </a:lnTo>
                  <a:lnTo>
                    <a:pt x="865" y="1026"/>
                  </a:lnTo>
                  <a:lnTo>
                    <a:pt x="871" y="1042"/>
                  </a:lnTo>
                  <a:lnTo>
                    <a:pt x="865" y="1058"/>
                  </a:lnTo>
                  <a:lnTo>
                    <a:pt x="865" y="1078"/>
                  </a:lnTo>
                  <a:lnTo>
                    <a:pt x="855" y="1082"/>
                  </a:lnTo>
                  <a:lnTo>
                    <a:pt x="847" y="1058"/>
                  </a:lnTo>
                  <a:lnTo>
                    <a:pt x="845" y="1058"/>
                  </a:lnTo>
                  <a:lnTo>
                    <a:pt x="837" y="1062"/>
                  </a:lnTo>
                  <a:lnTo>
                    <a:pt x="831" y="1068"/>
                  </a:lnTo>
                  <a:lnTo>
                    <a:pt x="841" y="1052"/>
                  </a:lnTo>
                  <a:lnTo>
                    <a:pt x="837" y="1026"/>
                  </a:lnTo>
                  <a:lnTo>
                    <a:pt x="817" y="1016"/>
                  </a:lnTo>
                  <a:lnTo>
                    <a:pt x="813" y="1016"/>
                  </a:lnTo>
                  <a:lnTo>
                    <a:pt x="815" y="1012"/>
                  </a:lnTo>
                  <a:lnTo>
                    <a:pt x="831" y="1012"/>
                  </a:lnTo>
                  <a:lnTo>
                    <a:pt x="825" y="1004"/>
                  </a:lnTo>
                  <a:close/>
                  <a:moveTo>
                    <a:pt x="689" y="978"/>
                  </a:moveTo>
                  <a:lnTo>
                    <a:pt x="719" y="958"/>
                  </a:lnTo>
                  <a:lnTo>
                    <a:pt x="727" y="952"/>
                  </a:lnTo>
                  <a:lnTo>
                    <a:pt x="733" y="944"/>
                  </a:lnTo>
                  <a:lnTo>
                    <a:pt x="735" y="950"/>
                  </a:lnTo>
                  <a:lnTo>
                    <a:pt x="741" y="942"/>
                  </a:lnTo>
                  <a:lnTo>
                    <a:pt x="741" y="942"/>
                  </a:lnTo>
                  <a:lnTo>
                    <a:pt x="745" y="942"/>
                  </a:lnTo>
                  <a:lnTo>
                    <a:pt x="751" y="930"/>
                  </a:lnTo>
                  <a:lnTo>
                    <a:pt x="759" y="932"/>
                  </a:lnTo>
                  <a:lnTo>
                    <a:pt x="765" y="946"/>
                  </a:lnTo>
                  <a:lnTo>
                    <a:pt x="771" y="946"/>
                  </a:lnTo>
                  <a:lnTo>
                    <a:pt x="771" y="934"/>
                  </a:lnTo>
                  <a:lnTo>
                    <a:pt x="779" y="936"/>
                  </a:lnTo>
                  <a:lnTo>
                    <a:pt x="791" y="958"/>
                  </a:lnTo>
                  <a:lnTo>
                    <a:pt x="805" y="958"/>
                  </a:lnTo>
                  <a:lnTo>
                    <a:pt x="805" y="966"/>
                  </a:lnTo>
                  <a:lnTo>
                    <a:pt x="809" y="974"/>
                  </a:lnTo>
                  <a:lnTo>
                    <a:pt x="809" y="986"/>
                  </a:lnTo>
                  <a:lnTo>
                    <a:pt x="815" y="988"/>
                  </a:lnTo>
                  <a:lnTo>
                    <a:pt x="813" y="994"/>
                  </a:lnTo>
                  <a:lnTo>
                    <a:pt x="807" y="992"/>
                  </a:lnTo>
                  <a:lnTo>
                    <a:pt x="805" y="986"/>
                  </a:lnTo>
                  <a:lnTo>
                    <a:pt x="783" y="988"/>
                  </a:lnTo>
                  <a:lnTo>
                    <a:pt x="773" y="996"/>
                  </a:lnTo>
                  <a:lnTo>
                    <a:pt x="763" y="994"/>
                  </a:lnTo>
                  <a:lnTo>
                    <a:pt x="751" y="982"/>
                  </a:lnTo>
                  <a:lnTo>
                    <a:pt x="743" y="986"/>
                  </a:lnTo>
                  <a:lnTo>
                    <a:pt x="743" y="984"/>
                  </a:lnTo>
                  <a:lnTo>
                    <a:pt x="755" y="972"/>
                  </a:lnTo>
                  <a:lnTo>
                    <a:pt x="753" y="968"/>
                  </a:lnTo>
                  <a:lnTo>
                    <a:pt x="709" y="990"/>
                  </a:lnTo>
                  <a:lnTo>
                    <a:pt x="699" y="992"/>
                  </a:lnTo>
                  <a:lnTo>
                    <a:pt x="697" y="982"/>
                  </a:lnTo>
                  <a:lnTo>
                    <a:pt x="683" y="988"/>
                  </a:lnTo>
                  <a:lnTo>
                    <a:pt x="689" y="978"/>
                  </a:lnTo>
                  <a:close/>
                  <a:moveTo>
                    <a:pt x="713" y="326"/>
                  </a:moveTo>
                  <a:lnTo>
                    <a:pt x="735" y="334"/>
                  </a:lnTo>
                  <a:lnTo>
                    <a:pt x="747" y="348"/>
                  </a:lnTo>
                  <a:lnTo>
                    <a:pt x="731" y="346"/>
                  </a:lnTo>
                  <a:lnTo>
                    <a:pt x="711" y="326"/>
                  </a:lnTo>
                  <a:lnTo>
                    <a:pt x="713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36" name="Freeform 136"/>
            <p:cNvSpPr>
              <a:spLocks noEditPoints="1"/>
            </p:cNvSpPr>
            <p:nvPr userDrawn="1"/>
          </p:nvSpPr>
          <p:spPr bwMode="black">
            <a:xfrm>
              <a:off x="3282950" y="0"/>
              <a:ext cx="5861050" cy="4251325"/>
            </a:xfrm>
            <a:custGeom>
              <a:avLst/>
              <a:gdLst>
                <a:gd name="T0" fmla="*/ 3153 w 3692"/>
                <a:gd name="T1" fmla="*/ 0 h 2678"/>
                <a:gd name="T2" fmla="*/ 1786 w 3692"/>
                <a:gd name="T3" fmla="*/ 0 h 2678"/>
                <a:gd name="T4" fmla="*/ 1652 w 3692"/>
                <a:gd name="T5" fmla="*/ 290 h 2678"/>
                <a:gd name="T6" fmla="*/ 1540 w 3692"/>
                <a:gd name="T7" fmla="*/ 140 h 2678"/>
                <a:gd name="T8" fmla="*/ 1321 w 3692"/>
                <a:gd name="T9" fmla="*/ 196 h 2678"/>
                <a:gd name="T10" fmla="*/ 1041 w 3692"/>
                <a:gd name="T11" fmla="*/ 414 h 2678"/>
                <a:gd name="T12" fmla="*/ 915 w 3692"/>
                <a:gd name="T13" fmla="*/ 128 h 2678"/>
                <a:gd name="T14" fmla="*/ 759 w 3692"/>
                <a:gd name="T15" fmla="*/ 106 h 2678"/>
                <a:gd name="T16" fmla="*/ 651 w 3692"/>
                <a:gd name="T17" fmla="*/ 150 h 2678"/>
                <a:gd name="T18" fmla="*/ 621 w 3692"/>
                <a:gd name="T19" fmla="*/ 226 h 2678"/>
                <a:gd name="T20" fmla="*/ 473 w 3692"/>
                <a:gd name="T21" fmla="*/ 462 h 2678"/>
                <a:gd name="T22" fmla="*/ 435 w 3692"/>
                <a:gd name="T23" fmla="*/ 614 h 2678"/>
                <a:gd name="T24" fmla="*/ 553 w 3692"/>
                <a:gd name="T25" fmla="*/ 742 h 2678"/>
                <a:gd name="T26" fmla="*/ 493 w 3692"/>
                <a:gd name="T27" fmla="*/ 778 h 2678"/>
                <a:gd name="T28" fmla="*/ 250 w 3692"/>
                <a:gd name="T29" fmla="*/ 948 h 2678"/>
                <a:gd name="T30" fmla="*/ 236 w 3692"/>
                <a:gd name="T31" fmla="*/ 1258 h 2678"/>
                <a:gd name="T32" fmla="*/ 18 w 3692"/>
                <a:gd name="T33" fmla="*/ 1734 h 2678"/>
                <a:gd name="T34" fmla="*/ 362 w 3692"/>
                <a:gd name="T35" fmla="*/ 1870 h 2678"/>
                <a:gd name="T36" fmla="*/ 563 w 3692"/>
                <a:gd name="T37" fmla="*/ 2098 h 2678"/>
                <a:gd name="T38" fmla="*/ 685 w 3692"/>
                <a:gd name="T39" fmla="*/ 2664 h 2678"/>
                <a:gd name="T40" fmla="*/ 1027 w 3692"/>
                <a:gd name="T41" fmla="*/ 2330 h 2678"/>
                <a:gd name="T42" fmla="*/ 1257 w 3692"/>
                <a:gd name="T43" fmla="*/ 1876 h 2678"/>
                <a:gd name="T44" fmla="*/ 1317 w 3692"/>
                <a:gd name="T45" fmla="*/ 1688 h 2678"/>
                <a:gd name="T46" fmla="*/ 1285 w 3692"/>
                <a:gd name="T47" fmla="*/ 1486 h 2678"/>
                <a:gd name="T48" fmla="*/ 1402 w 3692"/>
                <a:gd name="T49" fmla="*/ 1460 h 2678"/>
                <a:gd name="T50" fmla="*/ 1736 w 3692"/>
                <a:gd name="T51" fmla="*/ 1724 h 2678"/>
                <a:gd name="T52" fmla="*/ 2016 w 3692"/>
                <a:gd name="T53" fmla="*/ 1564 h 2678"/>
                <a:gd name="T54" fmla="*/ 2184 w 3692"/>
                <a:gd name="T55" fmla="*/ 1788 h 2678"/>
                <a:gd name="T56" fmla="*/ 2266 w 3692"/>
                <a:gd name="T57" fmla="*/ 1764 h 2678"/>
                <a:gd name="T58" fmla="*/ 2371 w 3692"/>
                <a:gd name="T59" fmla="*/ 1570 h 2678"/>
                <a:gd name="T60" fmla="*/ 2555 w 3692"/>
                <a:gd name="T61" fmla="*/ 1510 h 2678"/>
                <a:gd name="T62" fmla="*/ 2581 w 3692"/>
                <a:gd name="T63" fmla="*/ 1230 h 2678"/>
                <a:gd name="T64" fmla="*/ 2713 w 3692"/>
                <a:gd name="T65" fmla="*/ 1262 h 2678"/>
                <a:gd name="T66" fmla="*/ 2931 w 3692"/>
                <a:gd name="T67" fmla="*/ 1006 h 2678"/>
                <a:gd name="T68" fmla="*/ 3011 w 3692"/>
                <a:gd name="T69" fmla="*/ 790 h 2678"/>
                <a:gd name="T70" fmla="*/ 3087 w 3692"/>
                <a:gd name="T71" fmla="*/ 592 h 2678"/>
                <a:gd name="T72" fmla="*/ 3392 w 3692"/>
                <a:gd name="T73" fmla="*/ 506 h 2678"/>
                <a:gd name="T74" fmla="*/ 3388 w 3692"/>
                <a:gd name="T75" fmla="*/ 704 h 2678"/>
                <a:gd name="T76" fmla="*/ 3666 w 3692"/>
                <a:gd name="T77" fmla="*/ 468 h 2678"/>
                <a:gd name="T78" fmla="*/ 1027 w 3692"/>
                <a:gd name="T79" fmla="*/ 1020 h 2678"/>
                <a:gd name="T80" fmla="*/ 1015 w 3692"/>
                <a:gd name="T81" fmla="*/ 1116 h 2678"/>
                <a:gd name="T82" fmla="*/ 879 w 3692"/>
                <a:gd name="T83" fmla="*/ 1138 h 2678"/>
                <a:gd name="T84" fmla="*/ 569 w 3692"/>
                <a:gd name="T85" fmla="*/ 728 h 2678"/>
                <a:gd name="T86" fmla="*/ 679 w 3692"/>
                <a:gd name="T87" fmla="*/ 598 h 2678"/>
                <a:gd name="T88" fmla="*/ 751 w 3692"/>
                <a:gd name="T89" fmla="*/ 434 h 2678"/>
                <a:gd name="T90" fmla="*/ 857 w 3692"/>
                <a:gd name="T91" fmla="*/ 584 h 2678"/>
                <a:gd name="T92" fmla="*/ 591 w 3692"/>
                <a:gd name="T93" fmla="*/ 758 h 2678"/>
                <a:gd name="T94" fmla="*/ 725 w 3692"/>
                <a:gd name="T95" fmla="*/ 738 h 2678"/>
                <a:gd name="T96" fmla="*/ 897 w 3692"/>
                <a:gd name="T97" fmla="*/ 2092 h 2678"/>
                <a:gd name="T98" fmla="*/ 665 w 3692"/>
                <a:gd name="T99" fmla="*/ 1370 h 2678"/>
                <a:gd name="T100" fmla="*/ 409 w 3692"/>
                <a:gd name="T101" fmla="*/ 1234 h 2678"/>
                <a:gd name="T102" fmla="*/ 579 w 3692"/>
                <a:gd name="T103" fmla="*/ 1134 h 2678"/>
                <a:gd name="T104" fmla="*/ 637 w 3692"/>
                <a:gd name="T105" fmla="*/ 1110 h 2678"/>
                <a:gd name="T106" fmla="*/ 697 w 3692"/>
                <a:gd name="T107" fmla="*/ 1148 h 2678"/>
                <a:gd name="T108" fmla="*/ 763 w 3692"/>
                <a:gd name="T109" fmla="*/ 1154 h 2678"/>
                <a:gd name="T110" fmla="*/ 849 w 3692"/>
                <a:gd name="T111" fmla="*/ 1230 h 2678"/>
                <a:gd name="T112" fmla="*/ 989 w 3692"/>
                <a:gd name="T113" fmla="*/ 1322 h 2678"/>
                <a:gd name="T114" fmla="*/ 987 w 3692"/>
                <a:gd name="T115" fmla="*/ 2246 h 2678"/>
                <a:gd name="T116" fmla="*/ 1039 w 3692"/>
                <a:gd name="T117" fmla="*/ 1620 h 2678"/>
                <a:gd name="T118" fmla="*/ 1145 w 3692"/>
                <a:gd name="T119" fmla="*/ 1740 h 2678"/>
                <a:gd name="T120" fmla="*/ 1333 w 3692"/>
                <a:gd name="T121" fmla="*/ 1168 h 2678"/>
                <a:gd name="T122" fmla="*/ 1215 w 3692"/>
                <a:gd name="T123" fmla="*/ 1046 h 2678"/>
                <a:gd name="T124" fmla="*/ 1884 w 3692"/>
                <a:gd name="T125" fmla="*/ 102 h 2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692" h="2678">
                  <a:moveTo>
                    <a:pt x="3688" y="386"/>
                  </a:moveTo>
                  <a:lnTo>
                    <a:pt x="3692" y="384"/>
                  </a:lnTo>
                  <a:lnTo>
                    <a:pt x="3692" y="152"/>
                  </a:lnTo>
                  <a:lnTo>
                    <a:pt x="3688" y="146"/>
                  </a:lnTo>
                  <a:lnTo>
                    <a:pt x="3644" y="122"/>
                  </a:lnTo>
                  <a:lnTo>
                    <a:pt x="3590" y="124"/>
                  </a:lnTo>
                  <a:lnTo>
                    <a:pt x="3544" y="112"/>
                  </a:lnTo>
                  <a:lnTo>
                    <a:pt x="3534" y="114"/>
                  </a:lnTo>
                  <a:lnTo>
                    <a:pt x="3534" y="130"/>
                  </a:lnTo>
                  <a:lnTo>
                    <a:pt x="3524" y="140"/>
                  </a:lnTo>
                  <a:lnTo>
                    <a:pt x="3538" y="142"/>
                  </a:lnTo>
                  <a:lnTo>
                    <a:pt x="3544" y="164"/>
                  </a:lnTo>
                  <a:lnTo>
                    <a:pt x="3526" y="180"/>
                  </a:lnTo>
                  <a:lnTo>
                    <a:pt x="3498" y="158"/>
                  </a:lnTo>
                  <a:lnTo>
                    <a:pt x="3496" y="140"/>
                  </a:lnTo>
                  <a:lnTo>
                    <a:pt x="3488" y="126"/>
                  </a:lnTo>
                  <a:lnTo>
                    <a:pt x="3468" y="142"/>
                  </a:lnTo>
                  <a:lnTo>
                    <a:pt x="3436" y="138"/>
                  </a:lnTo>
                  <a:lnTo>
                    <a:pt x="3416" y="126"/>
                  </a:lnTo>
                  <a:lnTo>
                    <a:pt x="3384" y="130"/>
                  </a:lnTo>
                  <a:lnTo>
                    <a:pt x="3366" y="144"/>
                  </a:lnTo>
                  <a:lnTo>
                    <a:pt x="3366" y="140"/>
                  </a:lnTo>
                  <a:lnTo>
                    <a:pt x="3338" y="126"/>
                  </a:lnTo>
                  <a:lnTo>
                    <a:pt x="3344" y="104"/>
                  </a:lnTo>
                  <a:lnTo>
                    <a:pt x="3342" y="92"/>
                  </a:lnTo>
                  <a:lnTo>
                    <a:pt x="3320" y="62"/>
                  </a:lnTo>
                  <a:lnTo>
                    <a:pt x="3241" y="60"/>
                  </a:lnTo>
                  <a:lnTo>
                    <a:pt x="3201" y="70"/>
                  </a:lnTo>
                  <a:lnTo>
                    <a:pt x="3191" y="62"/>
                  </a:lnTo>
                  <a:lnTo>
                    <a:pt x="3201" y="50"/>
                  </a:lnTo>
                  <a:lnTo>
                    <a:pt x="3185" y="32"/>
                  </a:lnTo>
                  <a:lnTo>
                    <a:pt x="3169" y="34"/>
                  </a:lnTo>
                  <a:lnTo>
                    <a:pt x="3159" y="22"/>
                  </a:lnTo>
                  <a:lnTo>
                    <a:pt x="3139" y="20"/>
                  </a:lnTo>
                  <a:lnTo>
                    <a:pt x="3145" y="10"/>
                  </a:lnTo>
                  <a:lnTo>
                    <a:pt x="3157" y="14"/>
                  </a:lnTo>
                  <a:lnTo>
                    <a:pt x="3153" y="0"/>
                  </a:lnTo>
                  <a:lnTo>
                    <a:pt x="2957" y="0"/>
                  </a:lnTo>
                  <a:lnTo>
                    <a:pt x="2961" y="10"/>
                  </a:lnTo>
                  <a:lnTo>
                    <a:pt x="2957" y="18"/>
                  </a:lnTo>
                  <a:lnTo>
                    <a:pt x="2961" y="30"/>
                  </a:lnTo>
                  <a:lnTo>
                    <a:pt x="2953" y="28"/>
                  </a:lnTo>
                  <a:lnTo>
                    <a:pt x="2949" y="32"/>
                  </a:lnTo>
                  <a:lnTo>
                    <a:pt x="2939" y="18"/>
                  </a:lnTo>
                  <a:lnTo>
                    <a:pt x="2929" y="26"/>
                  </a:lnTo>
                  <a:lnTo>
                    <a:pt x="2907" y="22"/>
                  </a:lnTo>
                  <a:lnTo>
                    <a:pt x="2899" y="28"/>
                  </a:lnTo>
                  <a:lnTo>
                    <a:pt x="2917" y="38"/>
                  </a:lnTo>
                  <a:lnTo>
                    <a:pt x="2925" y="32"/>
                  </a:lnTo>
                  <a:lnTo>
                    <a:pt x="2921" y="42"/>
                  </a:lnTo>
                  <a:lnTo>
                    <a:pt x="2931" y="44"/>
                  </a:lnTo>
                  <a:lnTo>
                    <a:pt x="2947" y="34"/>
                  </a:lnTo>
                  <a:lnTo>
                    <a:pt x="2927" y="50"/>
                  </a:lnTo>
                  <a:lnTo>
                    <a:pt x="2883" y="22"/>
                  </a:lnTo>
                  <a:lnTo>
                    <a:pt x="2869" y="22"/>
                  </a:lnTo>
                  <a:lnTo>
                    <a:pt x="2865" y="38"/>
                  </a:lnTo>
                  <a:lnTo>
                    <a:pt x="2847" y="34"/>
                  </a:lnTo>
                  <a:lnTo>
                    <a:pt x="2829" y="0"/>
                  </a:lnTo>
                  <a:lnTo>
                    <a:pt x="2827" y="0"/>
                  </a:lnTo>
                  <a:lnTo>
                    <a:pt x="2813" y="30"/>
                  </a:lnTo>
                  <a:lnTo>
                    <a:pt x="2813" y="50"/>
                  </a:lnTo>
                  <a:lnTo>
                    <a:pt x="2801" y="72"/>
                  </a:lnTo>
                  <a:lnTo>
                    <a:pt x="2797" y="64"/>
                  </a:lnTo>
                  <a:lnTo>
                    <a:pt x="2777" y="56"/>
                  </a:lnTo>
                  <a:lnTo>
                    <a:pt x="2761" y="18"/>
                  </a:lnTo>
                  <a:lnTo>
                    <a:pt x="2757" y="20"/>
                  </a:lnTo>
                  <a:lnTo>
                    <a:pt x="2755" y="8"/>
                  </a:lnTo>
                  <a:lnTo>
                    <a:pt x="2765" y="0"/>
                  </a:lnTo>
                  <a:lnTo>
                    <a:pt x="1878" y="0"/>
                  </a:lnTo>
                  <a:lnTo>
                    <a:pt x="1902" y="14"/>
                  </a:lnTo>
                  <a:lnTo>
                    <a:pt x="1902" y="20"/>
                  </a:lnTo>
                  <a:lnTo>
                    <a:pt x="1868" y="16"/>
                  </a:lnTo>
                  <a:lnTo>
                    <a:pt x="1856" y="0"/>
                  </a:lnTo>
                  <a:lnTo>
                    <a:pt x="1786" y="0"/>
                  </a:lnTo>
                  <a:lnTo>
                    <a:pt x="1786" y="0"/>
                  </a:lnTo>
                  <a:lnTo>
                    <a:pt x="1796" y="4"/>
                  </a:lnTo>
                  <a:lnTo>
                    <a:pt x="1784" y="16"/>
                  </a:lnTo>
                  <a:lnTo>
                    <a:pt x="1778" y="18"/>
                  </a:lnTo>
                  <a:lnTo>
                    <a:pt x="1770" y="2"/>
                  </a:lnTo>
                  <a:lnTo>
                    <a:pt x="1760" y="8"/>
                  </a:lnTo>
                  <a:lnTo>
                    <a:pt x="1766" y="30"/>
                  </a:lnTo>
                  <a:lnTo>
                    <a:pt x="1790" y="48"/>
                  </a:lnTo>
                  <a:lnTo>
                    <a:pt x="1798" y="44"/>
                  </a:lnTo>
                  <a:lnTo>
                    <a:pt x="1804" y="60"/>
                  </a:lnTo>
                  <a:lnTo>
                    <a:pt x="1752" y="40"/>
                  </a:lnTo>
                  <a:lnTo>
                    <a:pt x="1752" y="38"/>
                  </a:lnTo>
                  <a:lnTo>
                    <a:pt x="1756" y="36"/>
                  </a:lnTo>
                  <a:lnTo>
                    <a:pt x="1756" y="24"/>
                  </a:lnTo>
                  <a:lnTo>
                    <a:pt x="1750" y="2"/>
                  </a:lnTo>
                  <a:lnTo>
                    <a:pt x="1750" y="0"/>
                  </a:lnTo>
                  <a:lnTo>
                    <a:pt x="1722" y="0"/>
                  </a:lnTo>
                  <a:lnTo>
                    <a:pt x="1710" y="10"/>
                  </a:lnTo>
                  <a:lnTo>
                    <a:pt x="1704" y="30"/>
                  </a:lnTo>
                  <a:lnTo>
                    <a:pt x="1728" y="80"/>
                  </a:lnTo>
                  <a:lnTo>
                    <a:pt x="1714" y="126"/>
                  </a:lnTo>
                  <a:lnTo>
                    <a:pt x="1720" y="146"/>
                  </a:lnTo>
                  <a:lnTo>
                    <a:pt x="1718" y="162"/>
                  </a:lnTo>
                  <a:lnTo>
                    <a:pt x="1746" y="170"/>
                  </a:lnTo>
                  <a:lnTo>
                    <a:pt x="1762" y="162"/>
                  </a:lnTo>
                  <a:lnTo>
                    <a:pt x="1774" y="170"/>
                  </a:lnTo>
                  <a:lnTo>
                    <a:pt x="1732" y="182"/>
                  </a:lnTo>
                  <a:lnTo>
                    <a:pt x="1728" y="202"/>
                  </a:lnTo>
                  <a:lnTo>
                    <a:pt x="1736" y="222"/>
                  </a:lnTo>
                  <a:lnTo>
                    <a:pt x="1734" y="236"/>
                  </a:lnTo>
                  <a:lnTo>
                    <a:pt x="1720" y="254"/>
                  </a:lnTo>
                  <a:lnTo>
                    <a:pt x="1712" y="276"/>
                  </a:lnTo>
                  <a:lnTo>
                    <a:pt x="1692" y="290"/>
                  </a:lnTo>
                  <a:lnTo>
                    <a:pt x="1690" y="304"/>
                  </a:lnTo>
                  <a:lnTo>
                    <a:pt x="1688" y="304"/>
                  </a:lnTo>
                  <a:lnTo>
                    <a:pt x="1654" y="300"/>
                  </a:lnTo>
                  <a:lnTo>
                    <a:pt x="1652" y="290"/>
                  </a:lnTo>
                  <a:lnTo>
                    <a:pt x="1664" y="300"/>
                  </a:lnTo>
                  <a:lnTo>
                    <a:pt x="1684" y="290"/>
                  </a:lnTo>
                  <a:lnTo>
                    <a:pt x="1680" y="278"/>
                  </a:lnTo>
                  <a:lnTo>
                    <a:pt x="1690" y="274"/>
                  </a:lnTo>
                  <a:lnTo>
                    <a:pt x="1682" y="266"/>
                  </a:lnTo>
                  <a:lnTo>
                    <a:pt x="1692" y="268"/>
                  </a:lnTo>
                  <a:lnTo>
                    <a:pt x="1700" y="246"/>
                  </a:lnTo>
                  <a:lnTo>
                    <a:pt x="1710" y="238"/>
                  </a:lnTo>
                  <a:lnTo>
                    <a:pt x="1710" y="216"/>
                  </a:lnTo>
                  <a:lnTo>
                    <a:pt x="1716" y="202"/>
                  </a:lnTo>
                  <a:lnTo>
                    <a:pt x="1716" y="192"/>
                  </a:lnTo>
                  <a:lnTo>
                    <a:pt x="1698" y="170"/>
                  </a:lnTo>
                  <a:lnTo>
                    <a:pt x="1702" y="126"/>
                  </a:lnTo>
                  <a:lnTo>
                    <a:pt x="1698" y="102"/>
                  </a:lnTo>
                  <a:lnTo>
                    <a:pt x="1702" y="96"/>
                  </a:lnTo>
                  <a:lnTo>
                    <a:pt x="1704" y="68"/>
                  </a:lnTo>
                  <a:lnTo>
                    <a:pt x="1700" y="48"/>
                  </a:lnTo>
                  <a:lnTo>
                    <a:pt x="1684" y="32"/>
                  </a:lnTo>
                  <a:lnTo>
                    <a:pt x="1698" y="0"/>
                  </a:lnTo>
                  <a:lnTo>
                    <a:pt x="1620" y="0"/>
                  </a:lnTo>
                  <a:lnTo>
                    <a:pt x="1616" y="14"/>
                  </a:lnTo>
                  <a:lnTo>
                    <a:pt x="1588" y="44"/>
                  </a:lnTo>
                  <a:lnTo>
                    <a:pt x="1584" y="60"/>
                  </a:lnTo>
                  <a:lnTo>
                    <a:pt x="1590" y="60"/>
                  </a:lnTo>
                  <a:lnTo>
                    <a:pt x="1580" y="74"/>
                  </a:lnTo>
                  <a:lnTo>
                    <a:pt x="1598" y="80"/>
                  </a:lnTo>
                  <a:lnTo>
                    <a:pt x="1594" y="102"/>
                  </a:lnTo>
                  <a:lnTo>
                    <a:pt x="1596" y="112"/>
                  </a:lnTo>
                  <a:lnTo>
                    <a:pt x="1588" y="114"/>
                  </a:lnTo>
                  <a:lnTo>
                    <a:pt x="1588" y="140"/>
                  </a:lnTo>
                  <a:lnTo>
                    <a:pt x="1612" y="146"/>
                  </a:lnTo>
                  <a:lnTo>
                    <a:pt x="1610" y="152"/>
                  </a:lnTo>
                  <a:lnTo>
                    <a:pt x="1618" y="172"/>
                  </a:lnTo>
                  <a:lnTo>
                    <a:pt x="1630" y="180"/>
                  </a:lnTo>
                  <a:lnTo>
                    <a:pt x="1616" y="208"/>
                  </a:lnTo>
                  <a:lnTo>
                    <a:pt x="1596" y="178"/>
                  </a:lnTo>
                  <a:lnTo>
                    <a:pt x="1540" y="140"/>
                  </a:lnTo>
                  <a:lnTo>
                    <a:pt x="1484" y="124"/>
                  </a:lnTo>
                  <a:lnTo>
                    <a:pt x="1476" y="130"/>
                  </a:lnTo>
                  <a:lnTo>
                    <a:pt x="1442" y="88"/>
                  </a:lnTo>
                  <a:lnTo>
                    <a:pt x="1432" y="102"/>
                  </a:lnTo>
                  <a:lnTo>
                    <a:pt x="1434" y="104"/>
                  </a:lnTo>
                  <a:lnTo>
                    <a:pt x="1430" y="104"/>
                  </a:lnTo>
                  <a:lnTo>
                    <a:pt x="1436" y="120"/>
                  </a:lnTo>
                  <a:lnTo>
                    <a:pt x="1442" y="130"/>
                  </a:lnTo>
                  <a:lnTo>
                    <a:pt x="1446" y="128"/>
                  </a:lnTo>
                  <a:lnTo>
                    <a:pt x="1446" y="128"/>
                  </a:lnTo>
                  <a:lnTo>
                    <a:pt x="1458" y="138"/>
                  </a:lnTo>
                  <a:lnTo>
                    <a:pt x="1470" y="134"/>
                  </a:lnTo>
                  <a:lnTo>
                    <a:pt x="1464" y="138"/>
                  </a:lnTo>
                  <a:lnTo>
                    <a:pt x="1478" y="164"/>
                  </a:lnTo>
                  <a:lnTo>
                    <a:pt x="1474" y="176"/>
                  </a:lnTo>
                  <a:lnTo>
                    <a:pt x="1456" y="186"/>
                  </a:lnTo>
                  <a:lnTo>
                    <a:pt x="1458" y="198"/>
                  </a:lnTo>
                  <a:lnTo>
                    <a:pt x="1452" y="202"/>
                  </a:lnTo>
                  <a:lnTo>
                    <a:pt x="1448" y="198"/>
                  </a:lnTo>
                  <a:lnTo>
                    <a:pt x="1454" y="186"/>
                  </a:lnTo>
                  <a:lnTo>
                    <a:pt x="1440" y="166"/>
                  </a:lnTo>
                  <a:lnTo>
                    <a:pt x="1410" y="194"/>
                  </a:lnTo>
                  <a:lnTo>
                    <a:pt x="1374" y="192"/>
                  </a:lnTo>
                  <a:lnTo>
                    <a:pt x="1360" y="212"/>
                  </a:lnTo>
                  <a:lnTo>
                    <a:pt x="1350" y="204"/>
                  </a:lnTo>
                  <a:lnTo>
                    <a:pt x="1349" y="194"/>
                  </a:lnTo>
                  <a:lnTo>
                    <a:pt x="1354" y="182"/>
                  </a:lnTo>
                  <a:lnTo>
                    <a:pt x="1350" y="180"/>
                  </a:lnTo>
                  <a:lnTo>
                    <a:pt x="1358" y="176"/>
                  </a:lnTo>
                  <a:lnTo>
                    <a:pt x="1358" y="170"/>
                  </a:lnTo>
                  <a:lnTo>
                    <a:pt x="1337" y="176"/>
                  </a:lnTo>
                  <a:lnTo>
                    <a:pt x="1333" y="182"/>
                  </a:lnTo>
                  <a:lnTo>
                    <a:pt x="1333" y="188"/>
                  </a:lnTo>
                  <a:lnTo>
                    <a:pt x="1333" y="188"/>
                  </a:lnTo>
                  <a:lnTo>
                    <a:pt x="1327" y="180"/>
                  </a:lnTo>
                  <a:lnTo>
                    <a:pt x="1317" y="194"/>
                  </a:lnTo>
                  <a:lnTo>
                    <a:pt x="1321" y="196"/>
                  </a:lnTo>
                  <a:lnTo>
                    <a:pt x="1319" y="200"/>
                  </a:lnTo>
                  <a:lnTo>
                    <a:pt x="1315" y="194"/>
                  </a:lnTo>
                  <a:lnTo>
                    <a:pt x="1303" y="196"/>
                  </a:lnTo>
                  <a:lnTo>
                    <a:pt x="1235" y="242"/>
                  </a:lnTo>
                  <a:lnTo>
                    <a:pt x="1229" y="262"/>
                  </a:lnTo>
                  <a:lnTo>
                    <a:pt x="1229" y="270"/>
                  </a:lnTo>
                  <a:lnTo>
                    <a:pt x="1213" y="284"/>
                  </a:lnTo>
                  <a:lnTo>
                    <a:pt x="1211" y="276"/>
                  </a:lnTo>
                  <a:lnTo>
                    <a:pt x="1199" y="276"/>
                  </a:lnTo>
                  <a:lnTo>
                    <a:pt x="1183" y="250"/>
                  </a:lnTo>
                  <a:lnTo>
                    <a:pt x="1189" y="240"/>
                  </a:lnTo>
                  <a:lnTo>
                    <a:pt x="1213" y="232"/>
                  </a:lnTo>
                  <a:lnTo>
                    <a:pt x="1209" y="212"/>
                  </a:lnTo>
                  <a:lnTo>
                    <a:pt x="1197" y="196"/>
                  </a:lnTo>
                  <a:lnTo>
                    <a:pt x="1141" y="184"/>
                  </a:lnTo>
                  <a:lnTo>
                    <a:pt x="1161" y="208"/>
                  </a:lnTo>
                  <a:lnTo>
                    <a:pt x="1161" y="234"/>
                  </a:lnTo>
                  <a:lnTo>
                    <a:pt x="1155" y="256"/>
                  </a:lnTo>
                  <a:lnTo>
                    <a:pt x="1169" y="274"/>
                  </a:lnTo>
                  <a:lnTo>
                    <a:pt x="1161" y="304"/>
                  </a:lnTo>
                  <a:lnTo>
                    <a:pt x="1161" y="314"/>
                  </a:lnTo>
                  <a:lnTo>
                    <a:pt x="1159" y="308"/>
                  </a:lnTo>
                  <a:lnTo>
                    <a:pt x="1155" y="310"/>
                  </a:lnTo>
                  <a:lnTo>
                    <a:pt x="1157" y="306"/>
                  </a:lnTo>
                  <a:lnTo>
                    <a:pt x="1129" y="290"/>
                  </a:lnTo>
                  <a:lnTo>
                    <a:pt x="1113" y="314"/>
                  </a:lnTo>
                  <a:lnTo>
                    <a:pt x="1081" y="334"/>
                  </a:lnTo>
                  <a:lnTo>
                    <a:pt x="1083" y="350"/>
                  </a:lnTo>
                  <a:lnTo>
                    <a:pt x="1099" y="384"/>
                  </a:lnTo>
                  <a:lnTo>
                    <a:pt x="1061" y="372"/>
                  </a:lnTo>
                  <a:lnTo>
                    <a:pt x="1027" y="352"/>
                  </a:lnTo>
                  <a:lnTo>
                    <a:pt x="1019" y="368"/>
                  </a:lnTo>
                  <a:lnTo>
                    <a:pt x="1021" y="378"/>
                  </a:lnTo>
                  <a:lnTo>
                    <a:pt x="1035" y="396"/>
                  </a:lnTo>
                  <a:lnTo>
                    <a:pt x="1045" y="392"/>
                  </a:lnTo>
                  <a:lnTo>
                    <a:pt x="1051" y="410"/>
                  </a:lnTo>
                  <a:lnTo>
                    <a:pt x="1041" y="414"/>
                  </a:lnTo>
                  <a:lnTo>
                    <a:pt x="1017" y="406"/>
                  </a:lnTo>
                  <a:lnTo>
                    <a:pt x="1005" y="390"/>
                  </a:lnTo>
                  <a:lnTo>
                    <a:pt x="989" y="386"/>
                  </a:lnTo>
                  <a:lnTo>
                    <a:pt x="993" y="382"/>
                  </a:lnTo>
                  <a:lnTo>
                    <a:pt x="991" y="368"/>
                  </a:lnTo>
                  <a:lnTo>
                    <a:pt x="983" y="350"/>
                  </a:lnTo>
                  <a:lnTo>
                    <a:pt x="989" y="346"/>
                  </a:lnTo>
                  <a:lnTo>
                    <a:pt x="991" y="322"/>
                  </a:lnTo>
                  <a:lnTo>
                    <a:pt x="939" y="270"/>
                  </a:lnTo>
                  <a:lnTo>
                    <a:pt x="943" y="268"/>
                  </a:lnTo>
                  <a:lnTo>
                    <a:pt x="963" y="286"/>
                  </a:lnTo>
                  <a:lnTo>
                    <a:pt x="979" y="286"/>
                  </a:lnTo>
                  <a:lnTo>
                    <a:pt x="979" y="296"/>
                  </a:lnTo>
                  <a:lnTo>
                    <a:pt x="1065" y="316"/>
                  </a:lnTo>
                  <a:lnTo>
                    <a:pt x="1089" y="306"/>
                  </a:lnTo>
                  <a:lnTo>
                    <a:pt x="1111" y="282"/>
                  </a:lnTo>
                  <a:lnTo>
                    <a:pt x="1115" y="264"/>
                  </a:lnTo>
                  <a:lnTo>
                    <a:pt x="1109" y="260"/>
                  </a:lnTo>
                  <a:lnTo>
                    <a:pt x="1107" y="240"/>
                  </a:lnTo>
                  <a:lnTo>
                    <a:pt x="1087" y="216"/>
                  </a:lnTo>
                  <a:lnTo>
                    <a:pt x="1059" y="206"/>
                  </a:lnTo>
                  <a:lnTo>
                    <a:pt x="1009" y="158"/>
                  </a:lnTo>
                  <a:lnTo>
                    <a:pt x="963" y="158"/>
                  </a:lnTo>
                  <a:lnTo>
                    <a:pt x="959" y="146"/>
                  </a:lnTo>
                  <a:lnTo>
                    <a:pt x="955" y="148"/>
                  </a:lnTo>
                  <a:lnTo>
                    <a:pt x="957" y="148"/>
                  </a:lnTo>
                  <a:lnTo>
                    <a:pt x="939" y="140"/>
                  </a:lnTo>
                  <a:lnTo>
                    <a:pt x="939" y="136"/>
                  </a:lnTo>
                  <a:lnTo>
                    <a:pt x="953" y="144"/>
                  </a:lnTo>
                  <a:lnTo>
                    <a:pt x="959" y="130"/>
                  </a:lnTo>
                  <a:lnTo>
                    <a:pt x="931" y="118"/>
                  </a:lnTo>
                  <a:lnTo>
                    <a:pt x="931" y="126"/>
                  </a:lnTo>
                  <a:lnTo>
                    <a:pt x="929" y="126"/>
                  </a:lnTo>
                  <a:lnTo>
                    <a:pt x="927" y="134"/>
                  </a:lnTo>
                  <a:lnTo>
                    <a:pt x="917" y="128"/>
                  </a:lnTo>
                  <a:lnTo>
                    <a:pt x="917" y="126"/>
                  </a:lnTo>
                  <a:lnTo>
                    <a:pt x="915" y="128"/>
                  </a:lnTo>
                  <a:lnTo>
                    <a:pt x="911" y="126"/>
                  </a:lnTo>
                  <a:lnTo>
                    <a:pt x="911" y="128"/>
                  </a:lnTo>
                  <a:lnTo>
                    <a:pt x="895" y="132"/>
                  </a:lnTo>
                  <a:lnTo>
                    <a:pt x="899" y="122"/>
                  </a:lnTo>
                  <a:lnTo>
                    <a:pt x="883" y="112"/>
                  </a:lnTo>
                  <a:lnTo>
                    <a:pt x="899" y="114"/>
                  </a:lnTo>
                  <a:lnTo>
                    <a:pt x="919" y="92"/>
                  </a:lnTo>
                  <a:lnTo>
                    <a:pt x="897" y="72"/>
                  </a:lnTo>
                  <a:lnTo>
                    <a:pt x="887" y="76"/>
                  </a:lnTo>
                  <a:lnTo>
                    <a:pt x="885" y="64"/>
                  </a:lnTo>
                  <a:lnTo>
                    <a:pt x="869" y="72"/>
                  </a:lnTo>
                  <a:lnTo>
                    <a:pt x="871" y="60"/>
                  </a:lnTo>
                  <a:lnTo>
                    <a:pt x="851" y="52"/>
                  </a:lnTo>
                  <a:lnTo>
                    <a:pt x="841" y="90"/>
                  </a:lnTo>
                  <a:lnTo>
                    <a:pt x="837" y="90"/>
                  </a:lnTo>
                  <a:lnTo>
                    <a:pt x="837" y="54"/>
                  </a:lnTo>
                  <a:lnTo>
                    <a:pt x="805" y="110"/>
                  </a:lnTo>
                  <a:lnTo>
                    <a:pt x="805" y="108"/>
                  </a:lnTo>
                  <a:lnTo>
                    <a:pt x="809" y="92"/>
                  </a:lnTo>
                  <a:lnTo>
                    <a:pt x="825" y="66"/>
                  </a:lnTo>
                  <a:lnTo>
                    <a:pt x="829" y="68"/>
                  </a:lnTo>
                  <a:lnTo>
                    <a:pt x="821" y="52"/>
                  </a:lnTo>
                  <a:lnTo>
                    <a:pt x="801" y="60"/>
                  </a:lnTo>
                  <a:lnTo>
                    <a:pt x="803" y="60"/>
                  </a:lnTo>
                  <a:lnTo>
                    <a:pt x="787" y="70"/>
                  </a:lnTo>
                  <a:lnTo>
                    <a:pt x="795" y="80"/>
                  </a:lnTo>
                  <a:lnTo>
                    <a:pt x="787" y="86"/>
                  </a:lnTo>
                  <a:lnTo>
                    <a:pt x="789" y="78"/>
                  </a:lnTo>
                  <a:lnTo>
                    <a:pt x="775" y="74"/>
                  </a:lnTo>
                  <a:lnTo>
                    <a:pt x="783" y="90"/>
                  </a:lnTo>
                  <a:lnTo>
                    <a:pt x="781" y="92"/>
                  </a:lnTo>
                  <a:lnTo>
                    <a:pt x="781" y="92"/>
                  </a:lnTo>
                  <a:lnTo>
                    <a:pt x="775" y="80"/>
                  </a:lnTo>
                  <a:lnTo>
                    <a:pt x="763" y="9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759" y="106"/>
                  </a:lnTo>
                  <a:lnTo>
                    <a:pt x="755" y="108"/>
                  </a:lnTo>
                  <a:lnTo>
                    <a:pt x="745" y="96"/>
                  </a:lnTo>
                  <a:lnTo>
                    <a:pt x="743" y="102"/>
                  </a:lnTo>
                  <a:lnTo>
                    <a:pt x="737" y="92"/>
                  </a:lnTo>
                  <a:lnTo>
                    <a:pt x="737" y="112"/>
                  </a:lnTo>
                  <a:lnTo>
                    <a:pt x="745" y="114"/>
                  </a:lnTo>
                  <a:lnTo>
                    <a:pt x="745" y="124"/>
                  </a:lnTo>
                  <a:lnTo>
                    <a:pt x="731" y="108"/>
                  </a:lnTo>
                  <a:lnTo>
                    <a:pt x="733" y="120"/>
                  </a:lnTo>
                  <a:lnTo>
                    <a:pt x="721" y="124"/>
                  </a:lnTo>
                  <a:lnTo>
                    <a:pt x="721" y="124"/>
                  </a:lnTo>
                  <a:lnTo>
                    <a:pt x="719" y="130"/>
                  </a:lnTo>
                  <a:lnTo>
                    <a:pt x="719" y="138"/>
                  </a:lnTo>
                  <a:lnTo>
                    <a:pt x="719" y="140"/>
                  </a:lnTo>
                  <a:lnTo>
                    <a:pt x="719" y="114"/>
                  </a:lnTo>
                  <a:lnTo>
                    <a:pt x="719" y="114"/>
                  </a:lnTo>
                  <a:lnTo>
                    <a:pt x="717" y="112"/>
                  </a:lnTo>
                  <a:lnTo>
                    <a:pt x="727" y="116"/>
                  </a:lnTo>
                  <a:lnTo>
                    <a:pt x="725" y="94"/>
                  </a:lnTo>
                  <a:lnTo>
                    <a:pt x="717" y="112"/>
                  </a:lnTo>
                  <a:lnTo>
                    <a:pt x="709" y="106"/>
                  </a:lnTo>
                  <a:lnTo>
                    <a:pt x="705" y="102"/>
                  </a:lnTo>
                  <a:lnTo>
                    <a:pt x="701" y="104"/>
                  </a:lnTo>
                  <a:lnTo>
                    <a:pt x="703" y="114"/>
                  </a:lnTo>
                  <a:lnTo>
                    <a:pt x="685" y="110"/>
                  </a:lnTo>
                  <a:lnTo>
                    <a:pt x="693" y="126"/>
                  </a:lnTo>
                  <a:lnTo>
                    <a:pt x="675" y="130"/>
                  </a:lnTo>
                  <a:lnTo>
                    <a:pt x="671" y="142"/>
                  </a:lnTo>
                  <a:lnTo>
                    <a:pt x="679" y="144"/>
                  </a:lnTo>
                  <a:lnTo>
                    <a:pt x="685" y="152"/>
                  </a:lnTo>
                  <a:lnTo>
                    <a:pt x="685" y="152"/>
                  </a:lnTo>
                  <a:lnTo>
                    <a:pt x="681" y="150"/>
                  </a:lnTo>
                  <a:lnTo>
                    <a:pt x="679" y="144"/>
                  </a:lnTo>
                  <a:lnTo>
                    <a:pt x="675" y="144"/>
                  </a:lnTo>
                  <a:lnTo>
                    <a:pt x="673" y="148"/>
                  </a:lnTo>
                  <a:lnTo>
                    <a:pt x="663" y="136"/>
                  </a:lnTo>
                  <a:lnTo>
                    <a:pt x="651" y="150"/>
                  </a:lnTo>
                  <a:lnTo>
                    <a:pt x="649" y="158"/>
                  </a:lnTo>
                  <a:lnTo>
                    <a:pt x="651" y="160"/>
                  </a:lnTo>
                  <a:lnTo>
                    <a:pt x="649" y="172"/>
                  </a:lnTo>
                  <a:lnTo>
                    <a:pt x="665" y="166"/>
                  </a:lnTo>
                  <a:lnTo>
                    <a:pt x="661" y="168"/>
                  </a:lnTo>
                  <a:lnTo>
                    <a:pt x="665" y="174"/>
                  </a:lnTo>
                  <a:lnTo>
                    <a:pt x="663" y="174"/>
                  </a:lnTo>
                  <a:lnTo>
                    <a:pt x="665" y="182"/>
                  </a:lnTo>
                  <a:lnTo>
                    <a:pt x="647" y="190"/>
                  </a:lnTo>
                  <a:lnTo>
                    <a:pt x="647" y="180"/>
                  </a:lnTo>
                  <a:lnTo>
                    <a:pt x="637" y="174"/>
                  </a:lnTo>
                  <a:lnTo>
                    <a:pt x="635" y="180"/>
                  </a:lnTo>
                  <a:lnTo>
                    <a:pt x="629" y="172"/>
                  </a:lnTo>
                  <a:lnTo>
                    <a:pt x="633" y="172"/>
                  </a:lnTo>
                  <a:lnTo>
                    <a:pt x="645" y="148"/>
                  </a:lnTo>
                  <a:lnTo>
                    <a:pt x="629" y="158"/>
                  </a:lnTo>
                  <a:lnTo>
                    <a:pt x="623" y="170"/>
                  </a:lnTo>
                  <a:lnTo>
                    <a:pt x="627" y="170"/>
                  </a:lnTo>
                  <a:lnTo>
                    <a:pt x="621" y="186"/>
                  </a:lnTo>
                  <a:lnTo>
                    <a:pt x="617" y="170"/>
                  </a:lnTo>
                  <a:lnTo>
                    <a:pt x="613" y="170"/>
                  </a:lnTo>
                  <a:lnTo>
                    <a:pt x="613" y="176"/>
                  </a:lnTo>
                  <a:lnTo>
                    <a:pt x="597" y="188"/>
                  </a:lnTo>
                  <a:lnTo>
                    <a:pt x="619" y="190"/>
                  </a:lnTo>
                  <a:lnTo>
                    <a:pt x="619" y="194"/>
                  </a:lnTo>
                  <a:lnTo>
                    <a:pt x="601" y="210"/>
                  </a:lnTo>
                  <a:lnTo>
                    <a:pt x="605" y="214"/>
                  </a:lnTo>
                  <a:lnTo>
                    <a:pt x="625" y="200"/>
                  </a:lnTo>
                  <a:lnTo>
                    <a:pt x="627" y="210"/>
                  </a:lnTo>
                  <a:lnTo>
                    <a:pt x="641" y="196"/>
                  </a:lnTo>
                  <a:lnTo>
                    <a:pt x="661" y="200"/>
                  </a:lnTo>
                  <a:lnTo>
                    <a:pt x="657" y="202"/>
                  </a:lnTo>
                  <a:lnTo>
                    <a:pt x="639" y="200"/>
                  </a:lnTo>
                  <a:lnTo>
                    <a:pt x="639" y="220"/>
                  </a:lnTo>
                  <a:lnTo>
                    <a:pt x="639" y="222"/>
                  </a:lnTo>
                  <a:lnTo>
                    <a:pt x="633" y="206"/>
                  </a:lnTo>
                  <a:lnTo>
                    <a:pt x="621" y="226"/>
                  </a:lnTo>
                  <a:lnTo>
                    <a:pt x="625" y="234"/>
                  </a:lnTo>
                  <a:lnTo>
                    <a:pt x="615" y="242"/>
                  </a:lnTo>
                  <a:lnTo>
                    <a:pt x="607" y="244"/>
                  </a:lnTo>
                  <a:lnTo>
                    <a:pt x="599" y="268"/>
                  </a:lnTo>
                  <a:lnTo>
                    <a:pt x="583" y="282"/>
                  </a:lnTo>
                  <a:lnTo>
                    <a:pt x="581" y="290"/>
                  </a:lnTo>
                  <a:lnTo>
                    <a:pt x="581" y="292"/>
                  </a:lnTo>
                  <a:lnTo>
                    <a:pt x="577" y="292"/>
                  </a:lnTo>
                  <a:lnTo>
                    <a:pt x="583" y="304"/>
                  </a:lnTo>
                  <a:lnTo>
                    <a:pt x="569" y="318"/>
                  </a:lnTo>
                  <a:lnTo>
                    <a:pt x="571" y="322"/>
                  </a:lnTo>
                  <a:lnTo>
                    <a:pt x="571" y="322"/>
                  </a:lnTo>
                  <a:lnTo>
                    <a:pt x="571" y="330"/>
                  </a:lnTo>
                  <a:lnTo>
                    <a:pt x="565" y="330"/>
                  </a:lnTo>
                  <a:lnTo>
                    <a:pt x="567" y="334"/>
                  </a:lnTo>
                  <a:lnTo>
                    <a:pt x="565" y="330"/>
                  </a:lnTo>
                  <a:lnTo>
                    <a:pt x="557" y="356"/>
                  </a:lnTo>
                  <a:lnTo>
                    <a:pt x="565" y="350"/>
                  </a:lnTo>
                  <a:lnTo>
                    <a:pt x="565" y="352"/>
                  </a:lnTo>
                  <a:lnTo>
                    <a:pt x="545" y="364"/>
                  </a:lnTo>
                  <a:lnTo>
                    <a:pt x="545" y="372"/>
                  </a:lnTo>
                  <a:lnTo>
                    <a:pt x="547" y="374"/>
                  </a:lnTo>
                  <a:lnTo>
                    <a:pt x="547" y="380"/>
                  </a:lnTo>
                  <a:lnTo>
                    <a:pt x="539" y="376"/>
                  </a:lnTo>
                  <a:lnTo>
                    <a:pt x="521" y="400"/>
                  </a:lnTo>
                  <a:lnTo>
                    <a:pt x="521" y="406"/>
                  </a:lnTo>
                  <a:lnTo>
                    <a:pt x="515" y="410"/>
                  </a:lnTo>
                  <a:lnTo>
                    <a:pt x="519" y="418"/>
                  </a:lnTo>
                  <a:lnTo>
                    <a:pt x="511" y="422"/>
                  </a:lnTo>
                  <a:lnTo>
                    <a:pt x="503" y="414"/>
                  </a:lnTo>
                  <a:lnTo>
                    <a:pt x="493" y="422"/>
                  </a:lnTo>
                  <a:lnTo>
                    <a:pt x="493" y="428"/>
                  </a:lnTo>
                  <a:lnTo>
                    <a:pt x="499" y="426"/>
                  </a:lnTo>
                  <a:lnTo>
                    <a:pt x="493" y="428"/>
                  </a:lnTo>
                  <a:lnTo>
                    <a:pt x="475" y="446"/>
                  </a:lnTo>
                  <a:lnTo>
                    <a:pt x="459" y="454"/>
                  </a:lnTo>
                  <a:lnTo>
                    <a:pt x="473" y="462"/>
                  </a:lnTo>
                  <a:lnTo>
                    <a:pt x="473" y="464"/>
                  </a:lnTo>
                  <a:lnTo>
                    <a:pt x="447" y="464"/>
                  </a:lnTo>
                  <a:lnTo>
                    <a:pt x="455" y="470"/>
                  </a:lnTo>
                  <a:lnTo>
                    <a:pt x="455" y="472"/>
                  </a:lnTo>
                  <a:lnTo>
                    <a:pt x="453" y="470"/>
                  </a:lnTo>
                  <a:lnTo>
                    <a:pt x="449" y="476"/>
                  </a:lnTo>
                  <a:lnTo>
                    <a:pt x="451" y="470"/>
                  </a:lnTo>
                  <a:lnTo>
                    <a:pt x="439" y="472"/>
                  </a:lnTo>
                  <a:lnTo>
                    <a:pt x="445" y="484"/>
                  </a:lnTo>
                  <a:lnTo>
                    <a:pt x="429" y="480"/>
                  </a:lnTo>
                  <a:lnTo>
                    <a:pt x="431" y="494"/>
                  </a:lnTo>
                  <a:lnTo>
                    <a:pt x="435" y="496"/>
                  </a:lnTo>
                  <a:lnTo>
                    <a:pt x="423" y="498"/>
                  </a:lnTo>
                  <a:lnTo>
                    <a:pt x="431" y="504"/>
                  </a:lnTo>
                  <a:lnTo>
                    <a:pt x="427" y="512"/>
                  </a:lnTo>
                  <a:lnTo>
                    <a:pt x="427" y="526"/>
                  </a:lnTo>
                  <a:lnTo>
                    <a:pt x="443" y="524"/>
                  </a:lnTo>
                  <a:lnTo>
                    <a:pt x="423" y="530"/>
                  </a:lnTo>
                  <a:lnTo>
                    <a:pt x="431" y="534"/>
                  </a:lnTo>
                  <a:lnTo>
                    <a:pt x="431" y="536"/>
                  </a:lnTo>
                  <a:lnTo>
                    <a:pt x="421" y="530"/>
                  </a:lnTo>
                  <a:lnTo>
                    <a:pt x="431" y="546"/>
                  </a:lnTo>
                  <a:lnTo>
                    <a:pt x="435" y="544"/>
                  </a:lnTo>
                  <a:lnTo>
                    <a:pt x="429" y="552"/>
                  </a:lnTo>
                  <a:lnTo>
                    <a:pt x="433" y="566"/>
                  </a:lnTo>
                  <a:lnTo>
                    <a:pt x="437" y="560"/>
                  </a:lnTo>
                  <a:lnTo>
                    <a:pt x="437" y="562"/>
                  </a:lnTo>
                  <a:lnTo>
                    <a:pt x="433" y="566"/>
                  </a:lnTo>
                  <a:lnTo>
                    <a:pt x="437" y="576"/>
                  </a:lnTo>
                  <a:lnTo>
                    <a:pt x="437" y="574"/>
                  </a:lnTo>
                  <a:lnTo>
                    <a:pt x="445" y="574"/>
                  </a:lnTo>
                  <a:lnTo>
                    <a:pt x="429" y="586"/>
                  </a:lnTo>
                  <a:lnTo>
                    <a:pt x="431" y="594"/>
                  </a:lnTo>
                  <a:lnTo>
                    <a:pt x="449" y="588"/>
                  </a:lnTo>
                  <a:lnTo>
                    <a:pt x="445" y="602"/>
                  </a:lnTo>
                  <a:lnTo>
                    <a:pt x="437" y="600"/>
                  </a:lnTo>
                  <a:lnTo>
                    <a:pt x="435" y="614"/>
                  </a:lnTo>
                  <a:lnTo>
                    <a:pt x="451" y="632"/>
                  </a:lnTo>
                  <a:lnTo>
                    <a:pt x="457" y="630"/>
                  </a:lnTo>
                  <a:lnTo>
                    <a:pt x="455" y="640"/>
                  </a:lnTo>
                  <a:lnTo>
                    <a:pt x="479" y="640"/>
                  </a:lnTo>
                  <a:lnTo>
                    <a:pt x="507" y="618"/>
                  </a:lnTo>
                  <a:lnTo>
                    <a:pt x="515" y="602"/>
                  </a:lnTo>
                  <a:lnTo>
                    <a:pt x="525" y="606"/>
                  </a:lnTo>
                  <a:lnTo>
                    <a:pt x="531" y="592"/>
                  </a:lnTo>
                  <a:lnTo>
                    <a:pt x="529" y="586"/>
                  </a:lnTo>
                  <a:lnTo>
                    <a:pt x="531" y="588"/>
                  </a:lnTo>
                  <a:lnTo>
                    <a:pt x="533" y="596"/>
                  </a:lnTo>
                  <a:lnTo>
                    <a:pt x="541" y="600"/>
                  </a:lnTo>
                  <a:lnTo>
                    <a:pt x="539" y="604"/>
                  </a:lnTo>
                  <a:lnTo>
                    <a:pt x="541" y="622"/>
                  </a:lnTo>
                  <a:lnTo>
                    <a:pt x="545" y="632"/>
                  </a:lnTo>
                  <a:lnTo>
                    <a:pt x="545" y="632"/>
                  </a:lnTo>
                  <a:lnTo>
                    <a:pt x="543" y="636"/>
                  </a:lnTo>
                  <a:lnTo>
                    <a:pt x="551" y="638"/>
                  </a:lnTo>
                  <a:lnTo>
                    <a:pt x="551" y="648"/>
                  </a:lnTo>
                  <a:lnTo>
                    <a:pt x="553" y="648"/>
                  </a:lnTo>
                  <a:lnTo>
                    <a:pt x="553" y="662"/>
                  </a:lnTo>
                  <a:lnTo>
                    <a:pt x="573" y="688"/>
                  </a:lnTo>
                  <a:lnTo>
                    <a:pt x="567" y="692"/>
                  </a:lnTo>
                  <a:lnTo>
                    <a:pt x="569" y="698"/>
                  </a:lnTo>
                  <a:lnTo>
                    <a:pt x="563" y="700"/>
                  </a:lnTo>
                  <a:lnTo>
                    <a:pt x="565" y="702"/>
                  </a:lnTo>
                  <a:lnTo>
                    <a:pt x="557" y="706"/>
                  </a:lnTo>
                  <a:lnTo>
                    <a:pt x="545" y="704"/>
                  </a:lnTo>
                  <a:lnTo>
                    <a:pt x="549" y="710"/>
                  </a:lnTo>
                  <a:lnTo>
                    <a:pt x="537" y="716"/>
                  </a:lnTo>
                  <a:lnTo>
                    <a:pt x="541" y="722"/>
                  </a:lnTo>
                  <a:lnTo>
                    <a:pt x="545" y="736"/>
                  </a:lnTo>
                  <a:lnTo>
                    <a:pt x="553" y="738"/>
                  </a:lnTo>
                  <a:lnTo>
                    <a:pt x="553" y="738"/>
                  </a:lnTo>
                  <a:lnTo>
                    <a:pt x="553" y="738"/>
                  </a:lnTo>
                  <a:lnTo>
                    <a:pt x="553" y="740"/>
                  </a:lnTo>
                  <a:lnTo>
                    <a:pt x="553" y="742"/>
                  </a:lnTo>
                  <a:lnTo>
                    <a:pt x="553" y="742"/>
                  </a:lnTo>
                  <a:lnTo>
                    <a:pt x="553" y="742"/>
                  </a:lnTo>
                  <a:lnTo>
                    <a:pt x="547" y="740"/>
                  </a:lnTo>
                  <a:lnTo>
                    <a:pt x="541" y="742"/>
                  </a:lnTo>
                  <a:lnTo>
                    <a:pt x="541" y="740"/>
                  </a:lnTo>
                  <a:lnTo>
                    <a:pt x="539" y="740"/>
                  </a:lnTo>
                  <a:lnTo>
                    <a:pt x="541" y="732"/>
                  </a:lnTo>
                  <a:lnTo>
                    <a:pt x="535" y="718"/>
                  </a:lnTo>
                  <a:lnTo>
                    <a:pt x="523" y="720"/>
                  </a:lnTo>
                  <a:lnTo>
                    <a:pt x="519" y="722"/>
                  </a:lnTo>
                  <a:lnTo>
                    <a:pt x="519" y="722"/>
                  </a:lnTo>
                  <a:lnTo>
                    <a:pt x="517" y="720"/>
                  </a:lnTo>
                  <a:lnTo>
                    <a:pt x="523" y="720"/>
                  </a:lnTo>
                  <a:lnTo>
                    <a:pt x="521" y="714"/>
                  </a:lnTo>
                  <a:lnTo>
                    <a:pt x="529" y="710"/>
                  </a:lnTo>
                  <a:lnTo>
                    <a:pt x="529" y="706"/>
                  </a:lnTo>
                  <a:lnTo>
                    <a:pt x="531" y="706"/>
                  </a:lnTo>
                  <a:lnTo>
                    <a:pt x="539" y="698"/>
                  </a:lnTo>
                  <a:lnTo>
                    <a:pt x="539" y="690"/>
                  </a:lnTo>
                  <a:lnTo>
                    <a:pt x="529" y="690"/>
                  </a:lnTo>
                  <a:lnTo>
                    <a:pt x="531" y="684"/>
                  </a:lnTo>
                  <a:lnTo>
                    <a:pt x="525" y="684"/>
                  </a:lnTo>
                  <a:lnTo>
                    <a:pt x="533" y="664"/>
                  </a:lnTo>
                  <a:lnTo>
                    <a:pt x="531" y="644"/>
                  </a:lnTo>
                  <a:lnTo>
                    <a:pt x="487" y="676"/>
                  </a:lnTo>
                  <a:lnTo>
                    <a:pt x="483" y="694"/>
                  </a:lnTo>
                  <a:lnTo>
                    <a:pt x="483" y="724"/>
                  </a:lnTo>
                  <a:lnTo>
                    <a:pt x="493" y="732"/>
                  </a:lnTo>
                  <a:lnTo>
                    <a:pt x="493" y="740"/>
                  </a:lnTo>
                  <a:lnTo>
                    <a:pt x="493" y="740"/>
                  </a:lnTo>
                  <a:lnTo>
                    <a:pt x="493" y="744"/>
                  </a:lnTo>
                  <a:lnTo>
                    <a:pt x="493" y="746"/>
                  </a:lnTo>
                  <a:lnTo>
                    <a:pt x="495" y="746"/>
                  </a:lnTo>
                  <a:lnTo>
                    <a:pt x="499" y="756"/>
                  </a:lnTo>
                  <a:lnTo>
                    <a:pt x="493" y="762"/>
                  </a:lnTo>
                  <a:lnTo>
                    <a:pt x="501" y="776"/>
                  </a:lnTo>
                  <a:lnTo>
                    <a:pt x="493" y="778"/>
                  </a:lnTo>
                  <a:lnTo>
                    <a:pt x="493" y="786"/>
                  </a:lnTo>
                  <a:lnTo>
                    <a:pt x="489" y="788"/>
                  </a:lnTo>
                  <a:lnTo>
                    <a:pt x="487" y="782"/>
                  </a:lnTo>
                  <a:lnTo>
                    <a:pt x="479" y="780"/>
                  </a:lnTo>
                  <a:lnTo>
                    <a:pt x="469" y="782"/>
                  </a:lnTo>
                  <a:lnTo>
                    <a:pt x="463" y="792"/>
                  </a:lnTo>
                  <a:lnTo>
                    <a:pt x="461" y="788"/>
                  </a:lnTo>
                  <a:lnTo>
                    <a:pt x="435" y="796"/>
                  </a:lnTo>
                  <a:lnTo>
                    <a:pt x="435" y="796"/>
                  </a:lnTo>
                  <a:lnTo>
                    <a:pt x="427" y="796"/>
                  </a:lnTo>
                  <a:lnTo>
                    <a:pt x="421" y="806"/>
                  </a:lnTo>
                  <a:lnTo>
                    <a:pt x="425" y="808"/>
                  </a:lnTo>
                  <a:lnTo>
                    <a:pt x="411" y="838"/>
                  </a:lnTo>
                  <a:lnTo>
                    <a:pt x="415" y="846"/>
                  </a:lnTo>
                  <a:lnTo>
                    <a:pt x="401" y="850"/>
                  </a:lnTo>
                  <a:lnTo>
                    <a:pt x="407" y="852"/>
                  </a:lnTo>
                  <a:lnTo>
                    <a:pt x="401" y="854"/>
                  </a:lnTo>
                  <a:lnTo>
                    <a:pt x="401" y="852"/>
                  </a:lnTo>
                  <a:lnTo>
                    <a:pt x="399" y="854"/>
                  </a:lnTo>
                  <a:lnTo>
                    <a:pt x="391" y="854"/>
                  </a:lnTo>
                  <a:lnTo>
                    <a:pt x="395" y="856"/>
                  </a:lnTo>
                  <a:lnTo>
                    <a:pt x="387" y="862"/>
                  </a:lnTo>
                  <a:lnTo>
                    <a:pt x="368" y="868"/>
                  </a:lnTo>
                  <a:lnTo>
                    <a:pt x="366" y="888"/>
                  </a:lnTo>
                  <a:lnTo>
                    <a:pt x="340" y="902"/>
                  </a:lnTo>
                  <a:lnTo>
                    <a:pt x="338" y="910"/>
                  </a:lnTo>
                  <a:lnTo>
                    <a:pt x="320" y="912"/>
                  </a:lnTo>
                  <a:lnTo>
                    <a:pt x="314" y="904"/>
                  </a:lnTo>
                  <a:lnTo>
                    <a:pt x="300" y="902"/>
                  </a:lnTo>
                  <a:lnTo>
                    <a:pt x="306" y="934"/>
                  </a:lnTo>
                  <a:lnTo>
                    <a:pt x="288" y="934"/>
                  </a:lnTo>
                  <a:lnTo>
                    <a:pt x="272" y="928"/>
                  </a:lnTo>
                  <a:lnTo>
                    <a:pt x="246" y="936"/>
                  </a:lnTo>
                  <a:lnTo>
                    <a:pt x="244" y="946"/>
                  </a:lnTo>
                  <a:lnTo>
                    <a:pt x="248" y="946"/>
                  </a:lnTo>
                  <a:lnTo>
                    <a:pt x="248" y="946"/>
                  </a:lnTo>
                  <a:lnTo>
                    <a:pt x="250" y="948"/>
                  </a:lnTo>
                  <a:lnTo>
                    <a:pt x="244" y="950"/>
                  </a:lnTo>
                  <a:lnTo>
                    <a:pt x="256" y="962"/>
                  </a:lnTo>
                  <a:lnTo>
                    <a:pt x="262" y="960"/>
                  </a:lnTo>
                  <a:lnTo>
                    <a:pt x="288" y="968"/>
                  </a:lnTo>
                  <a:lnTo>
                    <a:pt x="290" y="974"/>
                  </a:lnTo>
                  <a:lnTo>
                    <a:pt x="294" y="976"/>
                  </a:lnTo>
                  <a:lnTo>
                    <a:pt x="296" y="986"/>
                  </a:lnTo>
                  <a:lnTo>
                    <a:pt x="302" y="996"/>
                  </a:lnTo>
                  <a:lnTo>
                    <a:pt x="314" y="1002"/>
                  </a:lnTo>
                  <a:lnTo>
                    <a:pt x="314" y="1014"/>
                  </a:lnTo>
                  <a:lnTo>
                    <a:pt x="316" y="1020"/>
                  </a:lnTo>
                  <a:lnTo>
                    <a:pt x="312" y="1042"/>
                  </a:lnTo>
                  <a:lnTo>
                    <a:pt x="316" y="1044"/>
                  </a:lnTo>
                  <a:lnTo>
                    <a:pt x="310" y="1070"/>
                  </a:lnTo>
                  <a:lnTo>
                    <a:pt x="304" y="1074"/>
                  </a:lnTo>
                  <a:lnTo>
                    <a:pt x="184" y="1066"/>
                  </a:lnTo>
                  <a:lnTo>
                    <a:pt x="178" y="1076"/>
                  </a:lnTo>
                  <a:lnTo>
                    <a:pt x="168" y="1078"/>
                  </a:lnTo>
                  <a:lnTo>
                    <a:pt x="160" y="1086"/>
                  </a:lnTo>
                  <a:lnTo>
                    <a:pt x="170" y="1096"/>
                  </a:lnTo>
                  <a:lnTo>
                    <a:pt x="168" y="1100"/>
                  </a:lnTo>
                  <a:lnTo>
                    <a:pt x="170" y="1108"/>
                  </a:lnTo>
                  <a:lnTo>
                    <a:pt x="172" y="1108"/>
                  </a:lnTo>
                  <a:lnTo>
                    <a:pt x="170" y="1116"/>
                  </a:lnTo>
                  <a:lnTo>
                    <a:pt x="170" y="1116"/>
                  </a:lnTo>
                  <a:lnTo>
                    <a:pt x="170" y="1118"/>
                  </a:lnTo>
                  <a:lnTo>
                    <a:pt x="168" y="1122"/>
                  </a:lnTo>
                  <a:lnTo>
                    <a:pt x="170" y="1122"/>
                  </a:lnTo>
                  <a:lnTo>
                    <a:pt x="172" y="1138"/>
                  </a:lnTo>
                  <a:lnTo>
                    <a:pt x="158" y="1192"/>
                  </a:lnTo>
                  <a:lnTo>
                    <a:pt x="166" y="1202"/>
                  </a:lnTo>
                  <a:lnTo>
                    <a:pt x="172" y="1200"/>
                  </a:lnTo>
                  <a:lnTo>
                    <a:pt x="168" y="1234"/>
                  </a:lnTo>
                  <a:lnTo>
                    <a:pt x="198" y="1230"/>
                  </a:lnTo>
                  <a:lnTo>
                    <a:pt x="212" y="1234"/>
                  </a:lnTo>
                  <a:lnTo>
                    <a:pt x="222" y="1252"/>
                  </a:lnTo>
                  <a:lnTo>
                    <a:pt x="236" y="1258"/>
                  </a:lnTo>
                  <a:lnTo>
                    <a:pt x="226" y="1264"/>
                  </a:lnTo>
                  <a:lnTo>
                    <a:pt x="210" y="1300"/>
                  </a:lnTo>
                  <a:lnTo>
                    <a:pt x="178" y="1320"/>
                  </a:lnTo>
                  <a:lnTo>
                    <a:pt x="164" y="1336"/>
                  </a:lnTo>
                  <a:lnTo>
                    <a:pt x="160" y="1346"/>
                  </a:lnTo>
                  <a:lnTo>
                    <a:pt x="150" y="1362"/>
                  </a:lnTo>
                  <a:lnTo>
                    <a:pt x="148" y="1380"/>
                  </a:lnTo>
                  <a:lnTo>
                    <a:pt x="152" y="1390"/>
                  </a:lnTo>
                  <a:lnTo>
                    <a:pt x="146" y="1400"/>
                  </a:lnTo>
                  <a:lnTo>
                    <a:pt x="142" y="1408"/>
                  </a:lnTo>
                  <a:lnTo>
                    <a:pt x="118" y="1428"/>
                  </a:lnTo>
                  <a:lnTo>
                    <a:pt x="92" y="1436"/>
                  </a:lnTo>
                  <a:lnTo>
                    <a:pt x="90" y="1440"/>
                  </a:lnTo>
                  <a:lnTo>
                    <a:pt x="82" y="1458"/>
                  </a:lnTo>
                  <a:lnTo>
                    <a:pt x="64" y="1474"/>
                  </a:lnTo>
                  <a:lnTo>
                    <a:pt x="56" y="1496"/>
                  </a:lnTo>
                  <a:lnTo>
                    <a:pt x="40" y="1518"/>
                  </a:lnTo>
                  <a:lnTo>
                    <a:pt x="26" y="1550"/>
                  </a:lnTo>
                  <a:lnTo>
                    <a:pt x="20" y="1552"/>
                  </a:lnTo>
                  <a:lnTo>
                    <a:pt x="16" y="1578"/>
                  </a:lnTo>
                  <a:lnTo>
                    <a:pt x="18" y="1580"/>
                  </a:lnTo>
                  <a:lnTo>
                    <a:pt x="20" y="1580"/>
                  </a:lnTo>
                  <a:lnTo>
                    <a:pt x="20" y="1580"/>
                  </a:lnTo>
                  <a:lnTo>
                    <a:pt x="28" y="1592"/>
                  </a:lnTo>
                  <a:lnTo>
                    <a:pt x="30" y="1602"/>
                  </a:lnTo>
                  <a:lnTo>
                    <a:pt x="24" y="1610"/>
                  </a:lnTo>
                  <a:lnTo>
                    <a:pt x="32" y="1628"/>
                  </a:lnTo>
                  <a:lnTo>
                    <a:pt x="32" y="1644"/>
                  </a:lnTo>
                  <a:lnTo>
                    <a:pt x="22" y="1674"/>
                  </a:lnTo>
                  <a:lnTo>
                    <a:pt x="22" y="1674"/>
                  </a:lnTo>
                  <a:lnTo>
                    <a:pt x="22" y="1682"/>
                  </a:lnTo>
                  <a:lnTo>
                    <a:pt x="16" y="1692"/>
                  </a:lnTo>
                  <a:lnTo>
                    <a:pt x="0" y="1702"/>
                  </a:lnTo>
                  <a:lnTo>
                    <a:pt x="8" y="1704"/>
                  </a:lnTo>
                  <a:lnTo>
                    <a:pt x="22" y="1724"/>
                  </a:lnTo>
                  <a:lnTo>
                    <a:pt x="16" y="1728"/>
                  </a:lnTo>
                  <a:lnTo>
                    <a:pt x="18" y="1734"/>
                  </a:lnTo>
                  <a:lnTo>
                    <a:pt x="18" y="1744"/>
                  </a:lnTo>
                  <a:lnTo>
                    <a:pt x="14" y="1744"/>
                  </a:lnTo>
                  <a:lnTo>
                    <a:pt x="18" y="1748"/>
                  </a:lnTo>
                  <a:lnTo>
                    <a:pt x="18" y="1750"/>
                  </a:lnTo>
                  <a:lnTo>
                    <a:pt x="20" y="1750"/>
                  </a:lnTo>
                  <a:lnTo>
                    <a:pt x="38" y="1764"/>
                  </a:lnTo>
                  <a:lnTo>
                    <a:pt x="42" y="1762"/>
                  </a:lnTo>
                  <a:lnTo>
                    <a:pt x="44" y="1772"/>
                  </a:lnTo>
                  <a:lnTo>
                    <a:pt x="50" y="1778"/>
                  </a:lnTo>
                  <a:lnTo>
                    <a:pt x="54" y="1784"/>
                  </a:lnTo>
                  <a:lnTo>
                    <a:pt x="58" y="1780"/>
                  </a:lnTo>
                  <a:lnTo>
                    <a:pt x="64" y="1792"/>
                  </a:lnTo>
                  <a:lnTo>
                    <a:pt x="72" y="1796"/>
                  </a:lnTo>
                  <a:lnTo>
                    <a:pt x="84" y="1810"/>
                  </a:lnTo>
                  <a:lnTo>
                    <a:pt x="88" y="1822"/>
                  </a:lnTo>
                  <a:lnTo>
                    <a:pt x="84" y="1824"/>
                  </a:lnTo>
                  <a:lnTo>
                    <a:pt x="92" y="1836"/>
                  </a:lnTo>
                  <a:lnTo>
                    <a:pt x="96" y="1838"/>
                  </a:lnTo>
                  <a:lnTo>
                    <a:pt x="88" y="1838"/>
                  </a:lnTo>
                  <a:lnTo>
                    <a:pt x="96" y="1846"/>
                  </a:lnTo>
                  <a:lnTo>
                    <a:pt x="100" y="1844"/>
                  </a:lnTo>
                  <a:lnTo>
                    <a:pt x="102" y="1846"/>
                  </a:lnTo>
                  <a:lnTo>
                    <a:pt x="118" y="1852"/>
                  </a:lnTo>
                  <a:lnTo>
                    <a:pt x="160" y="1888"/>
                  </a:lnTo>
                  <a:lnTo>
                    <a:pt x="192" y="1900"/>
                  </a:lnTo>
                  <a:lnTo>
                    <a:pt x="192" y="1902"/>
                  </a:lnTo>
                  <a:lnTo>
                    <a:pt x="194" y="1902"/>
                  </a:lnTo>
                  <a:lnTo>
                    <a:pt x="196" y="1904"/>
                  </a:lnTo>
                  <a:lnTo>
                    <a:pt x="196" y="1902"/>
                  </a:lnTo>
                  <a:lnTo>
                    <a:pt x="200" y="1902"/>
                  </a:lnTo>
                  <a:lnTo>
                    <a:pt x="222" y="1894"/>
                  </a:lnTo>
                  <a:lnTo>
                    <a:pt x="246" y="1888"/>
                  </a:lnTo>
                  <a:lnTo>
                    <a:pt x="276" y="1888"/>
                  </a:lnTo>
                  <a:lnTo>
                    <a:pt x="300" y="1898"/>
                  </a:lnTo>
                  <a:lnTo>
                    <a:pt x="340" y="1878"/>
                  </a:lnTo>
                  <a:lnTo>
                    <a:pt x="356" y="1878"/>
                  </a:lnTo>
                  <a:lnTo>
                    <a:pt x="362" y="1870"/>
                  </a:lnTo>
                  <a:lnTo>
                    <a:pt x="372" y="1868"/>
                  </a:lnTo>
                  <a:lnTo>
                    <a:pt x="389" y="1866"/>
                  </a:lnTo>
                  <a:lnTo>
                    <a:pt x="413" y="1864"/>
                  </a:lnTo>
                  <a:lnTo>
                    <a:pt x="425" y="1868"/>
                  </a:lnTo>
                  <a:lnTo>
                    <a:pt x="427" y="1874"/>
                  </a:lnTo>
                  <a:lnTo>
                    <a:pt x="435" y="1882"/>
                  </a:lnTo>
                  <a:lnTo>
                    <a:pt x="435" y="1892"/>
                  </a:lnTo>
                  <a:lnTo>
                    <a:pt x="451" y="1906"/>
                  </a:lnTo>
                  <a:lnTo>
                    <a:pt x="465" y="1902"/>
                  </a:lnTo>
                  <a:lnTo>
                    <a:pt x="469" y="1898"/>
                  </a:lnTo>
                  <a:lnTo>
                    <a:pt x="489" y="1902"/>
                  </a:lnTo>
                  <a:lnTo>
                    <a:pt x="491" y="1896"/>
                  </a:lnTo>
                  <a:lnTo>
                    <a:pt x="493" y="1900"/>
                  </a:lnTo>
                  <a:lnTo>
                    <a:pt x="499" y="1900"/>
                  </a:lnTo>
                  <a:lnTo>
                    <a:pt x="501" y="1908"/>
                  </a:lnTo>
                  <a:lnTo>
                    <a:pt x="513" y="1908"/>
                  </a:lnTo>
                  <a:lnTo>
                    <a:pt x="511" y="1914"/>
                  </a:lnTo>
                  <a:lnTo>
                    <a:pt x="519" y="1922"/>
                  </a:lnTo>
                  <a:lnTo>
                    <a:pt x="513" y="1940"/>
                  </a:lnTo>
                  <a:lnTo>
                    <a:pt x="507" y="1960"/>
                  </a:lnTo>
                  <a:lnTo>
                    <a:pt x="511" y="1964"/>
                  </a:lnTo>
                  <a:lnTo>
                    <a:pt x="511" y="1966"/>
                  </a:lnTo>
                  <a:lnTo>
                    <a:pt x="507" y="1972"/>
                  </a:lnTo>
                  <a:lnTo>
                    <a:pt x="509" y="1974"/>
                  </a:lnTo>
                  <a:lnTo>
                    <a:pt x="507" y="1974"/>
                  </a:lnTo>
                  <a:lnTo>
                    <a:pt x="505" y="1988"/>
                  </a:lnTo>
                  <a:lnTo>
                    <a:pt x="497" y="1994"/>
                  </a:lnTo>
                  <a:lnTo>
                    <a:pt x="507" y="2020"/>
                  </a:lnTo>
                  <a:lnTo>
                    <a:pt x="541" y="2056"/>
                  </a:lnTo>
                  <a:lnTo>
                    <a:pt x="541" y="2056"/>
                  </a:lnTo>
                  <a:lnTo>
                    <a:pt x="541" y="2058"/>
                  </a:lnTo>
                  <a:lnTo>
                    <a:pt x="545" y="2060"/>
                  </a:lnTo>
                  <a:lnTo>
                    <a:pt x="545" y="2060"/>
                  </a:lnTo>
                  <a:lnTo>
                    <a:pt x="551" y="2068"/>
                  </a:lnTo>
                  <a:lnTo>
                    <a:pt x="559" y="2078"/>
                  </a:lnTo>
                  <a:lnTo>
                    <a:pt x="563" y="2092"/>
                  </a:lnTo>
                  <a:lnTo>
                    <a:pt x="563" y="2098"/>
                  </a:lnTo>
                  <a:lnTo>
                    <a:pt x="563" y="2098"/>
                  </a:lnTo>
                  <a:lnTo>
                    <a:pt x="563" y="2100"/>
                  </a:lnTo>
                  <a:lnTo>
                    <a:pt x="563" y="2102"/>
                  </a:lnTo>
                  <a:lnTo>
                    <a:pt x="565" y="2102"/>
                  </a:lnTo>
                  <a:lnTo>
                    <a:pt x="579" y="2138"/>
                  </a:lnTo>
                  <a:lnTo>
                    <a:pt x="581" y="2146"/>
                  </a:lnTo>
                  <a:lnTo>
                    <a:pt x="577" y="2154"/>
                  </a:lnTo>
                  <a:lnTo>
                    <a:pt x="583" y="2172"/>
                  </a:lnTo>
                  <a:lnTo>
                    <a:pt x="589" y="2180"/>
                  </a:lnTo>
                  <a:lnTo>
                    <a:pt x="589" y="2190"/>
                  </a:lnTo>
                  <a:lnTo>
                    <a:pt x="587" y="2210"/>
                  </a:lnTo>
                  <a:lnTo>
                    <a:pt x="575" y="2222"/>
                  </a:lnTo>
                  <a:lnTo>
                    <a:pt x="565" y="2242"/>
                  </a:lnTo>
                  <a:lnTo>
                    <a:pt x="551" y="2282"/>
                  </a:lnTo>
                  <a:lnTo>
                    <a:pt x="551" y="2310"/>
                  </a:lnTo>
                  <a:lnTo>
                    <a:pt x="551" y="2310"/>
                  </a:lnTo>
                  <a:lnTo>
                    <a:pt x="551" y="2310"/>
                  </a:lnTo>
                  <a:lnTo>
                    <a:pt x="551" y="2316"/>
                  </a:lnTo>
                  <a:lnTo>
                    <a:pt x="551" y="2316"/>
                  </a:lnTo>
                  <a:lnTo>
                    <a:pt x="551" y="2326"/>
                  </a:lnTo>
                  <a:lnTo>
                    <a:pt x="569" y="2354"/>
                  </a:lnTo>
                  <a:lnTo>
                    <a:pt x="601" y="2414"/>
                  </a:lnTo>
                  <a:lnTo>
                    <a:pt x="603" y="2448"/>
                  </a:lnTo>
                  <a:lnTo>
                    <a:pt x="609" y="2464"/>
                  </a:lnTo>
                  <a:lnTo>
                    <a:pt x="611" y="2480"/>
                  </a:lnTo>
                  <a:lnTo>
                    <a:pt x="617" y="2516"/>
                  </a:lnTo>
                  <a:lnTo>
                    <a:pt x="627" y="2530"/>
                  </a:lnTo>
                  <a:lnTo>
                    <a:pt x="641" y="2542"/>
                  </a:lnTo>
                  <a:lnTo>
                    <a:pt x="659" y="2586"/>
                  </a:lnTo>
                  <a:lnTo>
                    <a:pt x="675" y="2612"/>
                  </a:lnTo>
                  <a:lnTo>
                    <a:pt x="675" y="2626"/>
                  </a:lnTo>
                  <a:lnTo>
                    <a:pt x="673" y="2628"/>
                  </a:lnTo>
                  <a:lnTo>
                    <a:pt x="669" y="2626"/>
                  </a:lnTo>
                  <a:lnTo>
                    <a:pt x="667" y="2636"/>
                  </a:lnTo>
                  <a:lnTo>
                    <a:pt x="679" y="2654"/>
                  </a:lnTo>
                  <a:lnTo>
                    <a:pt x="679" y="2664"/>
                  </a:lnTo>
                  <a:lnTo>
                    <a:pt x="685" y="2664"/>
                  </a:lnTo>
                  <a:lnTo>
                    <a:pt x="685" y="2668"/>
                  </a:lnTo>
                  <a:lnTo>
                    <a:pt x="711" y="2678"/>
                  </a:lnTo>
                  <a:lnTo>
                    <a:pt x="719" y="2672"/>
                  </a:lnTo>
                  <a:lnTo>
                    <a:pt x="745" y="2670"/>
                  </a:lnTo>
                  <a:lnTo>
                    <a:pt x="759" y="2662"/>
                  </a:lnTo>
                  <a:lnTo>
                    <a:pt x="803" y="2666"/>
                  </a:lnTo>
                  <a:lnTo>
                    <a:pt x="805" y="2662"/>
                  </a:lnTo>
                  <a:lnTo>
                    <a:pt x="821" y="2664"/>
                  </a:lnTo>
                  <a:lnTo>
                    <a:pt x="821" y="2656"/>
                  </a:lnTo>
                  <a:lnTo>
                    <a:pt x="847" y="2652"/>
                  </a:lnTo>
                  <a:lnTo>
                    <a:pt x="873" y="2630"/>
                  </a:lnTo>
                  <a:lnTo>
                    <a:pt x="903" y="2596"/>
                  </a:lnTo>
                  <a:lnTo>
                    <a:pt x="927" y="2556"/>
                  </a:lnTo>
                  <a:lnTo>
                    <a:pt x="947" y="2538"/>
                  </a:lnTo>
                  <a:lnTo>
                    <a:pt x="955" y="2502"/>
                  </a:lnTo>
                  <a:lnTo>
                    <a:pt x="955" y="2502"/>
                  </a:lnTo>
                  <a:lnTo>
                    <a:pt x="955" y="2500"/>
                  </a:lnTo>
                  <a:lnTo>
                    <a:pt x="955" y="2498"/>
                  </a:lnTo>
                  <a:lnTo>
                    <a:pt x="955" y="2498"/>
                  </a:lnTo>
                  <a:lnTo>
                    <a:pt x="955" y="2486"/>
                  </a:lnTo>
                  <a:lnTo>
                    <a:pt x="951" y="2486"/>
                  </a:lnTo>
                  <a:lnTo>
                    <a:pt x="949" y="2488"/>
                  </a:lnTo>
                  <a:lnTo>
                    <a:pt x="949" y="2486"/>
                  </a:lnTo>
                  <a:lnTo>
                    <a:pt x="953" y="2478"/>
                  </a:lnTo>
                  <a:lnTo>
                    <a:pt x="989" y="2462"/>
                  </a:lnTo>
                  <a:lnTo>
                    <a:pt x="1001" y="2450"/>
                  </a:lnTo>
                  <a:lnTo>
                    <a:pt x="1003" y="2442"/>
                  </a:lnTo>
                  <a:lnTo>
                    <a:pt x="999" y="2440"/>
                  </a:lnTo>
                  <a:lnTo>
                    <a:pt x="1005" y="2400"/>
                  </a:lnTo>
                  <a:lnTo>
                    <a:pt x="1001" y="2404"/>
                  </a:lnTo>
                  <a:lnTo>
                    <a:pt x="993" y="2380"/>
                  </a:lnTo>
                  <a:lnTo>
                    <a:pt x="989" y="2374"/>
                  </a:lnTo>
                  <a:lnTo>
                    <a:pt x="989" y="2364"/>
                  </a:lnTo>
                  <a:lnTo>
                    <a:pt x="1011" y="2344"/>
                  </a:lnTo>
                  <a:lnTo>
                    <a:pt x="1013" y="2342"/>
                  </a:lnTo>
                  <a:lnTo>
                    <a:pt x="1015" y="2346"/>
                  </a:lnTo>
                  <a:lnTo>
                    <a:pt x="1027" y="2330"/>
                  </a:lnTo>
                  <a:lnTo>
                    <a:pt x="1025" y="2328"/>
                  </a:lnTo>
                  <a:lnTo>
                    <a:pt x="1039" y="2318"/>
                  </a:lnTo>
                  <a:lnTo>
                    <a:pt x="1069" y="2306"/>
                  </a:lnTo>
                  <a:lnTo>
                    <a:pt x="1083" y="2296"/>
                  </a:lnTo>
                  <a:lnTo>
                    <a:pt x="1083" y="2292"/>
                  </a:lnTo>
                  <a:lnTo>
                    <a:pt x="1097" y="2278"/>
                  </a:lnTo>
                  <a:lnTo>
                    <a:pt x="1099" y="2270"/>
                  </a:lnTo>
                  <a:lnTo>
                    <a:pt x="1097" y="2268"/>
                  </a:lnTo>
                  <a:lnTo>
                    <a:pt x="1103" y="2260"/>
                  </a:lnTo>
                  <a:lnTo>
                    <a:pt x="1099" y="2246"/>
                  </a:lnTo>
                  <a:lnTo>
                    <a:pt x="1097" y="2246"/>
                  </a:lnTo>
                  <a:lnTo>
                    <a:pt x="1097" y="2224"/>
                  </a:lnTo>
                  <a:lnTo>
                    <a:pt x="1095" y="2204"/>
                  </a:lnTo>
                  <a:lnTo>
                    <a:pt x="1103" y="2188"/>
                  </a:lnTo>
                  <a:lnTo>
                    <a:pt x="1099" y="2176"/>
                  </a:lnTo>
                  <a:lnTo>
                    <a:pt x="1099" y="2176"/>
                  </a:lnTo>
                  <a:lnTo>
                    <a:pt x="1087" y="2168"/>
                  </a:lnTo>
                  <a:lnTo>
                    <a:pt x="1079" y="2148"/>
                  </a:lnTo>
                  <a:lnTo>
                    <a:pt x="1077" y="2138"/>
                  </a:lnTo>
                  <a:lnTo>
                    <a:pt x="1083" y="2114"/>
                  </a:lnTo>
                  <a:lnTo>
                    <a:pt x="1069" y="2100"/>
                  </a:lnTo>
                  <a:lnTo>
                    <a:pt x="1077" y="2070"/>
                  </a:lnTo>
                  <a:lnTo>
                    <a:pt x="1083" y="2064"/>
                  </a:lnTo>
                  <a:lnTo>
                    <a:pt x="1097" y="2034"/>
                  </a:lnTo>
                  <a:lnTo>
                    <a:pt x="1117" y="2016"/>
                  </a:lnTo>
                  <a:lnTo>
                    <a:pt x="1117" y="2016"/>
                  </a:lnTo>
                  <a:lnTo>
                    <a:pt x="1119" y="2014"/>
                  </a:lnTo>
                  <a:lnTo>
                    <a:pt x="1119" y="2014"/>
                  </a:lnTo>
                  <a:lnTo>
                    <a:pt x="1119" y="2014"/>
                  </a:lnTo>
                  <a:lnTo>
                    <a:pt x="1137" y="1992"/>
                  </a:lnTo>
                  <a:lnTo>
                    <a:pt x="1137" y="1988"/>
                  </a:lnTo>
                  <a:lnTo>
                    <a:pt x="1143" y="1986"/>
                  </a:lnTo>
                  <a:lnTo>
                    <a:pt x="1181" y="1950"/>
                  </a:lnTo>
                  <a:lnTo>
                    <a:pt x="1199" y="1942"/>
                  </a:lnTo>
                  <a:lnTo>
                    <a:pt x="1233" y="1908"/>
                  </a:lnTo>
                  <a:lnTo>
                    <a:pt x="1245" y="1888"/>
                  </a:lnTo>
                  <a:lnTo>
                    <a:pt x="1257" y="1876"/>
                  </a:lnTo>
                  <a:lnTo>
                    <a:pt x="1273" y="1834"/>
                  </a:lnTo>
                  <a:lnTo>
                    <a:pt x="1279" y="1830"/>
                  </a:lnTo>
                  <a:lnTo>
                    <a:pt x="1289" y="1812"/>
                  </a:lnTo>
                  <a:lnTo>
                    <a:pt x="1293" y="1792"/>
                  </a:lnTo>
                  <a:lnTo>
                    <a:pt x="1299" y="1792"/>
                  </a:lnTo>
                  <a:lnTo>
                    <a:pt x="1301" y="1786"/>
                  </a:lnTo>
                  <a:lnTo>
                    <a:pt x="1297" y="1786"/>
                  </a:lnTo>
                  <a:lnTo>
                    <a:pt x="1299" y="1784"/>
                  </a:lnTo>
                  <a:lnTo>
                    <a:pt x="1297" y="1770"/>
                  </a:lnTo>
                  <a:lnTo>
                    <a:pt x="1299" y="1760"/>
                  </a:lnTo>
                  <a:lnTo>
                    <a:pt x="1287" y="1754"/>
                  </a:lnTo>
                  <a:lnTo>
                    <a:pt x="1277" y="1762"/>
                  </a:lnTo>
                  <a:lnTo>
                    <a:pt x="1259" y="1766"/>
                  </a:lnTo>
                  <a:lnTo>
                    <a:pt x="1223" y="1770"/>
                  </a:lnTo>
                  <a:lnTo>
                    <a:pt x="1209" y="1778"/>
                  </a:lnTo>
                  <a:lnTo>
                    <a:pt x="1195" y="1774"/>
                  </a:lnTo>
                  <a:lnTo>
                    <a:pt x="1181" y="1784"/>
                  </a:lnTo>
                  <a:lnTo>
                    <a:pt x="1171" y="1784"/>
                  </a:lnTo>
                  <a:lnTo>
                    <a:pt x="1151" y="1766"/>
                  </a:lnTo>
                  <a:lnTo>
                    <a:pt x="1153" y="1764"/>
                  </a:lnTo>
                  <a:lnTo>
                    <a:pt x="1149" y="1764"/>
                  </a:lnTo>
                  <a:lnTo>
                    <a:pt x="1147" y="1762"/>
                  </a:lnTo>
                  <a:lnTo>
                    <a:pt x="1147" y="1764"/>
                  </a:lnTo>
                  <a:lnTo>
                    <a:pt x="1143" y="1762"/>
                  </a:lnTo>
                  <a:lnTo>
                    <a:pt x="1153" y="1758"/>
                  </a:lnTo>
                  <a:lnTo>
                    <a:pt x="1151" y="1746"/>
                  </a:lnTo>
                  <a:lnTo>
                    <a:pt x="1147" y="1742"/>
                  </a:lnTo>
                  <a:lnTo>
                    <a:pt x="1149" y="1742"/>
                  </a:lnTo>
                  <a:lnTo>
                    <a:pt x="1151" y="1744"/>
                  </a:lnTo>
                  <a:lnTo>
                    <a:pt x="1179" y="1744"/>
                  </a:lnTo>
                  <a:lnTo>
                    <a:pt x="1195" y="1732"/>
                  </a:lnTo>
                  <a:lnTo>
                    <a:pt x="1215" y="1730"/>
                  </a:lnTo>
                  <a:lnTo>
                    <a:pt x="1233" y="1720"/>
                  </a:lnTo>
                  <a:lnTo>
                    <a:pt x="1251" y="1718"/>
                  </a:lnTo>
                  <a:lnTo>
                    <a:pt x="1257" y="1710"/>
                  </a:lnTo>
                  <a:lnTo>
                    <a:pt x="1267" y="1706"/>
                  </a:lnTo>
                  <a:lnTo>
                    <a:pt x="1317" y="1688"/>
                  </a:lnTo>
                  <a:lnTo>
                    <a:pt x="1321" y="1676"/>
                  </a:lnTo>
                  <a:lnTo>
                    <a:pt x="1331" y="1668"/>
                  </a:lnTo>
                  <a:lnTo>
                    <a:pt x="1350" y="1660"/>
                  </a:lnTo>
                  <a:lnTo>
                    <a:pt x="1366" y="1662"/>
                  </a:lnTo>
                  <a:lnTo>
                    <a:pt x="1378" y="1646"/>
                  </a:lnTo>
                  <a:lnTo>
                    <a:pt x="1394" y="1642"/>
                  </a:lnTo>
                  <a:lnTo>
                    <a:pt x="1402" y="1626"/>
                  </a:lnTo>
                  <a:lnTo>
                    <a:pt x="1422" y="1620"/>
                  </a:lnTo>
                  <a:lnTo>
                    <a:pt x="1420" y="1598"/>
                  </a:lnTo>
                  <a:lnTo>
                    <a:pt x="1424" y="1594"/>
                  </a:lnTo>
                  <a:lnTo>
                    <a:pt x="1428" y="1590"/>
                  </a:lnTo>
                  <a:lnTo>
                    <a:pt x="1432" y="1594"/>
                  </a:lnTo>
                  <a:lnTo>
                    <a:pt x="1456" y="1562"/>
                  </a:lnTo>
                  <a:lnTo>
                    <a:pt x="1460" y="1550"/>
                  </a:lnTo>
                  <a:lnTo>
                    <a:pt x="1448" y="1542"/>
                  </a:lnTo>
                  <a:lnTo>
                    <a:pt x="1438" y="1526"/>
                  </a:lnTo>
                  <a:lnTo>
                    <a:pt x="1404" y="1512"/>
                  </a:lnTo>
                  <a:lnTo>
                    <a:pt x="1394" y="1498"/>
                  </a:lnTo>
                  <a:lnTo>
                    <a:pt x="1392" y="1484"/>
                  </a:lnTo>
                  <a:lnTo>
                    <a:pt x="1396" y="1464"/>
                  </a:lnTo>
                  <a:lnTo>
                    <a:pt x="1388" y="1470"/>
                  </a:lnTo>
                  <a:lnTo>
                    <a:pt x="1388" y="1470"/>
                  </a:lnTo>
                  <a:lnTo>
                    <a:pt x="1384" y="1474"/>
                  </a:lnTo>
                  <a:lnTo>
                    <a:pt x="1384" y="1474"/>
                  </a:lnTo>
                  <a:lnTo>
                    <a:pt x="1384" y="1474"/>
                  </a:lnTo>
                  <a:lnTo>
                    <a:pt x="1354" y="1508"/>
                  </a:lnTo>
                  <a:lnTo>
                    <a:pt x="1354" y="1510"/>
                  </a:lnTo>
                  <a:lnTo>
                    <a:pt x="1349" y="1514"/>
                  </a:lnTo>
                  <a:lnTo>
                    <a:pt x="1323" y="1512"/>
                  </a:lnTo>
                  <a:lnTo>
                    <a:pt x="1317" y="1516"/>
                  </a:lnTo>
                  <a:lnTo>
                    <a:pt x="1309" y="1516"/>
                  </a:lnTo>
                  <a:lnTo>
                    <a:pt x="1307" y="1510"/>
                  </a:lnTo>
                  <a:lnTo>
                    <a:pt x="1303" y="1510"/>
                  </a:lnTo>
                  <a:lnTo>
                    <a:pt x="1303" y="1504"/>
                  </a:lnTo>
                  <a:lnTo>
                    <a:pt x="1307" y="1478"/>
                  </a:lnTo>
                  <a:lnTo>
                    <a:pt x="1295" y="1470"/>
                  </a:lnTo>
                  <a:lnTo>
                    <a:pt x="1285" y="1486"/>
                  </a:lnTo>
                  <a:lnTo>
                    <a:pt x="1285" y="1492"/>
                  </a:lnTo>
                  <a:lnTo>
                    <a:pt x="1281" y="1486"/>
                  </a:lnTo>
                  <a:lnTo>
                    <a:pt x="1289" y="1470"/>
                  </a:lnTo>
                  <a:lnTo>
                    <a:pt x="1279" y="1468"/>
                  </a:lnTo>
                  <a:lnTo>
                    <a:pt x="1277" y="1460"/>
                  </a:lnTo>
                  <a:lnTo>
                    <a:pt x="1263" y="1452"/>
                  </a:lnTo>
                  <a:lnTo>
                    <a:pt x="1261" y="1444"/>
                  </a:lnTo>
                  <a:lnTo>
                    <a:pt x="1253" y="1436"/>
                  </a:lnTo>
                  <a:lnTo>
                    <a:pt x="1245" y="1422"/>
                  </a:lnTo>
                  <a:lnTo>
                    <a:pt x="1239" y="1406"/>
                  </a:lnTo>
                  <a:lnTo>
                    <a:pt x="1237" y="1406"/>
                  </a:lnTo>
                  <a:lnTo>
                    <a:pt x="1243" y="1400"/>
                  </a:lnTo>
                  <a:lnTo>
                    <a:pt x="1241" y="1396"/>
                  </a:lnTo>
                  <a:lnTo>
                    <a:pt x="1245" y="1396"/>
                  </a:lnTo>
                  <a:lnTo>
                    <a:pt x="1247" y="1394"/>
                  </a:lnTo>
                  <a:lnTo>
                    <a:pt x="1249" y="1396"/>
                  </a:lnTo>
                  <a:lnTo>
                    <a:pt x="1251" y="1392"/>
                  </a:lnTo>
                  <a:lnTo>
                    <a:pt x="1253" y="1392"/>
                  </a:lnTo>
                  <a:lnTo>
                    <a:pt x="1251" y="1390"/>
                  </a:lnTo>
                  <a:lnTo>
                    <a:pt x="1253" y="1384"/>
                  </a:lnTo>
                  <a:lnTo>
                    <a:pt x="1265" y="1396"/>
                  </a:lnTo>
                  <a:lnTo>
                    <a:pt x="1273" y="1394"/>
                  </a:lnTo>
                  <a:lnTo>
                    <a:pt x="1283" y="1412"/>
                  </a:lnTo>
                  <a:lnTo>
                    <a:pt x="1289" y="1418"/>
                  </a:lnTo>
                  <a:lnTo>
                    <a:pt x="1299" y="1440"/>
                  </a:lnTo>
                  <a:lnTo>
                    <a:pt x="1317" y="1448"/>
                  </a:lnTo>
                  <a:lnTo>
                    <a:pt x="1323" y="1456"/>
                  </a:lnTo>
                  <a:lnTo>
                    <a:pt x="1337" y="1460"/>
                  </a:lnTo>
                  <a:lnTo>
                    <a:pt x="1339" y="1464"/>
                  </a:lnTo>
                  <a:lnTo>
                    <a:pt x="1360" y="1468"/>
                  </a:lnTo>
                  <a:lnTo>
                    <a:pt x="1372" y="1464"/>
                  </a:lnTo>
                  <a:lnTo>
                    <a:pt x="1372" y="1466"/>
                  </a:lnTo>
                  <a:lnTo>
                    <a:pt x="1374" y="1470"/>
                  </a:lnTo>
                  <a:lnTo>
                    <a:pt x="1392" y="1460"/>
                  </a:lnTo>
                  <a:lnTo>
                    <a:pt x="1390" y="1458"/>
                  </a:lnTo>
                  <a:lnTo>
                    <a:pt x="1394" y="1456"/>
                  </a:lnTo>
                  <a:lnTo>
                    <a:pt x="1402" y="1460"/>
                  </a:lnTo>
                  <a:lnTo>
                    <a:pt x="1412" y="1486"/>
                  </a:lnTo>
                  <a:lnTo>
                    <a:pt x="1490" y="1498"/>
                  </a:lnTo>
                  <a:lnTo>
                    <a:pt x="1494" y="1500"/>
                  </a:lnTo>
                  <a:lnTo>
                    <a:pt x="1502" y="1496"/>
                  </a:lnTo>
                  <a:lnTo>
                    <a:pt x="1538" y="1492"/>
                  </a:lnTo>
                  <a:lnTo>
                    <a:pt x="1548" y="1498"/>
                  </a:lnTo>
                  <a:lnTo>
                    <a:pt x="1552" y="1494"/>
                  </a:lnTo>
                  <a:lnTo>
                    <a:pt x="1554" y="1494"/>
                  </a:lnTo>
                  <a:lnTo>
                    <a:pt x="1582" y="1492"/>
                  </a:lnTo>
                  <a:lnTo>
                    <a:pt x="1586" y="1502"/>
                  </a:lnTo>
                  <a:lnTo>
                    <a:pt x="1594" y="1506"/>
                  </a:lnTo>
                  <a:lnTo>
                    <a:pt x="1600" y="1522"/>
                  </a:lnTo>
                  <a:lnTo>
                    <a:pt x="1610" y="1524"/>
                  </a:lnTo>
                  <a:lnTo>
                    <a:pt x="1628" y="1544"/>
                  </a:lnTo>
                  <a:lnTo>
                    <a:pt x="1644" y="1544"/>
                  </a:lnTo>
                  <a:lnTo>
                    <a:pt x="1652" y="1540"/>
                  </a:lnTo>
                  <a:lnTo>
                    <a:pt x="1652" y="1544"/>
                  </a:lnTo>
                  <a:lnTo>
                    <a:pt x="1646" y="1548"/>
                  </a:lnTo>
                  <a:lnTo>
                    <a:pt x="1626" y="1550"/>
                  </a:lnTo>
                  <a:lnTo>
                    <a:pt x="1628" y="1558"/>
                  </a:lnTo>
                  <a:lnTo>
                    <a:pt x="1656" y="1584"/>
                  </a:lnTo>
                  <a:lnTo>
                    <a:pt x="1672" y="1584"/>
                  </a:lnTo>
                  <a:lnTo>
                    <a:pt x="1686" y="1578"/>
                  </a:lnTo>
                  <a:lnTo>
                    <a:pt x="1692" y="1554"/>
                  </a:lnTo>
                  <a:lnTo>
                    <a:pt x="1696" y="1554"/>
                  </a:lnTo>
                  <a:lnTo>
                    <a:pt x="1692" y="1560"/>
                  </a:lnTo>
                  <a:lnTo>
                    <a:pt x="1698" y="1588"/>
                  </a:lnTo>
                  <a:lnTo>
                    <a:pt x="1694" y="1606"/>
                  </a:lnTo>
                  <a:lnTo>
                    <a:pt x="1698" y="1620"/>
                  </a:lnTo>
                  <a:lnTo>
                    <a:pt x="1700" y="1620"/>
                  </a:lnTo>
                  <a:lnTo>
                    <a:pt x="1698" y="1630"/>
                  </a:lnTo>
                  <a:lnTo>
                    <a:pt x="1708" y="1668"/>
                  </a:lnTo>
                  <a:lnTo>
                    <a:pt x="1714" y="1682"/>
                  </a:lnTo>
                  <a:lnTo>
                    <a:pt x="1718" y="1692"/>
                  </a:lnTo>
                  <a:lnTo>
                    <a:pt x="1720" y="1690"/>
                  </a:lnTo>
                  <a:lnTo>
                    <a:pt x="1722" y="1700"/>
                  </a:lnTo>
                  <a:lnTo>
                    <a:pt x="1736" y="1724"/>
                  </a:lnTo>
                  <a:lnTo>
                    <a:pt x="1742" y="1750"/>
                  </a:lnTo>
                  <a:lnTo>
                    <a:pt x="1754" y="1766"/>
                  </a:lnTo>
                  <a:lnTo>
                    <a:pt x="1772" y="1814"/>
                  </a:lnTo>
                  <a:lnTo>
                    <a:pt x="1786" y="1832"/>
                  </a:lnTo>
                  <a:lnTo>
                    <a:pt x="1794" y="1832"/>
                  </a:lnTo>
                  <a:lnTo>
                    <a:pt x="1802" y="1824"/>
                  </a:lnTo>
                  <a:lnTo>
                    <a:pt x="1804" y="1812"/>
                  </a:lnTo>
                  <a:lnTo>
                    <a:pt x="1820" y="1808"/>
                  </a:lnTo>
                  <a:lnTo>
                    <a:pt x="1820" y="1806"/>
                  </a:lnTo>
                  <a:lnTo>
                    <a:pt x="1820" y="1802"/>
                  </a:lnTo>
                  <a:lnTo>
                    <a:pt x="1826" y="1790"/>
                  </a:lnTo>
                  <a:lnTo>
                    <a:pt x="1836" y="1790"/>
                  </a:lnTo>
                  <a:lnTo>
                    <a:pt x="1836" y="1762"/>
                  </a:lnTo>
                  <a:lnTo>
                    <a:pt x="1844" y="1732"/>
                  </a:lnTo>
                  <a:lnTo>
                    <a:pt x="1840" y="1724"/>
                  </a:lnTo>
                  <a:lnTo>
                    <a:pt x="1840" y="1692"/>
                  </a:lnTo>
                  <a:lnTo>
                    <a:pt x="1844" y="1686"/>
                  </a:lnTo>
                  <a:lnTo>
                    <a:pt x="1854" y="1686"/>
                  </a:lnTo>
                  <a:lnTo>
                    <a:pt x="1862" y="1674"/>
                  </a:lnTo>
                  <a:lnTo>
                    <a:pt x="1878" y="1670"/>
                  </a:lnTo>
                  <a:lnTo>
                    <a:pt x="1882" y="1660"/>
                  </a:lnTo>
                  <a:lnTo>
                    <a:pt x="1916" y="1634"/>
                  </a:lnTo>
                  <a:lnTo>
                    <a:pt x="1932" y="1616"/>
                  </a:lnTo>
                  <a:lnTo>
                    <a:pt x="1956" y="1602"/>
                  </a:lnTo>
                  <a:lnTo>
                    <a:pt x="1970" y="1586"/>
                  </a:lnTo>
                  <a:lnTo>
                    <a:pt x="1970" y="1572"/>
                  </a:lnTo>
                  <a:lnTo>
                    <a:pt x="1988" y="1566"/>
                  </a:lnTo>
                  <a:lnTo>
                    <a:pt x="1988" y="1564"/>
                  </a:lnTo>
                  <a:lnTo>
                    <a:pt x="1990" y="1572"/>
                  </a:lnTo>
                  <a:lnTo>
                    <a:pt x="2000" y="1570"/>
                  </a:lnTo>
                  <a:lnTo>
                    <a:pt x="2000" y="1570"/>
                  </a:lnTo>
                  <a:lnTo>
                    <a:pt x="2002" y="1570"/>
                  </a:lnTo>
                  <a:lnTo>
                    <a:pt x="2002" y="1570"/>
                  </a:lnTo>
                  <a:lnTo>
                    <a:pt x="2006" y="1568"/>
                  </a:lnTo>
                  <a:lnTo>
                    <a:pt x="2008" y="1568"/>
                  </a:lnTo>
                  <a:lnTo>
                    <a:pt x="2008" y="1568"/>
                  </a:lnTo>
                  <a:lnTo>
                    <a:pt x="2016" y="1564"/>
                  </a:lnTo>
                  <a:lnTo>
                    <a:pt x="2018" y="1568"/>
                  </a:lnTo>
                  <a:lnTo>
                    <a:pt x="2024" y="1562"/>
                  </a:lnTo>
                  <a:lnTo>
                    <a:pt x="2030" y="1566"/>
                  </a:lnTo>
                  <a:lnTo>
                    <a:pt x="2038" y="1554"/>
                  </a:lnTo>
                  <a:lnTo>
                    <a:pt x="2038" y="1554"/>
                  </a:lnTo>
                  <a:lnTo>
                    <a:pt x="2042" y="1556"/>
                  </a:lnTo>
                  <a:lnTo>
                    <a:pt x="2044" y="1546"/>
                  </a:lnTo>
                  <a:lnTo>
                    <a:pt x="2044" y="1548"/>
                  </a:lnTo>
                  <a:lnTo>
                    <a:pt x="2054" y="1548"/>
                  </a:lnTo>
                  <a:lnTo>
                    <a:pt x="2058" y="1554"/>
                  </a:lnTo>
                  <a:lnTo>
                    <a:pt x="2066" y="1582"/>
                  </a:lnTo>
                  <a:lnTo>
                    <a:pt x="2066" y="1582"/>
                  </a:lnTo>
                  <a:lnTo>
                    <a:pt x="2080" y="1600"/>
                  </a:lnTo>
                  <a:lnTo>
                    <a:pt x="2092" y="1606"/>
                  </a:lnTo>
                  <a:lnTo>
                    <a:pt x="2092" y="1606"/>
                  </a:lnTo>
                  <a:lnTo>
                    <a:pt x="2090" y="1614"/>
                  </a:lnTo>
                  <a:lnTo>
                    <a:pt x="2098" y="1624"/>
                  </a:lnTo>
                  <a:lnTo>
                    <a:pt x="2100" y="1622"/>
                  </a:lnTo>
                  <a:lnTo>
                    <a:pt x="2104" y="1632"/>
                  </a:lnTo>
                  <a:lnTo>
                    <a:pt x="2108" y="1654"/>
                  </a:lnTo>
                  <a:lnTo>
                    <a:pt x="2102" y="1682"/>
                  </a:lnTo>
                  <a:lnTo>
                    <a:pt x="2108" y="1678"/>
                  </a:lnTo>
                  <a:lnTo>
                    <a:pt x="2108" y="1682"/>
                  </a:lnTo>
                  <a:lnTo>
                    <a:pt x="2126" y="1684"/>
                  </a:lnTo>
                  <a:lnTo>
                    <a:pt x="2154" y="1666"/>
                  </a:lnTo>
                  <a:lnTo>
                    <a:pt x="2154" y="1664"/>
                  </a:lnTo>
                  <a:lnTo>
                    <a:pt x="2168" y="1670"/>
                  </a:lnTo>
                  <a:lnTo>
                    <a:pt x="2170" y="1698"/>
                  </a:lnTo>
                  <a:lnTo>
                    <a:pt x="2180" y="1728"/>
                  </a:lnTo>
                  <a:lnTo>
                    <a:pt x="2182" y="1726"/>
                  </a:lnTo>
                  <a:lnTo>
                    <a:pt x="2186" y="1738"/>
                  </a:lnTo>
                  <a:lnTo>
                    <a:pt x="2186" y="1752"/>
                  </a:lnTo>
                  <a:lnTo>
                    <a:pt x="2182" y="1756"/>
                  </a:lnTo>
                  <a:lnTo>
                    <a:pt x="2184" y="1758"/>
                  </a:lnTo>
                  <a:lnTo>
                    <a:pt x="2176" y="1764"/>
                  </a:lnTo>
                  <a:lnTo>
                    <a:pt x="2188" y="1766"/>
                  </a:lnTo>
                  <a:lnTo>
                    <a:pt x="2184" y="1788"/>
                  </a:lnTo>
                  <a:lnTo>
                    <a:pt x="2188" y="1790"/>
                  </a:lnTo>
                  <a:lnTo>
                    <a:pt x="2180" y="1812"/>
                  </a:lnTo>
                  <a:lnTo>
                    <a:pt x="2180" y="1830"/>
                  </a:lnTo>
                  <a:lnTo>
                    <a:pt x="2190" y="1828"/>
                  </a:lnTo>
                  <a:lnTo>
                    <a:pt x="2216" y="1862"/>
                  </a:lnTo>
                  <a:lnTo>
                    <a:pt x="2224" y="1900"/>
                  </a:lnTo>
                  <a:lnTo>
                    <a:pt x="2238" y="1930"/>
                  </a:lnTo>
                  <a:lnTo>
                    <a:pt x="2278" y="1956"/>
                  </a:lnTo>
                  <a:lnTo>
                    <a:pt x="2282" y="1956"/>
                  </a:lnTo>
                  <a:lnTo>
                    <a:pt x="2278" y="1960"/>
                  </a:lnTo>
                  <a:lnTo>
                    <a:pt x="2292" y="1956"/>
                  </a:lnTo>
                  <a:lnTo>
                    <a:pt x="2294" y="1956"/>
                  </a:lnTo>
                  <a:lnTo>
                    <a:pt x="2302" y="1972"/>
                  </a:lnTo>
                  <a:lnTo>
                    <a:pt x="2304" y="1958"/>
                  </a:lnTo>
                  <a:lnTo>
                    <a:pt x="2296" y="1954"/>
                  </a:lnTo>
                  <a:lnTo>
                    <a:pt x="2296" y="1954"/>
                  </a:lnTo>
                  <a:lnTo>
                    <a:pt x="2296" y="1954"/>
                  </a:lnTo>
                  <a:lnTo>
                    <a:pt x="2298" y="1946"/>
                  </a:lnTo>
                  <a:lnTo>
                    <a:pt x="2282" y="1920"/>
                  </a:lnTo>
                  <a:lnTo>
                    <a:pt x="2282" y="1886"/>
                  </a:lnTo>
                  <a:lnTo>
                    <a:pt x="2274" y="1874"/>
                  </a:lnTo>
                  <a:lnTo>
                    <a:pt x="2260" y="1862"/>
                  </a:lnTo>
                  <a:lnTo>
                    <a:pt x="2258" y="1862"/>
                  </a:lnTo>
                  <a:lnTo>
                    <a:pt x="2246" y="1850"/>
                  </a:lnTo>
                  <a:lnTo>
                    <a:pt x="2232" y="1848"/>
                  </a:lnTo>
                  <a:lnTo>
                    <a:pt x="2228" y="1842"/>
                  </a:lnTo>
                  <a:lnTo>
                    <a:pt x="2214" y="1806"/>
                  </a:lnTo>
                  <a:lnTo>
                    <a:pt x="2204" y="1806"/>
                  </a:lnTo>
                  <a:lnTo>
                    <a:pt x="2202" y="1790"/>
                  </a:lnTo>
                  <a:lnTo>
                    <a:pt x="2214" y="1752"/>
                  </a:lnTo>
                  <a:lnTo>
                    <a:pt x="2216" y="1730"/>
                  </a:lnTo>
                  <a:lnTo>
                    <a:pt x="2218" y="1728"/>
                  </a:lnTo>
                  <a:lnTo>
                    <a:pt x="2228" y="1728"/>
                  </a:lnTo>
                  <a:lnTo>
                    <a:pt x="2230" y="1746"/>
                  </a:lnTo>
                  <a:lnTo>
                    <a:pt x="2248" y="1746"/>
                  </a:lnTo>
                  <a:lnTo>
                    <a:pt x="2262" y="1754"/>
                  </a:lnTo>
                  <a:lnTo>
                    <a:pt x="2266" y="1764"/>
                  </a:lnTo>
                  <a:lnTo>
                    <a:pt x="2272" y="1780"/>
                  </a:lnTo>
                  <a:lnTo>
                    <a:pt x="2280" y="1776"/>
                  </a:lnTo>
                  <a:lnTo>
                    <a:pt x="2280" y="1784"/>
                  </a:lnTo>
                  <a:lnTo>
                    <a:pt x="2298" y="1786"/>
                  </a:lnTo>
                  <a:lnTo>
                    <a:pt x="2306" y="1792"/>
                  </a:lnTo>
                  <a:lnTo>
                    <a:pt x="2302" y="1804"/>
                  </a:lnTo>
                  <a:lnTo>
                    <a:pt x="2304" y="1820"/>
                  </a:lnTo>
                  <a:lnTo>
                    <a:pt x="2310" y="1822"/>
                  </a:lnTo>
                  <a:lnTo>
                    <a:pt x="2331" y="1804"/>
                  </a:lnTo>
                  <a:lnTo>
                    <a:pt x="2331" y="1802"/>
                  </a:lnTo>
                  <a:lnTo>
                    <a:pt x="2337" y="1806"/>
                  </a:lnTo>
                  <a:lnTo>
                    <a:pt x="2337" y="1796"/>
                  </a:lnTo>
                  <a:lnTo>
                    <a:pt x="2343" y="1788"/>
                  </a:lnTo>
                  <a:lnTo>
                    <a:pt x="2351" y="1788"/>
                  </a:lnTo>
                  <a:lnTo>
                    <a:pt x="2365" y="1782"/>
                  </a:lnTo>
                  <a:lnTo>
                    <a:pt x="2385" y="1770"/>
                  </a:lnTo>
                  <a:lnTo>
                    <a:pt x="2387" y="1762"/>
                  </a:lnTo>
                  <a:lnTo>
                    <a:pt x="2387" y="1748"/>
                  </a:lnTo>
                  <a:lnTo>
                    <a:pt x="2391" y="1740"/>
                  </a:lnTo>
                  <a:lnTo>
                    <a:pt x="2381" y="1690"/>
                  </a:lnTo>
                  <a:lnTo>
                    <a:pt x="2373" y="1682"/>
                  </a:lnTo>
                  <a:lnTo>
                    <a:pt x="2369" y="1674"/>
                  </a:lnTo>
                  <a:lnTo>
                    <a:pt x="2359" y="1670"/>
                  </a:lnTo>
                  <a:lnTo>
                    <a:pt x="2347" y="1656"/>
                  </a:lnTo>
                  <a:lnTo>
                    <a:pt x="2335" y="1644"/>
                  </a:lnTo>
                  <a:lnTo>
                    <a:pt x="2333" y="1636"/>
                  </a:lnTo>
                  <a:lnTo>
                    <a:pt x="2323" y="1626"/>
                  </a:lnTo>
                  <a:lnTo>
                    <a:pt x="2321" y="1618"/>
                  </a:lnTo>
                  <a:lnTo>
                    <a:pt x="2327" y="1602"/>
                  </a:lnTo>
                  <a:lnTo>
                    <a:pt x="2339" y="1588"/>
                  </a:lnTo>
                  <a:lnTo>
                    <a:pt x="2353" y="1576"/>
                  </a:lnTo>
                  <a:lnTo>
                    <a:pt x="2363" y="1572"/>
                  </a:lnTo>
                  <a:lnTo>
                    <a:pt x="2363" y="1574"/>
                  </a:lnTo>
                  <a:lnTo>
                    <a:pt x="2363" y="1572"/>
                  </a:lnTo>
                  <a:lnTo>
                    <a:pt x="2365" y="1572"/>
                  </a:lnTo>
                  <a:lnTo>
                    <a:pt x="2367" y="1576"/>
                  </a:lnTo>
                  <a:lnTo>
                    <a:pt x="2371" y="1570"/>
                  </a:lnTo>
                  <a:lnTo>
                    <a:pt x="2373" y="1570"/>
                  </a:lnTo>
                  <a:lnTo>
                    <a:pt x="2371" y="1570"/>
                  </a:lnTo>
                  <a:lnTo>
                    <a:pt x="2373" y="1566"/>
                  </a:lnTo>
                  <a:lnTo>
                    <a:pt x="2385" y="1574"/>
                  </a:lnTo>
                  <a:lnTo>
                    <a:pt x="2391" y="1572"/>
                  </a:lnTo>
                  <a:lnTo>
                    <a:pt x="2391" y="1582"/>
                  </a:lnTo>
                  <a:lnTo>
                    <a:pt x="2401" y="1596"/>
                  </a:lnTo>
                  <a:lnTo>
                    <a:pt x="2391" y="1598"/>
                  </a:lnTo>
                  <a:lnTo>
                    <a:pt x="2373" y="1612"/>
                  </a:lnTo>
                  <a:lnTo>
                    <a:pt x="2377" y="1632"/>
                  </a:lnTo>
                  <a:lnTo>
                    <a:pt x="2397" y="1638"/>
                  </a:lnTo>
                  <a:lnTo>
                    <a:pt x="2411" y="1624"/>
                  </a:lnTo>
                  <a:lnTo>
                    <a:pt x="2423" y="1606"/>
                  </a:lnTo>
                  <a:lnTo>
                    <a:pt x="2419" y="1596"/>
                  </a:lnTo>
                  <a:lnTo>
                    <a:pt x="2409" y="1596"/>
                  </a:lnTo>
                  <a:lnTo>
                    <a:pt x="2405" y="1596"/>
                  </a:lnTo>
                  <a:lnTo>
                    <a:pt x="2413" y="1592"/>
                  </a:lnTo>
                  <a:lnTo>
                    <a:pt x="2407" y="1580"/>
                  </a:lnTo>
                  <a:lnTo>
                    <a:pt x="2411" y="1574"/>
                  </a:lnTo>
                  <a:lnTo>
                    <a:pt x="2457" y="1562"/>
                  </a:lnTo>
                  <a:lnTo>
                    <a:pt x="2461" y="1550"/>
                  </a:lnTo>
                  <a:lnTo>
                    <a:pt x="2469" y="1558"/>
                  </a:lnTo>
                  <a:lnTo>
                    <a:pt x="2469" y="1548"/>
                  </a:lnTo>
                  <a:lnTo>
                    <a:pt x="2475" y="1554"/>
                  </a:lnTo>
                  <a:lnTo>
                    <a:pt x="2485" y="1554"/>
                  </a:lnTo>
                  <a:lnTo>
                    <a:pt x="2485" y="1552"/>
                  </a:lnTo>
                  <a:lnTo>
                    <a:pt x="2485" y="1554"/>
                  </a:lnTo>
                  <a:lnTo>
                    <a:pt x="2489" y="1548"/>
                  </a:lnTo>
                  <a:lnTo>
                    <a:pt x="2489" y="1550"/>
                  </a:lnTo>
                  <a:lnTo>
                    <a:pt x="2497" y="1544"/>
                  </a:lnTo>
                  <a:lnTo>
                    <a:pt x="2503" y="1548"/>
                  </a:lnTo>
                  <a:lnTo>
                    <a:pt x="2523" y="1540"/>
                  </a:lnTo>
                  <a:lnTo>
                    <a:pt x="2533" y="1530"/>
                  </a:lnTo>
                  <a:lnTo>
                    <a:pt x="2541" y="1528"/>
                  </a:lnTo>
                  <a:lnTo>
                    <a:pt x="2541" y="1530"/>
                  </a:lnTo>
                  <a:lnTo>
                    <a:pt x="2555" y="1516"/>
                  </a:lnTo>
                  <a:lnTo>
                    <a:pt x="2555" y="1510"/>
                  </a:lnTo>
                  <a:lnTo>
                    <a:pt x="2563" y="1508"/>
                  </a:lnTo>
                  <a:lnTo>
                    <a:pt x="2575" y="1490"/>
                  </a:lnTo>
                  <a:lnTo>
                    <a:pt x="2579" y="1492"/>
                  </a:lnTo>
                  <a:lnTo>
                    <a:pt x="2585" y="1472"/>
                  </a:lnTo>
                  <a:lnTo>
                    <a:pt x="2585" y="1474"/>
                  </a:lnTo>
                  <a:lnTo>
                    <a:pt x="2611" y="1434"/>
                  </a:lnTo>
                  <a:lnTo>
                    <a:pt x="2615" y="1436"/>
                  </a:lnTo>
                  <a:lnTo>
                    <a:pt x="2621" y="1414"/>
                  </a:lnTo>
                  <a:lnTo>
                    <a:pt x="2621" y="1412"/>
                  </a:lnTo>
                  <a:lnTo>
                    <a:pt x="2625" y="1412"/>
                  </a:lnTo>
                  <a:lnTo>
                    <a:pt x="2625" y="1398"/>
                  </a:lnTo>
                  <a:lnTo>
                    <a:pt x="2631" y="1394"/>
                  </a:lnTo>
                  <a:lnTo>
                    <a:pt x="2611" y="1384"/>
                  </a:lnTo>
                  <a:lnTo>
                    <a:pt x="2609" y="1384"/>
                  </a:lnTo>
                  <a:lnTo>
                    <a:pt x="2629" y="1372"/>
                  </a:lnTo>
                  <a:lnTo>
                    <a:pt x="2613" y="1356"/>
                  </a:lnTo>
                  <a:lnTo>
                    <a:pt x="2609" y="1354"/>
                  </a:lnTo>
                  <a:lnTo>
                    <a:pt x="2633" y="1360"/>
                  </a:lnTo>
                  <a:lnTo>
                    <a:pt x="2627" y="1354"/>
                  </a:lnTo>
                  <a:lnTo>
                    <a:pt x="2609" y="1332"/>
                  </a:lnTo>
                  <a:lnTo>
                    <a:pt x="2595" y="1294"/>
                  </a:lnTo>
                  <a:lnTo>
                    <a:pt x="2577" y="1284"/>
                  </a:lnTo>
                  <a:lnTo>
                    <a:pt x="2585" y="1272"/>
                  </a:lnTo>
                  <a:lnTo>
                    <a:pt x="2595" y="1264"/>
                  </a:lnTo>
                  <a:lnTo>
                    <a:pt x="2595" y="1258"/>
                  </a:lnTo>
                  <a:lnTo>
                    <a:pt x="2603" y="1260"/>
                  </a:lnTo>
                  <a:lnTo>
                    <a:pt x="2609" y="1250"/>
                  </a:lnTo>
                  <a:lnTo>
                    <a:pt x="2609" y="1248"/>
                  </a:lnTo>
                  <a:lnTo>
                    <a:pt x="2621" y="1244"/>
                  </a:lnTo>
                  <a:lnTo>
                    <a:pt x="2627" y="1238"/>
                  </a:lnTo>
                  <a:lnTo>
                    <a:pt x="2629" y="1238"/>
                  </a:lnTo>
                  <a:lnTo>
                    <a:pt x="2633" y="1246"/>
                  </a:lnTo>
                  <a:lnTo>
                    <a:pt x="2643" y="1226"/>
                  </a:lnTo>
                  <a:lnTo>
                    <a:pt x="2639" y="1226"/>
                  </a:lnTo>
                  <a:lnTo>
                    <a:pt x="2621" y="1224"/>
                  </a:lnTo>
                  <a:lnTo>
                    <a:pt x="2605" y="1214"/>
                  </a:lnTo>
                  <a:lnTo>
                    <a:pt x="2581" y="1230"/>
                  </a:lnTo>
                  <a:lnTo>
                    <a:pt x="2573" y="1228"/>
                  </a:lnTo>
                  <a:lnTo>
                    <a:pt x="2569" y="1216"/>
                  </a:lnTo>
                  <a:lnTo>
                    <a:pt x="2555" y="1208"/>
                  </a:lnTo>
                  <a:lnTo>
                    <a:pt x="2547" y="1200"/>
                  </a:lnTo>
                  <a:lnTo>
                    <a:pt x="2547" y="1196"/>
                  </a:lnTo>
                  <a:lnTo>
                    <a:pt x="2553" y="1186"/>
                  </a:lnTo>
                  <a:lnTo>
                    <a:pt x="2561" y="1188"/>
                  </a:lnTo>
                  <a:lnTo>
                    <a:pt x="2575" y="1184"/>
                  </a:lnTo>
                  <a:lnTo>
                    <a:pt x="2581" y="1172"/>
                  </a:lnTo>
                  <a:lnTo>
                    <a:pt x="2599" y="1162"/>
                  </a:lnTo>
                  <a:lnTo>
                    <a:pt x="2613" y="1144"/>
                  </a:lnTo>
                  <a:lnTo>
                    <a:pt x="2623" y="1142"/>
                  </a:lnTo>
                  <a:lnTo>
                    <a:pt x="2629" y="1152"/>
                  </a:lnTo>
                  <a:lnTo>
                    <a:pt x="2611" y="1176"/>
                  </a:lnTo>
                  <a:lnTo>
                    <a:pt x="2619" y="1182"/>
                  </a:lnTo>
                  <a:lnTo>
                    <a:pt x="2617" y="1186"/>
                  </a:lnTo>
                  <a:lnTo>
                    <a:pt x="2605" y="1194"/>
                  </a:lnTo>
                  <a:lnTo>
                    <a:pt x="2615" y="1198"/>
                  </a:lnTo>
                  <a:lnTo>
                    <a:pt x="2653" y="1172"/>
                  </a:lnTo>
                  <a:lnTo>
                    <a:pt x="2671" y="1168"/>
                  </a:lnTo>
                  <a:lnTo>
                    <a:pt x="2675" y="1176"/>
                  </a:lnTo>
                  <a:lnTo>
                    <a:pt x="2689" y="1178"/>
                  </a:lnTo>
                  <a:lnTo>
                    <a:pt x="2685" y="1194"/>
                  </a:lnTo>
                  <a:lnTo>
                    <a:pt x="2685" y="1196"/>
                  </a:lnTo>
                  <a:lnTo>
                    <a:pt x="2681" y="1198"/>
                  </a:lnTo>
                  <a:lnTo>
                    <a:pt x="2675" y="1214"/>
                  </a:lnTo>
                  <a:lnTo>
                    <a:pt x="2683" y="1212"/>
                  </a:lnTo>
                  <a:lnTo>
                    <a:pt x="2683" y="1214"/>
                  </a:lnTo>
                  <a:lnTo>
                    <a:pt x="2687" y="1222"/>
                  </a:lnTo>
                  <a:lnTo>
                    <a:pt x="2697" y="1220"/>
                  </a:lnTo>
                  <a:lnTo>
                    <a:pt x="2697" y="1216"/>
                  </a:lnTo>
                  <a:lnTo>
                    <a:pt x="2711" y="1220"/>
                  </a:lnTo>
                  <a:lnTo>
                    <a:pt x="2715" y="1234"/>
                  </a:lnTo>
                  <a:lnTo>
                    <a:pt x="2701" y="1240"/>
                  </a:lnTo>
                  <a:lnTo>
                    <a:pt x="2707" y="1252"/>
                  </a:lnTo>
                  <a:lnTo>
                    <a:pt x="2709" y="1248"/>
                  </a:lnTo>
                  <a:lnTo>
                    <a:pt x="2713" y="1262"/>
                  </a:lnTo>
                  <a:lnTo>
                    <a:pt x="2705" y="1286"/>
                  </a:lnTo>
                  <a:lnTo>
                    <a:pt x="2705" y="1286"/>
                  </a:lnTo>
                  <a:lnTo>
                    <a:pt x="2703" y="1298"/>
                  </a:lnTo>
                  <a:lnTo>
                    <a:pt x="2719" y="1296"/>
                  </a:lnTo>
                  <a:lnTo>
                    <a:pt x="2723" y="1294"/>
                  </a:lnTo>
                  <a:lnTo>
                    <a:pt x="2727" y="1298"/>
                  </a:lnTo>
                  <a:lnTo>
                    <a:pt x="2729" y="1292"/>
                  </a:lnTo>
                  <a:lnTo>
                    <a:pt x="2731" y="1294"/>
                  </a:lnTo>
                  <a:lnTo>
                    <a:pt x="2739" y="1284"/>
                  </a:lnTo>
                  <a:lnTo>
                    <a:pt x="2747" y="1288"/>
                  </a:lnTo>
                  <a:lnTo>
                    <a:pt x="2751" y="1280"/>
                  </a:lnTo>
                  <a:lnTo>
                    <a:pt x="2757" y="1282"/>
                  </a:lnTo>
                  <a:lnTo>
                    <a:pt x="2765" y="1276"/>
                  </a:lnTo>
                  <a:lnTo>
                    <a:pt x="2771" y="1258"/>
                  </a:lnTo>
                  <a:lnTo>
                    <a:pt x="2765" y="1222"/>
                  </a:lnTo>
                  <a:lnTo>
                    <a:pt x="2751" y="1200"/>
                  </a:lnTo>
                  <a:lnTo>
                    <a:pt x="2751" y="1200"/>
                  </a:lnTo>
                  <a:lnTo>
                    <a:pt x="2749" y="1198"/>
                  </a:lnTo>
                  <a:lnTo>
                    <a:pt x="2749" y="1196"/>
                  </a:lnTo>
                  <a:lnTo>
                    <a:pt x="2747" y="1196"/>
                  </a:lnTo>
                  <a:lnTo>
                    <a:pt x="2733" y="1182"/>
                  </a:lnTo>
                  <a:lnTo>
                    <a:pt x="2733" y="1170"/>
                  </a:lnTo>
                  <a:lnTo>
                    <a:pt x="2749" y="1164"/>
                  </a:lnTo>
                  <a:lnTo>
                    <a:pt x="2775" y="1142"/>
                  </a:lnTo>
                  <a:lnTo>
                    <a:pt x="2775" y="1124"/>
                  </a:lnTo>
                  <a:lnTo>
                    <a:pt x="2791" y="1106"/>
                  </a:lnTo>
                  <a:lnTo>
                    <a:pt x="2795" y="1104"/>
                  </a:lnTo>
                  <a:lnTo>
                    <a:pt x="2795" y="1100"/>
                  </a:lnTo>
                  <a:lnTo>
                    <a:pt x="2803" y="1100"/>
                  </a:lnTo>
                  <a:lnTo>
                    <a:pt x="2813" y="1082"/>
                  </a:lnTo>
                  <a:lnTo>
                    <a:pt x="2815" y="1090"/>
                  </a:lnTo>
                  <a:lnTo>
                    <a:pt x="2819" y="1086"/>
                  </a:lnTo>
                  <a:lnTo>
                    <a:pt x="2819" y="1094"/>
                  </a:lnTo>
                  <a:lnTo>
                    <a:pt x="2839" y="1098"/>
                  </a:lnTo>
                  <a:lnTo>
                    <a:pt x="2855" y="1094"/>
                  </a:lnTo>
                  <a:lnTo>
                    <a:pt x="2875" y="1078"/>
                  </a:lnTo>
                  <a:lnTo>
                    <a:pt x="2931" y="1006"/>
                  </a:lnTo>
                  <a:lnTo>
                    <a:pt x="2941" y="986"/>
                  </a:lnTo>
                  <a:lnTo>
                    <a:pt x="2957" y="962"/>
                  </a:lnTo>
                  <a:lnTo>
                    <a:pt x="2973" y="942"/>
                  </a:lnTo>
                  <a:lnTo>
                    <a:pt x="2981" y="896"/>
                  </a:lnTo>
                  <a:lnTo>
                    <a:pt x="2977" y="876"/>
                  </a:lnTo>
                  <a:lnTo>
                    <a:pt x="2983" y="856"/>
                  </a:lnTo>
                  <a:lnTo>
                    <a:pt x="2995" y="832"/>
                  </a:lnTo>
                  <a:lnTo>
                    <a:pt x="2995" y="846"/>
                  </a:lnTo>
                  <a:lnTo>
                    <a:pt x="3005" y="862"/>
                  </a:lnTo>
                  <a:lnTo>
                    <a:pt x="3003" y="876"/>
                  </a:lnTo>
                  <a:lnTo>
                    <a:pt x="3005" y="898"/>
                  </a:lnTo>
                  <a:lnTo>
                    <a:pt x="2999" y="934"/>
                  </a:lnTo>
                  <a:lnTo>
                    <a:pt x="2999" y="934"/>
                  </a:lnTo>
                  <a:lnTo>
                    <a:pt x="3005" y="954"/>
                  </a:lnTo>
                  <a:lnTo>
                    <a:pt x="2999" y="990"/>
                  </a:lnTo>
                  <a:lnTo>
                    <a:pt x="3001" y="1010"/>
                  </a:lnTo>
                  <a:lnTo>
                    <a:pt x="3009" y="1012"/>
                  </a:lnTo>
                  <a:lnTo>
                    <a:pt x="3017" y="994"/>
                  </a:lnTo>
                  <a:lnTo>
                    <a:pt x="3027" y="996"/>
                  </a:lnTo>
                  <a:lnTo>
                    <a:pt x="3031" y="1018"/>
                  </a:lnTo>
                  <a:lnTo>
                    <a:pt x="3037" y="1004"/>
                  </a:lnTo>
                  <a:lnTo>
                    <a:pt x="3035" y="986"/>
                  </a:lnTo>
                  <a:lnTo>
                    <a:pt x="3027" y="982"/>
                  </a:lnTo>
                  <a:lnTo>
                    <a:pt x="3019" y="964"/>
                  </a:lnTo>
                  <a:lnTo>
                    <a:pt x="3027" y="922"/>
                  </a:lnTo>
                  <a:lnTo>
                    <a:pt x="3037" y="920"/>
                  </a:lnTo>
                  <a:lnTo>
                    <a:pt x="3053" y="934"/>
                  </a:lnTo>
                  <a:lnTo>
                    <a:pt x="3057" y="932"/>
                  </a:lnTo>
                  <a:lnTo>
                    <a:pt x="3049" y="914"/>
                  </a:lnTo>
                  <a:lnTo>
                    <a:pt x="3029" y="850"/>
                  </a:lnTo>
                  <a:lnTo>
                    <a:pt x="3027" y="828"/>
                  </a:lnTo>
                  <a:lnTo>
                    <a:pt x="3031" y="812"/>
                  </a:lnTo>
                  <a:lnTo>
                    <a:pt x="3023" y="770"/>
                  </a:lnTo>
                  <a:lnTo>
                    <a:pt x="3017" y="762"/>
                  </a:lnTo>
                  <a:lnTo>
                    <a:pt x="3007" y="764"/>
                  </a:lnTo>
                  <a:lnTo>
                    <a:pt x="3015" y="784"/>
                  </a:lnTo>
                  <a:lnTo>
                    <a:pt x="3011" y="790"/>
                  </a:lnTo>
                  <a:lnTo>
                    <a:pt x="2999" y="788"/>
                  </a:lnTo>
                  <a:lnTo>
                    <a:pt x="2995" y="828"/>
                  </a:lnTo>
                  <a:lnTo>
                    <a:pt x="2995" y="830"/>
                  </a:lnTo>
                  <a:lnTo>
                    <a:pt x="2989" y="824"/>
                  </a:lnTo>
                  <a:lnTo>
                    <a:pt x="2991" y="818"/>
                  </a:lnTo>
                  <a:lnTo>
                    <a:pt x="2989" y="810"/>
                  </a:lnTo>
                  <a:lnTo>
                    <a:pt x="2995" y="796"/>
                  </a:lnTo>
                  <a:lnTo>
                    <a:pt x="2975" y="782"/>
                  </a:lnTo>
                  <a:lnTo>
                    <a:pt x="2963" y="764"/>
                  </a:lnTo>
                  <a:lnTo>
                    <a:pt x="2939" y="762"/>
                  </a:lnTo>
                  <a:lnTo>
                    <a:pt x="2939" y="776"/>
                  </a:lnTo>
                  <a:lnTo>
                    <a:pt x="2939" y="780"/>
                  </a:lnTo>
                  <a:lnTo>
                    <a:pt x="2937" y="782"/>
                  </a:lnTo>
                  <a:lnTo>
                    <a:pt x="2939" y="776"/>
                  </a:lnTo>
                  <a:lnTo>
                    <a:pt x="2933" y="780"/>
                  </a:lnTo>
                  <a:lnTo>
                    <a:pt x="2929" y="782"/>
                  </a:lnTo>
                  <a:lnTo>
                    <a:pt x="2921" y="786"/>
                  </a:lnTo>
                  <a:lnTo>
                    <a:pt x="2925" y="780"/>
                  </a:lnTo>
                  <a:lnTo>
                    <a:pt x="2919" y="772"/>
                  </a:lnTo>
                  <a:lnTo>
                    <a:pt x="2923" y="766"/>
                  </a:lnTo>
                  <a:lnTo>
                    <a:pt x="2921" y="762"/>
                  </a:lnTo>
                  <a:lnTo>
                    <a:pt x="2909" y="768"/>
                  </a:lnTo>
                  <a:lnTo>
                    <a:pt x="2909" y="776"/>
                  </a:lnTo>
                  <a:lnTo>
                    <a:pt x="2907" y="778"/>
                  </a:lnTo>
                  <a:lnTo>
                    <a:pt x="2907" y="754"/>
                  </a:lnTo>
                  <a:lnTo>
                    <a:pt x="2887" y="754"/>
                  </a:lnTo>
                  <a:lnTo>
                    <a:pt x="2879" y="750"/>
                  </a:lnTo>
                  <a:lnTo>
                    <a:pt x="2879" y="746"/>
                  </a:lnTo>
                  <a:lnTo>
                    <a:pt x="2925" y="706"/>
                  </a:lnTo>
                  <a:lnTo>
                    <a:pt x="2953" y="668"/>
                  </a:lnTo>
                  <a:lnTo>
                    <a:pt x="2975" y="650"/>
                  </a:lnTo>
                  <a:lnTo>
                    <a:pt x="2983" y="632"/>
                  </a:lnTo>
                  <a:lnTo>
                    <a:pt x="3009" y="604"/>
                  </a:lnTo>
                  <a:lnTo>
                    <a:pt x="3025" y="596"/>
                  </a:lnTo>
                  <a:lnTo>
                    <a:pt x="3067" y="592"/>
                  </a:lnTo>
                  <a:lnTo>
                    <a:pt x="3079" y="604"/>
                  </a:lnTo>
                  <a:lnTo>
                    <a:pt x="3087" y="592"/>
                  </a:lnTo>
                  <a:lnTo>
                    <a:pt x="3107" y="600"/>
                  </a:lnTo>
                  <a:lnTo>
                    <a:pt x="3121" y="594"/>
                  </a:lnTo>
                  <a:lnTo>
                    <a:pt x="3125" y="600"/>
                  </a:lnTo>
                  <a:lnTo>
                    <a:pt x="3135" y="598"/>
                  </a:lnTo>
                  <a:lnTo>
                    <a:pt x="3133" y="592"/>
                  </a:lnTo>
                  <a:lnTo>
                    <a:pt x="3139" y="590"/>
                  </a:lnTo>
                  <a:lnTo>
                    <a:pt x="3139" y="582"/>
                  </a:lnTo>
                  <a:lnTo>
                    <a:pt x="3139" y="582"/>
                  </a:lnTo>
                  <a:lnTo>
                    <a:pt x="3171" y="592"/>
                  </a:lnTo>
                  <a:lnTo>
                    <a:pt x="3179" y="586"/>
                  </a:lnTo>
                  <a:lnTo>
                    <a:pt x="3189" y="594"/>
                  </a:lnTo>
                  <a:lnTo>
                    <a:pt x="3171" y="600"/>
                  </a:lnTo>
                  <a:lnTo>
                    <a:pt x="3179" y="612"/>
                  </a:lnTo>
                  <a:lnTo>
                    <a:pt x="3201" y="606"/>
                  </a:lnTo>
                  <a:lnTo>
                    <a:pt x="3207" y="610"/>
                  </a:lnTo>
                  <a:lnTo>
                    <a:pt x="3223" y="600"/>
                  </a:lnTo>
                  <a:lnTo>
                    <a:pt x="3247" y="602"/>
                  </a:lnTo>
                  <a:lnTo>
                    <a:pt x="3253" y="600"/>
                  </a:lnTo>
                  <a:lnTo>
                    <a:pt x="3251" y="590"/>
                  </a:lnTo>
                  <a:lnTo>
                    <a:pt x="3235" y="586"/>
                  </a:lnTo>
                  <a:lnTo>
                    <a:pt x="3237" y="584"/>
                  </a:lnTo>
                  <a:lnTo>
                    <a:pt x="3235" y="578"/>
                  </a:lnTo>
                  <a:lnTo>
                    <a:pt x="3237" y="578"/>
                  </a:lnTo>
                  <a:lnTo>
                    <a:pt x="3245" y="558"/>
                  </a:lnTo>
                  <a:lnTo>
                    <a:pt x="3267" y="540"/>
                  </a:lnTo>
                  <a:lnTo>
                    <a:pt x="3290" y="506"/>
                  </a:lnTo>
                  <a:lnTo>
                    <a:pt x="3322" y="496"/>
                  </a:lnTo>
                  <a:lnTo>
                    <a:pt x="3338" y="506"/>
                  </a:lnTo>
                  <a:lnTo>
                    <a:pt x="3344" y="500"/>
                  </a:lnTo>
                  <a:lnTo>
                    <a:pt x="3342" y="506"/>
                  </a:lnTo>
                  <a:lnTo>
                    <a:pt x="3336" y="516"/>
                  </a:lnTo>
                  <a:lnTo>
                    <a:pt x="3338" y="524"/>
                  </a:lnTo>
                  <a:lnTo>
                    <a:pt x="3334" y="534"/>
                  </a:lnTo>
                  <a:lnTo>
                    <a:pt x="3344" y="532"/>
                  </a:lnTo>
                  <a:lnTo>
                    <a:pt x="3338" y="554"/>
                  </a:lnTo>
                  <a:lnTo>
                    <a:pt x="3386" y="508"/>
                  </a:lnTo>
                  <a:lnTo>
                    <a:pt x="3392" y="506"/>
                  </a:lnTo>
                  <a:lnTo>
                    <a:pt x="3398" y="514"/>
                  </a:lnTo>
                  <a:lnTo>
                    <a:pt x="3404" y="502"/>
                  </a:lnTo>
                  <a:lnTo>
                    <a:pt x="3400" y="498"/>
                  </a:lnTo>
                  <a:lnTo>
                    <a:pt x="3400" y="486"/>
                  </a:lnTo>
                  <a:lnTo>
                    <a:pt x="3410" y="470"/>
                  </a:lnTo>
                  <a:lnTo>
                    <a:pt x="3424" y="466"/>
                  </a:lnTo>
                  <a:lnTo>
                    <a:pt x="3432" y="470"/>
                  </a:lnTo>
                  <a:lnTo>
                    <a:pt x="3432" y="472"/>
                  </a:lnTo>
                  <a:lnTo>
                    <a:pt x="3416" y="480"/>
                  </a:lnTo>
                  <a:lnTo>
                    <a:pt x="3414" y="502"/>
                  </a:lnTo>
                  <a:lnTo>
                    <a:pt x="3410" y="508"/>
                  </a:lnTo>
                  <a:lnTo>
                    <a:pt x="3410" y="520"/>
                  </a:lnTo>
                  <a:lnTo>
                    <a:pt x="3404" y="526"/>
                  </a:lnTo>
                  <a:lnTo>
                    <a:pt x="3408" y="532"/>
                  </a:lnTo>
                  <a:lnTo>
                    <a:pt x="3374" y="548"/>
                  </a:lnTo>
                  <a:lnTo>
                    <a:pt x="3372" y="558"/>
                  </a:lnTo>
                  <a:lnTo>
                    <a:pt x="3348" y="584"/>
                  </a:lnTo>
                  <a:lnTo>
                    <a:pt x="3308" y="636"/>
                  </a:lnTo>
                  <a:lnTo>
                    <a:pt x="3292" y="646"/>
                  </a:lnTo>
                  <a:lnTo>
                    <a:pt x="3279" y="644"/>
                  </a:lnTo>
                  <a:lnTo>
                    <a:pt x="3283" y="658"/>
                  </a:lnTo>
                  <a:lnTo>
                    <a:pt x="3279" y="672"/>
                  </a:lnTo>
                  <a:lnTo>
                    <a:pt x="3263" y="684"/>
                  </a:lnTo>
                  <a:lnTo>
                    <a:pt x="3257" y="728"/>
                  </a:lnTo>
                  <a:lnTo>
                    <a:pt x="3257" y="756"/>
                  </a:lnTo>
                  <a:lnTo>
                    <a:pt x="3281" y="876"/>
                  </a:lnTo>
                  <a:lnTo>
                    <a:pt x="3310" y="842"/>
                  </a:lnTo>
                  <a:lnTo>
                    <a:pt x="3316" y="810"/>
                  </a:lnTo>
                  <a:lnTo>
                    <a:pt x="3334" y="802"/>
                  </a:lnTo>
                  <a:lnTo>
                    <a:pt x="3342" y="808"/>
                  </a:lnTo>
                  <a:lnTo>
                    <a:pt x="3342" y="776"/>
                  </a:lnTo>
                  <a:lnTo>
                    <a:pt x="3358" y="760"/>
                  </a:lnTo>
                  <a:lnTo>
                    <a:pt x="3370" y="762"/>
                  </a:lnTo>
                  <a:lnTo>
                    <a:pt x="3382" y="752"/>
                  </a:lnTo>
                  <a:lnTo>
                    <a:pt x="3374" y="726"/>
                  </a:lnTo>
                  <a:lnTo>
                    <a:pt x="3378" y="714"/>
                  </a:lnTo>
                  <a:lnTo>
                    <a:pt x="3388" y="704"/>
                  </a:lnTo>
                  <a:lnTo>
                    <a:pt x="3396" y="716"/>
                  </a:lnTo>
                  <a:lnTo>
                    <a:pt x="3404" y="702"/>
                  </a:lnTo>
                  <a:lnTo>
                    <a:pt x="3404" y="688"/>
                  </a:lnTo>
                  <a:lnTo>
                    <a:pt x="3394" y="684"/>
                  </a:lnTo>
                  <a:lnTo>
                    <a:pt x="3394" y="670"/>
                  </a:lnTo>
                  <a:lnTo>
                    <a:pt x="3404" y="646"/>
                  </a:lnTo>
                  <a:lnTo>
                    <a:pt x="3390" y="640"/>
                  </a:lnTo>
                  <a:lnTo>
                    <a:pt x="3382" y="646"/>
                  </a:lnTo>
                  <a:lnTo>
                    <a:pt x="3380" y="644"/>
                  </a:lnTo>
                  <a:lnTo>
                    <a:pt x="3382" y="634"/>
                  </a:lnTo>
                  <a:lnTo>
                    <a:pt x="3396" y="604"/>
                  </a:lnTo>
                  <a:lnTo>
                    <a:pt x="3402" y="604"/>
                  </a:lnTo>
                  <a:lnTo>
                    <a:pt x="3408" y="576"/>
                  </a:lnTo>
                  <a:lnTo>
                    <a:pt x="3414" y="572"/>
                  </a:lnTo>
                  <a:lnTo>
                    <a:pt x="3418" y="578"/>
                  </a:lnTo>
                  <a:lnTo>
                    <a:pt x="3426" y="570"/>
                  </a:lnTo>
                  <a:lnTo>
                    <a:pt x="3436" y="580"/>
                  </a:lnTo>
                  <a:lnTo>
                    <a:pt x="3442" y="562"/>
                  </a:lnTo>
                  <a:lnTo>
                    <a:pt x="3454" y="552"/>
                  </a:lnTo>
                  <a:lnTo>
                    <a:pt x="3456" y="552"/>
                  </a:lnTo>
                  <a:lnTo>
                    <a:pt x="3454" y="584"/>
                  </a:lnTo>
                  <a:lnTo>
                    <a:pt x="3474" y="554"/>
                  </a:lnTo>
                  <a:lnTo>
                    <a:pt x="3494" y="546"/>
                  </a:lnTo>
                  <a:lnTo>
                    <a:pt x="3514" y="550"/>
                  </a:lnTo>
                  <a:lnTo>
                    <a:pt x="3536" y="576"/>
                  </a:lnTo>
                  <a:lnTo>
                    <a:pt x="3540" y="552"/>
                  </a:lnTo>
                  <a:lnTo>
                    <a:pt x="3570" y="534"/>
                  </a:lnTo>
                  <a:lnTo>
                    <a:pt x="3570" y="530"/>
                  </a:lnTo>
                  <a:lnTo>
                    <a:pt x="3576" y="532"/>
                  </a:lnTo>
                  <a:lnTo>
                    <a:pt x="3576" y="524"/>
                  </a:lnTo>
                  <a:lnTo>
                    <a:pt x="3590" y="516"/>
                  </a:lnTo>
                  <a:lnTo>
                    <a:pt x="3594" y="504"/>
                  </a:lnTo>
                  <a:lnTo>
                    <a:pt x="3602" y="506"/>
                  </a:lnTo>
                  <a:lnTo>
                    <a:pt x="3624" y="494"/>
                  </a:lnTo>
                  <a:lnTo>
                    <a:pt x="3626" y="486"/>
                  </a:lnTo>
                  <a:lnTo>
                    <a:pt x="3666" y="470"/>
                  </a:lnTo>
                  <a:lnTo>
                    <a:pt x="3666" y="468"/>
                  </a:lnTo>
                  <a:lnTo>
                    <a:pt x="3668" y="470"/>
                  </a:lnTo>
                  <a:lnTo>
                    <a:pt x="3672" y="466"/>
                  </a:lnTo>
                  <a:lnTo>
                    <a:pt x="3692" y="476"/>
                  </a:lnTo>
                  <a:lnTo>
                    <a:pt x="3692" y="406"/>
                  </a:lnTo>
                  <a:lnTo>
                    <a:pt x="3690" y="406"/>
                  </a:lnTo>
                  <a:lnTo>
                    <a:pt x="3692" y="404"/>
                  </a:lnTo>
                  <a:lnTo>
                    <a:pt x="3684" y="386"/>
                  </a:lnTo>
                  <a:lnTo>
                    <a:pt x="3680" y="394"/>
                  </a:lnTo>
                  <a:lnTo>
                    <a:pt x="3672" y="388"/>
                  </a:lnTo>
                  <a:lnTo>
                    <a:pt x="3670" y="378"/>
                  </a:lnTo>
                  <a:lnTo>
                    <a:pt x="3682" y="378"/>
                  </a:lnTo>
                  <a:lnTo>
                    <a:pt x="3688" y="386"/>
                  </a:lnTo>
                  <a:close/>
                  <a:moveTo>
                    <a:pt x="823" y="66"/>
                  </a:moveTo>
                  <a:lnTo>
                    <a:pt x="809" y="70"/>
                  </a:lnTo>
                  <a:lnTo>
                    <a:pt x="805" y="62"/>
                  </a:lnTo>
                  <a:lnTo>
                    <a:pt x="823" y="66"/>
                  </a:lnTo>
                  <a:close/>
                  <a:moveTo>
                    <a:pt x="441" y="568"/>
                  </a:moveTo>
                  <a:lnTo>
                    <a:pt x="453" y="548"/>
                  </a:lnTo>
                  <a:lnTo>
                    <a:pt x="455" y="548"/>
                  </a:lnTo>
                  <a:lnTo>
                    <a:pt x="441" y="568"/>
                  </a:lnTo>
                  <a:close/>
                  <a:moveTo>
                    <a:pt x="993" y="1004"/>
                  </a:moveTo>
                  <a:lnTo>
                    <a:pt x="995" y="1000"/>
                  </a:lnTo>
                  <a:lnTo>
                    <a:pt x="999" y="1004"/>
                  </a:lnTo>
                  <a:lnTo>
                    <a:pt x="1009" y="994"/>
                  </a:lnTo>
                  <a:lnTo>
                    <a:pt x="1057" y="980"/>
                  </a:lnTo>
                  <a:lnTo>
                    <a:pt x="1069" y="976"/>
                  </a:lnTo>
                  <a:lnTo>
                    <a:pt x="1071" y="978"/>
                  </a:lnTo>
                  <a:lnTo>
                    <a:pt x="1055" y="982"/>
                  </a:lnTo>
                  <a:lnTo>
                    <a:pt x="1055" y="986"/>
                  </a:lnTo>
                  <a:lnTo>
                    <a:pt x="1045" y="986"/>
                  </a:lnTo>
                  <a:lnTo>
                    <a:pt x="1041" y="994"/>
                  </a:lnTo>
                  <a:lnTo>
                    <a:pt x="1053" y="1004"/>
                  </a:lnTo>
                  <a:lnTo>
                    <a:pt x="1047" y="1006"/>
                  </a:lnTo>
                  <a:lnTo>
                    <a:pt x="1037" y="1022"/>
                  </a:lnTo>
                  <a:lnTo>
                    <a:pt x="1027" y="1022"/>
                  </a:lnTo>
                  <a:lnTo>
                    <a:pt x="1025" y="1022"/>
                  </a:lnTo>
                  <a:lnTo>
                    <a:pt x="1027" y="1020"/>
                  </a:lnTo>
                  <a:lnTo>
                    <a:pt x="995" y="1024"/>
                  </a:lnTo>
                  <a:lnTo>
                    <a:pt x="993" y="1016"/>
                  </a:lnTo>
                  <a:lnTo>
                    <a:pt x="993" y="1004"/>
                  </a:lnTo>
                  <a:close/>
                  <a:moveTo>
                    <a:pt x="909" y="1008"/>
                  </a:moveTo>
                  <a:lnTo>
                    <a:pt x="915" y="996"/>
                  </a:lnTo>
                  <a:lnTo>
                    <a:pt x="933" y="990"/>
                  </a:lnTo>
                  <a:lnTo>
                    <a:pt x="935" y="992"/>
                  </a:lnTo>
                  <a:lnTo>
                    <a:pt x="929" y="992"/>
                  </a:lnTo>
                  <a:lnTo>
                    <a:pt x="929" y="998"/>
                  </a:lnTo>
                  <a:lnTo>
                    <a:pt x="933" y="1000"/>
                  </a:lnTo>
                  <a:lnTo>
                    <a:pt x="929" y="1004"/>
                  </a:lnTo>
                  <a:lnTo>
                    <a:pt x="967" y="1008"/>
                  </a:lnTo>
                  <a:lnTo>
                    <a:pt x="941" y="1024"/>
                  </a:lnTo>
                  <a:lnTo>
                    <a:pt x="961" y="1032"/>
                  </a:lnTo>
                  <a:lnTo>
                    <a:pt x="961" y="1048"/>
                  </a:lnTo>
                  <a:lnTo>
                    <a:pt x="973" y="1054"/>
                  </a:lnTo>
                  <a:lnTo>
                    <a:pt x="1003" y="1034"/>
                  </a:lnTo>
                  <a:lnTo>
                    <a:pt x="1021" y="1036"/>
                  </a:lnTo>
                  <a:lnTo>
                    <a:pt x="1023" y="1032"/>
                  </a:lnTo>
                  <a:lnTo>
                    <a:pt x="1037" y="1046"/>
                  </a:lnTo>
                  <a:lnTo>
                    <a:pt x="1041" y="1044"/>
                  </a:lnTo>
                  <a:lnTo>
                    <a:pt x="1061" y="1058"/>
                  </a:lnTo>
                  <a:lnTo>
                    <a:pt x="1077" y="1072"/>
                  </a:lnTo>
                  <a:lnTo>
                    <a:pt x="1077" y="1072"/>
                  </a:lnTo>
                  <a:lnTo>
                    <a:pt x="1081" y="1074"/>
                  </a:lnTo>
                  <a:lnTo>
                    <a:pt x="1083" y="1076"/>
                  </a:lnTo>
                  <a:lnTo>
                    <a:pt x="1083" y="1076"/>
                  </a:lnTo>
                  <a:lnTo>
                    <a:pt x="1091" y="1084"/>
                  </a:lnTo>
                  <a:lnTo>
                    <a:pt x="1109" y="1094"/>
                  </a:lnTo>
                  <a:lnTo>
                    <a:pt x="1115" y="1112"/>
                  </a:lnTo>
                  <a:lnTo>
                    <a:pt x="1115" y="1118"/>
                  </a:lnTo>
                  <a:lnTo>
                    <a:pt x="1113" y="1120"/>
                  </a:lnTo>
                  <a:lnTo>
                    <a:pt x="1093" y="1134"/>
                  </a:lnTo>
                  <a:lnTo>
                    <a:pt x="1073" y="1132"/>
                  </a:lnTo>
                  <a:lnTo>
                    <a:pt x="1049" y="1138"/>
                  </a:lnTo>
                  <a:lnTo>
                    <a:pt x="1021" y="1128"/>
                  </a:lnTo>
                  <a:lnTo>
                    <a:pt x="1015" y="1116"/>
                  </a:lnTo>
                  <a:lnTo>
                    <a:pt x="1005" y="1118"/>
                  </a:lnTo>
                  <a:lnTo>
                    <a:pt x="997" y="1108"/>
                  </a:lnTo>
                  <a:lnTo>
                    <a:pt x="961" y="1110"/>
                  </a:lnTo>
                  <a:lnTo>
                    <a:pt x="941" y="1118"/>
                  </a:lnTo>
                  <a:lnTo>
                    <a:pt x="919" y="1134"/>
                  </a:lnTo>
                  <a:lnTo>
                    <a:pt x="883" y="1128"/>
                  </a:lnTo>
                  <a:lnTo>
                    <a:pt x="883" y="1128"/>
                  </a:lnTo>
                  <a:lnTo>
                    <a:pt x="867" y="1122"/>
                  </a:lnTo>
                  <a:lnTo>
                    <a:pt x="865" y="1116"/>
                  </a:lnTo>
                  <a:lnTo>
                    <a:pt x="867" y="1116"/>
                  </a:lnTo>
                  <a:lnTo>
                    <a:pt x="865" y="1112"/>
                  </a:lnTo>
                  <a:lnTo>
                    <a:pt x="863" y="1112"/>
                  </a:lnTo>
                  <a:lnTo>
                    <a:pt x="863" y="1112"/>
                  </a:lnTo>
                  <a:lnTo>
                    <a:pt x="855" y="1100"/>
                  </a:lnTo>
                  <a:lnTo>
                    <a:pt x="861" y="1094"/>
                  </a:lnTo>
                  <a:lnTo>
                    <a:pt x="863" y="1084"/>
                  </a:lnTo>
                  <a:lnTo>
                    <a:pt x="873" y="1076"/>
                  </a:lnTo>
                  <a:lnTo>
                    <a:pt x="875" y="1068"/>
                  </a:lnTo>
                  <a:lnTo>
                    <a:pt x="877" y="1068"/>
                  </a:lnTo>
                  <a:lnTo>
                    <a:pt x="877" y="1066"/>
                  </a:lnTo>
                  <a:lnTo>
                    <a:pt x="877" y="1064"/>
                  </a:lnTo>
                  <a:lnTo>
                    <a:pt x="877" y="1064"/>
                  </a:lnTo>
                  <a:lnTo>
                    <a:pt x="879" y="1052"/>
                  </a:lnTo>
                  <a:lnTo>
                    <a:pt x="891" y="1040"/>
                  </a:lnTo>
                  <a:lnTo>
                    <a:pt x="893" y="1022"/>
                  </a:lnTo>
                  <a:lnTo>
                    <a:pt x="893" y="1022"/>
                  </a:lnTo>
                  <a:lnTo>
                    <a:pt x="893" y="1022"/>
                  </a:lnTo>
                  <a:lnTo>
                    <a:pt x="909" y="1008"/>
                  </a:lnTo>
                  <a:lnTo>
                    <a:pt x="907" y="1006"/>
                  </a:lnTo>
                  <a:lnTo>
                    <a:pt x="909" y="1008"/>
                  </a:lnTo>
                  <a:close/>
                  <a:moveTo>
                    <a:pt x="875" y="1148"/>
                  </a:moveTo>
                  <a:lnTo>
                    <a:pt x="853" y="1146"/>
                  </a:lnTo>
                  <a:lnTo>
                    <a:pt x="853" y="1152"/>
                  </a:lnTo>
                  <a:lnTo>
                    <a:pt x="839" y="1152"/>
                  </a:lnTo>
                  <a:lnTo>
                    <a:pt x="855" y="1140"/>
                  </a:lnTo>
                  <a:lnTo>
                    <a:pt x="879" y="1138"/>
                  </a:lnTo>
                  <a:lnTo>
                    <a:pt x="879" y="1138"/>
                  </a:lnTo>
                  <a:lnTo>
                    <a:pt x="883" y="1144"/>
                  </a:lnTo>
                  <a:lnTo>
                    <a:pt x="881" y="1144"/>
                  </a:lnTo>
                  <a:lnTo>
                    <a:pt x="873" y="1146"/>
                  </a:lnTo>
                  <a:lnTo>
                    <a:pt x="875" y="1148"/>
                  </a:lnTo>
                  <a:close/>
                  <a:moveTo>
                    <a:pt x="869" y="74"/>
                  </a:moveTo>
                  <a:lnTo>
                    <a:pt x="869" y="74"/>
                  </a:lnTo>
                  <a:lnTo>
                    <a:pt x="869" y="78"/>
                  </a:lnTo>
                  <a:lnTo>
                    <a:pt x="863" y="80"/>
                  </a:lnTo>
                  <a:lnTo>
                    <a:pt x="865" y="78"/>
                  </a:lnTo>
                  <a:lnTo>
                    <a:pt x="863" y="76"/>
                  </a:lnTo>
                  <a:lnTo>
                    <a:pt x="869" y="74"/>
                  </a:lnTo>
                  <a:close/>
                  <a:moveTo>
                    <a:pt x="769" y="102"/>
                  </a:moveTo>
                  <a:lnTo>
                    <a:pt x="773" y="100"/>
                  </a:lnTo>
                  <a:lnTo>
                    <a:pt x="769" y="104"/>
                  </a:lnTo>
                  <a:lnTo>
                    <a:pt x="769" y="112"/>
                  </a:lnTo>
                  <a:lnTo>
                    <a:pt x="767" y="110"/>
                  </a:lnTo>
                  <a:lnTo>
                    <a:pt x="769" y="102"/>
                  </a:lnTo>
                  <a:lnTo>
                    <a:pt x="769" y="102"/>
                  </a:lnTo>
                  <a:close/>
                  <a:moveTo>
                    <a:pt x="707" y="114"/>
                  </a:moveTo>
                  <a:lnTo>
                    <a:pt x="705" y="114"/>
                  </a:lnTo>
                  <a:lnTo>
                    <a:pt x="717" y="114"/>
                  </a:lnTo>
                  <a:lnTo>
                    <a:pt x="705" y="128"/>
                  </a:lnTo>
                  <a:lnTo>
                    <a:pt x="705" y="126"/>
                  </a:lnTo>
                  <a:lnTo>
                    <a:pt x="699" y="128"/>
                  </a:lnTo>
                  <a:lnTo>
                    <a:pt x="707" y="114"/>
                  </a:lnTo>
                  <a:close/>
                  <a:moveTo>
                    <a:pt x="685" y="138"/>
                  </a:moveTo>
                  <a:lnTo>
                    <a:pt x="693" y="132"/>
                  </a:lnTo>
                  <a:lnTo>
                    <a:pt x="691" y="142"/>
                  </a:lnTo>
                  <a:lnTo>
                    <a:pt x="687" y="138"/>
                  </a:lnTo>
                  <a:lnTo>
                    <a:pt x="685" y="138"/>
                  </a:lnTo>
                  <a:close/>
                  <a:moveTo>
                    <a:pt x="651" y="584"/>
                  </a:moveTo>
                  <a:lnTo>
                    <a:pt x="663" y="590"/>
                  </a:lnTo>
                  <a:lnTo>
                    <a:pt x="657" y="590"/>
                  </a:lnTo>
                  <a:lnTo>
                    <a:pt x="647" y="586"/>
                  </a:lnTo>
                  <a:lnTo>
                    <a:pt x="651" y="584"/>
                  </a:lnTo>
                  <a:close/>
                  <a:moveTo>
                    <a:pt x="573" y="722"/>
                  </a:moveTo>
                  <a:lnTo>
                    <a:pt x="569" y="728"/>
                  </a:lnTo>
                  <a:lnTo>
                    <a:pt x="569" y="726"/>
                  </a:lnTo>
                  <a:lnTo>
                    <a:pt x="573" y="722"/>
                  </a:lnTo>
                  <a:close/>
                  <a:moveTo>
                    <a:pt x="517" y="728"/>
                  </a:moveTo>
                  <a:lnTo>
                    <a:pt x="523" y="742"/>
                  </a:lnTo>
                  <a:lnTo>
                    <a:pt x="535" y="740"/>
                  </a:lnTo>
                  <a:lnTo>
                    <a:pt x="531" y="744"/>
                  </a:lnTo>
                  <a:lnTo>
                    <a:pt x="537" y="760"/>
                  </a:lnTo>
                  <a:lnTo>
                    <a:pt x="539" y="746"/>
                  </a:lnTo>
                  <a:lnTo>
                    <a:pt x="539" y="752"/>
                  </a:lnTo>
                  <a:lnTo>
                    <a:pt x="557" y="754"/>
                  </a:lnTo>
                  <a:lnTo>
                    <a:pt x="557" y="756"/>
                  </a:lnTo>
                  <a:lnTo>
                    <a:pt x="563" y="756"/>
                  </a:lnTo>
                  <a:lnTo>
                    <a:pt x="565" y="744"/>
                  </a:lnTo>
                  <a:lnTo>
                    <a:pt x="565" y="744"/>
                  </a:lnTo>
                  <a:lnTo>
                    <a:pt x="565" y="736"/>
                  </a:lnTo>
                  <a:lnTo>
                    <a:pt x="573" y="734"/>
                  </a:lnTo>
                  <a:lnTo>
                    <a:pt x="571" y="730"/>
                  </a:lnTo>
                  <a:lnTo>
                    <a:pt x="599" y="730"/>
                  </a:lnTo>
                  <a:lnTo>
                    <a:pt x="605" y="708"/>
                  </a:lnTo>
                  <a:lnTo>
                    <a:pt x="633" y="704"/>
                  </a:lnTo>
                  <a:lnTo>
                    <a:pt x="639" y="690"/>
                  </a:lnTo>
                  <a:lnTo>
                    <a:pt x="637" y="698"/>
                  </a:lnTo>
                  <a:lnTo>
                    <a:pt x="641" y="700"/>
                  </a:lnTo>
                  <a:lnTo>
                    <a:pt x="651" y="674"/>
                  </a:lnTo>
                  <a:lnTo>
                    <a:pt x="647" y="672"/>
                  </a:lnTo>
                  <a:lnTo>
                    <a:pt x="641" y="682"/>
                  </a:lnTo>
                  <a:lnTo>
                    <a:pt x="647" y="658"/>
                  </a:lnTo>
                  <a:lnTo>
                    <a:pt x="645" y="644"/>
                  </a:lnTo>
                  <a:lnTo>
                    <a:pt x="649" y="642"/>
                  </a:lnTo>
                  <a:lnTo>
                    <a:pt x="649" y="626"/>
                  </a:lnTo>
                  <a:lnTo>
                    <a:pt x="645" y="622"/>
                  </a:lnTo>
                  <a:lnTo>
                    <a:pt x="657" y="618"/>
                  </a:lnTo>
                  <a:lnTo>
                    <a:pt x="649" y="616"/>
                  </a:lnTo>
                  <a:lnTo>
                    <a:pt x="653" y="616"/>
                  </a:lnTo>
                  <a:lnTo>
                    <a:pt x="661" y="604"/>
                  </a:lnTo>
                  <a:lnTo>
                    <a:pt x="669" y="610"/>
                  </a:lnTo>
                  <a:lnTo>
                    <a:pt x="679" y="598"/>
                  </a:lnTo>
                  <a:lnTo>
                    <a:pt x="679" y="594"/>
                  </a:lnTo>
                  <a:lnTo>
                    <a:pt x="683" y="592"/>
                  </a:lnTo>
                  <a:lnTo>
                    <a:pt x="681" y="588"/>
                  </a:lnTo>
                  <a:lnTo>
                    <a:pt x="677" y="588"/>
                  </a:lnTo>
                  <a:lnTo>
                    <a:pt x="683" y="584"/>
                  </a:lnTo>
                  <a:lnTo>
                    <a:pt x="689" y="570"/>
                  </a:lnTo>
                  <a:lnTo>
                    <a:pt x="681" y="556"/>
                  </a:lnTo>
                  <a:lnTo>
                    <a:pt x="685" y="556"/>
                  </a:lnTo>
                  <a:lnTo>
                    <a:pt x="661" y="538"/>
                  </a:lnTo>
                  <a:lnTo>
                    <a:pt x="657" y="544"/>
                  </a:lnTo>
                  <a:lnTo>
                    <a:pt x="655" y="508"/>
                  </a:lnTo>
                  <a:lnTo>
                    <a:pt x="657" y="504"/>
                  </a:lnTo>
                  <a:lnTo>
                    <a:pt x="661" y="506"/>
                  </a:lnTo>
                  <a:lnTo>
                    <a:pt x="663" y="478"/>
                  </a:lnTo>
                  <a:lnTo>
                    <a:pt x="661" y="472"/>
                  </a:lnTo>
                  <a:lnTo>
                    <a:pt x="665" y="472"/>
                  </a:lnTo>
                  <a:lnTo>
                    <a:pt x="667" y="470"/>
                  </a:lnTo>
                  <a:lnTo>
                    <a:pt x="669" y="464"/>
                  </a:lnTo>
                  <a:lnTo>
                    <a:pt x="669" y="458"/>
                  </a:lnTo>
                  <a:lnTo>
                    <a:pt x="671" y="460"/>
                  </a:lnTo>
                  <a:lnTo>
                    <a:pt x="687" y="438"/>
                  </a:lnTo>
                  <a:lnTo>
                    <a:pt x="721" y="416"/>
                  </a:lnTo>
                  <a:lnTo>
                    <a:pt x="741" y="388"/>
                  </a:lnTo>
                  <a:lnTo>
                    <a:pt x="733" y="370"/>
                  </a:lnTo>
                  <a:lnTo>
                    <a:pt x="741" y="356"/>
                  </a:lnTo>
                  <a:lnTo>
                    <a:pt x="739" y="348"/>
                  </a:lnTo>
                  <a:lnTo>
                    <a:pt x="751" y="338"/>
                  </a:lnTo>
                  <a:lnTo>
                    <a:pt x="753" y="340"/>
                  </a:lnTo>
                  <a:lnTo>
                    <a:pt x="757" y="324"/>
                  </a:lnTo>
                  <a:lnTo>
                    <a:pt x="787" y="330"/>
                  </a:lnTo>
                  <a:lnTo>
                    <a:pt x="787" y="324"/>
                  </a:lnTo>
                  <a:lnTo>
                    <a:pt x="807" y="344"/>
                  </a:lnTo>
                  <a:lnTo>
                    <a:pt x="811" y="362"/>
                  </a:lnTo>
                  <a:lnTo>
                    <a:pt x="795" y="368"/>
                  </a:lnTo>
                  <a:lnTo>
                    <a:pt x="793" y="382"/>
                  </a:lnTo>
                  <a:lnTo>
                    <a:pt x="759" y="424"/>
                  </a:lnTo>
                  <a:lnTo>
                    <a:pt x="751" y="434"/>
                  </a:lnTo>
                  <a:lnTo>
                    <a:pt x="741" y="434"/>
                  </a:lnTo>
                  <a:lnTo>
                    <a:pt x="739" y="444"/>
                  </a:lnTo>
                  <a:lnTo>
                    <a:pt x="733" y="444"/>
                  </a:lnTo>
                  <a:lnTo>
                    <a:pt x="725" y="460"/>
                  </a:lnTo>
                  <a:lnTo>
                    <a:pt x="731" y="478"/>
                  </a:lnTo>
                  <a:lnTo>
                    <a:pt x="729" y="486"/>
                  </a:lnTo>
                  <a:lnTo>
                    <a:pt x="737" y="506"/>
                  </a:lnTo>
                  <a:lnTo>
                    <a:pt x="735" y="506"/>
                  </a:lnTo>
                  <a:lnTo>
                    <a:pt x="735" y="508"/>
                  </a:lnTo>
                  <a:lnTo>
                    <a:pt x="735" y="518"/>
                  </a:lnTo>
                  <a:lnTo>
                    <a:pt x="731" y="528"/>
                  </a:lnTo>
                  <a:lnTo>
                    <a:pt x="733" y="536"/>
                  </a:lnTo>
                  <a:lnTo>
                    <a:pt x="731" y="542"/>
                  </a:lnTo>
                  <a:lnTo>
                    <a:pt x="755" y="558"/>
                  </a:lnTo>
                  <a:lnTo>
                    <a:pt x="747" y="566"/>
                  </a:lnTo>
                  <a:lnTo>
                    <a:pt x="759" y="566"/>
                  </a:lnTo>
                  <a:lnTo>
                    <a:pt x="763" y="560"/>
                  </a:lnTo>
                  <a:lnTo>
                    <a:pt x="767" y="570"/>
                  </a:lnTo>
                  <a:lnTo>
                    <a:pt x="771" y="566"/>
                  </a:lnTo>
                  <a:lnTo>
                    <a:pt x="773" y="570"/>
                  </a:lnTo>
                  <a:lnTo>
                    <a:pt x="793" y="566"/>
                  </a:lnTo>
                  <a:lnTo>
                    <a:pt x="821" y="552"/>
                  </a:lnTo>
                  <a:lnTo>
                    <a:pt x="845" y="546"/>
                  </a:lnTo>
                  <a:lnTo>
                    <a:pt x="845" y="548"/>
                  </a:lnTo>
                  <a:lnTo>
                    <a:pt x="853" y="546"/>
                  </a:lnTo>
                  <a:lnTo>
                    <a:pt x="855" y="546"/>
                  </a:lnTo>
                  <a:lnTo>
                    <a:pt x="855" y="546"/>
                  </a:lnTo>
                  <a:lnTo>
                    <a:pt x="869" y="542"/>
                  </a:lnTo>
                  <a:lnTo>
                    <a:pt x="869" y="544"/>
                  </a:lnTo>
                  <a:lnTo>
                    <a:pt x="865" y="546"/>
                  </a:lnTo>
                  <a:lnTo>
                    <a:pt x="869" y="556"/>
                  </a:lnTo>
                  <a:lnTo>
                    <a:pt x="893" y="562"/>
                  </a:lnTo>
                  <a:lnTo>
                    <a:pt x="897" y="566"/>
                  </a:lnTo>
                  <a:lnTo>
                    <a:pt x="881" y="566"/>
                  </a:lnTo>
                  <a:lnTo>
                    <a:pt x="865" y="576"/>
                  </a:lnTo>
                  <a:lnTo>
                    <a:pt x="859" y="570"/>
                  </a:lnTo>
                  <a:lnTo>
                    <a:pt x="857" y="584"/>
                  </a:lnTo>
                  <a:lnTo>
                    <a:pt x="855" y="586"/>
                  </a:lnTo>
                  <a:lnTo>
                    <a:pt x="815" y="576"/>
                  </a:lnTo>
                  <a:lnTo>
                    <a:pt x="773" y="594"/>
                  </a:lnTo>
                  <a:lnTo>
                    <a:pt x="771" y="612"/>
                  </a:lnTo>
                  <a:lnTo>
                    <a:pt x="775" y="614"/>
                  </a:lnTo>
                  <a:lnTo>
                    <a:pt x="771" y="616"/>
                  </a:lnTo>
                  <a:lnTo>
                    <a:pt x="777" y="630"/>
                  </a:lnTo>
                  <a:lnTo>
                    <a:pt x="791" y="628"/>
                  </a:lnTo>
                  <a:lnTo>
                    <a:pt x="789" y="642"/>
                  </a:lnTo>
                  <a:lnTo>
                    <a:pt x="789" y="642"/>
                  </a:lnTo>
                  <a:lnTo>
                    <a:pt x="789" y="644"/>
                  </a:lnTo>
                  <a:lnTo>
                    <a:pt x="789" y="648"/>
                  </a:lnTo>
                  <a:lnTo>
                    <a:pt x="789" y="648"/>
                  </a:lnTo>
                  <a:lnTo>
                    <a:pt x="787" y="666"/>
                  </a:lnTo>
                  <a:lnTo>
                    <a:pt x="785" y="672"/>
                  </a:lnTo>
                  <a:lnTo>
                    <a:pt x="773" y="668"/>
                  </a:lnTo>
                  <a:lnTo>
                    <a:pt x="757" y="644"/>
                  </a:lnTo>
                  <a:lnTo>
                    <a:pt x="739" y="654"/>
                  </a:lnTo>
                  <a:lnTo>
                    <a:pt x="725" y="684"/>
                  </a:lnTo>
                  <a:lnTo>
                    <a:pt x="725" y="696"/>
                  </a:lnTo>
                  <a:lnTo>
                    <a:pt x="723" y="696"/>
                  </a:lnTo>
                  <a:lnTo>
                    <a:pt x="725" y="702"/>
                  </a:lnTo>
                  <a:lnTo>
                    <a:pt x="725" y="702"/>
                  </a:lnTo>
                  <a:lnTo>
                    <a:pt x="725" y="702"/>
                  </a:lnTo>
                  <a:lnTo>
                    <a:pt x="731" y="730"/>
                  </a:lnTo>
                  <a:lnTo>
                    <a:pt x="709" y="740"/>
                  </a:lnTo>
                  <a:lnTo>
                    <a:pt x="701" y="756"/>
                  </a:lnTo>
                  <a:lnTo>
                    <a:pt x="687" y="762"/>
                  </a:lnTo>
                  <a:lnTo>
                    <a:pt x="685" y="756"/>
                  </a:lnTo>
                  <a:lnTo>
                    <a:pt x="691" y="756"/>
                  </a:lnTo>
                  <a:lnTo>
                    <a:pt x="687" y="744"/>
                  </a:lnTo>
                  <a:lnTo>
                    <a:pt x="657" y="746"/>
                  </a:lnTo>
                  <a:lnTo>
                    <a:pt x="603" y="772"/>
                  </a:lnTo>
                  <a:lnTo>
                    <a:pt x="599" y="776"/>
                  </a:lnTo>
                  <a:lnTo>
                    <a:pt x="587" y="766"/>
                  </a:lnTo>
                  <a:lnTo>
                    <a:pt x="593" y="768"/>
                  </a:lnTo>
                  <a:lnTo>
                    <a:pt x="591" y="758"/>
                  </a:lnTo>
                  <a:lnTo>
                    <a:pt x="591" y="754"/>
                  </a:lnTo>
                  <a:lnTo>
                    <a:pt x="577" y="748"/>
                  </a:lnTo>
                  <a:lnTo>
                    <a:pt x="579" y="752"/>
                  </a:lnTo>
                  <a:lnTo>
                    <a:pt x="579" y="752"/>
                  </a:lnTo>
                  <a:lnTo>
                    <a:pt x="577" y="758"/>
                  </a:lnTo>
                  <a:lnTo>
                    <a:pt x="577" y="758"/>
                  </a:lnTo>
                  <a:lnTo>
                    <a:pt x="571" y="760"/>
                  </a:lnTo>
                  <a:lnTo>
                    <a:pt x="569" y="756"/>
                  </a:lnTo>
                  <a:lnTo>
                    <a:pt x="547" y="772"/>
                  </a:lnTo>
                  <a:lnTo>
                    <a:pt x="539" y="772"/>
                  </a:lnTo>
                  <a:lnTo>
                    <a:pt x="545" y="760"/>
                  </a:lnTo>
                  <a:lnTo>
                    <a:pt x="523" y="758"/>
                  </a:lnTo>
                  <a:lnTo>
                    <a:pt x="521" y="756"/>
                  </a:lnTo>
                  <a:lnTo>
                    <a:pt x="521" y="746"/>
                  </a:lnTo>
                  <a:lnTo>
                    <a:pt x="517" y="744"/>
                  </a:lnTo>
                  <a:lnTo>
                    <a:pt x="515" y="738"/>
                  </a:lnTo>
                  <a:lnTo>
                    <a:pt x="517" y="728"/>
                  </a:lnTo>
                  <a:close/>
                  <a:moveTo>
                    <a:pt x="835" y="1176"/>
                  </a:moveTo>
                  <a:lnTo>
                    <a:pt x="835" y="1182"/>
                  </a:lnTo>
                  <a:lnTo>
                    <a:pt x="831" y="1176"/>
                  </a:lnTo>
                  <a:lnTo>
                    <a:pt x="835" y="1176"/>
                  </a:lnTo>
                  <a:close/>
                  <a:moveTo>
                    <a:pt x="797" y="1140"/>
                  </a:moveTo>
                  <a:lnTo>
                    <a:pt x="791" y="1142"/>
                  </a:lnTo>
                  <a:lnTo>
                    <a:pt x="795" y="1140"/>
                  </a:lnTo>
                  <a:lnTo>
                    <a:pt x="797" y="1140"/>
                  </a:lnTo>
                  <a:close/>
                  <a:moveTo>
                    <a:pt x="765" y="1206"/>
                  </a:moveTo>
                  <a:lnTo>
                    <a:pt x="765" y="1206"/>
                  </a:lnTo>
                  <a:lnTo>
                    <a:pt x="755" y="1202"/>
                  </a:lnTo>
                  <a:lnTo>
                    <a:pt x="759" y="1202"/>
                  </a:lnTo>
                  <a:lnTo>
                    <a:pt x="765" y="1206"/>
                  </a:lnTo>
                  <a:close/>
                  <a:moveTo>
                    <a:pt x="765" y="1188"/>
                  </a:moveTo>
                  <a:lnTo>
                    <a:pt x="765" y="1188"/>
                  </a:lnTo>
                  <a:lnTo>
                    <a:pt x="765" y="1190"/>
                  </a:lnTo>
                  <a:lnTo>
                    <a:pt x="765" y="1188"/>
                  </a:lnTo>
                  <a:close/>
                  <a:moveTo>
                    <a:pt x="731" y="732"/>
                  </a:moveTo>
                  <a:lnTo>
                    <a:pt x="729" y="740"/>
                  </a:lnTo>
                  <a:lnTo>
                    <a:pt x="725" y="738"/>
                  </a:lnTo>
                  <a:lnTo>
                    <a:pt x="731" y="730"/>
                  </a:lnTo>
                  <a:lnTo>
                    <a:pt x="731" y="732"/>
                  </a:lnTo>
                  <a:lnTo>
                    <a:pt x="731" y="732"/>
                  </a:lnTo>
                  <a:close/>
                  <a:moveTo>
                    <a:pt x="435" y="800"/>
                  </a:moveTo>
                  <a:lnTo>
                    <a:pt x="433" y="810"/>
                  </a:lnTo>
                  <a:lnTo>
                    <a:pt x="437" y="810"/>
                  </a:lnTo>
                  <a:lnTo>
                    <a:pt x="435" y="814"/>
                  </a:lnTo>
                  <a:lnTo>
                    <a:pt x="429" y="806"/>
                  </a:lnTo>
                  <a:lnTo>
                    <a:pt x="435" y="800"/>
                  </a:lnTo>
                  <a:close/>
                  <a:moveTo>
                    <a:pt x="433" y="822"/>
                  </a:moveTo>
                  <a:lnTo>
                    <a:pt x="431" y="822"/>
                  </a:lnTo>
                  <a:lnTo>
                    <a:pt x="431" y="818"/>
                  </a:lnTo>
                  <a:lnTo>
                    <a:pt x="435" y="816"/>
                  </a:lnTo>
                  <a:lnTo>
                    <a:pt x="433" y="820"/>
                  </a:lnTo>
                  <a:lnTo>
                    <a:pt x="433" y="822"/>
                  </a:lnTo>
                  <a:close/>
                  <a:moveTo>
                    <a:pt x="611" y="1736"/>
                  </a:moveTo>
                  <a:lnTo>
                    <a:pt x="611" y="1736"/>
                  </a:lnTo>
                  <a:lnTo>
                    <a:pt x="607" y="1736"/>
                  </a:lnTo>
                  <a:lnTo>
                    <a:pt x="605" y="1738"/>
                  </a:lnTo>
                  <a:lnTo>
                    <a:pt x="607" y="1738"/>
                  </a:lnTo>
                  <a:lnTo>
                    <a:pt x="601" y="1742"/>
                  </a:lnTo>
                  <a:lnTo>
                    <a:pt x="583" y="1718"/>
                  </a:lnTo>
                  <a:lnTo>
                    <a:pt x="583" y="1714"/>
                  </a:lnTo>
                  <a:lnTo>
                    <a:pt x="583" y="1714"/>
                  </a:lnTo>
                  <a:lnTo>
                    <a:pt x="587" y="1714"/>
                  </a:lnTo>
                  <a:lnTo>
                    <a:pt x="593" y="1716"/>
                  </a:lnTo>
                  <a:lnTo>
                    <a:pt x="597" y="1728"/>
                  </a:lnTo>
                  <a:lnTo>
                    <a:pt x="615" y="1730"/>
                  </a:lnTo>
                  <a:lnTo>
                    <a:pt x="615" y="1734"/>
                  </a:lnTo>
                  <a:lnTo>
                    <a:pt x="611" y="1736"/>
                  </a:lnTo>
                  <a:close/>
                  <a:moveTo>
                    <a:pt x="897" y="2112"/>
                  </a:moveTo>
                  <a:lnTo>
                    <a:pt x="891" y="2102"/>
                  </a:lnTo>
                  <a:lnTo>
                    <a:pt x="889" y="2086"/>
                  </a:lnTo>
                  <a:lnTo>
                    <a:pt x="887" y="2078"/>
                  </a:lnTo>
                  <a:lnTo>
                    <a:pt x="887" y="2056"/>
                  </a:lnTo>
                  <a:lnTo>
                    <a:pt x="891" y="2064"/>
                  </a:lnTo>
                  <a:lnTo>
                    <a:pt x="897" y="2092"/>
                  </a:lnTo>
                  <a:lnTo>
                    <a:pt x="893" y="2102"/>
                  </a:lnTo>
                  <a:lnTo>
                    <a:pt x="907" y="2112"/>
                  </a:lnTo>
                  <a:lnTo>
                    <a:pt x="909" y="2120"/>
                  </a:lnTo>
                  <a:lnTo>
                    <a:pt x="897" y="2112"/>
                  </a:lnTo>
                  <a:close/>
                  <a:moveTo>
                    <a:pt x="917" y="2144"/>
                  </a:moveTo>
                  <a:lnTo>
                    <a:pt x="913" y="2140"/>
                  </a:lnTo>
                  <a:lnTo>
                    <a:pt x="913" y="2136"/>
                  </a:lnTo>
                  <a:lnTo>
                    <a:pt x="913" y="2136"/>
                  </a:lnTo>
                  <a:lnTo>
                    <a:pt x="911" y="2134"/>
                  </a:lnTo>
                  <a:lnTo>
                    <a:pt x="911" y="2130"/>
                  </a:lnTo>
                  <a:lnTo>
                    <a:pt x="911" y="2132"/>
                  </a:lnTo>
                  <a:lnTo>
                    <a:pt x="909" y="2124"/>
                  </a:lnTo>
                  <a:lnTo>
                    <a:pt x="917" y="2142"/>
                  </a:lnTo>
                  <a:lnTo>
                    <a:pt x="917" y="2144"/>
                  </a:lnTo>
                  <a:close/>
                  <a:moveTo>
                    <a:pt x="921" y="1950"/>
                  </a:moveTo>
                  <a:lnTo>
                    <a:pt x="913" y="1958"/>
                  </a:lnTo>
                  <a:lnTo>
                    <a:pt x="911" y="1958"/>
                  </a:lnTo>
                  <a:lnTo>
                    <a:pt x="911" y="1954"/>
                  </a:lnTo>
                  <a:lnTo>
                    <a:pt x="921" y="1946"/>
                  </a:lnTo>
                  <a:lnTo>
                    <a:pt x="921" y="1950"/>
                  </a:lnTo>
                  <a:close/>
                  <a:moveTo>
                    <a:pt x="917" y="1358"/>
                  </a:moveTo>
                  <a:lnTo>
                    <a:pt x="913" y="1360"/>
                  </a:lnTo>
                  <a:lnTo>
                    <a:pt x="911" y="1358"/>
                  </a:lnTo>
                  <a:lnTo>
                    <a:pt x="877" y="1372"/>
                  </a:lnTo>
                  <a:lnTo>
                    <a:pt x="839" y="1358"/>
                  </a:lnTo>
                  <a:lnTo>
                    <a:pt x="807" y="1356"/>
                  </a:lnTo>
                  <a:lnTo>
                    <a:pt x="803" y="1348"/>
                  </a:lnTo>
                  <a:lnTo>
                    <a:pt x="771" y="1342"/>
                  </a:lnTo>
                  <a:lnTo>
                    <a:pt x="765" y="1332"/>
                  </a:lnTo>
                  <a:lnTo>
                    <a:pt x="747" y="1326"/>
                  </a:lnTo>
                  <a:lnTo>
                    <a:pt x="727" y="1330"/>
                  </a:lnTo>
                  <a:lnTo>
                    <a:pt x="705" y="1346"/>
                  </a:lnTo>
                  <a:lnTo>
                    <a:pt x="703" y="1358"/>
                  </a:lnTo>
                  <a:lnTo>
                    <a:pt x="707" y="1368"/>
                  </a:lnTo>
                  <a:lnTo>
                    <a:pt x="703" y="1376"/>
                  </a:lnTo>
                  <a:lnTo>
                    <a:pt x="687" y="1384"/>
                  </a:lnTo>
                  <a:lnTo>
                    <a:pt x="665" y="1370"/>
                  </a:lnTo>
                  <a:lnTo>
                    <a:pt x="631" y="1362"/>
                  </a:lnTo>
                  <a:lnTo>
                    <a:pt x="619" y="1340"/>
                  </a:lnTo>
                  <a:lnTo>
                    <a:pt x="591" y="1330"/>
                  </a:lnTo>
                  <a:lnTo>
                    <a:pt x="567" y="1330"/>
                  </a:lnTo>
                  <a:lnTo>
                    <a:pt x="549" y="1322"/>
                  </a:lnTo>
                  <a:lnTo>
                    <a:pt x="549" y="1322"/>
                  </a:lnTo>
                  <a:lnTo>
                    <a:pt x="547" y="1320"/>
                  </a:lnTo>
                  <a:lnTo>
                    <a:pt x="545" y="1320"/>
                  </a:lnTo>
                  <a:lnTo>
                    <a:pt x="545" y="1320"/>
                  </a:lnTo>
                  <a:lnTo>
                    <a:pt x="545" y="1320"/>
                  </a:lnTo>
                  <a:lnTo>
                    <a:pt x="541" y="1314"/>
                  </a:lnTo>
                  <a:lnTo>
                    <a:pt x="541" y="1314"/>
                  </a:lnTo>
                  <a:lnTo>
                    <a:pt x="539" y="1304"/>
                  </a:lnTo>
                  <a:lnTo>
                    <a:pt x="531" y="1312"/>
                  </a:lnTo>
                  <a:lnTo>
                    <a:pt x="527" y="1310"/>
                  </a:lnTo>
                  <a:lnTo>
                    <a:pt x="523" y="1306"/>
                  </a:lnTo>
                  <a:lnTo>
                    <a:pt x="527" y="1306"/>
                  </a:lnTo>
                  <a:lnTo>
                    <a:pt x="527" y="1298"/>
                  </a:lnTo>
                  <a:lnTo>
                    <a:pt x="541" y="1288"/>
                  </a:lnTo>
                  <a:lnTo>
                    <a:pt x="545" y="1276"/>
                  </a:lnTo>
                  <a:lnTo>
                    <a:pt x="545" y="1266"/>
                  </a:lnTo>
                  <a:lnTo>
                    <a:pt x="537" y="1260"/>
                  </a:lnTo>
                  <a:lnTo>
                    <a:pt x="535" y="1256"/>
                  </a:lnTo>
                  <a:lnTo>
                    <a:pt x="545" y="1238"/>
                  </a:lnTo>
                  <a:lnTo>
                    <a:pt x="543" y="1230"/>
                  </a:lnTo>
                  <a:lnTo>
                    <a:pt x="531" y="1238"/>
                  </a:lnTo>
                  <a:lnTo>
                    <a:pt x="531" y="1238"/>
                  </a:lnTo>
                  <a:lnTo>
                    <a:pt x="529" y="1228"/>
                  </a:lnTo>
                  <a:lnTo>
                    <a:pt x="515" y="1226"/>
                  </a:lnTo>
                  <a:lnTo>
                    <a:pt x="499" y="1234"/>
                  </a:lnTo>
                  <a:lnTo>
                    <a:pt x="483" y="1236"/>
                  </a:lnTo>
                  <a:lnTo>
                    <a:pt x="471" y="1230"/>
                  </a:lnTo>
                  <a:lnTo>
                    <a:pt x="465" y="1234"/>
                  </a:lnTo>
                  <a:lnTo>
                    <a:pt x="455" y="1230"/>
                  </a:lnTo>
                  <a:lnTo>
                    <a:pt x="435" y="1240"/>
                  </a:lnTo>
                  <a:lnTo>
                    <a:pt x="429" y="1236"/>
                  </a:lnTo>
                  <a:lnTo>
                    <a:pt x="409" y="1234"/>
                  </a:lnTo>
                  <a:lnTo>
                    <a:pt x="360" y="1244"/>
                  </a:lnTo>
                  <a:lnTo>
                    <a:pt x="340" y="1254"/>
                  </a:lnTo>
                  <a:lnTo>
                    <a:pt x="336" y="1258"/>
                  </a:lnTo>
                  <a:lnTo>
                    <a:pt x="320" y="1262"/>
                  </a:lnTo>
                  <a:lnTo>
                    <a:pt x="312" y="1272"/>
                  </a:lnTo>
                  <a:lnTo>
                    <a:pt x="300" y="1276"/>
                  </a:lnTo>
                  <a:lnTo>
                    <a:pt x="280" y="1272"/>
                  </a:lnTo>
                  <a:lnTo>
                    <a:pt x="256" y="1274"/>
                  </a:lnTo>
                  <a:lnTo>
                    <a:pt x="246" y="1270"/>
                  </a:lnTo>
                  <a:lnTo>
                    <a:pt x="236" y="1258"/>
                  </a:lnTo>
                  <a:lnTo>
                    <a:pt x="236" y="1258"/>
                  </a:lnTo>
                  <a:lnTo>
                    <a:pt x="258" y="1242"/>
                  </a:lnTo>
                  <a:lnTo>
                    <a:pt x="302" y="1240"/>
                  </a:lnTo>
                  <a:lnTo>
                    <a:pt x="314" y="1222"/>
                  </a:lnTo>
                  <a:lnTo>
                    <a:pt x="326" y="1222"/>
                  </a:lnTo>
                  <a:lnTo>
                    <a:pt x="332" y="1204"/>
                  </a:lnTo>
                  <a:lnTo>
                    <a:pt x="342" y="1196"/>
                  </a:lnTo>
                  <a:lnTo>
                    <a:pt x="344" y="1190"/>
                  </a:lnTo>
                  <a:lnTo>
                    <a:pt x="336" y="1184"/>
                  </a:lnTo>
                  <a:lnTo>
                    <a:pt x="334" y="1176"/>
                  </a:lnTo>
                  <a:lnTo>
                    <a:pt x="354" y="1144"/>
                  </a:lnTo>
                  <a:lnTo>
                    <a:pt x="395" y="1118"/>
                  </a:lnTo>
                  <a:lnTo>
                    <a:pt x="401" y="1104"/>
                  </a:lnTo>
                  <a:lnTo>
                    <a:pt x="397" y="1100"/>
                  </a:lnTo>
                  <a:lnTo>
                    <a:pt x="395" y="1092"/>
                  </a:lnTo>
                  <a:lnTo>
                    <a:pt x="397" y="1084"/>
                  </a:lnTo>
                  <a:lnTo>
                    <a:pt x="411" y="1076"/>
                  </a:lnTo>
                  <a:lnTo>
                    <a:pt x="429" y="1078"/>
                  </a:lnTo>
                  <a:lnTo>
                    <a:pt x="451" y="1088"/>
                  </a:lnTo>
                  <a:lnTo>
                    <a:pt x="477" y="1068"/>
                  </a:lnTo>
                  <a:lnTo>
                    <a:pt x="489" y="1064"/>
                  </a:lnTo>
                  <a:lnTo>
                    <a:pt x="499" y="1054"/>
                  </a:lnTo>
                  <a:lnTo>
                    <a:pt x="523" y="1062"/>
                  </a:lnTo>
                  <a:lnTo>
                    <a:pt x="531" y="1086"/>
                  </a:lnTo>
                  <a:lnTo>
                    <a:pt x="543" y="1104"/>
                  </a:lnTo>
                  <a:lnTo>
                    <a:pt x="551" y="1106"/>
                  </a:lnTo>
                  <a:lnTo>
                    <a:pt x="579" y="1134"/>
                  </a:lnTo>
                  <a:lnTo>
                    <a:pt x="591" y="1134"/>
                  </a:lnTo>
                  <a:lnTo>
                    <a:pt x="603" y="1148"/>
                  </a:lnTo>
                  <a:lnTo>
                    <a:pt x="611" y="1148"/>
                  </a:lnTo>
                  <a:lnTo>
                    <a:pt x="615" y="1158"/>
                  </a:lnTo>
                  <a:lnTo>
                    <a:pt x="625" y="1166"/>
                  </a:lnTo>
                  <a:lnTo>
                    <a:pt x="627" y="1164"/>
                  </a:lnTo>
                  <a:lnTo>
                    <a:pt x="635" y="1188"/>
                  </a:lnTo>
                  <a:lnTo>
                    <a:pt x="629" y="1192"/>
                  </a:lnTo>
                  <a:lnTo>
                    <a:pt x="627" y="1200"/>
                  </a:lnTo>
                  <a:lnTo>
                    <a:pt x="593" y="1208"/>
                  </a:lnTo>
                  <a:lnTo>
                    <a:pt x="583" y="1202"/>
                  </a:lnTo>
                  <a:lnTo>
                    <a:pt x="569" y="1202"/>
                  </a:lnTo>
                  <a:lnTo>
                    <a:pt x="567" y="1210"/>
                  </a:lnTo>
                  <a:lnTo>
                    <a:pt x="569" y="1220"/>
                  </a:lnTo>
                  <a:lnTo>
                    <a:pt x="601" y="1234"/>
                  </a:lnTo>
                  <a:lnTo>
                    <a:pt x="609" y="1242"/>
                  </a:lnTo>
                  <a:lnTo>
                    <a:pt x="621" y="1242"/>
                  </a:lnTo>
                  <a:lnTo>
                    <a:pt x="621" y="1240"/>
                  </a:lnTo>
                  <a:lnTo>
                    <a:pt x="623" y="1232"/>
                  </a:lnTo>
                  <a:lnTo>
                    <a:pt x="621" y="1224"/>
                  </a:lnTo>
                  <a:lnTo>
                    <a:pt x="627" y="1210"/>
                  </a:lnTo>
                  <a:lnTo>
                    <a:pt x="627" y="1214"/>
                  </a:lnTo>
                  <a:lnTo>
                    <a:pt x="637" y="1214"/>
                  </a:lnTo>
                  <a:lnTo>
                    <a:pt x="647" y="1202"/>
                  </a:lnTo>
                  <a:lnTo>
                    <a:pt x="649" y="1190"/>
                  </a:lnTo>
                  <a:lnTo>
                    <a:pt x="659" y="1186"/>
                  </a:lnTo>
                  <a:lnTo>
                    <a:pt x="659" y="1174"/>
                  </a:lnTo>
                  <a:lnTo>
                    <a:pt x="649" y="1166"/>
                  </a:lnTo>
                  <a:lnTo>
                    <a:pt x="651" y="1154"/>
                  </a:lnTo>
                  <a:lnTo>
                    <a:pt x="657" y="1150"/>
                  </a:lnTo>
                  <a:lnTo>
                    <a:pt x="669" y="1158"/>
                  </a:lnTo>
                  <a:lnTo>
                    <a:pt x="681" y="1170"/>
                  </a:lnTo>
                  <a:lnTo>
                    <a:pt x="685" y="1158"/>
                  </a:lnTo>
                  <a:lnTo>
                    <a:pt x="673" y="1142"/>
                  </a:lnTo>
                  <a:lnTo>
                    <a:pt x="637" y="1124"/>
                  </a:lnTo>
                  <a:lnTo>
                    <a:pt x="641" y="1114"/>
                  </a:lnTo>
                  <a:lnTo>
                    <a:pt x="637" y="1110"/>
                  </a:lnTo>
                  <a:lnTo>
                    <a:pt x="621" y="1112"/>
                  </a:lnTo>
                  <a:lnTo>
                    <a:pt x="611" y="1106"/>
                  </a:lnTo>
                  <a:lnTo>
                    <a:pt x="601" y="1096"/>
                  </a:lnTo>
                  <a:lnTo>
                    <a:pt x="591" y="1068"/>
                  </a:lnTo>
                  <a:lnTo>
                    <a:pt x="571" y="1054"/>
                  </a:lnTo>
                  <a:lnTo>
                    <a:pt x="567" y="1044"/>
                  </a:lnTo>
                  <a:lnTo>
                    <a:pt x="571" y="1034"/>
                  </a:lnTo>
                  <a:lnTo>
                    <a:pt x="567" y="1030"/>
                  </a:lnTo>
                  <a:lnTo>
                    <a:pt x="567" y="1026"/>
                  </a:lnTo>
                  <a:lnTo>
                    <a:pt x="583" y="1016"/>
                  </a:lnTo>
                  <a:lnTo>
                    <a:pt x="587" y="1016"/>
                  </a:lnTo>
                  <a:lnTo>
                    <a:pt x="589" y="1020"/>
                  </a:lnTo>
                  <a:lnTo>
                    <a:pt x="587" y="1030"/>
                  </a:lnTo>
                  <a:lnTo>
                    <a:pt x="593" y="1040"/>
                  </a:lnTo>
                  <a:lnTo>
                    <a:pt x="599" y="1042"/>
                  </a:lnTo>
                  <a:lnTo>
                    <a:pt x="603" y="1034"/>
                  </a:lnTo>
                  <a:lnTo>
                    <a:pt x="613" y="1040"/>
                  </a:lnTo>
                  <a:lnTo>
                    <a:pt x="615" y="1048"/>
                  </a:lnTo>
                  <a:lnTo>
                    <a:pt x="621" y="1052"/>
                  </a:lnTo>
                  <a:lnTo>
                    <a:pt x="615" y="1056"/>
                  </a:lnTo>
                  <a:lnTo>
                    <a:pt x="635" y="1076"/>
                  </a:lnTo>
                  <a:lnTo>
                    <a:pt x="651" y="1078"/>
                  </a:lnTo>
                  <a:lnTo>
                    <a:pt x="657" y="1084"/>
                  </a:lnTo>
                  <a:lnTo>
                    <a:pt x="655" y="1084"/>
                  </a:lnTo>
                  <a:lnTo>
                    <a:pt x="655" y="1088"/>
                  </a:lnTo>
                  <a:lnTo>
                    <a:pt x="669" y="1092"/>
                  </a:lnTo>
                  <a:lnTo>
                    <a:pt x="675" y="1098"/>
                  </a:lnTo>
                  <a:lnTo>
                    <a:pt x="677" y="1100"/>
                  </a:lnTo>
                  <a:lnTo>
                    <a:pt x="677" y="1100"/>
                  </a:lnTo>
                  <a:lnTo>
                    <a:pt x="693" y="1116"/>
                  </a:lnTo>
                  <a:lnTo>
                    <a:pt x="693" y="1116"/>
                  </a:lnTo>
                  <a:lnTo>
                    <a:pt x="695" y="1116"/>
                  </a:lnTo>
                  <a:lnTo>
                    <a:pt x="699" y="1120"/>
                  </a:lnTo>
                  <a:lnTo>
                    <a:pt x="699" y="1118"/>
                  </a:lnTo>
                  <a:lnTo>
                    <a:pt x="699" y="1118"/>
                  </a:lnTo>
                  <a:lnTo>
                    <a:pt x="697" y="1128"/>
                  </a:lnTo>
                  <a:lnTo>
                    <a:pt x="697" y="1148"/>
                  </a:lnTo>
                  <a:lnTo>
                    <a:pt x="691" y="1148"/>
                  </a:lnTo>
                  <a:lnTo>
                    <a:pt x="707" y="1166"/>
                  </a:lnTo>
                  <a:lnTo>
                    <a:pt x="699" y="1166"/>
                  </a:lnTo>
                  <a:lnTo>
                    <a:pt x="711" y="1178"/>
                  </a:lnTo>
                  <a:lnTo>
                    <a:pt x="715" y="1176"/>
                  </a:lnTo>
                  <a:lnTo>
                    <a:pt x="713" y="1172"/>
                  </a:lnTo>
                  <a:lnTo>
                    <a:pt x="723" y="1186"/>
                  </a:lnTo>
                  <a:lnTo>
                    <a:pt x="723" y="1186"/>
                  </a:lnTo>
                  <a:lnTo>
                    <a:pt x="719" y="1186"/>
                  </a:lnTo>
                  <a:lnTo>
                    <a:pt x="731" y="1204"/>
                  </a:lnTo>
                  <a:lnTo>
                    <a:pt x="735" y="1204"/>
                  </a:lnTo>
                  <a:lnTo>
                    <a:pt x="729" y="1214"/>
                  </a:lnTo>
                  <a:lnTo>
                    <a:pt x="739" y="1228"/>
                  </a:lnTo>
                  <a:lnTo>
                    <a:pt x="739" y="1238"/>
                  </a:lnTo>
                  <a:lnTo>
                    <a:pt x="745" y="1244"/>
                  </a:lnTo>
                  <a:lnTo>
                    <a:pt x="747" y="1238"/>
                  </a:lnTo>
                  <a:lnTo>
                    <a:pt x="753" y="1252"/>
                  </a:lnTo>
                  <a:lnTo>
                    <a:pt x="761" y="1242"/>
                  </a:lnTo>
                  <a:lnTo>
                    <a:pt x="775" y="1256"/>
                  </a:lnTo>
                  <a:lnTo>
                    <a:pt x="767" y="1228"/>
                  </a:lnTo>
                  <a:lnTo>
                    <a:pt x="769" y="1230"/>
                  </a:lnTo>
                  <a:lnTo>
                    <a:pt x="779" y="1222"/>
                  </a:lnTo>
                  <a:lnTo>
                    <a:pt x="773" y="1212"/>
                  </a:lnTo>
                  <a:lnTo>
                    <a:pt x="777" y="1212"/>
                  </a:lnTo>
                  <a:lnTo>
                    <a:pt x="789" y="1224"/>
                  </a:lnTo>
                  <a:lnTo>
                    <a:pt x="789" y="1206"/>
                  </a:lnTo>
                  <a:lnTo>
                    <a:pt x="789" y="1206"/>
                  </a:lnTo>
                  <a:lnTo>
                    <a:pt x="793" y="1214"/>
                  </a:lnTo>
                  <a:lnTo>
                    <a:pt x="799" y="1214"/>
                  </a:lnTo>
                  <a:lnTo>
                    <a:pt x="809" y="1228"/>
                  </a:lnTo>
                  <a:lnTo>
                    <a:pt x="809" y="1210"/>
                  </a:lnTo>
                  <a:lnTo>
                    <a:pt x="801" y="1208"/>
                  </a:lnTo>
                  <a:lnTo>
                    <a:pt x="801" y="1208"/>
                  </a:lnTo>
                  <a:lnTo>
                    <a:pt x="791" y="1192"/>
                  </a:lnTo>
                  <a:lnTo>
                    <a:pt x="775" y="1182"/>
                  </a:lnTo>
                  <a:lnTo>
                    <a:pt x="763" y="1162"/>
                  </a:lnTo>
                  <a:lnTo>
                    <a:pt x="763" y="1154"/>
                  </a:lnTo>
                  <a:lnTo>
                    <a:pt x="781" y="1170"/>
                  </a:lnTo>
                  <a:lnTo>
                    <a:pt x="779" y="1160"/>
                  </a:lnTo>
                  <a:lnTo>
                    <a:pt x="791" y="1168"/>
                  </a:lnTo>
                  <a:lnTo>
                    <a:pt x="787" y="1158"/>
                  </a:lnTo>
                  <a:lnTo>
                    <a:pt x="791" y="1158"/>
                  </a:lnTo>
                  <a:lnTo>
                    <a:pt x="793" y="1154"/>
                  </a:lnTo>
                  <a:lnTo>
                    <a:pt x="785" y="1148"/>
                  </a:lnTo>
                  <a:lnTo>
                    <a:pt x="791" y="1144"/>
                  </a:lnTo>
                  <a:lnTo>
                    <a:pt x="801" y="1152"/>
                  </a:lnTo>
                  <a:lnTo>
                    <a:pt x="803" y="1140"/>
                  </a:lnTo>
                  <a:lnTo>
                    <a:pt x="803" y="1140"/>
                  </a:lnTo>
                  <a:lnTo>
                    <a:pt x="821" y="1144"/>
                  </a:lnTo>
                  <a:lnTo>
                    <a:pt x="821" y="1144"/>
                  </a:lnTo>
                  <a:lnTo>
                    <a:pt x="825" y="1146"/>
                  </a:lnTo>
                  <a:lnTo>
                    <a:pt x="825" y="1146"/>
                  </a:lnTo>
                  <a:lnTo>
                    <a:pt x="825" y="1146"/>
                  </a:lnTo>
                  <a:lnTo>
                    <a:pt x="829" y="1148"/>
                  </a:lnTo>
                  <a:lnTo>
                    <a:pt x="825" y="1150"/>
                  </a:lnTo>
                  <a:lnTo>
                    <a:pt x="825" y="1166"/>
                  </a:lnTo>
                  <a:lnTo>
                    <a:pt x="827" y="1162"/>
                  </a:lnTo>
                  <a:lnTo>
                    <a:pt x="823" y="1178"/>
                  </a:lnTo>
                  <a:lnTo>
                    <a:pt x="823" y="1178"/>
                  </a:lnTo>
                  <a:lnTo>
                    <a:pt x="813" y="1184"/>
                  </a:lnTo>
                  <a:lnTo>
                    <a:pt x="837" y="1188"/>
                  </a:lnTo>
                  <a:lnTo>
                    <a:pt x="839" y="1190"/>
                  </a:lnTo>
                  <a:lnTo>
                    <a:pt x="835" y="1194"/>
                  </a:lnTo>
                  <a:lnTo>
                    <a:pt x="831" y="1188"/>
                  </a:lnTo>
                  <a:lnTo>
                    <a:pt x="829" y="1196"/>
                  </a:lnTo>
                  <a:lnTo>
                    <a:pt x="817" y="1190"/>
                  </a:lnTo>
                  <a:lnTo>
                    <a:pt x="821" y="1212"/>
                  </a:lnTo>
                  <a:lnTo>
                    <a:pt x="827" y="1200"/>
                  </a:lnTo>
                  <a:lnTo>
                    <a:pt x="827" y="1206"/>
                  </a:lnTo>
                  <a:lnTo>
                    <a:pt x="843" y="1212"/>
                  </a:lnTo>
                  <a:lnTo>
                    <a:pt x="841" y="1220"/>
                  </a:lnTo>
                  <a:lnTo>
                    <a:pt x="847" y="1220"/>
                  </a:lnTo>
                  <a:lnTo>
                    <a:pt x="845" y="1224"/>
                  </a:lnTo>
                  <a:lnTo>
                    <a:pt x="849" y="1230"/>
                  </a:lnTo>
                  <a:lnTo>
                    <a:pt x="843" y="1236"/>
                  </a:lnTo>
                  <a:lnTo>
                    <a:pt x="857" y="1236"/>
                  </a:lnTo>
                  <a:lnTo>
                    <a:pt x="849" y="1240"/>
                  </a:lnTo>
                  <a:lnTo>
                    <a:pt x="851" y="1244"/>
                  </a:lnTo>
                  <a:lnTo>
                    <a:pt x="861" y="1242"/>
                  </a:lnTo>
                  <a:lnTo>
                    <a:pt x="861" y="1248"/>
                  </a:lnTo>
                  <a:lnTo>
                    <a:pt x="861" y="1246"/>
                  </a:lnTo>
                  <a:lnTo>
                    <a:pt x="855" y="1252"/>
                  </a:lnTo>
                  <a:lnTo>
                    <a:pt x="855" y="1262"/>
                  </a:lnTo>
                  <a:lnTo>
                    <a:pt x="865" y="1258"/>
                  </a:lnTo>
                  <a:lnTo>
                    <a:pt x="871" y="1242"/>
                  </a:lnTo>
                  <a:lnTo>
                    <a:pt x="871" y="1242"/>
                  </a:lnTo>
                  <a:lnTo>
                    <a:pt x="877" y="1246"/>
                  </a:lnTo>
                  <a:lnTo>
                    <a:pt x="881" y="1244"/>
                  </a:lnTo>
                  <a:lnTo>
                    <a:pt x="883" y="1252"/>
                  </a:lnTo>
                  <a:lnTo>
                    <a:pt x="897" y="1258"/>
                  </a:lnTo>
                  <a:lnTo>
                    <a:pt x="911" y="1252"/>
                  </a:lnTo>
                  <a:lnTo>
                    <a:pt x="913" y="1240"/>
                  </a:lnTo>
                  <a:lnTo>
                    <a:pt x="915" y="1240"/>
                  </a:lnTo>
                  <a:lnTo>
                    <a:pt x="953" y="1260"/>
                  </a:lnTo>
                  <a:lnTo>
                    <a:pt x="977" y="1252"/>
                  </a:lnTo>
                  <a:lnTo>
                    <a:pt x="985" y="1244"/>
                  </a:lnTo>
                  <a:lnTo>
                    <a:pt x="991" y="1242"/>
                  </a:lnTo>
                  <a:lnTo>
                    <a:pt x="1003" y="1248"/>
                  </a:lnTo>
                  <a:lnTo>
                    <a:pt x="1011" y="1240"/>
                  </a:lnTo>
                  <a:lnTo>
                    <a:pt x="1011" y="1242"/>
                  </a:lnTo>
                  <a:lnTo>
                    <a:pt x="1009" y="1244"/>
                  </a:lnTo>
                  <a:lnTo>
                    <a:pt x="1007" y="1252"/>
                  </a:lnTo>
                  <a:lnTo>
                    <a:pt x="1007" y="1252"/>
                  </a:lnTo>
                  <a:lnTo>
                    <a:pt x="1007" y="1258"/>
                  </a:lnTo>
                  <a:lnTo>
                    <a:pt x="1007" y="1258"/>
                  </a:lnTo>
                  <a:lnTo>
                    <a:pt x="1007" y="1258"/>
                  </a:lnTo>
                  <a:lnTo>
                    <a:pt x="1007" y="1262"/>
                  </a:lnTo>
                  <a:lnTo>
                    <a:pt x="1009" y="1286"/>
                  </a:lnTo>
                  <a:lnTo>
                    <a:pt x="991" y="1320"/>
                  </a:lnTo>
                  <a:lnTo>
                    <a:pt x="989" y="1320"/>
                  </a:lnTo>
                  <a:lnTo>
                    <a:pt x="989" y="1322"/>
                  </a:lnTo>
                  <a:lnTo>
                    <a:pt x="987" y="1326"/>
                  </a:lnTo>
                  <a:lnTo>
                    <a:pt x="989" y="1326"/>
                  </a:lnTo>
                  <a:lnTo>
                    <a:pt x="979" y="1354"/>
                  </a:lnTo>
                  <a:lnTo>
                    <a:pt x="973" y="1364"/>
                  </a:lnTo>
                  <a:lnTo>
                    <a:pt x="957" y="1368"/>
                  </a:lnTo>
                  <a:lnTo>
                    <a:pt x="947" y="1368"/>
                  </a:lnTo>
                  <a:lnTo>
                    <a:pt x="939" y="1362"/>
                  </a:lnTo>
                  <a:lnTo>
                    <a:pt x="935" y="1356"/>
                  </a:lnTo>
                  <a:lnTo>
                    <a:pt x="917" y="1358"/>
                  </a:lnTo>
                  <a:close/>
                  <a:moveTo>
                    <a:pt x="769" y="1182"/>
                  </a:moveTo>
                  <a:lnTo>
                    <a:pt x="773" y="1184"/>
                  </a:lnTo>
                  <a:lnTo>
                    <a:pt x="769" y="1186"/>
                  </a:lnTo>
                  <a:lnTo>
                    <a:pt x="769" y="1182"/>
                  </a:lnTo>
                  <a:close/>
                  <a:moveTo>
                    <a:pt x="955" y="2026"/>
                  </a:moveTo>
                  <a:lnTo>
                    <a:pt x="955" y="2028"/>
                  </a:lnTo>
                  <a:lnTo>
                    <a:pt x="955" y="2026"/>
                  </a:lnTo>
                  <a:lnTo>
                    <a:pt x="949" y="2028"/>
                  </a:lnTo>
                  <a:lnTo>
                    <a:pt x="941" y="2018"/>
                  </a:lnTo>
                  <a:lnTo>
                    <a:pt x="939" y="2028"/>
                  </a:lnTo>
                  <a:lnTo>
                    <a:pt x="937" y="2028"/>
                  </a:lnTo>
                  <a:lnTo>
                    <a:pt x="935" y="2020"/>
                  </a:lnTo>
                  <a:lnTo>
                    <a:pt x="935" y="2000"/>
                  </a:lnTo>
                  <a:lnTo>
                    <a:pt x="937" y="1986"/>
                  </a:lnTo>
                  <a:lnTo>
                    <a:pt x="949" y="1980"/>
                  </a:lnTo>
                  <a:lnTo>
                    <a:pt x="959" y="1984"/>
                  </a:lnTo>
                  <a:lnTo>
                    <a:pt x="963" y="1978"/>
                  </a:lnTo>
                  <a:lnTo>
                    <a:pt x="973" y="1978"/>
                  </a:lnTo>
                  <a:lnTo>
                    <a:pt x="975" y="1990"/>
                  </a:lnTo>
                  <a:lnTo>
                    <a:pt x="977" y="1990"/>
                  </a:lnTo>
                  <a:lnTo>
                    <a:pt x="973" y="1996"/>
                  </a:lnTo>
                  <a:lnTo>
                    <a:pt x="975" y="1998"/>
                  </a:lnTo>
                  <a:lnTo>
                    <a:pt x="975" y="2000"/>
                  </a:lnTo>
                  <a:lnTo>
                    <a:pt x="957" y="2020"/>
                  </a:lnTo>
                  <a:lnTo>
                    <a:pt x="963" y="2024"/>
                  </a:lnTo>
                  <a:lnTo>
                    <a:pt x="955" y="2026"/>
                  </a:lnTo>
                  <a:close/>
                  <a:moveTo>
                    <a:pt x="991" y="2244"/>
                  </a:moveTo>
                  <a:lnTo>
                    <a:pt x="987" y="2246"/>
                  </a:lnTo>
                  <a:lnTo>
                    <a:pt x="987" y="2240"/>
                  </a:lnTo>
                  <a:lnTo>
                    <a:pt x="977" y="2214"/>
                  </a:lnTo>
                  <a:lnTo>
                    <a:pt x="981" y="2202"/>
                  </a:lnTo>
                  <a:lnTo>
                    <a:pt x="981" y="2176"/>
                  </a:lnTo>
                  <a:lnTo>
                    <a:pt x="975" y="2168"/>
                  </a:lnTo>
                  <a:lnTo>
                    <a:pt x="975" y="2166"/>
                  </a:lnTo>
                  <a:lnTo>
                    <a:pt x="981" y="2170"/>
                  </a:lnTo>
                  <a:lnTo>
                    <a:pt x="985" y="2192"/>
                  </a:lnTo>
                  <a:lnTo>
                    <a:pt x="989" y="2200"/>
                  </a:lnTo>
                  <a:lnTo>
                    <a:pt x="985" y="2214"/>
                  </a:lnTo>
                  <a:lnTo>
                    <a:pt x="989" y="2238"/>
                  </a:lnTo>
                  <a:lnTo>
                    <a:pt x="989" y="2238"/>
                  </a:lnTo>
                  <a:lnTo>
                    <a:pt x="991" y="2246"/>
                  </a:lnTo>
                  <a:lnTo>
                    <a:pt x="991" y="2244"/>
                  </a:lnTo>
                  <a:close/>
                  <a:moveTo>
                    <a:pt x="1145" y="1740"/>
                  </a:moveTo>
                  <a:lnTo>
                    <a:pt x="1145" y="1738"/>
                  </a:lnTo>
                  <a:lnTo>
                    <a:pt x="1145" y="1738"/>
                  </a:lnTo>
                  <a:lnTo>
                    <a:pt x="1135" y="1730"/>
                  </a:lnTo>
                  <a:lnTo>
                    <a:pt x="1111" y="1704"/>
                  </a:lnTo>
                  <a:lnTo>
                    <a:pt x="1097" y="1696"/>
                  </a:lnTo>
                  <a:lnTo>
                    <a:pt x="1093" y="1696"/>
                  </a:lnTo>
                  <a:lnTo>
                    <a:pt x="1087" y="1690"/>
                  </a:lnTo>
                  <a:lnTo>
                    <a:pt x="1101" y="1690"/>
                  </a:lnTo>
                  <a:lnTo>
                    <a:pt x="1095" y="1684"/>
                  </a:lnTo>
                  <a:lnTo>
                    <a:pt x="1093" y="1682"/>
                  </a:lnTo>
                  <a:lnTo>
                    <a:pt x="1087" y="1678"/>
                  </a:lnTo>
                  <a:lnTo>
                    <a:pt x="1083" y="1680"/>
                  </a:lnTo>
                  <a:lnTo>
                    <a:pt x="1083" y="1686"/>
                  </a:lnTo>
                  <a:lnTo>
                    <a:pt x="1083" y="1692"/>
                  </a:lnTo>
                  <a:lnTo>
                    <a:pt x="1075" y="1678"/>
                  </a:lnTo>
                  <a:lnTo>
                    <a:pt x="1067" y="1648"/>
                  </a:lnTo>
                  <a:lnTo>
                    <a:pt x="1061" y="1638"/>
                  </a:lnTo>
                  <a:lnTo>
                    <a:pt x="1061" y="1638"/>
                  </a:lnTo>
                  <a:lnTo>
                    <a:pt x="1059" y="1636"/>
                  </a:lnTo>
                  <a:lnTo>
                    <a:pt x="1057" y="1632"/>
                  </a:lnTo>
                  <a:lnTo>
                    <a:pt x="1055" y="1634"/>
                  </a:lnTo>
                  <a:lnTo>
                    <a:pt x="1039" y="1620"/>
                  </a:lnTo>
                  <a:lnTo>
                    <a:pt x="1037" y="1576"/>
                  </a:lnTo>
                  <a:lnTo>
                    <a:pt x="1031" y="1570"/>
                  </a:lnTo>
                  <a:lnTo>
                    <a:pt x="1031" y="1558"/>
                  </a:lnTo>
                  <a:lnTo>
                    <a:pt x="1007" y="1536"/>
                  </a:lnTo>
                  <a:lnTo>
                    <a:pt x="1003" y="1524"/>
                  </a:lnTo>
                  <a:lnTo>
                    <a:pt x="1013" y="1520"/>
                  </a:lnTo>
                  <a:lnTo>
                    <a:pt x="1009" y="1518"/>
                  </a:lnTo>
                  <a:lnTo>
                    <a:pt x="997" y="1508"/>
                  </a:lnTo>
                  <a:lnTo>
                    <a:pt x="975" y="1466"/>
                  </a:lnTo>
                  <a:lnTo>
                    <a:pt x="965" y="1436"/>
                  </a:lnTo>
                  <a:lnTo>
                    <a:pt x="951" y="1416"/>
                  </a:lnTo>
                  <a:lnTo>
                    <a:pt x="945" y="1402"/>
                  </a:lnTo>
                  <a:lnTo>
                    <a:pt x="947" y="1398"/>
                  </a:lnTo>
                  <a:lnTo>
                    <a:pt x="959" y="1426"/>
                  </a:lnTo>
                  <a:lnTo>
                    <a:pt x="975" y="1442"/>
                  </a:lnTo>
                  <a:lnTo>
                    <a:pt x="983" y="1440"/>
                  </a:lnTo>
                  <a:lnTo>
                    <a:pt x="985" y="1436"/>
                  </a:lnTo>
                  <a:lnTo>
                    <a:pt x="993" y="1436"/>
                  </a:lnTo>
                  <a:lnTo>
                    <a:pt x="1027" y="1490"/>
                  </a:lnTo>
                  <a:lnTo>
                    <a:pt x="1035" y="1514"/>
                  </a:lnTo>
                  <a:lnTo>
                    <a:pt x="1043" y="1516"/>
                  </a:lnTo>
                  <a:lnTo>
                    <a:pt x="1053" y="1524"/>
                  </a:lnTo>
                  <a:lnTo>
                    <a:pt x="1065" y="1552"/>
                  </a:lnTo>
                  <a:lnTo>
                    <a:pt x="1065" y="1562"/>
                  </a:lnTo>
                  <a:lnTo>
                    <a:pt x="1071" y="1588"/>
                  </a:lnTo>
                  <a:lnTo>
                    <a:pt x="1089" y="1600"/>
                  </a:lnTo>
                  <a:lnTo>
                    <a:pt x="1101" y="1610"/>
                  </a:lnTo>
                  <a:lnTo>
                    <a:pt x="1105" y="1626"/>
                  </a:lnTo>
                  <a:lnTo>
                    <a:pt x="1115" y="1642"/>
                  </a:lnTo>
                  <a:lnTo>
                    <a:pt x="1125" y="1650"/>
                  </a:lnTo>
                  <a:lnTo>
                    <a:pt x="1133" y="1672"/>
                  </a:lnTo>
                  <a:lnTo>
                    <a:pt x="1135" y="1680"/>
                  </a:lnTo>
                  <a:lnTo>
                    <a:pt x="1131" y="1692"/>
                  </a:lnTo>
                  <a:lnTo>
                    <a:pt x="1137" y="1698"/>
                  </a:lnTo>
                  <a:lnTo>
                    <a:pt x="1145" y="1734"/>
                  </a:lnTo>
                  <a:lnTo>
                    <a:pt x="1149" y="1742"/>
                  </a:lnTo>
                  <a:lnTo>
                    <a:pt x="1145" y="1740"/>
                  </a:lnTo>
                  <a:close/>
                  <a:moveTo>
                    <a:pt x="1279" y="1474"/>
                  </a:moveTo>
                  <a:lnTo>
                    <a:pt x="1281" y="1484"/>
                  </a:lnTo>
                  <a:lnTo>
                    <a:pt x="1279" y="1480"/>
                  </a:lnTo>
                  <a:lnTo>
                    <a:pt x="1279" y="1474"/>
                  </a:lnTo>
                  <a:close/>
                  <a:moveTo>
                    <a:pt x="1352" y="1144"/>
                  </a:moveTo>
                  <a:lnTo>
                    <a:pt x="1333" y="1140"/>
                  </a:lnTo>
                  <a:lnTo>
                    <a:pt x="1329" y="1130"/>
                  </a:lnTo>
                  <a:lnTo>
                    <a:pt x="1327" y="1120"/>
                  </a:lnTo>
                  <a:lnTo>
                    <a:pt x="1341" y="1114"/>
                  </a:lnTo>
                  <a:lnTo>
                    <a:pt x="1343" y="1114"/>
                  </a:lnTo>
                  <a:lnTo>
                    <a:pt x="1349" y="1124"/>
                  </a:lnTo>
                  <a:lnTo>
                    <a:pt x="1358" y="1134"/>
                  </a:lnTo>
                  <a:lnTo>
                    <a:pt x="1349" y="1142"/>
                  </a:lnTo>
                  <a:lnTo>
                    <a:pt x="1352" y="1144"/>
                  </a:lnTo>
                  <a:close/>
                  <a:moveTo>
                    <a:pt x="1358" y="1024"/>
                  </a:moveTo>
                  <a:lnTo>
                    <a:pt x="1358" y="1030"/>
                  </a:lnTo>
                  <a:lnTo>
                    <a:pt x="1315" y="1020"/>
                  </a:lnTo>
                  <a:lnTo>
                    <a:pt x="1309" y="1026"/>
                  </a:lnTo>
                  <a:lnTo>
                    <a:pt x="1299" y="1026"/>
                  </a:lnTo>
                  <a:lnTo>
                    <a:pt x="1295" y="1036"/>
                  </a:lnTo>
                  <a:lnTo>
                    <a:pt x="1299" y="1044"/>
                  </a:lnTo>
                  <a:lnTo>
                    <a:pt x="1271" y="1044"/>
                  </a:lnTo>
                  <a:lnTo>
                    <a:pt x="1291" y="1064"/>
                  </a:lnTo>
                  <a:lnTo>
                    <a:pt x="1297" y="1084"/>
                  </a:lnTo>
                  <a:lnTo>
                    <a:pt x="1321" y="1094"/>
                  </a:lnTo>
                  <a:lnTo>
                    <a:pt x="1319" y="1114"/>
                  </a:lnTo>
                  <a:lnTo>
                    <a:pt x="1317" y="1114"/>
                  </a:lnTo>
                  <a:lnTo>
                    <a:pt x="1317" y="1116"/>
                  </a:lnTo>
                  <a:lnTo>
                    <a:pt x="1317" y="1120"/>
                  </a:lnTo>
                  <a:lnTo>
                    <a:pt x="1319" y="1120"/>
                  </a:lnTo>
                  <a:lnTo>
                    <a:pt x="1323" y="1134"/>
                  </a:lnTo>
                  <a:lnTo>
                    <a:pt x="1325" y="1132"/>
                  </a:lnTo>
                  <a:lnTo>
                    <a:pt x="1323" y="1154"/>
                  </a:lnTo>
                  <a:lnTo>
                    <a:pt x="1327" y="1166"/>
                  </a:lnTo>
                  <a:lnTo>
                    <a:pt x="1337" y="1162"/>
                  </a:lnTo>
                  <a:lnTo>
                    <a:pt x="1337" y="1164"/>
                  </a:lnTo>
                  <a:lnTo>
                    <a:pt x="1333" y="1168"/>
                  </a:lnTo>
                  <a:lnTo>
                    <a:pt x="1343" y="1172"/>
                  </a:lnTo>
                  <a:lnTo>
                    <a:pt x="1333" y="1178"/>
                  </a:lnTo>
                  <a:lnTo>
                    <a:pt x="1347" y="1186"/>
                  </a:lnTo>
                  <a:lnTo>
                    <a:pt x="1343" y="1198"/>
                  </a:lnTo>
                  <a:lnTo>
                    <a:pt x="1345" y="1222"/>
                  </a:lnTo>
                  <a:lnTo>
                    <a:pt x="1345" y="1222"/>
                  </a:lnTo>
                  <a:lnTo>
                    <a:pt x="1345" y="1224"/>
                  </a:lnTo>
                  <a:lnTo>
                    <a:pt x="1347" y="1226"/>
                  </a:lnTo>
                  <a:lnTo>
                    <a:pt x="1347" y="1226"/>
                  </a:lnTo>
                  <a:lnTo>
                    <a:pt x="1349" y="1234"/>
                  </a:lnTo>
                  <a:lnTo>
                    <a:pt x="1335" y="1234"/>
                  </a:lnTo>
                  <a:lnTo>
                    <a:pt x="1305" y="1240"/>
                  </a:lnTo>
                  <a:lnTo>
                    <a:pt x="1289" y="1234"/>
                  </a:lnTo>
                  <a:lnTo>
                    <a:pt x="1279" y="1222"/>
                  </a:lnTo>
                  <a:lnTo>
                    <a:pt x="1259" y="1218"/>
                  </a:lnTo>
                  <a:lnTo>
                    <a:pt x="1255" y="1198"/>
                  </a:lnTo>
                  <a:lnTo>
                    <a:pt x="1255" y="1186"/>
                  </a:lnTo>
                  <a:lnTo>
                    <a:pt x="1261" y="1188"/>
                  </a:lnTo>
                  <a:lnTo>
                    <a:pt x="1269" y="1158"/>
                  </a:lnTo>
                  <a:lnTo>
                    <a:pt x="1273" y="1154"/>
                  </a:lnTo>
                  <a:lnTo>
                    <a:pt x="1285" y="1158"/>
                  </a:lnTo>
                  <a:lnTo>
                    <a:pt x="1279" y="1146"/>
                  </a:lnTo>
                  <a:lnTo>
                    <a:pt x="1267" y="1144"/>
                  </a:lnTo>
                  <a:lnTo>
                    <a:pt x="1255" y="1124"/>
                  </a:lnTo>
                  <a:lnTo>
                    <a:pt x="1249" y="1116"/>
                  </a:lnTo>
                  <a:lnTo>
                    <a:pt x="1249" y="1116"/>
                  </a:lnTo>
                  <a:lnTo>
                    <a:pt x="1247" y="1114"/>
                  </a:lnTo>
                  <a:lnTo>
                    <a:pt x="1247" y="1114"/>
                  </a:lnTo>
                  <a:lnTo>
                    <a:pt x="1245" y="1112"/>
                  </a:lnTo>
                  <a:lnTo>
                    <a:pt x="1245" y="1112"/>
                  </a:lnTo>
                  <a:lnTo>
                    <a:pt x="1245" y="1112"/>
                  </a:lnTo>
                  <a:lnTo>
                    <a:pt x="1231" y="1084"/>
                  </a:lnTo>
                  <a:lnTo>
                    <a:pt x="1231" y="1064"/>
                  </a:lnTo>
                  <a:lnTo>
                    <a:pt x="1227" y="1064"/>
                  </a:lnTo>
                  <a:lnTo>
                    <a:pt x="1227" y="1064"/>
                  </a:lnTo>
                  <a:lnTo>
                    <a:pt x="1223" y="1054"/>
                  </a:lnTo>
                  <a:lnTo>
                    <a:pt x="1215" y="1046"/>
                  </a:lnTo>
                  <a:lnTo>
                    <a:pt x="1225" y="1026"/>
                  </a:lnTo>
                  <a:lnTo>
                    <a:pt x="1227" y="1018"/>
                  </a:lnTo>
                  <a:lnTo>
                    <a:pt x="1229" y="1020"/>
                  </a:lnTo>
                  <a:lnTo>
                    <a:pt x="1233" y="1004"/>
                  </a:lnTo>
                  <a:lnTo>
                    <a:pt x="1239" y="1018"/>
                  </a:lnTo>
                  <a:lnTo>
                    <a:pt x="1249" y="1004"/>
                  </a:lnTo>
                  <a:lnTo>
                    <a:pt x="1263" y="998"/>
                  </a:lnTo>
                  <a:lnTo>
                    <a:pt x="1255" y="994"/>
                  </a:lnTo>
                  <a:lnTo>
                    <a:pt x="1281" y="988"/>
                  </a:lnTo>
                  <a:lnTo>
                    <a:pt x="1293" y="978"/>
                  </a:lnTo>
                  <a:lnTo>
                    <a:pt x="1309" y="982"/>
                  </a:lnTo>
                  <a:lnTo>
                    <a:pt x="1323" y="978"/>
                  </a:lnTo>
                  <a:lnTo>
                    <a:pt x="1333" y="986"/>
                  </a:lnTo>
                  <a:lnTo>
                    <a:pt x="1347" y="1012"/>
                  </a:lnTo>
                  <a:lnTo>
                    <a:pt x="1360" y="1022"/>
                  </a:lnTo>
                  <a:lnTo>
                    <a:pt x="1360" y="1024"/>
                  </a:lnTo>
                  <a:lnTo>
                    <a:pt x="1358" y="1024"/>
                  </a:lnTo>
                  <a:close/>
                  <a:moveTo>
                    <a:pt x="1652" y="286"/>
                  </a:moveTo>
                  <a:lnTo>
                    <a:pt x="1656" y="286"/>
                  </a:lnTo>
                  <a:lnTo>
                    <a:pt x="1652" y="288"/>
                  </a:lnTo>
                  <a:lnTo>
                    <a:pt x="1652" y="286"/>
                  </a:lnTo>
                  <a:close/>
                  <a:moveTo>
                    <a:pt x="1778" y="186"/>
                  </a:moveTo>
                  <a:lnTo>
                    <a:pt x="1774" y="170"/>
                  </a:lnTo>
                  <a:lnTo>
                    <a:pt x="1790" y="180"/>
                  </a:lnTo>
                  <a:lnTo>
                    <a:pt x="1800" y="208"/>
                  </a:lnTo>
                  <a:lnTo>
                    <a:pt x="1792" y="212"/>
                  </a:lnTo>
                  <a:lnTo>
                    <a:pt x="1792" y="212"/>
                  </a:lnTo>
                  <a:lnTo>
                    <a:pt x="1788" y="208"/>
                  </a:lnTo>
                  <a:lnTo>
                    <a:pt x="1790" y="196"/>
                  </a:lnTo>
                  <a:lnTo>
                    <a:pt x="1778" y="186"/>
                  </a:lnTo>
                  <a:close/>
                  <a:moveTo>
                    <a:pt x="1796" y="242"/>
                  </a:moveTo>
                  <a:lnTo>
                    <a:pt x="1788" y="236"/>
                  </a:lnTo>
                  <a:lnTo>
                    <a:pt x="1804" y="242"/>
                  </a:lnTo>
                  <a:lnTo>
                    <a:pt x="1796" y="242"/>
                  </a:lnTo>
                  <a:close/>
                  <a:moveTo>
                    <a:pt x="1884" y="102"/>
                  </a:moveTo>
                  <a:lnTo>
                    <a:pt x="1884" y="100"/>
                  </a:lnTo>
                  <a:lnTo>
                    <a:pt x="1884" y="102"/>
                  </a:lnTo>
                  <a:lnTo>
                    <a:pt x="1884" y="102"/>
                  </a:lnTo>
                  <a:close/>
                  <a:moveTo>
                    <a:pt x="1890" y="106"/>
                  </a:moveTo>
                  <a:lnTo>
                    <a:pt x="1894" y="104"/>
                  </a:lnTo>
                  <a:lnTo>
                    <a:pt x="1894" y="108"/>
                  </a:lnTo>
                  <a:lnTo>
                    <a:pt x="1890" y="106"/>
                  </a:lnTo>
                  <a:close/>
                  <a:moveTo>
                    <a:pt x="1904" y="96"/>
                  </a:moveTo>
                  <a:lnTo>
                    <a:pt x="1896" y="100"/>
                  </a:lnTo>
                  <a:lnTo>
                    <a:pt x="1888" y="82"/>
                  </a:lnTo>
                  <a:lnTo>
                    <a:pt x="1884" y="90"/>
                  </a:lnTo>
                  <a:lnTo>
                    <a:pt x="1884" y="78"/>
                  </a:lnTo>
                  <a:lnTo>
                    <a:pt x="1884" y="52"/>
                  </a:lnTo>
                  <a:lnTo>
                    <a:pt x="1896" y="40"/>
                  </a:lnTo>
                  <a:lnTo>
                    <a:pt x="1902" y="20"/>
                  </a:lnTo>
                  <a:lnTo>
                    <a:pt x="1904" y="26"/>
                  </a:lnTo>
                  <a:lnTo>
                    <a:pt x="1896" y="46"/>
                  </a:lnTo>
                  <a:lnTo>
                    <a:pt x="1904" y="82"/>
                  </a:lnTo>
                  <a:lnTo>
                    <a:pt x="1904" y="96"/>
                  </a:lnTo>
                  <a:close/>
                  <a:moveTo>
                    <a:pt x="2190" y="1762"/>
                  </a:moveTo>
                  <a:lnTo>
                    <a:pt x="2188" y="1760"/>
                  </a:lnTo>
                  <a:lnTo>
                    <a:pt x="2190" y="1762"/>
                  </a:lnTo>
                  <a:lnTo>
                    <a:pt x="2190" y="17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37" name="Freeform 137"/>
            <p:cNvSpPr>
              <a:spLocks/>
            </p:cNvSpPr>
            <p:nvPr userDrawn="1"/>
          </p:nvSpPr>
          <p:spPr bwMode="black">
            <a:xfrm>
              <a:off x="5345113" y="0"/>
              <a:ext cx="195263" cy="149225"/>
            </a:xfrm>
            <a:custGeom>
              <a:avLst/>
              <a:gdLst>
                <a:gd name="T0" fmla="*/ 2 w 123"/>
                <a:gd name="T1" fmla="*/ 0 h 94"/>
                <a:gd name="T2" fmla="*/ 0 w 123"/>
                <a:gd name="T3" fmla="*/ 16 h 94"/>
                <a:gd name="T4" fmla="*/ 4 w 123"/>
                <a:gd name="T5" fmla="*/ 30 h 94"/>
                <a:gd name="T6" fmla="*/ 38 w 123"/>
                <a:gd name="T7" fmla="*/ 34 h 94"/>
                <a:gd name="T8" fmla="*/ 38 w 123"/>
                <a:gd name="T9" fmla="*/ 48 h 94"/>
                <a:gd name="T10" fmla="*/ 32 w 123"/>
                <a:gd name="T11" fmla="*/ 42 h 94"/>
                <a:gd name="T12" fmla="*/ 12 w 123"/>
                <a:gd name="T13" fmla="*/ 42 h 94"/>
                <a:gd name="T14" fmla="*/ 38 w 123"/>
                <a:gd name="T15" fmla="*/ 74 h 94"/>
                <a:gd name="T16" fmla="*/ 38 w 123"/>
                <a:gd name="T17" fmla="*/ 50 h 94"/>
                <a:gd name="T18" fmla="*/ 40 w 123"/>
                <a:gd name="T19" fmla="*/ 48 h 94"/>
                <a:gd name="T20" fmla="*/ 50 w 123"/>
                <a:gd name="T21" fmla="*/ 56 h 94"/>
                <a:gd name="T22" fmla="*/ 42 w 123"/>
                <a:gd name="T23" fmla="*/ 58 h 94"/>
                <a:gd name="T24" fmla="*/ 44 w 123"/>
                <a:gd name="T25" fmla="*/ 76 h 94"/>
                <a:gd name="T26" fmla="*/ 59 w 123"/>
                <a:gd name="T27" fmla="*/ 76 h 94"/>
                <a:gd name="T28" fmla="*/ 59 w 123"/>
                <a:gd name="T29" fmla="*/ 76 h 94"/>
                <a:gd name="T30" fmla="*/ 71 w 123"/>
                <a:gd name="T31" fmla="*/ 92 h 94"/>
                <a:gd name="T32" fmla="*/ 77 w 123"/>
                <a:gd name="T33" fmla="*/ 82 h 94"/>
                <a:gd name="T34" fmla="*/ 103 w 123"/>
                <a:gd name="T35" fmla="*/ 90 h 94"/>
                <a:gd name="T36" fmla="*/ 99 w 123"/>
                <a:gd name="T37" fmla="*/ 86 h 94"/>
                <a:gd name="T38" fmla="*/ 103 w 123"/>
                <a:gd name="T39" fmla="*/ 86 h 94"/>
                <a:gd name="T40" fmla="*/ 109 w 123"/>
                <a:gd name="T41" fmla="*/ 94 h 94"/>
                <a:gd name="T42" fmla="*/ 115 w 123"/>
                <a:gd name="T43" fmla="*/ 84 h 94"/>
                <a:gd name="T44" fmla="*/ 111 w 123"/>
                <a:gd name="T45" fmla="*/ 82 h 94"/>
                <a:gd name="T46" fmla="*/ 123 w 123"/>
                <a:gd name="T47" fmla="*/ 78 h 94"/>
                <a:gd name="T48" fmla="*/ 91 w 123"/>
                <a:gd name="T49" fmla="*/ 48 h 94"/>
                <a:gd name="T50" fmla="*/ 79 w 123"/>
                <a:gd name="T51" fmla="*/ 6 h 94"/>
                <a:gd name="T52" fmla="*/ 79 w 123"/>
                <a:gd name="T53" fmla="*/ 0 h 94"/>
                <a:gd name="T54" fmla="*/ 2 w 123"/>
                <a:gd name="T5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3" h="94">
                  <a:moveTo>
                    <a:pt x="2" y="0"/>
                  </a:moveTo>
                  <a:lnTo>
                    <a:pt x="0" y="16"/>
                  </a:lnTo>
                  <a:lnTo>
                    <a:pt x="4" y="30"/>
                  </a:lnTo>
                  <a:lnTo>
                    <a:pt x="38" y="34"/>
                  </a:lnTo>
                  <a:lnTo>
                    <a:pt x="38" y="48"/>
                  </a:lnTo>
                  <a:lnTo>
                    <a:pt x="32" y="42"/>
                  </a:lnTo>
                  <a:lnTo>
                    <a:pt x="12" y="42"/>
                  </a:lnTo>
                  <a:lnTo>
                    <a:pt x="38" y="74"/>
                  </a:lnTo>
                  <a:lnTo>
                    <a:pt x="38" y="50"/>
                  </a:lnTo>
                  <a:lnTo>
                    <a:pt x="40" y="48"/>
                  </a:lnTo>
                  <a:lnTo>
                    <a:pt x="50" y="56"/>
                  </a:lnTo>
                  <a:lnTo>
                    <a:pt x="42" y="58"/>
                  </a:lnTo>
                  <a:lnTo>
                    <a:pt x="44" y="76"/>
                  </a:lnTo>
                  <a:lnTo>
                    <a:pt x="59" y="76"/>
                  </a:lnTo>
                  <a:lnTo>
                    <a:pt x="59" y="76"/>
                  </a:lnTo>
                  <a:lnTo>
                    <a:pt x="71" y="92"/>
                  </a:lnTo>
                  <a:lnTo>
                    <a:pt x="77" y="82"/>
                  </a:lnTo>
                  <a:lnTo>
                    <a:pt x="103" y="90"/>
                  </a:lnTo>
                  <a:lnTo>
                    <a:pt x="99" y="86"/>
                  </a:lnTo>
                  <a:lnTo>
                    <a:pt x="103" y="86"/>
                  </a:lnTo>
                  <a:lnTo>
                    <a:pt x="109" y="94"/>
                  </a:lnTo>
                  <a:lnTo>
                    <a:pt x="115" y="84"/>
                  </a:lnTo>
                  <a:lnTo>
                    <a:pt x="111" y="82"/>
                  </a:lnTo>
                  <a:lnTo>
                    <a:pt x="123" y="78"/>
                  </a:lnTo>
                  <a:lnTo>
                    <a:pt x="91" y="48"/>
                  </a:lnTo>
                  <a:lnTo>
                    <a:pt x="79" y="6"/>
                  </a:lnTo>
                  <a:lnTo>
                    <a:pt x="79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6356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97363202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Bi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sz="half" idx="1"/>
          </p:nvPr>
        </p:nvSpPr>
        <p:spPr>
          <a:xfrm>
            <a:off x="4746625" y="1125459"/>
            <a:ext cx="3836988" cy="3435372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1400"/>
            </a:lvl1pPr>
            <a:lvl2pPr>
              <a:buClrTx/>
              <a:buFontTx/>
              <a:buChar char="•"/>
              <a:defRPr sz="1400"/>
            </a:lvl2pPr>
            <a:lvl3pPr marL="517525" indent="-171450">
              <a:buClrTx/>
              <a:buFontTx/>
              <a:defRPr sz="1400"/>
            </a:lvl3pPr>
            <a:lvl4pPr marL="690562" indent="-173037">
              <a:buClrTx/>
              <a:buFontTx/>
              <a:defRPr sz="1400"/>
            </a:lvl4pPr>
            <a:lvl5pPr marL="854075" indent="-163512">
              <a:buClrTx/>
              <a:buFontTx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47" name="Shape 147"/>
          <p:cNvSpPr>
            <a:spLocks noGrp="1"/>
          </p:cNvSpPr>
          <p:nvPr>
            <p:ph type="pic" sz="half" idx="13"/>
          </p:nvPr>
        </p:nvSpPr>
        <p:spPr>
          <a:xfrm>
            <a:off x="-12096" y="1202750"/>
            <a:ext cx="4520595" cy="2575887"/>
          </a:xfrm>
          <a:prstGeom prst="rect">
            <a:avLst/>
          </a:prstGeom>
          <a:ln w="9525">
            <a:solidFill>
              <a:srgbClr val="A2A2A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body" sz="quarter" idx="14"/>
          </p:nvPr>
        </p:nvSpPr>
        <p:spPr>
          <a:xfrm>
            <a:off x="554832" y="734898"/>
            <a:ext cx="8034336" cy="338138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buClrTx/>
              <a:buSzTx/>
              <a:buFontTx/>
              <a:buNone/>
              <a:defRPr sz="1400" spc="-100"/>
            </a:pPr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 spd="med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pic" sz="half" idx="13"/>
          </p:nvPr>
        </p:nvSpPr>
        <p:spPr>
          <a:xfrm>
            <a:off x="-12096" y="0"/>
            <a:ext cx="3406460" cy="51663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title"/>
          </p:nvPr>
        </p:nvSpPr>
        <p:spPr>
          <a:xfrm>
            <a:off x="3676953" y="38484"/>
            <a:ext cx="4906661" cy="726579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8" name="Shape 158"/>
          <p:cNvSpPr>
            <a:spLocks noGrp="1"/>
          </p:cNvSpPr>
          <p:nvPr>
            <p:ph type="body" sz="half" idx="1"/>
          </p:nvPr>
        </p:nvSpPr>
        <p:spPr>
          <a:xfrm>
            <a:off x="3676953" y="1125459"/>
            <a:ext cx="4906661" cy="3435372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1400"/>
            </a:lvl1pPr>
            <a:lvl2pPr>
              <a:buClrTx/>
              <a:buFontTx/>
              <a:buChar char="•"/>
              <a:defRPr sz="1400"/>
            </a:lvl2pPr>
            <a:lvl3pPr marL="517525" indent="-171450">
              <a:buClrTx/>
              <a:buFontTx/>
              <a:defRPr sz="1400"/>
            </a:lvl3pPr>
            <a:lvl4pPr marL="690562" indent="-173037">
              <a:buClrTx/>
              <a:buFontTx/>
              <a:defRPr sz="1400"/>
            </a:lvl4pPr>
            <a:lvl5pPr marL="854075" indent="-163512">
              <a:buClrTx/>
              <a:buFontTx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59" name="Shape 159"/>
          <p:cNvSpPr>
            <a:spLocks noGrp="1"/>
          </p:cNvSpPr>
          <p:nvPr>
            <p:ph type="body" sz="quarter" idx="14"/>
          </p:nvPr>
        </p:nvSpPr>
        <p:spPr>
          <a:xfrm>
            <a:off x="3678187" y="734898"/>
            <a:ext cx="4908601" cy="338138"/>
          </a:xfrm>
          <a:prstGeom prst="rect">
            <a:avLst/>
          </a:prstGeom>
        </p:spPr>
        <p:txBody>
          <a:bodyPr/>
          <a:lstStyle/>
          <a:p>
            <a:pPr marL="0" lvl="0" indent="0">
              <a:buClrTx/>
              <a:buSzTx/>
              <a:buFontTx/>
              <a:buNone/>
              <a:defRPr sz="1400" spc="-100"/>
            </a:pPr>
            <a:r>
              <a:rPr lang="en-US"/>
              <a:t>Click to edit Master text styles</a:t>
            </a:r>
          </a:p>
        </p:txBody>
      </p:sp>
      <p:grpSp>
        <p:nvGrpSpPr>
          <p:cNvPr id="162" name="Group 162"/>
          <p:cNvGrpSpPr/>
          <p:nvPr/>
        </p:nvGrpSpPr>
        <p:grpSpPr>
          <a:xfrm>
            <a:off x="552450" y="4823458"/>
            <a:ext cx="365763" cy="320043"/>
            <a:chOff x="-1" y="-1"/>
            <a:chExt cx="365762" cy="320042"/>
          </a:xfrm>
        </p:grpSpPr>
        <p:sp>
          <p:nvSpPr>
            <p:cNvPr id="160" name="Shape 160"/>
            <p:cNvSpPr/>
            <p:nvPr/>
          </p:nvSpPr>
          <p:spPr>
            <a:xfrm>
              <a:off x="-1" y="-1"/>
              <a:ext cx="365762" cy="320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000">
                  <a:solidFill>
                    <a:srgbClr val="FFFFFF"/>
                  </a:solidFill>
                </a:defRPr>
              </a:pPr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61" name="Shape 161"/>
            <p:cNvSpPr/>
            <p:nvPr/>
          </p:nvSpPr>
          <p:spPr>
            <a:xfrm>
              <a:off x="136683" y="36912"/>
              <a:ext cx="92395" cy="246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1000">
                  <a:solidFill>
                    <a:srgbClr val="FFFFFF"/>
                  </a:solidFill>
                </a:defRPr>
              </a:pPr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</p:grpSp>
      <p:pic>
        <p:nvPicPr>
          <p:cNvPr id="163" name="image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93480" y="4897913"/>
            <a:ext cx="1073866" cy="185263"/>
          </a:xfrm>
          <a:prstGeom prst="rect">
            <a:avLst/>
          </a:prstGeom>
          <a:ln w="12700">
            <a:miter lim="400000"/>
          </a:ln>
        </p:spPr>
      </p:pic>
    </p:spTree>
    <p:extLst/>
  </p:cSld>
  <p:clrMapOvr>
    <a:masterClrMapping/>
  </p:clrMapOvr>
  <p:transition spd="med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0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71" name="Shape 171"/>
          <p:cNvSpPr>
            <a:spLocks noGrp="1"/>
          </p:cNvSpPr>
          <p:nvPr>
            <p:ph type="pic" sz="quarter" idx="13"/>
          </p:nvPr>
        </p:nvSpPr>
        <p:spPr>
          <a:xfrm>
            <a:off x="0" y="-2"/>
            <a:ext cx="1837945" cy="214746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72" name="Shape 172"/>
          <p:cNvSpPr>
            <a:spLocks noGrp="1"/>
          </p:cNvSpPr>
          <p:nvPr>
            <p:ph type="title"/>
          </p:nvPr>
        </p:nvSpPr>
        <p:spPr>
          <a:xfrm>
            <a:off x="922665" y="2276321"/>
            <a:ext cx="8037578" cy="450124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3" name="Shape 173"/>
          <p:cNvSpPr>
            <a:spLocks noGrp="1"/>
          </p:cNvSpPr>
          <p:nvPr>
            <p:ph type="body" sz="quarter" idx="1"/>
          </p:nvPr>
        </p:nvSpPr>
        <p:spPr>
          <a:xfrm>
            <a:off x="922665" y="2638555"/>
            <a:ext cx="8037578" cy="420977"/>
          </a:xfrm>
          <a:prstGeom prst="rect">
            <a:avLst/>
          </a:prstGeom>
        </p:spPr>
        <p:txBody>
          <a:bodyPr/>
          <a:lstStyle>
            <a:lvl1pPr marL="0" indent="0" algn="r">
              <a:buClrTx/>
              <a:buSzTx/>
              <a:buFontTx/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4" name="Shape 174"/>
          <p:cNvSpPr>
            <a:spLocks noGrp="1"/>
          </p:cNvSpPr>
          <p:nvPr>
            <p:ph type="pic" sz="quarter" idx="14"/>
          </p:nvPr>
        </p:nvSpPr>
        <p:spPr>
          <a:xfrm>
            <a:off x="0" y="3007583"/>
            <a:ext cx="1837945" cy="214746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75" name="Shape 175"/>
          <p:cNvSpPr>
            <a:spLocks noGrp="1"/>
          </p:cNvSpPr>
          <p:nvPr>
            <p:ph type="pic" sz="quarter" idx="15"/>
          </p:nvPr>
        </p:nvSpPr>
        <p:spPr>
          <a:xfrm>
            <a:off x="1826514" y="-2"/>
            <a:ext cx="1837945" cy="214746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pic" sz="quarter" idx="16"/>
          </p:nvPr>
        </p:nvSpPr>
        <p:spPr>
          <a:xfrm>
            <a:off x="1828800" y="3007583"/>
            <a:ext cx="1837945" cy="214746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77" name="Shape 177"/>
          <p:cNvSpPr>
            <a:spLocks noGrp="1"/>
          </p:cNvSpPr>
          <p:nvPr>
            <p:ph type="pic" sz="quarter" idx="17"/>
          </p:nvPr>
        </p:nvSpPr>
        <p:spPr>
          <a:xfrm>
            <a:off x="3653028" y="-2"/>
            <a:ext cx="1837945" cy="214746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pic" sz="quarter" idx="18"/>
          </p:nvPr>
        </p:nvSpPr>
        <p:spPr>
          <a:xfrm>
            <a:off x="3657601" y="3007583"/>
            <a:ext cx="1837945" cy="214746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79" name="Shape 179"/>
          <p:cNvSpPr>
            <a:spLocks noGrp="1"/>
          </p:cNvSpPr>
          <p:nvPr>
            <p:ph type="pic" sz="quarter" idx="19"/>
          </p:nvPr>
        </p:nvSpPr>
        <p:spPr>
          <a:xfrm>
            <a:off x="5479541" y="-2"/>
            <a:ext cx="1837945" cy="214746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80" name="Shape 180"/>
          <p:cNvSpPr>
            <a:spLocks noGrp="1"/>
          </p:cNvSpPr>
          <p:nvPr>
            <p:ph type="pic" sz="quarter" idx="20"/>
          </p:nvPr>
        </p:nvSpPr>
        <p:spPr>
          <a:xfrm>
            <a:off x="5486403" y="3007583"/>
            <a:ext cx="1837945" cy="214746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81" name="Shape 181"/>
          <p:cNvSpPr>
            <a:spLocks noGrp="1"/>
          </p:cNvSpPr>
          <p:nvPr>
            <p:ph type="pic" sz="quarter" idx="21"/>
          </p:nvPr>
        </p:nvSpPr>
        <p:spPr>
          <a:xfrm>
            <a:off x="7306056" y="-2"/>
            <a:ext cx="1837945" cy="214746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82" name="Shape 182"/>
          <p:cNvSpPr>
            <a:spLocks noGrp="1"/>
          </p:cNvSpPr>
          <p:nvPr>
            <p:ph type="pic" sz="quarter" idx="22"/>
          </p:nvPr>
        </p:nvSpPr>
        <p:spPr>
          <a:xfrm>
            <a:off x="7315202" y="3007583"/>
            <a:ext cx="1837945" cy="214746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</p:spTree>
    <p:extLst/>
  </p:cSld>
  <p:clrMapOvr>
    <a:masterClrMapping/>
  </p:clrMapOvr>
  <p:transition spd="med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0" name="Shape 19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91" name="Shape 191"/>
          <p:cNvSpPr>
            <a:spLocks noGrp="1"/>
          </p:cNvSpPr>
          <p:nvPr>
            <p:ph type="body" sz="half" idx="1"/>
          </p:nvPr>
        </p:nvSpPr>
        <p:spPr>
          <a:xfrm>
            <a:off x="3475180" y="1125459"/>
            <a:ext cx="5108432" cy="3435372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1400"/>
            </a:lvl1pPr>
            <a:lvl2pPr>
              <a:buClrTx/>
              <a:buFontTx/>
              <a:buChar char="•"/>
              <a:defRPr sz="1400"/>
            </a:lvl2pPr>
            <a:lvl3pPr marL="517525" indent="-171450">
              <a:buClrTx/>
              <a:buFontTx/>
              <a:defRPr sz="1400"/>
            </a:lvl3pPr>
            <a:lvl4pPr marL="690562" indent="-173037">
              <a:buClrTx/>
              <a:buFontTx/>
              <a:defRPr sz="1400"/>
            </a:lvl4pPr>
            <a:lvl5pPr marL="854075" indent="-163512">
              <a:buClrTx/>
              <a:buFontTx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92" name="Shape 192"/>
          <p:cNvSpPr>
            <a:spLocks noGrp="1"/>
          </p:cNvSpPr>
          <p:nvPr>
            <p:ph type="pic" sz="quarter" idx="13"/>
          </p:nvPr>
        </p:nvSpPr>
        <p:spPr>
          <a:xfrm>
            <a:off x="-12096" y="1202750"/>
            <a:ext cx="3188372" cy="1510431"/>
          </a:xfrm>
          <a:prstGeom prst="rect">
            <a:avLst/>
          </a:prstGeom>
          <a:ln w="9525">
            <a:solidFill>
              <a:srgbClr val="A2A2A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93" name="Shape 193"/>
          <p:cNvSpPr>
            <a:spLocks noGrp="1"/>
          </p:cNvSpPr>
          <p:nvPr>
            <p:ph type="body" sz="quarter" idx="14"/>
          </p:nvPr>
        </p:nvSpPr>
        <p:spPr>
          <a:xfrm>
            <a:off x="554832" y="734898"/>
            <a:ext cx="8034336" cy="338138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buClrTx/>
              <a:buSzTx/>
              <a:buFontTx/>
              <a:buNone/>
              <a:defRPr sz="1400" spc="-100"/>
            </a:pPr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 spd="med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01" name="Shape 20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2" name="Shape 202"/>
          <p:cNvSpPr>
            <a:spLocks noGrp="1"/>
          </p:cNvSpPr>
          <p:nvPr>
            <p:ph type="body" sz="half" idx="1"/>
          </p:nvPr>
        </p:nvSpPr>
        <p:spPr>
          <a:xfrm>
            <a:off x="560961" y="1127580"/>
            <a:ext cx="3860620" cy="33944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03" name="Shape 203"/>
          <p:cNvSpPr>
            <a:spLocks noGrp="1"/>
          </p:cNvSpPr>
          <p:nvPr>
            <p:ph type="body" sz="quarter" idx="13"/>
          </p:nvPr>
        </p:nvSpPr>
        <p:spPr>
          <a:xfrm>
            <a:off x="554832" y="734898"/>
            <a:ext cx="8034336" cy="338138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buClrTx/>
              <a:buSzTx/>
              <a:buFontTx/>
              <a:buNone/>
              <a:defRPr sz="1400" spc="-100"/>
            </a:pPr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 spd="med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Content and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11" name="Shape 2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12" name="Shape 212"/>
          <p:cNvSpPr>
            <a:spLocks noGrp="1"/>
          </p:cNvSpPr>
          <p:nvPr>
            <p:ph type="body" sz="quarter" idx="1"/>
          </p:nvPr>
        </p:nvSpPr>
        <p:spPr>
          <a:xfrm>
            <a:off x="560961" y="1127580"/>
            <a:ext cx="2954398" cy="313897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 marL="546100" indent="-200025">
              <a:defRPr sz="1400"/>
            </a:lvl3pPr>
            <a:lvl4pPr marL="737755" indent="-220230">
              <a:defRPr sz="1400"/>
            </a:lvl4pPr>
            <a:lvl5pPr marL="898669" indent="-208107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13" name="Shape 213"/>
          <p:cNvSpPr>
            <a:spLocks noGrp="1"/>
          </p:cNvSpPr>
          <p:nvPr>
            <p:ph type="body" sz="quarter" idx="13"/>
          </p:nvPr>
        </p:nvSpPr>
        <p:spPr>
          <a:xfrm>
            <a:off x="554832" y="734898"/>
            <a:ext cx="8034336" cy="338138"/>
          </a:xfrm>
          <a:prstGeom prst="rect">
            <a:avLst/>
          </a:prstGeom>
        </p:spPr>
        <p:txBody>
          <a:bodyPr/>
          <a:lstStyle/>
          <a:p>
            <a:pPr marL="0" lvl="0" indent="0">
              <a:buClrTx/>
              <a:buSzTx/>
              <a:buFontTx/>
              <a:buNone/>
              <a:defRPr sz="1400" spc="-100"/>
            </a:pPr>
            <a:r>
              <a:rPr lang="en-US"/>
              <a:t>Click to edit Master text styles</a:t>
            </a:r>
          </a:p>
        </p:txBody>
      </p:sp>
      <p:sp>
        <p:nvSpPr>
          <p:cNvPr id="214" name="Shape 214"/>
          <p:cNvSpPr>
            <a:spLocks noGrp="1"/>
          </p:cNvSpPr>
          <p:nvPr>
            <p:ph type="pic" sz="half" idx="14"/>
          </p:nvPr>
        </p:nvSpPr>
        <p:spPr>
          <a:xfrm>
            <a:off x="3759200" y="1178560"/>
            <a:ext cx="5384800" cy="3068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</p:spTree>
    <p:extLst/>
  </p:cSld>
  <p:clrMapOvr>
    <a:masterClrMapping/>
  </p:clrMapOvr>
  <p:transition spd="med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Content and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22" name="Shape 222"/>
          <p:cNvSpPr>
            <a:spLocks noGrp="1"/>
          </p:cNvSpPr>
          <p:nvPr>
            <p:ph type="title"/>
          </p:nvPr>
        </p:nvSpPr>
        <p:spPr>
          <a:xfrm>
            <a:off x="556418" y="36576"/>
            <a:ext cx="8031163" cy="726578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3" name="Shape 223"/>
          <p:cNvSpPr>
            <a:spLocks noGrp="1"/>
          </p:cNvSpPr>
          <p:nvPr>
            <p:ph type="body" sz="quarter" idx="1"/>
          </p:nvPr>
        </p:nvSpPr>
        <p:spPr>
          <a:xfrm>
            <a:off x="5629216" y="1127580"/>
            <a:ext cx="2954398" cy="313897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 marL="546100" indent="-200025">
              <a:defRPr sz="1400"/>
            </a:lvl3pPr>
            <a:lvl4pPr marL="737755" indent="-220230">
              <a:defRPr sz="1400"/>
            </a:lvl4pPr>
            <a:lvl5pPr marL="898669" indent="-208107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24" name="Shape 224"/>
          <p:cNvSpPr>
            <a:spLocks noGrp="1"/>
          </p:cNvSpPr>
          <p:nvPr>
            <p:ph type="pic" sz="half" idx="13"/>
          </p:nvPr>
        </p:nvSpPr>
        <p:spPr>
          <a:xfrm>
            <a:off x="0" y="1178560"/>
            <a:ext cx="5384800" cy="3068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225" name="Shape 225"/>
          <p:cNvSpPr>
            <a:spLocks noGrp="1"/>
          </p:cNvSpPr>
          <p:nvPr>
            <p:ph type="body" sz="quarter" idx="14"/>
          </p:nvPr>
        </p:nvSpPr>
        <p:spPr>
          <a:xfrm>
            <a:off x="554832" y="734898"/>
            <a:ext cx="8034336" cy="338138"/>
          </a:xfrm>
          <a:prstGeom prst="rect">
            <a:avLst/>
          </a:prstGeom>
        </p:spPr>
        <p:txBody>
          <a:bodyPr/>
          <a:lstStyle/>
          <a:p>
            <a:pPr marL="0" lvl="0" indent="0">
              <a:buClrTx/>
              <a:buSzTx/>
              <a:buFontTx/>
              <a:buNone/>
              <a:defRPr sz="1400" spc="-100"/>
            </a:pPr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 spd="med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icture an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33" name="Shape 233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234" name="Shape 234"/>
          <p:cNvSpPr>
            <a:spLocks noGrp="1"/>
          </p:cNvSpPr>
          <p:nvPr>
            <p:ph type="title"/>
          </p:nvPr>
        </p:nvSpPr>
        <p:spPr>
          <a:xfrm>
            <a:off x="0" y="3007360"/>
            <a:ext cx="9144000" cy="1123836"/>
          </a:xfrm>
          <a:prstGeom prst="rect">
            <a:avLst/>
          </a:prstGeom>
          <a:solidFill>
            <a:srgbClr val="626262">
              <a:alpha val="35000"/>
            </a:srgbClr>
          </a:solidFill>
        </p:spPr>
        <p:txBody>
          <a:bodyPr lIns="137160" tIns="137160" rIns="137160" bIns="137160" anchor="t"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5" name="Shape 235"/>
          <p:cNvSpPr>
            <a:spLocks noGrp="1"/>
          </p:cNvSpPr>
          <p:nvPr>
            <p:ph type="body" sz="quarter" idx="1"/>
          </p:nvPr>
        </p:nvSpPr>
        <p:spPr>
          <a:xfrm>
            <a:off x="572770" y="3498939"/>
            <a:ext cx="8034338" cy="241862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14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38" name="Group 238"/>
          <p:cNvGrpSpPr/>
          <p:nvPr/>
        </p:nvGrpSpPr>
        <p:grpSpPr>
          <a:xfrm>
            <a:off x="552450" y="4823458"/>
            <a:ext cx="365763" cy="320043"/>
            <a:chOff x="-1" y="-1"/>
            <a:chExt cx="365762" cy="320042"/>
          </a:xfrm>
        </p:grpSpPr>
        <p:sp>
          <p:nvSpPr>
            <p:cNvPr id="236" name="Shape 236"/>
            <p:cNvSpPr/>
            <p:nvPr/>
          </p:nvSpPr>
          <p:spPr>
            <a:xfrm>
              <a:off x="-1" y="-1"/>
              <a:ext cx="365762" cy="320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000">
                  <a:solidFill>
                    <a:srgbClr val="FFFFFF"/>
                  </a:solidFill>
                </a:defRPr>
              </a:pPr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37" name="Shape 237"/>
            <p:cNvSpPr/>
            <p:nvPr/>
          </p:nvSpPr>
          <p:spPr>
            <a:xfrm>
              <a:off x="136683" y="36912"/>
              <a:ext cx="92395" cy="246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1000">
                  <a:solidFill>
                    <a:srgbClr val="FFFFFF"/>
                  </a:solidFill>
                </a:defRPr>
              </a:pPr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</p:grpSp>
      <p:pic>
        <p:nvPicPr>
          <p:cNvPr id="239" name="image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93480" y="4897913"/>
            <a:ext cx="1073866" cy="185263"/>
          </a:xfrm>
          <a:prstGeom prst="rect">
            <a:avLst/>
          </a:prstGeom>
          <a:ln w="12700">
            <a:miter lim="400000"/>
          </a:ln>
        </p:spPr>
      </p:pic>
    </p:spTree>
    <p:extLst/>
  </p:cSld>
  <p:clrMapOvr>
    <a:masterClrMapping/>
  </p:clrMapOvr>
  <p:transition spd="med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Horizon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47" name="Shape 247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8" name="Shape 248"/>
          <p:cNvSpPr>
            <a:spLocks noGrp="1"/>
          </p:cNvSpPr>
          <p:nvPr>
            <p:ph type="body" sz="quarter" idx="1"/>
          </p:nvPr>
        </p:nvSpPr>
        <p:spPr>
          <a:xfrm>
            <a:off x="563562" y="734898"/>
            <a:ext cx="8034337" cy="338138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9" name="Shape 249"/>
          <p:cNvSpPr>
            <a:spLocks noGrp="1"/>
          </p:cNvSpPr>
          <p:nvPr>
            <p:ph type="pic" idx="13"/>
          </p:nvPr>
        </p:nvSpPr>
        <p:spPr>
          <a:xfrm>
            <a:off x="0" y="1178560"/>
            <a:ext cx="9144000" cy="242824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</p:spTree>
    <p:extLst/>
  </p:cSld>
  <p:clrMapOvr>
    <a:masterClrMapping/>
  </p:clrMapOvr>
  <p:transition spd="med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 Content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57" name="Shape 2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8" name="Shape 258"/>
          <p:cNvSpPr>
            <a:spLocks noGrp="1"/>
          </p:cNvSpPr>
          <p:nvPr>
            <p:ph type="body" sz="quarter" idx="1"/>
          </p:nvPr>
        </p:nvSpPr>
        <p:spPr>
          <a:xfrm>
            <a:off x="563562" y="1151334"/>
            <a:ext cx="3830679" cy="479823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 sz="2000" spc="-19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9" name="Shape 259"/>
          <p:cNvSpPr>
            <a:spLocks noGrp="1"/>
          </p:cNvSpPr>
          <p:nvPr>
            <p:ph type="body" sz="quarter" idx="13"/>
          </p:nvPr>
        </p:nvSpPr>
        <p:spPr>
          <a:xfrm>
            <a:off x="4645026" y="1151334"/>
            <a:ext cx="3938588" cy="479823"/>
          </a:xfrm>
          <a:prstGeom prst="rect">
            <a:avLst/>
          </a:prstGeom>
        </p:spPr>
        <p:txBody>
          <a:bodyPr anchor="b"/>
          <a:lstStyle/>
          <a:p>
            <a:pPr marL="0" lvl="0" indent="0">
              <a:buClrTx/>
              <a:buSzTx/>
              <a:buFontTx/>
              <a:buNone/>
              <a:defRPr sz="2000" spc="-100"/>
            </a:pPr>
            <a:r>
              <a:rPr lang="en-US"/>
              <a:t>Click to edit Master text styles</a:t>
            </a:r>
          </a:p>
        </p:txBody>
      </p:sp>
      <p:sp>
        <p:nvSpPr>
          <p:cNvPr id="260" name="Shape 260"/>
          <p:cNvSpPr>
            <a:spLocks noGrp="1"/>
          </p:cNvSpPr>
          <p:nvPr>
            <p:ph type="body" sz="quarter" idx="14"/>
          </p:nvPr>
        </p:nvSpPr>
        <p:spPr>
          <a:xfrm>
            <a:off x="563562" y="734898"/>
            <a:ext cx="8034336" cy="338138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buClrTx/>
              <a:buSzTx/>
              <a:buFontTx/>
              <a:buNone/>
              <a:defRPr sz="1400" spc="-100"/>
            </a:pPr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338835" y="129094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351833"/>
            <a:ext cx="25603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625391"/>
            <a:ext cx="2560320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078224" y="129094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/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291840" y="2351833"/>
            <a:ext cx="25603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3291840" y="2625391"/>
            <a:ext cx="2560320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809677" y="129094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023293" y="2351833"/>
            <a:ext cx="25603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023293" y="2625391"/>
            <a:ext cx="2560320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309584123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68" name="Shape 2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69" name="Shape 269"/>
          <p:cNvSpPr>
            <a:spLocks noGrp="1"/>
          </p:cNvSpPr>
          <p:nvPr>
            <p:ph type="body" sz="quarter" idx="1"/>
          </p:nvPr>
        </p:nvSpPr>
        <p:spPr>
          <a:xfrm>
            <a:off x="563562" y="734898"/>
            <a:ext cx="8034337" cy="338138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 spd="med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Map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09" name="Group 409"/>
          <p:cNvGrpSpPr/>
          <p:nvPr/>
        </p:nvGrpSpPr>
        <p:grpSpPr>
          <a:xfrm>
            <a:off x="-3176" y="-20786"/>
            <a:ext cx="9147177" cy="4879977"/>
            <a:chOff x="0" y="0"/>
            <a:chExt cx="9147175" cy="4879975"/>
          </a:xfrm>
        </p:grpSpPr>
        <p:sp>
          <p:nvSpPr>
            <p:cNvPr id="277" name="Shape 277"/>
            <p:cNvSpPr/>
            <p:nvPr/>
          </p:nvSpPr>
          <p:spPr>
            <a:xfrm>
              <a:off x="1603375" y="4864344"/>
              <a:ext cx="12701" cy="15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2960"/>
                  </a:lnTo>
                  <a:lnTo>
                    <a:pt x="21600" y="21600"/>
                  </a:lnTo>
                  <a:lnTo>
                    <a:pt x="7200" y="86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78" name="Shape 278"/>
            <p:cNvSpPr/>
            <p:nvPr/>
          </p:nvSpPr>
          <p:spPr>
            <a:xfrm>
              <a:off x="1581150" y="4845489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620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21600" y="162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79" name="Shape 279"/>
            <p:cNvSpPr/>
            <p:nvPr/>
          </p:nvSpPr>
          <p:spPr>
            <a:xfrm>
              <a:off x="1585912" y="4820577"/>
              <a:ext cx="12701" cy="25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500"/>
                  </a:moveTo>
                  <a:lnTo>
                    <a:pt x="0" y="0"/>
                  </a:lnTo>
                  <a:lnTo>
                    <a:pt x="10800" y="21600"/>
                  </a:lnTo>
                  <a:lnTo>
                    <a:pt x="16200" y="21600"/>
                  </a:lnTo>
                  <a:lnTo>
                    <a:pt x="21600" y="135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80" name="Shape 280"/>
            <p:cNvSpPr/>
            <p:nvPr/>
          </p:nvSpPr>
          <p:spPr>
            <a:xfrm>
              <a:off x="1566862" y="4801722"/>
              <a:ext cx="1905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400"/>
                  </a:moveTo>
                  <a:lnTo>
                    <a:pt x="18000" y="21600"/>
                  </a:lnTo>
                  <a:lnTo>
                    <a:pt x="21600" y="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81" name="Shape 281"/>
            <p:cNvSpPr/>
            <p:nvPr/>
          </p:nvSpPr>
          <p:spPr>
            <a:xfrm>
              <a:off x="1563687" y="477202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0"/>
                  </a:lnTo>
                  <a:lnTo>
                    <a:pt x="0" y="144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82" name="Shape 282"/>
            <p:cNvSpPr/>
            <p:nvPr/>
          </p:nvSpPr>
          <p:spPr>
            <a:xfrm>
              <a:off x="1563687" y="4723568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10800"/>
                  </a:ln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83" name="Shape 283"/>
            <p:cNvSpPr/>
            <p:nvPr/>
          </p:nvSpPr>
          <p:spPr>
            <a:xfrm>
              <a:off x="1565275" y="4704908"/>
              <a:ext cx="12701" cy="21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0" y="0"/>
                  </a:moveTo>
                  <a:lnTo>
                    <a:pt x="0" y="3086"/>
                  </a:lnTo>
                  <a:lnTo>
                    <a:pt x="21600" y="216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84" name="Shape 284"/>
            <p:cNvSpPr/>
            <p:nvPr/>
          </p:nvSpPr>
          <p:spPr>
            <a:xfrm>
              <a:off x="1589087" y="468136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0" y="7200"/>
                  </a:lnTo>
                  <a:lnTo>
                    <a:pt x="2160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85" name="Shape 285"/>
            <p:cNvSpPr/>
            <p:nvPr/>
          </p:nvSpPr>
          <p:spPr>
            <a:xfrm>
              <a:off x="8959850" y="4167204"/>
              <a:ext cx="184151" cy="275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014" y="10064"/>
                  </a:moveTo>
                  <a:lnTo>
                    <a:pt x="12662" y="9082"/>
                  </a:lnTo>
                  <a:lnTo>
                    <a:pt x="11917" y="6627"/>
                  </a:lnTo>
                  <a:lnTo>
                    <a:pt x="10055" y="5645"/>
                  </a:lnTo>
                  <a:lnTo>
                    <a:pt x="10055" y="7118"/>
                  </a:lnTo>
                  <a:lnTo>
                    <a:pt x="8566" y="7118"/>
                  </a:lnTo>
                  <a:lnTo>
                    <a:pt x="8938" y="5891"/>
                  </a:lnTo>
                  <a:lnTo>
                    <a:pt x="7448" y="4664"/>
                  </a:lnTo>
                  <a:lnTo>
                    <a:pt x="7821" y="4664"/>
                  </a:lnTo>
                  <a:lnTo>
                    <a:pt x="6703" y="2455"/>
                  </a:lnTo>
                  <a:lnTo>
                    <a:pt x="2979" y="982"/>
                  </a:lnTo>
                  <a:lnTo>
                    <a:pt x="2607" y="1227"/>
                  </a:lnTo>
                  <a:lnTo>
                    <a:pt x="1862" y="0"/>
                  </a:lnTo>
                  <a:lnTo>
                    <a:pt x="0" y="245"/>
                  </a:lnTo>
                  <a:lnTo>
                    <a:pt x="2234" y="2945"/>
                  </a:lnTo>
                  <a:lnTo>
                    <a:pt x="2979" y="3436"/>
                  </a:lnTo>
                  <a:lnTo>
                    <a:pt x="3352" y="4173"/>
                  </a:lnTo>
                  <a:lnTo>
                    <a:pt x="5214" y="5891"/>
                  </a:lnTo>
                  <a:lnTo>
                    <a:pt x="5959" y="5645"/>
                  </a:lnTo>
                  <a:lnTo>
                    <a:pt x="5959" y="6873"/>
                  </a:lnTo>
                  <a:lnTo>
                    <a:pt x="6703" y="7855"/>
                  </a:lnTo>
                  <a:lnTo>
                    <a:pt x="7076" y="7855"/>
                  </a:lnTo>
                  <a:lnTo>
                    <a:pt x="7076" y="8100"/>
                  </a:lnTo>
                  <a:lnTo>
                    <a:pt x="7821" y="8591"/>
                  </a:lnTo>
                  <a:lnTo>
                    <a:pt x="7821" y="10555"/>
                  </a:lnTo>
                  <a:lnTo>
                    <a:pt x="7448" y="10555"/>
                  </a:lnTo>
                  <a:lnTo>
                    <a:pt x="6703" y="12764"/>
                  </a:lnTo>
                  <a:lnTo>
                    <a:pt x="4841" y="13500"/>
                  </a:lnTo>
                  <a:lnTo>
                    <a:pt x="3724" y="14482"/>
                  </a:lnTo>
                  <a:lnTo>
                    <a:pt x="8938" y="16936"/>
                  </a:lnTo>
                  <a:lnTo>
                    <a:pt x="8938" y="18409"/>
                  </a:lnTo>
                  <a:lnTo>
                    <a:pt x="7076" y="20373"/>
                  </a:lnTo>
                  <a:lnTo>
                    <a:pt x="10800" y="21600"/>
                  </a:lnTo>
                  <a:lnTo>
                    <a:pt x="14897" y="17918"/>
                  </a:lnTo>
                  <a:lnTo>
                    <a:pt x="16386" y="15709"/>
                  </a:lnTo>
                  <a:lnTo>
                    <a:pt x="15641" y="14727"/>
                  </a:lnTo>
                  <a:lnTo>
                    <a:pt x="16759" y="14236"/>
                  </a:lnTo>
                  <a:lnTo>
                    <a:pt x="19738" y="13991"/>
                  </a:lnTo>
                  <a:lnTo>
                    <a:pt x="19738" y="12518"/>
                  </a:lnTo>
                  <a:lnTo>
                    <a:pt x="20855" y="12273"/>
                  </a:lnTo>
                  <a:lnTo>
                    <a:pt x="21600" y="9327"/>
                  </a:lnTo>
                  <a:lnTo>
                    <a:pt x="19366" y="8591"/>
                  </a:lnTo>
                  <a:lnTo>
                    <a:pt x="16014" y="10064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86" name="Shape 286"/>
            <p:cNvSpPr/>
            <p:nvPr/>
          </p:nvSpPr>
          <p:spPr>
            <a:xfrm>
              <a:off x="8769350" y="4389164"/>
              <a:ext cx="247651" cy="26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69" y="1800"/>
                  </a:moveTo>
                  <a:lnTo>
                    <a:pt x="20492" y="1543"/>
                  </a:lnTo>
                  <a:lnTo>
                    <a:pt x="20215" y="1543"/>
                  </a:lnTo>
                  <a:lnTo>
                    <a:pt x="18554" y="2571"/>
                  </a:lnTo>
                  <a:lnTo>
                    <a:pt x="17169" y="0"/>
                  </a:lnTo>
                  <a:lnTo>
                    <a:pt x="15508" y="2057"/>
                  </a:lnTo>
                  <a:lnTo>
                    <a:pt x="14954" y="3600"/>
                  </a:lnTo>
                  <a:lnTo>
                    <a:pt x="13569" y="4629"/>
                  </a:lnTo>
                  <a:lnTo>
                    <a:pt x="12185" y="7714"/>
                  </a:lnTo>
                  <a:lnTo>
                    <a:pt x="7754" y="11057"/>
                  </a:lnTo>
                  <a:lnTo>
                    <a:pt x="5262" y="11829"/>
                  </a:lnTo>
                  <a:lnTo>
                    <a:pt x="3323" y="14400"/>
                  </a:lnTo>
                  <a:lnTo>
                    <a:pt x="3323" y="14657"/>
                  </a:lnTo>
                  <a:lnTo>
                    <a:pt x="3323" y="14400"/>
                  </a:lnTo>
                  <a:lnTo>
                    <a:pt x="2215" y="14914"/>
                  </a:lnTo>
                  <a:lnTo>
                    <a:pt x="2215" y="15943"/>
                  </a:lnTo>
                  <a:lnTo>
                    <a:pt x="1938" y="15943"/>
                  </a:lnTo>
                  <a:lnTo>
                    <a:pt x="1385" y="16971"/>
                  </a:lnTo>
                  <a:lnTo>
                    <a:pt x="1938" y="17229"/>
                  </a:lnTo>
                  <a:lnTo>
                    <a:pt x="1938" y="17486"/>
                  </a:lnTo>
                  <a:lnTo>
                    <a:pt x="0" y="18771"/>
                  </a:lnTo>
                  <a:lnTo>
                    <a:pt x="1108" y="18771"/>
                  </a:lnTo>
                  <a:lnTo>
                    <a:pt x="1385" y="19029"/>
                  </a:lnTo>
                  <a:lnTo>
                    <a:pt x="1108" y="19543"/>
                  </a:lnTo>
                  <a:lnTo>
                    <a:pt x="3877" y="19543"/>
                  </a:lnTo>
                  <a:lnTo>
                    <a:pt x="4154" y="20314"/>
                  </a:lnTo>
                  <a:lnTo>
                    <a:pt x="7754" y="21600"/>
                  </a:lnTo>
                  <a:lnTo>
                    <a:pt x="9415" y="20829"/>
                  </a:lnTo>
                  <a:lnTo>
                    <a:pt x="12462" y="18771"/>
                  </a:lnTo>
                  <a:lnTo>
                    <a:pt x="14123" y="12343"/>
                  </a:lnTo>
                  <a:lnTo>
                    <a:pt x="14677" y="12600"/>
                  </a:lnTo>
                  <a:lnTo>
                    <a:pt x="16615" y="11314"/>
                  </a:lnTo>
                  <a:lnTo>
                    <a:pt x="18000" y="11829"/>
                  </a:lnTo>
                  <a:lnTo>
                    <a:pt x="18554" y="11314"/>
                  </a:lnTo>
                  <a:lnTo>
                    <a:pt x="17723" y="10543"/>
                  </a:lnTo>
                  <a:lnTo>
                    <a:pt x="18000" y="9257"/>
                  </a:lnTo>
                  <a:lnTo>
                    <a:pt x="19108" y="8229"/>
                  </a:lnTo>
                  <a:lnTo>
                    <a:pt x="21600" y="4886"/>
                  </a:lnTo>
                  <a:lnTo>
                    <a:pt x="21323" y="2829"/>
                  </a:lnTo>
                  <a:lnTo>
                    <a:pt x="21600" y="2314"/>
                  </a:lnTo>
                  <a:lnTo>
                    <a:pt x="20769" y="18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87" name="Shape 287"/>
            <p:cNvSpPr/>
            <p:nvPr/>
          </p:nvSpPr>
          <p:spPr>
            <a:xfrm>
              <a:off x="8807450" y="4642384"/>
              <a:ext cx="28576" cy="34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0" y="0"/>
                  </a:moveTo>
                  <a:lnTo>
                    <a:pt x="0" y="21600"/>
                  </a:lnTo>
                  <a:lnTo>
                    <a:pt x="21600" y="13745"/>
                  </a:lnTo>
                  <a:lnTo>
                    <a:pt x="14400" y="196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88" name="Shape 288"/>
            <p:cNvSpPr/>
            <p:nvPr/>
          </p:nvSpPr>
          <p:spPr>
            <a:xfrm>
              <a:off x="6188075" y="2804188"/>
              <a:ext cx="73026" cy="121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513" y="554"/>
                  </a:moveTo>
                  <a:lnTo>
                    <a:pt x="4696" y="0"/>
                  </a:lnTo>
                  <a:lnTo>
                    <a:pt x="1878" y="1108"/>
                  </a:lnTo>
                  <a:lnTo>
                    <a:pt x="4696" y="2215"/>
                  </a:lnTo>
                  <a:lnTo>
                    <a:pt x="3757" y="2769"/>
                  </a:lnTo>
                  <a:lnTo>
                    <a:pt x="1878" y="8862"/>
                  </a:lnTo>
                  <a:lnTo>
                    <a:pt x="0" y="8862"/>
                  </a:lnTo>
                  <a:lnTo>
                    <a:pt x="1878" y="16615"/>
                  </a:lnTo>
                  <a:lnTo>
                    <a:pt x="4696" y="21046"/>
                  </a:lnTo>
                  <a:lnTo>
                    <a:pt x="11270" y="21600"/>
                  </a:lnTo>
                  <a:lnTo>
                    <a:pt x="21600" y="17169"/>
                  </a:lnTo>
                  <a:lnTo>
                    <a:pt x="21600" y="12185"/>
                  </a:lnTo>
                  <a:lnTo>
                    <a:pt x="13148" y="3323"/>
                  </a:lnTo>
                  <a:lnTo>
                    <a:pt x="7513" y="554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89" name="Shape 289"/>
            <p:cNvSpPr/>
            <p:nvPr/>
          </p:nvSpPr>
          <p:spPr>
            <a:xfrm>
              <a:off x="1804987" y="2541588"/>
              <a:ext cx="57151" cy="25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600" y="21600"/>
                  </a:lnTo>
                  <a:lnTo>
                    <a:pt x="13200" y="21600"/>
                  </a:lnTo>
                  <a:lnTo>
                    <a:pt x="21600" y="13500"/>
                  </a:lnTo>
                  <a:lnTo>
                    <a:pt x="19200" y="0"/>
                  </a:lnTo>
                  <a:lnTo>
                    <a:pt x="2400" y="0"/>
                  </a:lnTo>
                  <a:lnTo>
                    <a:pt x="0" y="108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90" name="Shape 290"/>
            <p:cNvSpPr/>
            <p:nvPr/>
          </p:nvSpPr>
          <p:spPr>
            <a:xfrm>
              <a:off x="9090025" y="1291114"/>
              <a:ext cx="25401" cy="37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00" y="0"/>
                  </a:moveTo>
                  <a:lnTo>
                    <a:pt x="0" y="21600"/>
                  </a:lnTo>
                  <a:lnTo>
                    <a:pt x="21600" y="12600"/>
                  </a:lnTo>
                  <a:lnTo>
                    <a:pt x="18900" y="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91" name="Shape 291"/>
            <p:cNvSpPr/>
            <p:nvPr/>
          </p:nvSpPr>
          <p:spPr>
            <a:xfrm>
              <a:off x="8956675" y="1259852"/>
              <a:ext cx="38101" cy="15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4320"/>
                  </a:moveTo>
                  <a:lnTo>
                    <a:pt x="0" y="0"/>
                  </a:lnTo>
                  <a:lnTo>
                    <a:pt x="0" y="12960"/>
                  </a:lnTo>
                  <a:lnTo>
                    <a:pt x="9000" y="21600"/>
                  </a:lnTo>
                  <a:lnTo>
                    <a:pt x="21600" y="432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92" name="Shape 292"/>
            <p:cNvSpPr/>
            <p:nvPr/>
          </p:nvSpPr>
          <p:spPr>
            <a:xfrm>
              <a:off x="238124" y="2031922"/>
              <a:ext cx="3175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20" y="21600"/>
                  </a:moveTo>
                  <a:lnTo>
                    <a:pt x="21600" y="16200"/>
                  </a:lnTo>
                  <a:lnTo>
                    <a:pt x="0" y="0"/>
                  </a:lnTo>
                  <a:lnTo>
                    <a:pt x="4320" y="216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93" name="Shape 293"/>
            <p:cNvSpPr/>
            <p:nvPr/>
          </p:nvSpPr>
          <p:spPr>
            <a:xfrm>
              <a:off x="1271587" y="2394657"/>
              <a:ext cx="339726" cy="1125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200"/>
                  </a:moveTo>
                  <a:lnTo>
                    <a:pt x="19783" y="15600"/>
                  </a:lnTo>
                  <a:lnTo>
                    <a:pt x="18370" y="15000"/>
                  </a:lnTo>
                  <a:lnTo>
                    <a:pt x="18370" y="13200"/>
                  </a:lnTo>
                  <a:lnTo>
                    <a:pt x="16351" y="11400"/>
                  </a:lnTo>
                  <a:lnTo>
                    <a:pt x="15342" y="9600"/>
                  </a:lnTo>
                  <a:lnTo>
                    <a:pt x="14736" y="9000"/>
                  </a:lnTo>
                  <a:lnTo>
                    <a:pt x="14736" y="7200"/>
                  </a:lnTo>
                  <a:lnTo>
                    <a:pt x="13929" y="5400"/>
                  </a:lnTo>
                  <a:lnTo>
                    <a:pt x="12516" y="4200"/>
                  </a:lnTo>
                  <a:lnTo>
                    <a:pt x="12314" y="5400"/>
                  </a:lnTo>
                  <a:lnTo>
                    <a:pt x="11103" y="4800"/>
                  </a:lnTo>
                  <a:lnTo>
                    <a:pt x="9892" y="1200"/>
                  </a:lnTo>
                  <a:lnTo>
                    <a:pt x="6864" y="0"/>
                  </a:lnTo>
                  <a:lnTo>
                    <a:pt x="5249" y="0"/>
                  </a:lnTo>
                  <a:lnTo>
                    <a:pt x="2624" y="2400"/>
                  </a:lnTo>
                  <a:lnTo>
                    <a:pt x="1615" y="4200"/>
                  </a:lnTo>
                  <a:lnTo>
                    <a:pt x="1413" y="7800"/>
                  </a:lnTo>
                  <a:lnTo>
                    <a:pt x="0" y="9000"/>
                  </a:lnTo>
                  <a:lnTo>
                    <a:pt x="1615" y="10200"/>
                  </a:lnTo>
                  <a:lnTo>
                    <a:pt x="2826" y="7800"/>
                  </a:lnTo>
                  <a:lnTo>
                    <a:pt x="4037" y="7200"/>
                  </a:lnTo>
                  <a:lnTo>
                    <a:pt x="4845" y="4800"/>
                  </a:lnTo>
                  <a:lnTo>
                    <a:pt x="6056" y="4800"/>
                  </a:lnTo>
                  <a:lnTo>
                    <a:pt x="5652" y="6000"/>
                  </a:lnTo>
                  <a:lnTo>
                    <a:pt x="6056" y="7800"/>
                  </a:lnTo>
                  <a:lnTo>
                    <a:pt x="8882" y="8400"/>
                  </a:lnTo>
                  <a:lnTo>
                    <a:pt x="10093" y="11400"/>
                  </a:lnTo>
                  <a:lnTo>
                    <a:pt x="12314" y="12000"/>
                  </a:lnTo>
                  <a:lnTo>
                    <a:pt x="13525" y="16800"/>
                  </a:lnTo>
                  <a:lnTo>
                    <a:pt x="15140" y="17400"/>
                  </a:lnTo>
                  <a:lnTo>
                    <a:pt x="13929" y="21000"/>
                  </a:lnTo>
                  <a:lnTo>
                    <a:pt x="14131" y="21600"/>
                  </a:lnTo>
                  <a:lnTo>
                    <a:pt x="18976" y="21600"/>
                  </a:lnTo>
                  <a:lnTo>
                    <a:pt x="21600" y="192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94" name="Shape 294"/>
            <p:cNvSpPr/>
            <p:nvPr/>
          </p:nvSpPr>
          <p:spPr>
            <a:xfrm>
              <a:off x="1328737" y="2438424"/>
              <a:ext cx="25401" cy="21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18514"/>
                  </a:lnTo>
                  <a:lnTo>
                    <a:pt x="16200" y="0"/>
                  </a:lnTo>
                  <a:lnTo>
                    <a:pt x="810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95" name="Shape 295"/>
            <p:cNvSpPr/>
            <p:nvPr/>
          </p:nvSpPr>
          <p:spPr>
            <a:xfrm>
              <a:off x="1595437" y="2491569"/>
              <a:ext cx="187326" cy="87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295" y="16200"/>
                  </a:moveTo>
                  <a:lnTo>
                    <a:pt x="5858" y="17743"/>
                  </a:lnTo>
                  <a:lnTo>
                    <a:pt x="7688" y="16200"/>
                  </a:lnTo>
                  <a:lnTo>
                    <a:pt x="8786" y="17743"/>
                  </a:lnTo>
                  <a:lnTo>
                    <a:pt x="10251" y="21600"/>
                  </a:lnTo>
                  <a:lnTo>
                    <a:pt x="12447" y="15429"/>
                  </a:lnTo>
                  <a:lnTo>
                    <a:pt x="13180" y="17743"/>
                  </a:lnTo>
                  <a:lnTo>
                    <a:pt x="16841" y="14657"/>
                  </a:lnTo>
                  <a:lnTo>
                    <a:pt x="20502" y="16200"/>
                  </a:lnTo>
                  <a:lnTo>
                    <a:pt x="21600" y="12343"/>
                  </a:lnTo>
                  <a:lnTo>
                    <a:pt x="19769" y="8486"/>
                  </a:lnTo>
                  <a:lnTo>
                    <a:pt x="18305" y="8486"/>
                  </a:lnTo>
                  <a:lnTo>
                    <a:pt x="19037" y="6943"/>
                  </a:lnTo>
                  <a:lnTo>
                    <a:pt x="16475" y="6171"/>
                  </a:lnTo>
                  <a:lnTo>
                    <a:pt x="15742" y="3857"/>
                  </a:lnTo>
                  <a:lnTo>
                    <a:pt x="12814" y="1543"/>
                  </a:lnTo>
                  <a:lnTo>
                    <a:pt x="9519" y="2314"/>
                  </a:lnTo>
                  <a:lnTo>
                    <a:pt x="9519" y="1543"/>
                  </a:lnTo>
                  <a:lnTo>
                    <a:pt x="9153" y="2314"/>
                  </a:lnTo>
                  <a:lnTo>
                    <a:pt x="8420" y="2314"/>
                  </a:lnTo>
                  <a:lnTo>
                    <a:pt x="7322" y="3086"/>
                  </a:lnTo>
                  <a:lnTo>
                    <a:pt x="6224" y="2314"/>
                  </a:lnTo>
                  <a:lnTo>
                    <a:pt x="6224" y="1543"/>
                  </a:lnTo>
                  <a:lnTo>
                    <a:pt x="5492" y="0"/>
                  </a:lnTo>
                  <a:lnTo>
                    <a:pt x="5125" y="1543"/>
                  </a:lnTo>
                  <a:lnTo>
                    <a:pt x="2197" y="4629"/>
                  </a:lnTo>
                  <a:lnTo>
                    <a:pt x="5125" y="6171"/>
                  </a:lnTo>
                  <a:lnTo>
                    <a:pt x="5125" y="9257"/>
                  </a:lnTo>
                  <a:lnTo>
                    <a:pt x="3295" y="9257"/>
                  </a:lnTo>
                  <a:lnTo>
                    <a:pt x="4027" y="11571"/>
                  </a:lnTo>
                  <a:lnTo>
                    <a:pt x="4393" y="12343"/>
                  </a:lnTo>
                  <a:lnTo>
                    <a:pt x="0" y="11571"/>
                  </a:lnTo>
                  <a:lnTo>
                    <a:pt x="0" y="13886"/>
                  </a:lnTo>
                  <a:lnTo>
                    <a:pt x="2197" y="18514"/>
                  </a:lnTo>
                  <a:lnTo>
                    <a:pt x="3295" y="16200"/>
                  </a:lnTo>
                  <a:close/>
                  <a:moveTo>
                    <a:pt x="6590" y="12343"/>
                  </a:moveTo>
                  <a:lnTo>
                    <a:pt x="6224" y="12343"/>
                  </a:lnTo>
                  <a:lnTo>
                    <a:pt x="6224" y="11571"/>
                  </a:lnTo>
                  <a:lnTo>
                    <a:pt x="6590" y="12343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96" name="Shape 296"/>
            <p:cNvSpPr/>
            <p:nvPr/>
          </p:nvSpPr>
          <p:spPr>
            <a:xfrm>
              <a:off x="1471612" y="2538462"/>
              <a:ext cx="79376" cy="34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184" y="0"/>
                  </a:moveTo>
                  <a:lnTo>
                    <a:pt x="0" y="7855"/>
                  </a:lnTo>
                  <a:lnTo>
                    <a:pt x="6912" y="19636"/>
                  </a:lnTo>
                  <a:lnTo>
                    <a:pt x="12096" y="21600"/>
                  </a:lnTo>
                  <a:lnTo>
                    <a:pt x="15552" y="17673"/>
                  </a:lnTo>
                  <a:lnTo>
                    <a:pt x="21600" y="17673"/>
                  </a:lnTo>
                  <a:lnTo>
                    <a:pt x="19008" y="7855"/>
                  </a:lnTo>
                  <a:lnTo>
                    <a:pt x="12096" y="1964"/>
                  </a:lnTo>
                  <a:lnTo>
                    <a:pt x="5184" y="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97" name="Shape 297"/>
            <p:cNvSpPr/>
            <p:nvPr/>
          </p:nvSpPr>
          <p:spPr>
            <a:xfrm>
              <a:off x="284162" y="2206989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400"/>
                  </a:moveTo>
                  <a:lnTo>
                    <a:pt x="7200" y="21600"/>
                  </a:lnTo>
                  <a:lnTo>
                    <a:pt x="21600" y="16200"/>
                  </a:lnTo>
                  <a:lnTo>
                    <a:pt x="21600" y="0"/>
                  </a:lnTo>
                  <a:lnTo>
                    <a:pt x="7200" y="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98" name="Shape 298"/>
            <p:cNvSpPr/>
            <p:nvPr/>
          </p:nvSpPr>
          <p:spPr>
            <a:xfrm>
              <a:off x="1458912" y="2278988"/>
              <a:ext cx="41276" cy="15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20"/>
                  </a:moveTo>
                  <a:lnTo>
                    <a:pt x="0" y="17280"/>
                  </a:lnTo>
                  <a:lnTo>
                    <a:pt x="21600" y="21600"/>
                  </a:lnTo>
                  <a:lnTo>
                    <a:pt x="16615" y="0"/>
                  </a:lnTo>
                  <a:lnTo>
                    <a:pt x="0" y="432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99" name="Shape 299"/>
            <p:cNvSpPr/>
            <p:nvPr/>
          </p:nvSpPr>
          <p:spPr>
            <a:xfrm>
              <a:off x="1614487" y="2450929"/>
              <a:ext cx="28576" cy="25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00" y="13500"/>
                  </a:moveTo>
                  <a:lnTo>
                    <a:pt x="21600" y="0"/>
                  </a:lnTo>
                  <a:lnTo>
                    <a:pt x="0" y="8100"/>
                  </a:lnTo>
                  <a:lnTo>
                    <a:pt x="0" y="21600"/>
                  </a:lnTo>
                  <a:lnTo>
                    <a:pt x="19200" y="135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00" name="Shape 300"/>
            <p:cNvSpPr/>
            <p:nvPr/>
          </p:nvSpPr>
          <p:spPr>
            <a:xfrm>
              <a:off x="1550987" y="2347765"/>
              <a:ext cx="25401" cy="25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6200" y="10800"/>
                  </a:lnTo>
                  <a:lnTo>
                    <a:pt x="5400" y="0"/>
                  </a:lnTo>
                  <a:lnTo>
                    <a:pt x="0" y="2700"/>
                  </a:lnTo>
                  <a:lnTo>
                    <a:pt x="1080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01" name="Shape 301"/>
            <p:cNvSpPr/>
            <p:nvPr/>
          </p:nvSpPr>
          <p:spPr>
            <a:xfrm>
              <a:off x="1531937" y="2319629"/>
              <a:ext cx="15876" cy="43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343"/>
                  </a:moveTo>
                  <a:lnTo>
                    <a:pt x="21600" y="21600"/>
                  </a:lnTo>
                  <a:lnTo>
                    <a:pt x="17280" y="0"/>
                  </a:lnTo>
                  <a:lnTo>
                    <a:pt x="0" y="12343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02" name="Shape 302"/>
            <p:cNvSpPr/>
            <p:nvPr/>
          </p:nvSpPr>
          <p:spPr>
            <a:xfrm>
              <a:off x="1487487" y="2354017"/>
              <a:ext cx="15876" cy="37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8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03" name="Shape 303"/>
            <p:cNvSpPr/>
            <p:nvPr/>
          </p:nvSpPr>
          <p:spPr>
            <a:xfrm>
              <a:off x="1471612" y="2329007"/>
              <a:ext cx="25401" cy="37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00" y="3600"/>
                  </a:moveTo>
                  <a:lnTo>
                    <a:pt x="8100" y="0"/>
                  </a:lnTo>
                  <a:lnTo>
                    <a:pt x="0" y="12600"/>
                  </a:lnTo>
                  <a:lnTo>
                    <a:pt x="18900" y="21600"/>
                  </a:lnTo>
                  <a:lnTo>
                    <a:pt x="21600" y="12600"/>
                  </a:lnTo>
                  <a:lnTo>
                    <a:pt x="13500" y="36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04" name="Shape 304"/>
            <p:cNvSpPr/>
            <p:nvPr/>
          </p:nvSpPr>
          <p:spPr>
            <a:xfrm>
              <a:off x="1503362" y="2278988"/>
              <a:ext cx="15876" cy="34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782"/>
                  </a:moveTo>
                  <a:lnTo>
                    <a:pt x="17280" y="0"/>
                  </a:lnTo>
                  <a:lnTo>
                    <a:pt x="0" y="11782"/>
                  </a:lnTo>
                  <a:lnTo>
                    <a:pt x="8640" y="21600"/>
                  </a:lnTo>
                  <a:lnTo>
                    <a:pt x="21600" y="21600"/>
                  </a:lnTo>
                  <a:lnTo>
                    <a:pt x="21600" y="11782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05" name="Shape 305"/>
            <p:cNvSpPr/>
            <p:nvPr/>
          </p:nvSpPr>
          <p:spPr>
            <a:xfrm>
              <a:off x="1595437" y="2407162"/>
              <a:ext cx="22226" cy="21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171"/>
                  </a:moveTo>
                  <a:lnTo>
                    <a:pt x="6171" y="12343"/>
                  </a:lnTo>
                  <a:lnTo>
                    <a:pt x="6171" y="21600"/>
                  </a:lnTo>
                  <a:lnTo>
                    <a:pt x="15429" y="21600"/>
                  </a:lnTo>
                  <a:lnTo>
                    <a:pt x="21600" y="3086"/>
                  </a:lnTo>
                  <a:lnTo>
                    <a:pt x="3086" y="0"/>
                  </a:lnTo>
                  <a:lnTo>
                    <a:pt x="0" y="6171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06" name="Shape 306"/>
            <p:cNvSpPr/>
            <p:nvPr/>
          </p:nvSpPr>
          <p:spPr>
            <a:xfrm>
              <a:off x="1776412" y="847196"/>
              <a:ext cx="22226" cy="31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lnTo>
                    <a:pt x="21600" y="0"/>
                  </a:lnTo>
                  <a:lnTo>
                    <a:pt x="3086" y="6480"/>
                  </a:lnTo>
                  <a:lnTo>
                    <a:pt x="0" y="216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07" name="Shape 307"/>
            <p:cNvSpPr/>
            <p:nvPr/>
          </p:nvSpPr>
          <p:spPr>
            <a:xfrm>
              <a:off x="1417637" y="737779"/>
              <a:ext cx="34926" cy="6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240"/>
                  </a:moveTo>
                  <a:lnTo>
                    <a:pt x="5891" y="0"/>
                  </a:lnTo>
                  <a:lnTo>
                    <a:pt x="3927" y="1080"/>
                  </a:lnTo>
                  <a:lnTo>
                    <a:pt x="0" y="4320"/>
                  </a:lnTo>
                  <a:lnTo>
                    <a:pt x="0" y="15120"/>
                  </a:lnTo>
                  <a:lnTo>
                    <a:pt x="11782" y="21600"/>
                  </a:lnTo>
                  <a:lnTo>
                    <a:pt x="21600" y="324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08" name="Shape 308"/>
            <p:cNvSpPr/>
            <p:nvPr/>
          </p:nvSpPr>
          <p:spPr>
            <a:xfrm>
              <a:off x="1309687" y="703391"/>
              <a:ext cx="66676" cy="6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8229" y="19440"/>
                  </a:lnTo>
                  <a:lnTo>
                    <a:pt x="19543" y="7560"/>
                  </a:lnTo>
                  <a:lnTo>
                    <a:pt x="21600" y="1080"/>
                  </a:lnTo>
                  <a:lnTo>
                    <a:pt x="14400" y="0"/>
                  </a:lnTo>
                  <a:lnTo>
                    <a:pt x="6171" y="54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09" name="Shape 309"/>
            <p:cNvSpPr/>
            <p:nvPr/>
          </p:nvSpPr>
          <p:spPr>
            <a:xfrm>
              <a:off x="1855787" y="778420"/>
              <a:ext cx="34926" cy="31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9636" y="21600"/>
                  </a:lnTo>
                  <a:lnTo>
                    <a:pt x="21600" y="8640"/>
                  </a:lnTo>
                  <a:lnTo>
                    <a:pt x="13745" y="0"/>
                  </a:lnTo>
                  <a:lnTo>
                    <a:pt x="0" y="108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10" name="Shape 310"/>
            <p:cNvSpPr/>
            <p:nvPr/>
          </p:nvSpPr>
          <p:spPr>
            <a:xfrm>
              <a:off x="1884362" y="1400530"/>
              <a:ext cx="98426" cy="46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10" y="11520"/>
                  </a:moveTo>
                  <a:lnTo>
                    <a:pt x="15329" y="7200"/>
                  </a:lnTo>
                  <a:lnTo>
                    <a:pt x="5574" y="0"/>
                  </a:lnTo>
                  <a:lnTo>
                    <a:pt x="0" y="4320"/>
                  </a:lnTo>
                  <a:lnTo>
                    <a:pt x="7665" y="11520"/>
                  </a:lnTo>
                  <a:lnTo>
                    <a:pt x="8361" y="15840"/>
                  </a:lnTo>
                  <a:lnTo>
                    <a:pt x="16723" y="21600"/>
                  </a:lnTo>
                  <a:lnTo>
                    <a:pt x="21600" y="20160"/>
                  </a:lnTo>
                  <a:lnTo>
                    <a:pt x="19510" y="1152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11" name="Shape 311"/>
            <p:cNvSpPr/>
            <p:nvPr/>
          </p:nvSpPr>
          <p:spPr>
            <a:xfrm>
              <a:off x="1579562" y="331375"/>
              <a:ext cx="50801" cy="37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800"/>
                  </a:moveTo>
                  <a:lnTo>
                    <a:pt x="8100" y="0"/>
                  </a:lnTo>
                  <a:lnTo>
                    <a:pt x="0" y="9000"/>
                  </a:lnTo>
                  <a:lnTo>
                    <a:pt x="5400" y="21600"/>
                  </a:lnTo>
                  <a:lnTo>
                    <a:pt x="21600" y="198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12" name="Shape 312"/>
            <p:cNvSpPr/>
            <p:nvPr/>
          </p:nvSpPr>
          <p:spPr>
            <a:xfrm>
              <a:off x="1506537" y="318870"/>
              <a:ext cx="73026" cy="90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6386"/>
                  </a:moveTo>
                  <a:lnTo>
                    <a:pt x="21600" y="6703"/>
                  </a:lnTo>
                  <a:lnTo>
                    <a:pt x="19722" y="2234"/>
                  </a:lnTo>
                  <a:lnTo>
                    <a:pt x="8452" y="0"/>
                  </a:lnTo>
                  <a:lnTo>
                    <a:pt x="939" y="9683"/>
                  </a:lnTo>
                  <a:lnTo>
                    <a:pt x="0" y="14897"/>
                  </a:lnTo>
                  <a:lnTo>
                    <a:pt x="2817" y="21600"/>
                  </a:lnTo>
                  <a:lnTo>
                    <a:pt x="15965" y="21600"/>
                  </a:lnTo>
                  <a:lnTo>
                    <a:pt x="21600" y="16386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13" name="Shape 313"/>
            <p:cNvSpPr/>
            <p:nvPr/>
          </p:nvSpPr>
          <p:spPr>
            <a:xfrm>
              <a:off x="1208087" y="506441"/>
              <a:ext cx="222251" cy="193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6374"/>
                  </a:moveTo>
                  <a:lnTo>
                    <a:pt x="18823" y="13239"/>
                  </a:lnTo>
                  <a:lnTo>
                    <a:pt x="16971" y="13239"/>
                  </a:lnTo>
                  <a:lnTo>
                    <a:pt x="16046" y="9406"/>
                  </a:lnTo>
                  <a:lnTo>
                    <a:pt x="9874" y="4877"/>
                  </a:lnTo>
                  <a:lnTo>
                    <a:pt x="9874" y="4181"/>
                  </a:lnTo>
                  <a:lnTo>
                    <a:pt x="8640" y="2787"/>
                  </a:lnTo>
                  <a:lnTo>
                    <a:pt x="7406" y="3832"/>
                  </a:lnTo>
                  <a:lnTo>
                    <a:pt x="7097" y="1742"/>
                  </a:lnTo>
                  <a:lnTo>
                    <a:pt x="6480" y="0"/>
                  </a:lnTo>
                  <a:lnTo>
                    <a:pt x="4320" y="697"/>
                  </a:lnTo>
                  <a:lnTo>
                    <a:pt x="3394" y="3484"/>
                  </a:lnTo>
                  <a:lnTo>
                    <a:pt x="2777" y="10452"/>
                  </a:lnTo>
                  <a:lnTo>
                    <a:pt x="3086" y="12890"/>
                  </a:lnTo>
                  <a:lnTo>
                    <a:pt x="926" y="14981"/>
                  </a:lnTo>
                  <a:lnTo>
                    <a:pt x="0" y="17071"/>
                  </a:lnTo>
                  <a:lnTo>
                    <a:pt x="926" y="18465"/>
                  </a:lnTo>
                  <a:lnTo>
                    <a:pt x="4629" y="17071"/>
                  </a:lnTo>
                  <a:lnTo>
                    <a:pt x="4629" y="19858"/>
                  </a:lnTo>
                  <a:lnTo>
                    <a:pt x="6171" y="21600"/>
                  </a:lnTo>
                  <a:lnTo>
                    <a:pt x="11109" y="16374"/>
                  </a:lnTo>
                  <a:lnTo>
                    <a:pt x="11417" y="14284"/>
                  </a:lnTo>
                  <a:lnTo>
                    <a:pt x="12343" y="13935"/>
                  </a:lnTo>
                  <a:lnTo>
                    <a:pt x="12034" y="14981"/>
                  </a:lnTo>
                  <a:lnTo>
                    <a:pt x="14194" y="15329"/>
                  </a:lnTo>
                  <a:lnTo>
                    <a:pt x="14194" y="17071"/>
                  </a:lnTo>
                  <a:lnTo>
                    <a:pt x="18206" y="19161"/>
                  </a:lnTo>
                  <a:lnTo>
                    <a:pt x="21600" y="16374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14" name="Shape 314"/>
            <p:cNvSpPr/>
            <p:nvPr/>
          </p:nvSpPr>
          <p:spPr>
            <a:xfrm>
              <a:off x="1893887" y="1531830"/>
              <a:ext cx="82551" cy="53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3" y="0"/>
                  </a:moveTo>
                  <a:lnTo>
                    <a:pt x="0" y="6353"/>
                  </a:lnTo>
                  <a:lnTo>
                    <a:pt x="7477" y="16518"/>
                  </a:lnTo>
                  <a:lnTo>
                    <a:pt x="10800" y="15247"/>
                  </a:lnTo>
                  <a:lnTo>
                    <a:pt x="14954" y="21600"/>
                  </a:lnTo>
                  <a:lnTo>
                    <a:pt x="21600" y="10165"/>
                  </a:lnTo>
                  <a:lnTo>
                    <a:pt x="6646" y="7624"/>
                  </a:lnTo>
                  <a:lnTo>
                    <a:pt x="4985" y="3812"/>
                  </a:lnTo>
                  <a:lnTo>
                    <a:pt x="4985" y="1271"/>
                  </a:lnTo>
                  <a:lnTo>
                    <a:pt x="3323" y="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15" name="Shape 315"/>
            <p:cNvSpPr/>
            <p:nvPr/>
          </p:nvSpPr>
          <p:spPr>
            <a:xfrm>
              <a:off x="1468437" y="672129"/>
              <a:ext cx="38101" cy="31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960"/>
                  </a:moveTo>
                  <a:lnTo>
                    <a:pt x="18000" y="0"/>
                  </a:lnTo>
                  <a:lnTo>
                    <a:pt x="0" y="0"/>
                  </a:lnTo>
                  <a:lnTo>
                    <a:pt x="14400" y="21600"/>
                  </a:lnTo>
                  <a:lnTo>
                    <a:pt x="21600" y="1296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16" name="Shape 316"/>
            <p:cNvSpPr/>
            <p:nvPr/>
          </p:nvSpPr>
          <p:spPr>
            <a:xfrm>
              <a:off x="1436687" y="234463"/>
              <a:ext cx="47626" cy="53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20" y="8894"/>
                  </a:moveTo>
                  <a:lnTo>
                    <a:pt x="18720" y="7624"/>
                  </a:lnTo>
                  <a:lnTo>
                    <a:pt x="20160" y="7624"/>
                  </a:lnTo>
                  <a:lnTo>
                    <a:pt x="21600" y="0"/>
                  </a:lnTo>
                  <a:lnTo>
                    <a:pt x="12960" y="0"/>
                  </a:lnTo>
                  <a:lnTo>
                    <a:pt x="12960" y="2541"/>
                  </a:lnTo>
                  <a:lnTo>
                    <a:pt x="0" y="21600"/>
                  </a:lnTo>
                  <a:lnTo>
                    <a:pt x="12960" y="15247"/>
                  </a:lnTo>
                  <a:lnTo>
                    <a:pt x="18720" y="8894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17" name="Shape 317"/>
            <p:cNvSpPr/>
            <p:nvPr/>
          </p:nvSpPr>
          <p:spPr>
            <a:xfrm>
              <a:off x="5100638" y="3448182"/>
              <a:ext cx="222251" cy="428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89" y="0"/>
                  </a:moveTo>
                  <a:lnTo>
                    <a:pt x="16046" y="631"/>
                  </a:lnTo>
                  <a:lnTo>
                    <a:pt x="16046" y="1892"/>
                  </a:lnTo>
                  <a:lnTo>
                    <a:pt x="15120" y="1892"/>
                  </a:lnTo>
                  <a:lnTo>
                    <a:pt x="14811" y="2365"/>
                  </a:lnTo>
                  <a:lnTo>
                    <a:pt x="13269" y="2365"/>
                  </a:lnTo>
                  <a:lnTo>
                    <a:pt x="13577" y="3153"/>
                  </a:lnTo>
                  <a:lnTo>
                    <a:pt x="12651" y="3784"/>
                  </a:lnTo>
                  <a:lnTo>
                    <a:pt x="11726" y="4257"/>
                  </a:lnTo>
                  <a:lnTo>
                    <a:pt x="11109" y="4730"/>
                  </a:lnTo>
                  <a:lnTo>
                    <a:pt x="9257" y="5518"/>
                  </a:lnTo>
                  <a:lnTo>
                    <a:pt x="9566" y="6149"/>
                  </a:lnTo>
                  <a:lnTo>
                    <a:pt x="8640" y="5518"/>
                  </a:lnTo>
                  <a:lnTo>
                    <a:pt x="6480" y="6149"/>
                  </a:lnTo>
                  <a:lnTo>
                    <a:pt x="6171" y="5991"/>
                  </a:lnTo>
                  <a:lnTo>
                    <a:pt x="3394" y="6464"/>
                  </a:lnTo>
                  <a:lnTo>
                    <a:pt x="3394" y="6937"/>
                  </a:lnTo>
                  <a:lnTo>
                    <a:pt x="1851" y="8514"/>
                  </a:lnTo>
                  <a:lnTo>
                    <a:pt x="3703" y="11982"/>
                  </a:lnTo>
                  <a:lnTo>
                    <a:pt x="0" y="15293"/>
                  </a:lnTo>
                  <a:lnTo>
                    <a:pt x="309" y="16712"/>
                  </a:lnTo>
                  <a:lnTo>
                    <a:pt x="1543" y="17974"/>
                  </a:lnTo>
                  <a:lnTo>
                    <a:pt x="1851" y="19866"/>
                  </a:lnTo>
                  <a:lnTo>
                    <a:pt x="2777" y="20496"/>
                  </a:lnTo>
                  <a:lnTo>
                    <a:pt x="6171" y="21600"/>
                  </a:lnTo>
                  <a:lnTo>
                    <a:pt x="8640" y="20969"/>
                  </a:lnTo>
                  <a:lnTo>
                    <a:pt x="10800" y="20812"/>
                  </a:lnTo>
                  <a:lnTo>
                    <a:pt x="12343" y="19866"/>
                  </a:lnTo>
                  <a:lnTo>
                    <a:pt x="18206" y="10406"/>
                  </a:lnTo>
                  <a:lnTo>
                    <a:pt x="18823" y="8041"/>
                  </a:lnTo>
                  <a:lnTo>
                    <a:pt x="19749" y="7095"/>
                  </a:lnTo>
                  <a:lnTo>
                    <a:pt x="19749" y="5676"/>
                  </a:lnTo>
                  <a:lnTo>
                    <a:pt x="20366" y="6307"/>
                  </a:lnTo>
                  <a:lnTo>
                    <a:pt x="20983" y="6307"/>
                  </a:lnTo>
                  <a:lnTo>
                    <a:pt x="21600" y="5361"/>
                  </a:lnTo>
                  <a:lnTo>
                    <a:pt x="19749" y="1577"/>
                  </a:lnTo>
                  <a:lnTo>
                    <a:pt x="17589" y="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18" name="Shape 318"/>
            <p:cNvSpPr/>
            <p:nvPr/>
          </p:nvSpPr>
          <p:spPr>
            <a:xfrm>
              <a:off x="4776788" y="1966370"/>
              <a:ext cx="85726" cy="53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0" y="21600"/>
                  </a:moveTo>
                  <a:lnTo>
                    <a:pt x="15200" y="16518"/>
                  </a:lnTo>
                  <a:lnTo>
                    <a:pt x="21600" y="0"/>
                  </a:lnTo>
                  <a:lnTo>
                    <a:pt x="18400" y="2541"/>
                  </a:lnTo>
                  <a:lnTo>
                    <a:pt x="14400" y="6353"/>
                  </a:lnTo>
                  <a:lnTo>
                    <a:pt x="6400" y="7624"/>
                  </a:lnTo>
                  <a:lnTo>
                    <a:pt x="0" y="12706"/>
                  </a:lnTo>
                  <a:lnTo>
                    <a:pt x="3200" y="19059"/>
                  </a:lnTo>
                  <a:lnTo>
                    <a:pt x="7200" y="216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19" name="Shape 319"/>
            <p:cNvSpPr/>
            <p:nvPr/>
          </p:nvSpPr>
          <p:spPr>
            <a:xfrm>
              <a:off x="4249737" y="1134805"/>
              <a:ext cx="19051" cy="25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6200"/>
                  </a:moveTo>
                  <a:lnTo>
                    <a:pt x="0" y="0"/>
                  </a:lnTo>
                  <a:lnTo>
                    <a:pt x="0" y="18900"/>
                  </a:lnTo>
                  <a:lnTo>
                    <a:pt x="14400" y="21600"/>
                  </a:lnTo>
                  <a:lnTo>
                    <a:pt x="21600" y="162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20" name="Shape 320"/>
            <p:cNvSpPr/>
            <p:nvPr/>
          </p:nvSpPr>
          <p:spPr>
            <a:xfrm>
              <a:off x="4418012" y="1869458"/>
              <a:ext cx="25401" cy="28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00" y="0"/>
                  </a:moveTo>
                  <a:lnTo>
                    <a:pt x="0" y="9600"/>
                  </a:lnTo>
                  <a:lnTo>
                    <a:pt x="21600" y="21600"/>
                  </a:lnTo>
                  <a:lnTo>
                    <a:pt x="16200" y="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21" name="Shape 321"/>
            <p:cNvSpPr/>
            <p:nvPr/>
          </p:nvSpPr>
          <p:spPr>
            <a:xfrm>
              <a:off x="4513262" y="1975748"/>
              <a:ext cx="95252" cy="34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60" y="21600"/>
                  </a:moveTo>
                  <a:lnTo>
                    <a:pt x="20160" y="17673"/>
                  </a:lnTo>
                  <a:lnTo>
                    <a:pt x="21600" y="5891"/>
                  </a:lnTo>
                  <a:lnTo>
                    <a:pt x="18000" y="9818"/>
                  </a:lnTo>
                  <a:lnTo>
                    <a:pt x="11520" y="3927"/>
                  </a:lnTo>
                  <a:lnTo>
                    <a:pt x="7200" y="5891"/>
                  </a:lnTo>
                  <a:lnTo>
                    <a:pt x="5760" y="0"/>
                  </a:lnTo>
                  <a:lnTo>
                    <a:pt x="2160" y="0"/>
                  </a:lnTo>
                  <a:lnTo>
                    <a:pt x="0" y="13745"/>
                  </a:lnTo>
                  <a:lnTo>
                    <a:pt x="7200" y="13745"/>
                  </a:lnTo>
                  <a:lnTo>
                    <a:pt x="9360" y="216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22" name="Shape 322"/>
            <p:cNvSpPr/>
            <p:nvPr/>
          </p:nvSpPr>
          <p:spPr>
            <a:xfrm>
              <a:off x="4557712" y="1813187"/>
              <a:ext cx="22227" cy="15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29" y="0"/>
                  </a:moveTo>
                  <a:lnTo>
                    <a:pt x="3086" y="0"/>
                  </a:lnTo>
                  <a:lnTo>
                    <a:pt x="0" y="21600"/>
                  </a:lnTo>
                  <a:lnTo>
                    <a:pt x="21600" y="8640"/>
                  </a:lnTo>
                  <a:lnTo>
                    <a:pt x="15429" y="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23" name="Shape 323"/>
            <p:cNvSpPr/>
            <p:nvPr/>
          </p:nvSpPr>
          <p:spPr>
            <a:xfrm>
              <a:off x="3079749" y="453296"/>
              <a:ext cx="339726" cy="228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50" y="17753"/>
                  </a:moveTo>
                  <a:lnTo>
                    <a:pt x="17764" y="14795"/>
                  </a:lnTo>
                  <a:lnTo>
                    <a:pt x="18774" y="15978"/>
                  </a:lnTo>
                  <a:lnTo>
                    <a:pt x="20389" y="12723"/>
                  </a:lnTo>
                  <a:lnTo>
                    <a:pt x="19985" y="12427"/>
                  </a:lnTo>
                  <a:lnTo>
                    <a:pt x="20994" y="11540"/>
                  </a:lnTo>
                  <a:lnTo>
                    <a:pt x="21600" y="8877"/>
                  </a:lnTo>
                  <a:lnTo>
                    <a:pt x="20994" y="8581"/>
                  </a:lnTo>
                  <a:lnTo>
                    <a:pt x="21196" y="7693"/>
                  </a:lnTo>
                  <a:lnTo>
                    <a:pt x="20389" y="5622"/>
                  </a:lnTo>
                  <a:lnTo>
                    <a:pt x="19178" y="5622"/>
                  </a:lnTo>
                  <a:lnTo>
                    <a:pt x="19178" y="2959"/>
                  </a:lnTo>
                  <a:lnTo>
                    <a:pt x="18774" y="2959"/>
                  </a:lnTo>
                  <a:lnTo>
                    <a:pt x="19581" y="0"/>
                  </a:lnTo>
                  <a:lnTo>
                    <a:pt x="17563" y="2367"/>
                  </a:lnTo>
                  <a:lnTo>
                    <a:pt x="16150" y="0"/>
                  </a:lnTo>
                  <a:lnTo>
                    <a:pt x="15140" y="296"/>
                  </a:lnTo>
                  <a:lnTo>
                    <a:pt x="15544" y="2367"/>
                  </a:lnTo>
                  <a:lnTo>
                    <a:pt x="13929" y="2367"/>
                  </a:lnTo>
                  <a:lnTo>
                    <a:pt x="13323" y="3551"/>
                  </a:lnTo>
                  <a:lnTo>
                    <a:pt x="11910" y="1775"/>
                  </a:lnTo>
                  <a:lnTo>
                    <a:pt x="12112" y="3847"/>
                  </a:lnTo>
                  <a:lnTo>
                    <a:pt x="11507" y="2071"/>
                  </a:lnTo>
                  <a:lnTo>
                    <a:pt x="9892" y="3255"/>
                  </a:lnTo>
                  <a:lnTo>
                    <a:pt x="9690" y="5030"/>
                  </a:lnTo>
                  <a:lnTo>
                    <a:pt x="8075" y="2071"/>
                  </a:lnTo>
                  <a:lnTo>
                    <a:pt x="8075" y="6214"/>
                  </a:lnTo>
                  <a:lnTo>
                    <a:pt x="7267" y="5622"/>
                  </a:lnTo>
                  <a:lnTo>
                    <a:pt x="7065" y="6214"/>
                  </a:lnTo>
                  <a:lnTo>
                    <a:pt x="7065" y="7693"/>
                  </a:lnTo>
                  <a:lnTo>
                    <a:pt x="6864" y="8285"/>
                  </a:lnTo>
                  <a:lnTo>
                    <a:pt x="6662" y="6510"/>
                  </a:lnTo>
                  <a:lnTo>
                    <a:pt x="6056" y="5918"/>
                  </a:lnTo>
                  <a:lnTo>
                    <a:pt x="6864" y="5622"/>
                  </a:lnTo>
                  <a:lnTo>
                    <a:pt x="6258" y="4438"/>
                  </a:lnTo>
                  <a:lnTo>
                    <a:pt x="6662" y="3847"/>
                  </a:lnTo>
                  <a:lnTo>
                    <a:pt x="4441" y="592"/>
                  </a:lnTo>
                  <a:lnTo>
                    <a:pt x="2826" y="296"/>
                  </a:lnTo>
                  <a:lnTo>
                    <a:pt x="2624" y="2071"/>
                  </a:lnTo>
                  <a:lnTo>
                    <a:pt x="3432" y="2367"/>
                  </a:lnTo>
                  <a:lnTo>
                    <a:pt x="2826" y="2367"/>
                  </a:lnTo>
                  <a:lnTo>
                    <a:pt x="4037" y="3551"/>
                  </a:lnTo>
                  <a:lnTo>
                    <a:pt x="4037" y="4438"/>
                  </a:lnTo>
                  <a:lnTo>
                    <a:pt x="2221" y="2663"/>
                  </a:lnTo>
                  <a:lnTo>
                    <a:pt x="2019" y="3255"/>
                  </a:lnTo>
                  <a:lnTo>
                    <a:pt x="1211" y="3255"/>
                  </a:lnTo>
                  <a:lnTo>
                    <a:pt x="1615" y="4438"/>
                  </a:lnTo>
                  <a:lnTo>
                    <a:pt x="1211" y="4734"/>
                  </a:lnTo>
                  <a:lnTo>
                    <a:pt x="1615" y="5326"/>
                  </a:lnTo>
                  <a:lnTo>
                    <a:pt x="404" y="4438"/>
                  </a:lnTo>
                  <a:lnTo>
                    <a:pt x="1211" y="6214"/>
                  </a:lnTo>
                  <a:lnTo>
                    <a:pt x="404" y="5918"/>
                  </a:lnTo>
                  <a:lnTo>
                    <a:pt x="0" y="7989"/>
                  </a:lnTo>
                  <a:lnTo>
                    <a:pt x="4239" y="7101"/>
                  </a:lnTo>
                  <a:lnTo>
                    <a:pt x="5047" y="7693"/>
                  </a:lnTo>
                  <a:lnTo>
                    <a:pt x="3634" y="10060"/>
                  </a:lnTo>
                  <a:lnTo>
                    <a:pt x="1413" y="11836"/>
                  </a:lnTo>
                  <a:lnTo>
                    <a:pt x="1615" y="12427"/>
                  </a:lnTo>
                  <a:lnTo>
                    <a:pt x="3836" y="12132"/>
                  </a:lnTo>
                  <a:lnTo>
                    <a:pt x="4845" y="14499"/>
                  </a:lnTo>
                  <a:lnTo>
                    <a:pt x="4441" y="15682"/>
                  </a:lnTo>
                  <a:lnTo>
                    <a:pt x="5249" y="15386"/>
                  </a:lnTo>
                  <a:lnTo>
                    <a:pt x="5249" y="15682"/>
                  </a:lnTo>
                  <a:lnTo>
                    <a:pt x="3634" y="16274"/>
                  </a:lnTo>
                  <a:lnTo>
                    <a:pt x="3634" y="18641"/>
                  </a:lnTo>
                  <a:lnTo>
                    <a:pt x="6662" y="18345"/>
                  </a:lnTo>
                  <a:lnTo>
                    <a:pt x="8882" y="20416"/>
                  </a:lnTo>
                  <a:lnTo>
                    <a:pt x="11507" y="21600"/>
                  </a:lnTo>
                  <a:lnTo>
                    <a:pt x="14535" y="17753"/>
                  </a:lnTo>
                  <a:lnTo>
                    <a:pt x="16150" y="17753"/>
                  </a:lnTo>
                  <a:close/>
                  <a:moveTo>
                    <a:pt x="5249" y="9764"/>
                  </a:moveTo>
                  <a:lnTo>
                    <a:pt x="5249" y="10060"/>
                  </a:lnTo>
                  <a:lnTo>
                    <a:pt x="4239" y="10060"/>
                  </a:lnTo>
                  <a:lnTo>
                    <a:pt x="5249" y="9764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24" name="Shape 324"/>
            <p:cNvSpPr/>
            <p:nvPr/>
          </p:nvSpPr>
          <p:spPr>
            <a:xfrm>
              <a:off x="4056062" y="1697518"/>
              <a:ext cx="53976" cy="165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812" y="19155"/>
                  </a:moveTo>
                  <a:lnTo>
                    <a:pt x="8894" y="21600"/>
                  </a:lnTo>
                  <a:lnTo>
                    <a:pt x="15247" y="19562"/>
                  </a:lnTo>
                  <a:lnTo>
                    <a:pt x="17788" y="19970"/>
                  </a:lnTo>
                  <a:lnTo>
                    <a:pt x="21600" y="18747"/>
                  </a:lnTo>
                  <a:lnTo>
                    <a:pt x="20329" y="11819"/>
                  </a:lnTo>
                  <a:lnTo>
                    <a:pt x="19059" y="9374"/>
                  </a:lnTo>
                  <a:lnTo>
                    <a:pt x="16518" y="8558"/>
                  </a:lnTo>
                  <a:lnTo>
                    <a:pt x="20329" y="4075"/>
                  </a:lnTo>
                  <a:lnTo>
                    <a:pt x="17788" y="0"/>
                  </a:lnTo>
                  <a:lnTo>
                    <a:pt x="13976" y="0"/>
                  </a:lnTo>
                  <a:lnTo>
                    <a:pt x="13976" y="815"/>
                  </a:lnTo>
                  <a:lnTo>
                    <a:pt x="7624" y="1630"/>
                  </a:lnTo>
                  <a:lnTo>
                    <a:pt x="5082" y="2853"/>
                  </a:lnTo>
                  <a:lnTo>
                    <a:pt x="6353" y="6521"/>
                  </a:lnTo>
                  <a:lnTo>
                    <a:pt x="11435" y="8558"/>
                  </a:lnTo>
                  <a:lnTo>
                    <a:pt x="6353" y="10596"/>
                  </a:lnTo>
                  <a:lnTo>
                    <a:pt x="0" y="9781"/>
                  </a:lnTo>
                  <a:lnTo>
                    <a:pt x="5082" y="15487"/>
                  </a:lnTo>
                  <a:lnTo>
                    <a:pt x="3812" y="19155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25" name="Shape 325"/>
            <p:cNvSpPr/>
            <p:nvPr/>
          </p:nvSpPr>
          <p:spPr>
            <a:xfrm>
              <a:off x="3851274" y="1838196"/>
              <a:ext cx="25401" cy="25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6200"/>
                  </a:lnTo>
                  <a:lnTo>
                    <a:pt x="135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26" name="Shape 326"/>
            <p:cNvSpPr/>
            <p:nvPr/>
          </p:nvSpPr>
          <p:spPr>
            <a:xfrm>
              <a:off x="3932237" y="1810061"/>
              <a:ext cx="22226" cy="1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43" y="0"/>
                  </a:moveTo>
                  <a:lnTo>
                    <a:pt x="3086" y="0"/>
                  </a:lnTo>
                  <a:lnTo>
                    <a:pt x="0" y="10800"/>
                  </a:lnTo>
                  <a:lnTo>
                    <a:pt x="21600" y="21600"/>
                  </a:lnTo>
                  <a:lnTo>
                    <a:pt x="12343" y="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27" name="Shape 327"/>
            <p:cNvSpPr/>
            <p:nvPr/>
          </p:nvSpPr>
          <p:spPr>
            <a:xfrm>
              <a:off x="3886199" y="1810061"/>
              <a:ext cx="39689" cy="37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00"/>
                  </a:moveTo>
                  <a:lnTo>
                    <a:pt x="16416" y="7200"/>
                  </a:lnTo>
                  <a:lnTo>
                    <a:pt x="16416" y="0"/>
                  </a:lnTo>
                  <a:lnTo>
                    <a:pt x="0" y="12600"/>
                  </a:lnTo>
                  <a:lnTo>
                    <a:pt x="14688" y="21600"/>
                  </a:lnTo>
                  <a:lnTo>
                    <a:pt x="21600" y="90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28" name="Shape 328"/>
            <p:cNvSpPr/>
            <p:nvPr/>
          </p:nvSpPr>
          <p:spPr>
            <a:xfrm>
              <a:off x="4468812" y="118794"/>
              <a:ext cx="50801" cy="28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4800"/>
                  </a:moveTo>
                  <a:lnTo>
                    <a:pt x="5400" y="0"/>
                  </a:lnTo>
                  <a:lnTo>
                    <a:pt x="0" y="7200"/>
                  </a:lnTo>
                  <a:lnTo>
                    <a:pt x="5400" y="21600"/>
                  </a:lnTo>
                  <a:lnTo>
                    <a:pt x="21600" y="48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29" name="Shape 329"/>
            <p:cNvSpPr/>
            <p:nvPr/>
          </p:nvSpPr>
          <p:spPr>
            <a:xfrm>
              <a:off x="4351337" y="1000379"/>
              <a:ext cx="34926" cy="65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73" y="4114"/>
                  </a:moveTo>
                  <a:lnTo>
                    <a:pt x="21600" y="0"/>
                  </a:lnTo>
                  <a:lnTo>
                    <a:pt x="11782" y="0"/>
                  </a:lnTo>
                  <a:lnTo>
                    <a:pt x="1964" y="7200"/>
                  </a:lnTo>
                  <a:lnTo>
                    <a:pt x="0" y="21600"/>
                  </a:lnTo>
                  <a:lnTo>
                    <a:pt x="17673" y="10286"/>
                  </a:lnTo>
                  <a:lnTo>
                    <a:pt x="17673" y="4114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30" name="Shape 330"/>
            <p:cNvSpPr/>
            <p:nvPr/>
          </p:nvSpPr>
          <p:spPr>
            <a:xfrm>
              <a:off x="1970087" y="2604112"/>
              <a:ext cx="28576" cy="25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00" y="0"/>
                  </a:moveTo>
                  <a:lnTo>
                    <a:pt x="0" y="5400"/>
                  </a:lnTo>
                  <a:lnTo>
                    <a:pt x="0" y="21600"/>
                  </a:lnTo>
                  <a:lnTo>
                    <a:pt x="21600" y="8100"/>
                  </a:lnTo>
                  <a:lnTo>
                    <a:pt x="12000" y="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31" name="Shape 331"/>
            <p:cNvSpPr/>
            <p:nvPr/>
          </p:nvSpPr>
          <p:spPr>
            <a:xfrm>
              <a:off x="1989137" y="2654131"/>
              <a:ext cx="19051" cy="21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7200" y="0"/>
                  </a:lnTo>
                  <a:lnTo>
                    <a:pt x="0" y="3086"/>
                  </a:lnTo>
                  <a:lnTo>
                    <a:pt x="720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32" name="Shape 332"/>
            <p:cNvSpPr/>
            <p:nvPr/>
          </p:nvSpPr>
          <p:spPr>
            <a:xfrm>
              <a:off x="4398962" y="859700"/>
              <a:ext cx="19051" cy="31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000" y="0"/>
                  </a:moveTo>
                  <a:lnTo>
                    <a:pt x="3600" y="0"/>
                  </a:lnTo>
                  <a:lnTo>
                    <a:pt x="0" y="12960"/>
                  </a:lnTo>
                  <a:lnTo>
                    <a:pt x="21600" y="21600"/>
                  </a:lnTo>
                  <a:lnTo>
                    <a:pt x="18000" y="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33" name="Shape 333"/>
            <p:cNvSpPr/>
            <p:nvPr/>
          </p:nvSpPr>
          <p:spPr>
            <a:xfrm>
              <a:off x="3498849" y="1137931"/>
              <a:ext cx="161926" cy="200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7213"/>
                  </a:moveTo>
                  <a:lnTo>
                    <a:pt x="2541" y="18225"/>
                  </a:lnTo>
                  <a:lnTo>
                    <a:pt x="424" y="19575"/>
                  </a:lnTo>
                  <a:lnTo>
                    <a:pt x="2965" y="19575"/>
                  </a:lnTo>
                  <a:lnTo>
                    <a:pt x="2541" y="19913"/>
                  </a:lnTo>
                  <a:lnTo>
                    <a:pt x="2965" y="20588"/>
                  </a:lnTo>
                  <a:lnTo>
                    <a:pt x="3812" y="20588"/>
                  </a:lnTo>
                  <a:lnTo>
                    <a:pt x="3388" y="21600"/>
                  </a:lnTo>
                  <a:lnTo>
                    <a:pt x="4235" y="21263"/>
                  </a:lnTo>
                  <a:lnTo>
                    <a:pt x="6353" y="21263"/>
                  </a:lnTo>
                  <a:lnTo>
                    <a:pt x="13129" y="18225"/>
                  </a:lnTo>
                  <a:lnTo>
                    <a:pt x="18212" y="17888"/>
                  </a:lnTo>
                  <a:lnTo>
                    <a:pt x="19482" y="13500"/>
                  </a:lnTo>
                  <a:lnTo>
                    <a:pt x="19482" y="10125"/>
                  </a:lnTo>
                  <a:lnTo>
                    <a:pt x="18212" y="8437"/>
                  </a:lnTo>
                  <a:lnTo>
                    <a:pt x="18635" y="8100"/>
                  </a:lnTo>
                  <a:lnTo>
                    <a:pt x="20753" y="6750"/>
                  </a:lnTo>
                  <a:lnTo>
                    <a:pt x="21176" y="6412"/>
                  </a:lnTo>
                  <a:lnTo>
                    <a:pt x="21600" y="6412"/>
                  </a:lnTo>
                  <a:lnTo>
                    <a:pt x="21176" y="5737"/>
                  </a:lnTo>
                  <a:lnTo>
                    <a:pt x="21600" y="5062"/>
                  </a:lnTo>
                  <a:lnTo>
                    <a:pt x="19906" y="4050"/>
                  </a:lnTo>
                  <a:lnTo>
                    <a:pt x="20329" y="2362"/>
                  </a:lnTo>
                  <a:lnTo>
                    <a:pt x="18635" y="675"/>
                  </a:lnTo>
                  <a:lnTo>
                    <a:pt x="15247" y="1350"/>
                  </a:lnTo>
                  <a:lnTo>
                    <a:pt x="16094" y="675"/>
                  </a:lnTo>
                  <a:lnTo>
                    <a:pt x="13553" y="0"/>
                  </a:lnTo>
                  <a:lnTo>
                    <a:pt x="12706" y="675"/>
                  </a:lnTo>
                  <a:lnTo>
                    <a:pt x="10165" y="1350"/>
                  </a:lnTo>
                  <a:lnTo>
                    <a:pt x="7200" y="4387"/>
                  </a:lnTo>
                  <a:lnTo>
                    <a:pt x="9318" y="4725"/>
                  </a:lnTo>
                  <a:lnTo>
                    <a:pt x="8471" y="6075"/>
                  </a:lnTo>
                  <a:lnTo>
                    <a:pt x="3812" y="5737"/>
                  </a:lnTo>
                  <a:lnTo>
                    <a:pt x="2965" y="7087"/>
                  </a:lnTo>
                  <a:lnTo>
                    <a:pt x="3388" y="7425"/>
                  </a:lnTo>
                  <a:lnTo>
                    <a:pt x="847" y="7425"/>
                  </a:lnTo>
                  <a:lnTo>
                    <a:pt x="3812" y="8775"/>
                  </a:lnTo>
                  <a:lnTo>
                    <a:pt x="2541" y="10125"/>
                  </a:lnTo>
                  <a:lnTo>
                    <a:pt x="3388" y="11475"/>
                  </a:lnTo>
                  <a:lnTo>
                    <a:pt x="6353" y="12150"/>
                  </a:lnTo>
                  <a:lnTo>
                    <a:pt x="3812" y="15188"/>
                  </a:lnTo>
                  <a:lnTo>
                    <a:pt x="4235" y="15525"/>
                  </a:lnTo>
                  <a:lnTo>
                    <a:pt x="3388" y="16538"/>
                  </a:lnTo>
                  <a:lnTo>
                    <a:pt x="0" y="17213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34" name="Shape 334"/>
            <p:cNvSpPr/>
            <p:nvPr/>
          </p:nvSpPr>
          <p:spPr>
            <a:xfrm>
              <a:off x="3613149" y="959738"/>
              <a:ext cx="260351" cy="44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80" y="2434"/>
                  </a:moveTo>
                  <a:lnTo>
                    <a:pt x="0" y="3499"/>
                  </a:lnTo>
                  <a:lnTo>
                    <a:pt x="2898" y="4563"/>
                  </a:lnTo>
                  <a:lnTo>
                    <a:pt x="2634" y="5020"/>
                  </a:lnTo>
                  <a:lnTo>
                    <a:pt x="1317" y="5172"/>
                  </a:lnTo>
                  <a:lnTo>
                    <a:pt x="1844" y="5476"/>
                  </a:lnTo>
                  <a:lnTo>
                    <a:pt x="1317" y="5628"/>
                  </a:lnTo>
                  <a:lnTo>
                    <a:pt x="2107" y="6389"/>
                  </a:lnTo>
                  <a:lnTo>
                    <a:pt x="3688" y="6389"/>
                  </a:lnTo>
                  <a:lnTo>
                    <a:pt x="3424" y="6693"/>
                  </a:lnTo>
                  <a:lnTo>
                    <a:pt x="2634" y="6693"/>
                  </a:lnTo>
                  <a:lnTo>
                    <a:pt x="2107" y="7454"/>
                  </a:lnTo>
                  <a:lnTo>
                    <a:pt x="1844" y="7149"/>
                  </a:lnTo>
                  <a:lnTo>
                    <a:pt x="527" y="8062"/>
                  </a:lnTo>
                  <a:lnTo>
                    <a:pt x="2634" y="8366"/>
                  </a:lnTo>
                  <a:lnTo>
                    <a:pt x="2371" y="7606"/>
                  </a:lnTo>
                  <a:lnTo>
                    <a:pt x="2634" y="7758"/>
                  </a:lnTo>
                  <a:lnTo>
                    <a:pt x="3161" y="7454"/>
                  </a:lnTo>
                  <a:lnTo>
                    <a:pt x="2634" y="8823"/>
                  </a:lnTo>
                  <a:lnTo>
                    <a:pt x="3161" y="8975"/>
                  </a:lnTo>
                  <a:lnTo>
                    <a:pt x="3951" y="8366"/>
                  </a:lnTo>
                  <a:lnTo>
                    <a:pt x="3951" y="8670"/>
                  </a:lnTo>
                  <a:lnTo>
                    <a:pt x="4741" y="8670"/>
                  </a:lnTo>
                  <a:lnTo>
                    <a:pt x="4741" y="7758"/>
                  </a:lnTo>
                  <a:lnTo>
                    <a:pt x="4478" y="7758"/>
                  </a:lnTo>
                  <a:lnTo>
                    <a:pt x="5005" y="7301"/>
                  </a:lnTo>
                  <a:lnTo>
                    <a:pt x="5268" y="7454"/>
                  </a:lnTo>
                  <a:lnTo>
                    <a:pt x="4741" y="7910"/>
                  </a:lnTo>
                  <a:lnTo>
                    <a:pt x="5268" y="8518"/>
                  </a:lnTo>
                  <a:lnTo>
                    <a:pt x="4478" y="9583"/>
                  </a:lnTo>
                  <a:lnTo>
                    <a:pt x="3951" y="9583"/>
                  </a:lnTo>
                  <a:lnTo>
                    <a:pt x="4741" y="10952"/>
                  </a:lnTo>
                  <a:lnTo>
                    <a:pt x="5268" y="10344"/>
                  </a:lnTo>
                  <a:lnTo>
                    <a:pt x="6322" y="10800"/>
                  </a:lnTo>
                  <a:lnTo>
                    <a:pt x="6585" y="10344"/>
                  </a:lnTo>
                  <a:lnTo>
                    <a:pt x="8693" y="10039"/>
                  </a:lnTo>
                  <a:lnTo>
                    <a:pt x="7639" y="10952"/>
                  </a:lnTo>
                  <a:lnTo>
                    <a:pt x="9220" y="12169"/>
                  </a:lnTo>
                  <a:lnTo>
                    <a:pt x="9746" y="12017"/>
                  </a:lnTo>
                  <a:lnTo>
                    <a:pt x="9220" y="12777"/>
                  </a:lnTo>
                  <a:lnTo>
                    <a:pt x="9746" y="12930"/>
                  </a:lnTo>
                  <a:lnTo>
                    <a:pt x="9483" y="13386"/>
                  </a:lnTo>
                  <a:lnTo>
                    <a:pt x="7639" y="13538"/>
                  </a:lnTo>
                  <a:lnTo>
                    <a:pt x="7376" y="13842"/>
                  </a:lnTo>
                  <a:lnTo>
                    <a:pt x="6322" y="13386"/>
                  </a:lnTo>
                  <a:lnTo>
                    <a:pt x="5795" y="13538"/>
                  </a:lnTo>
                  <a:lnTo>
                    <a:pt x="6585" y="14146"/>
                  </a:lnTo>
                  <a:lnTo>
                    <a:pt x="5268" y="14755"/>
                  </a:lnTo>
                  <a:lnTo>
                    <a:pt x="5795" y="15059"/>
                  </a:lnTo>
                  <a:lnTo>
                    <a:pt x="6849" y="14907"/>
                  </a:lnTo>
                  <a:lnTo>
                    <a:pt x="7112" y="15668"/>
                  </a:lnTo>
                  <a:lnTo>
                    <a:pt x="6849" y="16124"/>
                  </a:lnTo>
                  <a:lnTo>
                    <a:pt x="3688" y="17189"/>
                  </a:lnTo>
                  <a:lnTo>
                    <a:pt x="4741" y="17949"/>
                  </a:lnTo>
                  <a:lnTo>
                    <a:pt x="6059" y="17645"/>
                  </a:lnTo>
                  <a:lnTo>
                    <a:pt x="6322" y="18101"/>
                  </a:lnTo>
                  <a:lnTo>
                    <a:pt x="7639" y="17949"/>
                  </a:lnTo>
                  <a:lnTo>
                    <a:pt x="8693" y="18558"/>
                  </a:lnTo>
                  <a:lnTo>
                    <a:pt x="6849" y="18710"/>
                  </a:lnTo>
                  <a:lnTo>
                    <a:pt x="2898" y="21600"/>
                  </a:lnTo>
                  <a:lnTo>
                    <a:pt x="4741" y="21600"/>
                  </a:lnTo>
                  <a:lnTo>
                    <a:pt x="5795" y="20839"/>
                  </a:lnTo>
                  <a:lnTo>
                    <a:pt x="8429" y="21144"/>
                  </a:lnTo>
                  <a:lnTo>
                    <a:pt x="8956" y="20231"/>
                  </a:lnTo>
                  <a:lnTo>
                    <a:pt x="10273" y="19927"/>
                  </a:lnTo>
                  <a:lnTo>
                    <a:pt x="11063" y="20383"/>
                  </a:lnTo>
                  <a:lnTo>
                    <a:pt x="13434" y="20079"/>
                  </a:lnTo>
                  <a:lnTo>
                    <a:pt x="13961" y="19623"/>
                  </a:lnTo>
                  <a:lnTo>
                    <a:pt x="15278" y="19927"/>
                  </a:lnTo>
                  <a:lnTo>
                    <a:pt x="19756" y="19470"/>
                  </a:lnTo>
                  <a:lnTo>
                    <a:pt x="21337" y="18254"/>
                  </a:lnTo>
                  <a:lnTo>
                    <a:pt x="19229" y="18254"/>
                  </a:lnTo>
                  <a:lnTo>
                    <a:pt x="18966" y="18101"/>
                  </a:lnTo>
                  <a:lnTo>
                    <a:pt x="21600" y="16732"/>
                  </a:lnTo>
                  <a:lnTo>
                    <a:pt x="21600" y="15059"/>
                  </a:lnTo>
                  <a:lnTo>
                    <a:pt x="20283" y="14451"/>
                  </a:lnTo>
                  <a:lnTo>
                    <a:pt x="17912" y="14755"/>
                  </a:lnTo>
                  <a:lnTo>
                    <a:pt x="18439" y="13842"/>
                  </a:lnTo>
                  <a:lnTo>
                    <a:pt x="17649" y="13386"/>
                  </a:lnTo>
                  <a:lnTo>
                    <a:pt x="17912" y="13386"/>
                  </a:lnTo>
                  <a:lnTo>
                    <a:pt x="17912" y="12625"/>
                  </a:lnTo>
                  <a:lnTo>
                    <a:pt x="15805" y="10648"/>
                  </a:lnTo>
                  <a:lnTo>
                    <a:pt x="14751" y="10344"/>
                  </a:lnTo>
                  <a:lnTo>
                    <a:pt x="13434" y="8214"/>
                  </a:lnTo>
                  <a:lnTo>
                    <a:pt x="10800" y="6997"/>
                  </a:lnTo>
                  <a:lnTo>
                    <a:pt x="10273" y="6997"/>
                  </a:lnTo>
                  <a:lnTo>
                    <a:pt x="11063" y="6693"/>
                  </a:lnTo>
                  <a:lnTo>
                    <a:pt x="10537" y="6085"/>
                  </a:lnTo>
                  <a:lnTo>
                    <a:pt x="10800" y="6085"/>
                  </a:lnTo>
                  <a:lnTo>
                    <a:pt x="11854" y="5020"/>
                  </a:lnTo>
                  <a:lnTo>
                    <a:pt x="13171" y="3499"/>
                  </a:lnTo>
                  <a:lnTo>
                    <a:pt x="12644" y="2586"/>
                  </a:lnTo>
                  <a:lnTo>
                    <a:pt x="7112" y="2890"/>
                  </a:lnTo>
                  <a:lnTo>
                    <a:pt x="8429" y="2434"/>
                  </a:lnTo>
                  <a:lnTo>
                    <a:pt x="7639" y="2130"/>
                  </a:lnTo>
                  <a:lnTo>
                    <a:pt x="9746" y="1065"/>
                  </a:lnTo>
                  <a:lnTo>
                    <a:pt x="9746" y="152"/>
                  </a:lnTo>
                  <a:lnTo>
                    <a:pt x="9483" y="152"/>
                  </a:lnTo>
                  <a:lnTo>
                    <a:pt x="8956" y="0"/>
                  </a:lnTo>
                  <a:lnTo>
                    <a:pt x="4741" y="152"/>
                  </a:lnTo>
                  <a:lnTo>
                    <a:pt x="4215" y="1065"/>
                  </a:lnTo>
                  <a:lnTo>
                    <a:pt x="3688" y="1217"/>
                  </a:lnTo>
                  <a:lnTo>
                    <a:pt x="3424" y="1673"/>
                  </a:lnTo>
                  <a:lnTo>
                    <a:pt x="3688" y="1977"/>
                  </a:lnTo>
                  <a:lnTo>
                    <a:pt x="2634" y="2282"/>
                  </a:lnTo>
                  <a:lnTo>
                    <a:pt x="2898" y="3042"/>
                  </a:lnTo>
                  <a:lnTo>
                    <a:pt x="2371" y="3042"/>
                  </a:lnTo>
                  <a:lnTo>
                    <a:pt x="2371" y="3651"/>
                  </a:lnTo>
                  <a:lnTo>
                    <a:pt x="2634" y="3651"/>
                  </a:lnTo>
                  <a:lnTo>
                    <a:pt x="2371" y="3651"/>
                  </a:lnTo>
                  <a:lnTo>
                    <a:pt x="1580" y="2434"/>
                  </a:lnTo>
                  <a:close/>
                  <a:moveTo>
                    <a:pt x="3161" y="6085"/>
                  </a:moveTo>
                  <a:lnTo>
                    <a:pt x="3688" y="5932"/>
                  </a:lnTo>
                  <a:lnTo>
                    <a:pt x="3688" y="6389"/>
                  </a:lnTo>
                  <a:lnTo>
                    <a:pt x="3161" y="6085"/>
                  </a:lnTo>
                  <a:close/>
                  <a:moveTo>
                    <a:pt x="8693" y="18558"/>
                  </a:moveTo>
                  <a:lnTo>
                    <a:pt x="10010" y="18254"/>
                  </a:lnTo>
                  <a:lnTo>
                    <a:pt x="9483" y="18558"/>
                  </a:lnTo>
                  <a:lnTo>
                    <a:pt x="8693" y="18558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35" name="Shape 335"/>
            <p:cNvSpPr/>
            <p:nvPr/>
          </p:nvSpPr>
          <p:spPr>
            <a:xfrm>
              <a:off x="3670299" y="1187950"/>
              <a:ext cx="22226" cy="2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400"/>
                  </a:moveTo>
                  <a:lnTo>
                    <a:pt x="15429" y="0"/>
                  </a:lnTo>
                  <a:lnTo>
                    <a:pt x="0" y="21600"/>
                  </a:lnTo>
                  <a:lnTo>
                    <a:pt x="21600" y="12000"/>
                  </a:lnTo>
                  <a:lnTo>
                    <a:pt x="21600" y="24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36" name="Shape 336"/>
            <p:cNvSpPr/>
            <p:nvPr/>
          </p:nvSpPr>
          <p:spPr>
            <a:xfrm>
              <a:off x="3606799" y="965991"/>
              <a:ext cx="31751" cy="53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80" y="11435"/>
                  </a:moveTo>
                  <a:lnTo>
                    <a:pt x="21600" y="8894"/>
                  </a:lnTo>
                  <a:lnTo>
                    <a:pt x="19440" y="0"/>
                  </a:lnTo>
                  <a:lnTo>
                    <a:pt x="0" y="7624"/>
                  </a:lnTo>
                  <a:lnTo>
                    <a:pt x="0" y="21600"/>
                  </a:lnTo>
                  <a:lnTo>
                    <a:pt x="19440" y="13976"/>
                  </a:lnTo>
                  <a:lnTo>
                    <a:pt x="17280" y="11435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37" name="Shape 337"/>
            <p:cNvSpPr/>
            <p:nvPr/>
          </p:nvSpPr>
          <p:spPr>
            <a:xfrm>
              <a:off x="8756650" y="1141057"/>
              <a:ext cx="38101" cy="43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0800" y="0"/>
                  </a:lnTo>
                  <a:lnTo>
                    <a:pt x="5400" y="0"/>
                  </a:lnTo>
                  <a:lnTo>
                    <a:pt x="0" y="1543"/>
                  </a:lnTo>
                  <a:lnTo>
                    <a:pt x="7200" y="1388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38" name="Shape 338"/>
            <p:cNvSpPr/>
            <p:nvPr/>
          </p:nvSpPr>
          <p:spPr>
            <a:xfrm>
              <a:off x="8199438" y="1591228"/>
              <a:ext cx="66676" cy="53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371" y="5082"/>
                  </a:moveTo>
                  <a:lnTo>
                    <a:pt x="9257" y="3812"/>
                  </a:lnTo>
                  <a:lnTo>
                    <a:pt x="0" y="19059"/>
                  </a:lnTo>
                  <a:lnTo>
                    <a:pt x="2057" y="21600"/>
                  </a:lnTo>
                  <a:lnTo>
                    <a:pt x="21600" y="5082"/>
                  </a:lnTo>
                  <a:lnTo>
                    <a:pt x="19543" y="0"/>
                  </a:lnTo>
                  <a:lnTo>
                    <a:pt x="13371" y="5082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39" name="Shape 339"/>
            <p:cNvSpPr/>
            <p:nvPr/>
          </p:nvSpPr>
          <p:spPr>
            <a:xfrm>
              <a:off x="5249863" y="221959"/>
              <a:ext cx="76201" cy="75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20700"/>
                  </a:moveTo>
                  <a:lnTo>
                    <a:pt x="3600" y="18900"/>
                  </a:lnTo>
                  <a:lnTo>
                    <a:pt x="8100" y="21600"/>
                  </a:lnTo>
                  <a:lnTo>
                    <a:pt x="21600" y="11700"/>
                  </a:lnTo>
                  <a:lnTo>
                    <a:pt x="9900" y="0"/>
                  </a:lnTo>
                  <a:lnTo>
                    <a:pt x="4500" y="1800"/>
                  </a:lnTo>
                  <a:lnTo>
                    <a:pt x="900" y="9000"/>
                  </a:lnTo>
                  <a:lnTo>
                    <a:pt x="0" y="17100"/>
                  </a:lnTo>
                  <a:lnTo>
                    <a:pt x="900" y="20700"/>
                  </a:lnTo>
                  <a:lnTo>
                    <a:pt x="3600" y="207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40" name="Shape 340"/>
            <p:cNvSpPr/>
            <p:nvPr/>
          </p:nvSpPr>
          <p:spPr>
            <a:xfrm>
              <a:off x="8278813" y="1566218"/>
              <a:ext cx="31751" cy="31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440" y="0"/>
                  </a:moveTo>
                  <a:lnTo>
                    <a:pt x="8640" y="4320"/>
                  </a:lnTo>
                  <a:lnTo>
                    <a:pt x="0" y="17280"/>
                  </a:lnTo>
                  <a:lnTo>
                    <a:pt x="2160" y="21600"/>
                  </a:lnTo>
                  <a:lnTo>
                    <a:pt x="21600" y="4320"/>
                  </a:lnTo>
                  <a:lnTo>
                    <a:pt x="19440" y="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41" name="Shape 341"/>
            <p:cNvSpPr/>
            <p:nvPr/>
          </p:nvSpPr>
          <p:spPr>
            <a:xfrm>
              <a:off x="8816975" y="178192"/>
              <a:ext cx="53976" cy="46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29" y="21600"/>
                  </a:moveTo>
                  <a:lnTo>
                    <a:pt x="21600" y="10080"/>
                  </a:lnTo>
                  <a:lnTo>
                    <a:pt x="5082" y="0"/>
                  </a:lnTo>
                  <a:lnTo>
                    <a:pt x="0" y="5760"/>
                  </a:lnTo>
                  <a:lnTo>
                    <a:pt x="10165" y="20160"/>
                  </a:lnTo>
                  <a:lnTo>
                    <a:pt x="20329" y="216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42" name="Shape 342"/>
            <p:cNvSpPr/>
            <p:nvPr/>
          </p:nvSpPr>
          <p:spPr>
            <a:xfrm>
              <a:off x="8443913" y="1359890"/>
              <a:ext cx="34926" cy="46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4" y="12960"/>
                  </a:moveTo>
                  <a:lnTo>
                    <a:pt x="0" y="21600"/>
                  </a:lnTo>
                  <a:lnTo>
                    <a:pt x="19636" y="12960"/>
                  </a:lnTo>
                  <a:lnTo>
                    <a:pt x="21600" y="10080"/>
                  </a:lnTo>
                  <a:lnTo>
                    <a:pt x="21600" y="0"/>
                  </a:lnTo>
                  <a:lnTo>
                    <a:pt x="1964" y="1296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43" name="Shape 343"/>
            <p:cNvSpPr/>
            <p:nvPr/>
          </p:nvSpPr>
          <p:spPr>
            <a:xfrm>
              <a:off x="8683625" y="928476"/>
              <a:ext cx="47626" cy="53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80" y="21600"/>
                  </a:moveTo>
                  <a:lnTo>
                    <a:pt x="21600" y="8894"/>
                  </a:lnTo>
                  <a:lnTo>
                    <a:pt x="15840" y="0"/>
                  </a:lnTo>
                  <a:lnTo>
                    <a:pt x="2880" y="7624"/>
                  </a:lnTo>
                  <a:lnTo>
                    <a:pt x="5760" y="8894"/>
                  </a:lnTo>
                  <a:lnTo>
                    <a:pt x="0" y="19059"/>
                  </a:lnTo>
                  <a:lnTo>
                    <a:pt x="2880" y="216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44" name="Shape 344"/>
            <p:cNvSpPr/>
            <p:nvPr/>
          </p:nvSpPr>
          <p:spPr>
            <a:xfrm>
              <a:off x="7907338" y="1147309"/>
              <a:ext cx="38101" cy="37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00" y="12600"/>
                  </a:moveTo>
                  <a:lnTo>
                    <a:pt x="0" y="18000"/>
                  </a:lnTo>
                  <a:lnTo>
                    <a:pt x="10800" y="21600"/>
                  </a:lnTo>
                  <a:lnTo>
                    <a:pt x="21600" y="5400"/>
                  </a:lnTo>
                  <a:lnTo>
                    <a:pt x="7200" y="0"/>
                  </a:lnTo>
                  <a:lnTo>
                    <a:pt x="1800" y="126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45" name="Shape 345"/>
            <p:cNvSpPr/>
            <p:nvPr/>
          </p:nvSpPr>
          <p:spPr>
            <a:xfrm>
              <a:off x="4465637" y="937855"/>
              <a:ext cx="38101" cy="25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500"/>
                  </a:moveTo>
                  <a:lnTo>
                    <a:pt x="16200" y="0"/>
                  </a:lnTo>
                  <a:lnTo>
                    <a:pt x="0" y="8100"/>
                  </a:lnTo>
                  <a:lnTo>
                    <a:pt x="9000" y="21600"/>
                  </a:lnTo>
                  <a:lnTo>
                    <a:pt x="21600" y="135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46" name="Shape 346"/>
            <p:cNvSpPr/>
            <p:nvPr/>
          </p:nvSpPr>
          <p:spPr>
            <a:xfrm>
              <a:off x="4462462" y="959738"/>
              <a:ext cx="53976" cy="43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541" y="20057"/>
                  </a:moveTo>
                  <a:lnTo>
                    <a:pt x="6353" y="21600"/>
                  </a:lnTo>
                  <a:lnTo>
                    <a:pt x="8894" y="12343"/>
                  </a:lnTo>
                  <a:lnTo>
                    <a:pt x="21600" y="7714"/>
                  </a:lnTo>
                  <a:lnTo>
                    <a:pt x="16518" y="0"/>
                  </a:lnTo>
                  <a:lnTo>
                    <a:pt x="0" y="4629"/>
                  </a:lnTo>
                  <a:lnTo>
                    <a:pt x="0" y="12343"/>
                  </a:lnTo>
                  <a:lnTo>
                    <a:pt x="2541" y="15429"/>
                  </a:lnTo>
                  <a:lnTo>
                    <a:pt x="2541" y="20057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47" name="Shape 347"/>
            <p:cNvSpPr/>
            <p:nvPr/>
          </p:nvSpPr>
          <p:spPr>
            <a:xfrm>
              <a:off x="7192963" y="3404415"/>
              <a:ext cx="1212851" cy="944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74" y="10800"/>
                  </a:moveTo>
                  <a:lnTo>
                    <a:pt x="21317" y="10728"/>
                  </a:lnTo>
                  <a:lnTo>
                    <a:pt x="21374" y="10728"/>
                  </a:lnTo>
                  <a:lnTo>
                    <a:pt x="21543" y="10299"/>
                  </a:lnTo>
                  <a:lnTo>
                    <a:pt x="21430" y="10013"/>
                  </a:lnTo>
                  <a:lnTo>
                    <a:pt x="21261" y="10013"/>
                  </a:lnTo>
                  <a:lnTo>
                    <a:pt x="21261" y="10514"/>
                  </a:lnTo>
                  <a:lnTo>
                    <a:pt x="20978" y="9942"/>
                  </a:lnTo>
                  <a:lnTo>
                    <a:pt x="20186" y="9083"/>
                  </a:lnTo>
                  <a:lnTo>
                    <a:pt x="20073" y="8011"/>
                  </a:lnTo>
                  <a:lnTo>
                    <a:pt x="19960" y="8297"/>
                  </a:lnTo>
                  <a:lnTo>
                    <a:pt x="19677" y="7939"/>
                  </a:lnTo>
                  <a:lnTo>
                    <a:pt x="19564" y="8297"/>
                  </a:lnTo>
                  <a:lnTo>
                    <a:pt x="19508" y="8297"/>
                  </a:lnTo>
                  <a:lnTo>
                    <a:pt x="19451" y="7653"/>
                  </a:lnTo>
                  <a:lnTo>
                    <a:pt x="19169" y="7152"/>
                  </a:lnTo>
                  <a:lnTo>
                    <a:pt x="19055" y="7081"/>
                  </a:lnTo>
                  <a:lnTo>
                    <a:pt x="19112" y="6795"/>
                  </a:lnTo>
                  <a:lnTo>
                    <a:pt x="18660" y="6437"/>
                  </a:lnTo>
                  <a:lnTo>
                    <a:pt x="18434" y="6366"/>
                  </a:lnTo>
                  <a:lnTo>
                    <a:pt x="18320" y="6008"/>
                  </a:lnTo>
                  <a:lnTo>
                    <a:pt x="18038" y="6008"/>
                  </a:lnTo>
                  <a:lnTo>
                    <a:pt x="17812" y="5865"/>
                  </a:lnTo>
                  <a:lnTo>
                    <a:pt x="17755" y="5579"/>
                  </a:lnTo>
                  <a:lnTo>
                    <a:pt x="17642" y="5507"/>
                  </a:lnTo>
                  <a:lnTo>
                    <a:pt x="17529" y="4363"/>
                  </a:lnTo>
                  <a:lnTo>
                    <a:pt x="17359" y="4148"/>
                  </a:lnTo>
                  <a:lnTo>
                    <a:pt x="17246" y="3075"/>
                  </a:lnTo>
                  <a:lnTo>
                    <a:pt x="16794" y="2503"/>
                  </a:lnTo>
                  <a:lnTo>
                    <a:pt x="16454" y="2646"/>
                  </a:lnTo>
                  <a:lnTo>
                    <a:pt x="16398" y="2575"/>
                  </a:lnTo>
                  <a:lnTo>
                    <a:pt x="16172" y="1430"/>
                  </a:lnTo>
                  <a:lnTo>
                    <a:pt x="16002" y="1216"/>
                  </a:lnTo>
                  <a:lnTo>
                    <a:pt x="16002" y="930"/>
                  </a:lnTo>
                  <a:lnTo>
                    <a:pt x="15889" y="787"/>
                  </a:lnTo>
                  <a:lnTo>
                    <a:pt x="15832" y="286"/>
                  </a:lnTo>
                  <a:lnTo>
                    <a:pt x="15776" y="0"/>
                  </a:lnTo>
                  <a:lnTo>
                    <a:pt x="15437" y="286"/>
                  </a:lnTo>
                  <a:lnTo>
                    <a:pt x="15097" y="1359"/>
                  </a:lnTo>
                  <a:lnTo>
                    <a:pt x="15154" y="1502"/>
                  </a:lnTo>
                  <a:lnTo>
                    <a:pt x="15041" y="2217"/>
                  </a:lnTo>
                  <a:lnTo>
                    <a:pt x="15097" y="3147"/>
                  </a:lnTo>
                  <a:lnTo>
                    <a:pt x="14928" y="4220"/>
                  </a:lnTo>
                  <a:lnTo>
                    <a:pt x="14702" y="4792"/>
                  </a:lnTo>
                  <a:lnTo>
                    <a:pt x="14362" y="4935"/>
                  </a:lnTo>
                  <a:lnTo>
                    <a:pt x="13966" y="4649"/>
                  </a:lnTo>
                  <a:lnTo>
                    <a:pt x="13797" y="4291"/>
                  </a:lnTo>
                  <a:lnTo>
                    <a:pt x="13345" y="4220"/>
                  </a:lnTo>
                  <a:lnTo>
                    <a:pt x="12892" y="3648"/>
                  </a:lnTo>
                  <a:lnTo>
                    <a:pt x="12496" y="3719"/>
                  </a:lnTo>
                  <a:lnTo>
                    <a:pt x="12440" y="3290"/>
                  </a:lnTo>
                  <a:lnTo>
                    <a:pt x="12044" y="3075"/>
                  </a:lnTo>
                  <a:lnTo>
                    <a:pt x="12270" y="2146"/>
                  </a:lnTo>
                  <a:lnTo>
                    <a:pt x="12327" y="2217"/>
                  </a:lnTo>
                  <a:lnTo>
                    <a:pt x="12383" y="1931"/>
                  </a:lnTo>
                  <a:lnTo>
                    <a:pt x="12496" y="2003"/>
                  </a:lnTo>
                  <a:lnTo>
                    <a:pt x="12553" y="1788"/>
                  </a:lnTo>
                  <a:lnTo>
                    <a:pt x="12496" y="1645"/>
                  </a:lnTo>
                  <a:lnTo>
                    <a:pt x="12779" y="1216"/>
                  </a:lnTo>
                  <a:lnTo>
                    <a:pt x="12496" y="1216"/>
                  </a:lnTo>
                  <a:lnTo>
                    <a:pt x="12440" y="787"/>
                  </a:lnTo>
                  <a:lnTo>
                    <a:pt x="12214" y="1144"/>
                  </a:lnTo>
                  <a:lnTo>
                    <a:pt x="12214" y="1073"/>
                  </a:lnTo>
                  <a:lnTo>
                    <a:pt x="12101" y="930"/>
                  </a:lnTo>
                  <a:lnTo>
                    <a:pt x="11761" y="1144"/>
                  </a:lnTo>
                  <a:lnTo>
                    <a:pt x="11535" y="1001"/>
                  </a:lnTo>
                  <a:lnTo>
                    <a:pt x="11196" y="1001"/>
                  </a:lnTo>
                  <a:lnTo>
                    <a:pt x="10970" y="858"/>
                  </a:lnTo>
                  <a:lnTo>
                    <a:pt x="10630" y="787"/>
                  </a:lnTo>
                  <a:lnTo>
                    <a:pt x="10461" y="501"/>
                  </a:lnTo>
                  <a:lnTo>
                    <a:pt x="10404" y="644"/>
                  </a:lnTo>
                  <a:lnTo>
                    <a:pt x="10178" y="358"/>
                  </a:lnTo>
                  <a:lnTo>
                    <a:pt x="10121" y="429"/>
                  </a:lnTo>
                  <a:lnTo>
                    <a:pt x="10065" y="358"/>
                  </a:lnTo>
                  <a:lnTo>
                    <a:pt x="9726" y="572"/>
                  </a:lnTo>
                  <a:lnTo>
                    <a:pt x="9669" y="358"/>
                  </a:lnTo>
                  <a:lnTo>
                    <a:pt x="9330" y="572"/>
                  </a:lnTo>
                  <a:lnTo>
                    <a:pt x="9047" y="286"/>
                  </a:lnTo>
                  <a:lnTo>
                    <a:pt x="9104" y="501"/>
                  </a:lnTo>
                  <a:lnTo>
                    <a:pt x="8877" y="787"/>
                  </a:lnTo>
                  <a:lnTo>
                    <a:pt x="8991" y="1073"/>
                  </a:lnTo>
                  <a:lnTo>
                    <a:pt x="9330" y="1001"/>
                  </a:lnTo>
                  <a:lnTo>
                    <a:pt x="9499" y="1073"/>
                  </a:lnTo>
                  <a:lnTo>
                    <a:pt x="9839" y="787"/>
                  </a:lnTo>
                  <a:lnTo>
                    <a:pt x="9782" y="644"/>
                  </a:lnTo>
                  <a:lnTo>
                    <a:pt x="10008" y="715"/>
                  </a:lnTo>
                  <a:lnTo>
                    <a:pt x="10291" y="858"/>
                  </a:lnTo>
                  <a:lnTo>
                    <a:pt x="10291" y="1073"/>
                  </a:lnTo>
                  <a:lnTo>
                    <a:pt x="10065" y="1216"/>
                  </a:lnTo>
                  <a:lnTo>
                    <a:pt x="9499" y="1144"/>
                  </a:lnTo>
                  <a:lnTo>
                    <a:pt x="9386" y="1359"/>
                  </a:lnTo>
                  <a:lnTo>
                    <a:pt x="9330" y="1287"/>
                  </a:lnTo>
                  <a:lnTo>
                    <a:pt x="9047" y="1574"/>
                  </a:lnTo>
                  <a:lnTo>
                    <a:pt x="8991" y="1931"/>
                  </a:lnTo>
                  <a:lnTo>
                    <a:pt x="9047" y="1931"/>
                  </a:lnTo>
                  <a:lnTo>
                    <a:pt x="9047" y="2003"/>
                  </a:lnTo>
                  <a:lnTo>
                    <a:pt x="8877" y="2003"/>
                  </a:lnTo>
                  <a:lnTo>
                    <a:pt x="8538" y="2718"/>
                  </a:lnTo>
                  <a:lnTo>
                    <a:pt x="8708" y="3004"/>
                  </a:lnTo>
                  <a:lnTo>
                    <a:pt x="8538" y="2932"/>
                  </a:lnTo>
                  <a:lnTo>
                    <a:pt x="8142" y="2932"/>
                  </a:lnTo>
                  <a:lnTo>
                    <a:pt x="8029" y="3004"/>
                  </a:lnTo>
                  <a:lnTo>
                    <a:pt x="8086" y="2861"/>
                  </a:lnTo>
                  <a:lnTo>
                    <a:pt x="7747" y="2432"/>
                  </a:lnTo>
                  <a:lnTo>
                    <a:pt x="7294" y="2217"/>
                  </a:lnTo>
                  <a:lnTo>
                    <a:pt x="6955" y="2432"/>
                  </a:lnTo>
                  <a:lnTo>
                    <a:pt x="6785" y="2074"/>
                  </a:lnTo>
                  <a:lnTo>
                    <a:pt x="6785" y="2718"/>
                  </a:lnTo>
                  <a:lnTo>
                    <a:pt x="6333" y="2789"/>
                  </a:lnTo>
                  <a:lnTo>
                    <a:pt x="6390" y="3075"/>
                  </a:lnTo>
                  <a:lnTo>
                    <a:pt x="6163" y="3004"/>
                  </a:lnTo>
                  <a:lnTo>
                    <a:pt x="6276" y="3362"/>
                  </a:lnTo>
                  <a:lnTo>
                    <a:pt x="5994" y="3433"/>
                  </a:lnTo>
                  <a:lnTo>
                    <a:pt x="6050" y="3648"/>
                  </a:lnTo>
                  <a:lnTo>
                    <a:pt x="5881" y="4005"/>
                  </a:lnTo>
                  <a:lnTo>
                    <a:pt x="5881" y="4077"/>
                  </a:lnTo>
                  <a:lnTo>
                    <a:pt x="5768" y="3791"/>
                  </a:lnTo>
                  <a:lnTo>
                    <a:pt x="5485" y="3934"/>
                  </a:lnTo>
                  <a:lnTo>
                    <a:pt x="5485" y="4291"/>
                  </a:lnTo>
                  <a:lnTo>
                    <a:pt x="5541" y="4506"/>
                  </a:lnTo>
                  <a:lnTo>
                    <a:pt x="5485" y="4506"/>
                  </a:lnTo>
                  <a:lnTo>
                    <a:pt x="5485" y="4577"/>
                  </a:lnTo>
                  <a:lnTo>
                    <a:pt x="5146" y="3862"/>
                  </a:lnTo>
                  <a:lnTo>
                    <a:pt x="5089" y="4291"/>
                  </a:lnTo>
                  <a:lnTo>
                    <a:pt x="4806" y="4506"/>
                  </a:lnTo>
                  <a:lnTo>
                    <a:pt x="4693" y="4864"/>
                  </a:lnTo>
                  <a:lnTo>
                    <a:pt x="4806" y="5221"/>
                  </a:lnTo>
                  <a:lnTo>
                    <a:pt x="4580" y="5507"/>
                  </a:lnTo>
                  <a:lnTo>
                    <a:pt x="4410" y="6008"/>
                  </a:lnTo>
                  <a:lnTo>
                    <a:pt x="4128" y="6223"/>
                  </a:lnTo>
                  <a:lnTo>
                    <a:pt x="3393" y="6509"/>
                  </a:lnTo>
                  <a:lnTo>
                    <a:pt x="3166" y="6509"/>
                  </a:lnTo>
                  <a:lnTo>
                    <a:pt x="2940" y="6723"/>
                  </a:lnTo>
                  <a:lnTo>
                    <a:pt x="2375" y="7009"/>
                  </a:lnTo>
                  <a:lnTo>
                    <a:pt x="1866" y="6866"/>
                  </a:lnTo>
                  <a:lnTo>
                    <a:pt x="1414" y="7295"/>
                  </a:lnTo>
                  <a:lnTo>
                    <a:pt x="1187" y="7653"/>
                  </a:lnTo>
                  <a:lnTo>
                    <a:pt x="679" y="7868"/>
                  </a:lnTo>
                  <a:lnTo>
                    <a:pt x="565" y="8082"/>
                  </a:lnTo>
                  <a:lnTo>
                    <a:pt x="565" y="7796"/>
                  </a:lnTo>
                  <a:lnTo>
                    <a:pt x="452" y="7796"/>
                  </a:lnTo>
                  <a:lnTo>
                    <a:pt x="396" y="7868"/>
                  </a:lnTo>
                  <a:lnTo>
                    <a:pt x="226" y="8297"/>
                  </a:lnTo>
                  <a:lnTo>
                    <a:pt x="283" y="9012"/>
                  </a:lnTo>
                  <a:lnTo>
                    <a:pt x="57" y="9513"/>
                  </a:lnTo>
                  <a:lnTo>
                    <a:pt x="57" y="9870"/>
                  </a:lnTo>
                  <a:lnTo>
                    <a:pt x="509" y="11015"/>
                  </a:lnTo>
                  <a:lnTo>
                    <a:pt x="452" y="11086"/>
                  </a:lnTo>
                  <a:lnTo>
                    <a:pt x="396" y="10943"/>
                  </a:lnTo>
                  <a:lnTo>
                    <a:pt x="283" y="11015"/>
                  </a:lnTo>
                  <a:lnTo>
                    <a:pt x="339" y="11301"/>
                  </a:lnTo>
                  <a:lnTo>
                    <a:pt x="283" y="11301"/>
                  </a:lnTo>
                  <a:lnTo>
                    <a:pt x="226" y="11086"/>
                  </a:lnTo>
                  <a:lnTo>
                    <a:pt x="113" y="11015"/>
                  </a:lnTo>
                  <a:lnTo>
                    <a:pt x="0" y="11158"/>
                  </a:lnTo>
                  <a:lnTo>
                    <a:pt x="396" y="11801"/>
                  </a:lnTo>
                  <a:lnTo>
                    <a:pt x="509" y="12517"/>
                  </a:lnTo>
                  <a:lnTo>
                    <a:pt x="905" y="13375"/>
                  </a:lnTo>
                  <a:lnTo>
                    <a:pt x="961" y="14305"/>
                  </a:lnTo>
                  <a:lnTo>
                    <a:pt x="1357" y="15306"/>
                  </a:lnTo>
                  <a:lnTo>
                    <a:pt x="1357" y="16450"/>
                  </a:lnTo>
                  <a:lnTo>
                    <a:pt x="1244" y="16736"/>
                  </a:lnTo>
                  <a:lnTo>
                    <a:pt x="1018" y="16736"/>
                  </a:lnTo>
                  <a:lnTo>
                    <a:pt x="1018" y="17380"/>
                  </a:lnTo>
                  <a:lnTo>
                    <a:pt x="1244" y="17452"/>
                  </a:lnTo>
                  <a:lnTo>
                    <a:pt x="1583" y="17952"/>
                  </a:lnTo>
                  <a:lnTo>
                    <a:pt x="2601" y="18167"/>
                  </a:lnTo>
                  <a:lnTo>
                    <a:pt x="2658" y="18024"/>
                  </a:lnTo>
                  <a:lnTo>
                    <a:pt x="2771" y="18024"/>
                  </a:lnTo>
                  <a:lnTo>
                    <a:pt x="3110" y="17595"/>
                  </a:lnTo>
                  <a:lnTo>
                    <a:pt x="3393" y="17595"/>
                  </a:lnTo>
                  <a:lnTo>
                    <a:pt x="3732" y="17166"/>
                  </a:lnTo>
                  <a:lnTo>
                    <a:pt x="5654" y="17094"/>
                  </a:lnTo>
                  <a:lnTo>
                    <a:pt x="5937" y="16450"/>
                  </a:lnTo>
                  <a:lnTo>
                    <a:pt x="6955" y="15878"/>
                  </a:lnTo>
                  <a:lnTo>
                    <a:pt x="8029" y="15664"/>
                  </a:lnTo>
                  <a:lnTo>
                    <a:pt x="8595" y="15306"/>
                  </a:lnTo>
                  <a:lnTo>
                    <a:pt x="9499" y="15234"/>
                  </a:lnTo>
                  <a:lnTo>
                    <a:pt x="9839" y="15377"/>
                  </a:lnTo>
                  <a:lnTo>
                    <a:pt x="10235" y="15735"/>
                  </a:lnTo>
                  <a:lnTo>
                    <a:pt x="10404" y="15592"/>
                  </a:lnTo>
                  <a:lnTo>
                    <a:pt x="10970" y="15950"/>
                  </a:lnTo>
                  <a:lnTo>
                    <a:pt x="10913" y="15878"/>
                  </a:lnTo>
                  <a:lnTo>
                    <a:pt x="11196" y="16021"/>
                  </a:lnTo>
                  <a:lnTo>
                    <a:pt x="11139" y="16379"/>
                  </a:lnTo>
                  <a:lnTo>
                    <a:pt x="11479" y="16593"/>
                  </a:lnTo>
                  <a:lnTo>
                    <a:pt x="11818" y="17380"/>
                  </a:lnTo>
                  <a:lnTo>
                    <a:pt x="11818" y="17452"/>
                  </a:lnTo>
                  <a:lnTo>
                    <a:pt x="11648" y="17380"/>
                  </a:lnTo>
                  <a:lnTo>
                    <a:pt x="11648" y="17738"/>
                  </a:lnTo>
                  <a:lnTo>
                    <a:pt x="12214" y="18167"/>
                  </a:lnTo>
                  <a:lnTo>
                    <a:pt x="12214" y="17666"/>
                  </a:lnTo>
                  <a:lnTo>
                    <a:pt x="12440" y="17309"/>
                  </a:lnTo>
                  <a:lnTo>
                    <a:pt x="12892" y="16951"/>
                  </a:lnTo>
                  <a:lnTo>
                    <a:pt x="13175" y="16379"/>
                  </a:lnTo>
                  <a:lnTo>
                    <a:pt x="13175" y="16736"/>
                  </a:lnTo>
                  <a:lnTo>
                    <a:pt x="12892" y="17237"/>
                  </a:lnTo>
                  <a:lnTo>
                    <a:pt x="12892" y="17809"/>
                  </a:lnTo>
                  <a:lnTo>
                    <a:pt x="12666" y="17809"/>
                  </a:lnTo>
                  <a:lnTo>
                    <a:pt x="12609" y="18238"/>
                  </a:lnTo>
                  <a:lnTo>
                    <a:pt x="13175" y="18167"/>
                  </a:lnTo>
                  <a:lnTo>
                    <a:pt x="13345" y="17523"/>
                  </a:lnTo>
                  <a:lnTo>
                    <a:pt x="13458" y="17809"/>
                  </a:lnTo>
                  <a:lnTo>
                    <a:pt x="13458" y="18167"/>
                  </a:lnTo>
                  <a:lnTo>
                    <a:pt x="13231" y="18596"/>
                  </a:lnTo>
                  <a:lnTo>
                    <a:pt x="12892" y="18381"/>
                  </a:lnTo>
                  <a:lnTo>
                    <a:pt x="12383" y="18525"/>
                  </a:lnTo>
                  <a:lnTo>
                    <a:pt x="12496" y="18882"/>
                  </a:lnTo>
                  <a:lnTo>
                    <a:pt x="12666" y="18882"/>
                  </a:lnTo>
                  <a:lnTo>
                    <a:pt x="13571" y="18739"/>
                  </a:lnTo>
                  <a:lnTo>
                    <a:pt x="13288" y="18596"/>
                  </a:lnTo>
                  <a:lnTo>
                    <a:pt x="13853" y="18381"/>
                  </a:lnTo>
                  <a:lnTo>
                    <a:pt x="13853" y="18596"/>
                  </a:lnTo>
                  <a:lnTo>
                    <a:pt x="14080" y="18954"/>
                  </a:lnTo>
                  <a:lnTo>
                    <a:pt x="14136" y="19240"/>
                  </a:lnTo>
                  <a:lnTo>
                    <a:pt x="14136" y="19597"/>
                  </a:lnTo>
                  <a:lnTo>
                    <a:pt x="14249" y="20026"/>
                  </a:lnTo>
                  <a:lnTo>
                    <a:pt x="14532" y="20456"/>
                  </a:lnTo>
                  <a:lnTo>
                    <a:pt x="15154" y="20885"/>
                  </a:lnTo>
                  <a:lnTo>
                    <a:pt x="15324" y="20742"/>
                  </a:lnTo>
                  <a:lnTo>
                    <a:pt x="15606" y="20885"/>
                  </a:lnTo>
                  <a:lnTo>
                    <a:pt x="16115" y="21242"/>
                  </a:lnTo>
                  <a:lnTo>
                    <a:pt x="16850" y="20670"/>
                  </a:lnTo>
                  <a:lnTo>
                    <a:pt x="16737" y="20885"/>
                  </a:lnTo>
                  <a:lnTo>
                    <a:pt x="17190" y="20742"/>
                  </a:lnTo>
                  <a:lnTo>
                    <a:pt x="17246" y="21028"/>
                  </a:lnTo>
                  <a:lnTo>
                    <a:pt x="17755" y="21600"/>
                  </a:lnTo>
                  <a:lnTo>
                    <a:pt x="17925" y="21171"/>
                  </a:lnTo>
                  <a:lnTo>
                    <a:pt x="17981" y="21171"/>
                  </a:lnTo>
                  <a:lnTo>
                    <a:pt x="18716" y="20456"/>
                  </a:lnTo>
                  <a:lnTo>
                    <a:pt x="19338" y="20384"/>
                  </a:lnTo>
                  <a:lnTo>
                    <a:pt x="19734" y="20098"/>
                  </a:lnTo>
                  <a:lnTo>
                    <a:pt x="19847" y="18668"/>
                  </a:lnTo>
                  <a:lnTo>
                    <a:pt x="20017" y="18238"/>
                  </a:lnTo>
                  <a:lnTo>
                    <a:pt x="20073" y="18381"/>
                  </a:lnTo>
                  <a:lnTo>
                    <a:pt x="20469" y="17023"/>
                  </a:lnTo>
                  <a:lnTo>
                    <a:pt x="20413" y="16879"/>
                  </a:lnTo>
                  <a:lnTo>
                    <a:pt x="21035" y="15950"/>
                  </a:lnTo>
                  <a:lnTo>
                    <a:pt x="21317" y="15091"/>
                  </a:lnTo>
                  <a:lnTo>
                    <a:pt x="21600" y="13017"/>
                  </a:lnTo>
                  <a:lnTo>
                    <a:pt x="21374" y="11873"/>
                  </a:lnTo>
                  <a:lnTo>
                    <a:pt x="21374" y="108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48" name="Shape 348"/>
            <p:cNvSpPr/>
            <p:nvPr/>
          </p:nvSpPr>
          <p:spPr>
            <a:xfrm>
              <a:off x="7888288" y="3501327"/>
              <a:ext cx="22226" cy="21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18514"/>
                  </a:lnTo>
                  <a:lnTo>
                    <a:pt x="154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49" name="Shape 349"/>
            <p:cNvSpPr/>
            <p:nvPr/>
          </p:nvSpPr>
          <p:spPr>
            <a:xfrm>
              <a:off x="7970838" y="3579482"/>
              <a:ext cx="28576" cy="1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2400" y="21600"/>
                  </a:lnTo>
                  <a:lnTo>
                    <a:pt x="21600" y="10800"/>
                  </a:lnTo>
                  <a:lnTo>
                    <a:pt x="12000" y="0"/>
                  </a:lnTo>
                  <a:lnTo>
                    <a:pt x="0" y="108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50" name="Shape 350"/>
            <p:cNvSpPr/>
            <p:nvPr/>
          </p:nvSpPr>
          <p:spPr>
            <a:xfrm>
              <a:off x="8224838" y="4354775"/>
              <a:ext cx="31751" cy="43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80" y="15429"/>
                  </a:moveTo>
                  <a:lnTo>
                    <a:pt x="17280" y="7714"/>
                  </a:lnTo>
                  <a:lnTo>
                    <a:pt x="0" y="0"/>
                  </a:lnTo>
                  <a:lnTo>
                    <a:pt x="8640" y="16971"/>
                  </a:lnTo>
                  <a:lnTo>
                    <a:pt x="4320" y="18514"/>
                  </a:lnTo>
                  <a:lnTo>
                    <a:pt x="21600" y="21600"/>
                  </a:lnTo>
                  <a:lnTo>
                    <a:pt x="17280" y="15429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51" name="Shape 351"/>
            <p:cNvSpPr/>
            <p:nvPr/>
          </p:nvSpPr>
          <p:spPr>
            <a:xfrm>
              <a:off x="8135938" y="4395416"/>
              <a:ext cx="114301" cy="12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3240"/>
                  </a:moveTo>
                  <a:lnTo>
                    <a:pt x="0" y="0"/>
                  </a:lnTo>
                  <a:lnTo>
                    <a:pt x="0" y="4860"/>
                  </a:lnTo>
                  <a:lnTo>
                    <a:pt x="3600" y="10260"/>
                  </a:lnTo>
                  <a:lnTo>
                    <a:pt x="3000" y="10800"/>
                  </a:lnTo>
                  <a:lnTo>
                    <a:pt x="3600" y="15660"/>
                  </a:lnTo>
                  <a:lnTo>
                    <a:pt x="6600" y="18900"/>
                  </a:lnTo>
                  <a:lnTo>
                    <a:pt x="7800" y="18900"/>
                  </a:lnTo>
                  <a:lnTo>
                    <a:pt x="6600" y="20520"/>
                  </a:lnTo>
                  <a:lnTo>
                    <a:pt x="13200" y="21600"/>
                  </a:lnTo>
                  <a:lnTo>
                    <a:pt x="14400" y="18900"/>
                  </a:lnTo>
                  <a:lnTo>
                    <a:pt x="15600" y="18900"/>
                  </a:lnTo>
                  <a:lnTo>
                    <a:pt x="17400" y="15660"/>
                  </a:lnTo>
                  <a:lnTo>
                    <a:pt x="19200" y="15660"/>
                  </a:lnTo>
                  <a:lnTo>
                    <a:pt x="21600" y="9720"/>
                  </a:lnTo>
                  <a:lnTo>
                    <a:pt x="21600" y="4860"/>
                  </a:lnTo>
                  <a:lnTo>
                    <a:pt x="19800" y="1080"/>
                  </a:lnTo>
                  <a:lnTo>
                    <a:pt x="10800" y="324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52" name="Shape 352"/>
            <p:cNvSpPr/>
            <p:nvPr/>
          </p:nvSpPr>
          <p:spPr>
            <a:xfrm>
              <a:off x="7710488" y="3104301"/>
              <a:ext cx="625476" cy="309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679" y="8727"/>
                  </a:moveTo>
                  <a:lnTo>
                    <a:pt x="14473" y="6982"/>
                  </a:lnTo>
                  <a:lnTo>
                    <a:pt x="11074" y="4582"/>
                  </a:lnTo>
                  <a:lnTo>
                    <a:pt x="11074" y="4364"/>
                  </a:lnTo>
                  <a:lnTo>
                    <a:pt x="10855" y="4364"/>
                  </a:lnTo>
                  <a:lnTo>
                    <a:pt x="9539" y="3927"/>
                  </a:lnTo>
                  <a:lnTo>
                    <a:pt x="7565" y="2182"/>
                  </a:lnTo>
                  <a:lnTo>
                    <a:pt x="6908" y="3055"/>
                  </a:lnTo>
                  <a:lnTo>
                    <a:pt x="6798" y="3273"/>
                  </a:lnTo>
                  <a:lnTo>
                    <a:pt x="6579" y="2836"/>
                  </a:lnTo>
                  <a:lnTo>
                    <a:pt x="5592" y="2400"/>
                  </a:lnTo>
                  <a:lnTo>
                    <a:pt x="4824" y="3055"/>
                  </a:lnTo>
                  <a:lnTo>
                    <a:pt x="6688" y="3491"/>
                  </a:lnTo>
                  <a:lnTo>
                    <a:pt x="6688" y="3709"/>
                  </a:lnTo>
                  <a:lnTo>
                    <a:pt x="6030" y="3709"/>
                  </a:lnTo>
                  <a:lnTo>
                    <a:pt x="5153" y="6109"/>
                  </a:lnTo>
                  <a:lnTo>
                    <a:pt x="4934" y="6109"/>
                  </a:lnTo>
                  <a:lnTo>
                    <a:pt x="4605" y="5891"/>
                  </a:lnTo>
                  <a:lnTo>
                    <a:pt x="4386" y="4582"/>
                  </a:lnTo>
                  <a:lnTo>
                    <a:pt x="4057" y="4364"/>
                  </a:lnTo>
                  <a:lnTo>
                    <a:pt x="4057" y="4582"/>
                  </a:lnTo>
                  <a:lnTo>
                    <a:pt x="3947" y="4364"/>
                  </a:lnTo>
                  <a:lnTo>
                    <a:pt x="3947" y="1964"/>
                  </a:lnTo>
                  <a:lnTo>
                    <a:pt x="3728" y="873"/>
                  </a:lnTo>
                  <a:lnTo>
                    <a:pt x="2960" y="873"/>
                  </a:lnTo>
                  <a:lnTo>
                    <a:pt x="2522" y="0"/>
                  </a:lnTo>
                  <a:lnTo>
                    <a:pt x="1864" y="0"/>
                  </a:lnTo>
                  <a:lnTo>
                    <a:pt x="658" y="1091"/>
                  </a:lnTo>
                  <a:lnTo>
                    <a:pt x="658" y="1309"/>
                  </a:lnTo>
                  <a:lnTo>
                    <a:pt x="658" y="1091"/>
                  </a:lnTo>
                  <a:lnTo>
                    <a:pt x="0" y="1309"/>
                  </a:lnTo>
                  <a:lnTo>
                    <a:pt x="219" y="2182"/>
                  </a:lnTo>
                  <a:lnTo>
                    <a:pt x="329" y="2400"/>
                  </a:lnTo>
                  <a:lnTo>
                    <a:pt x="219" y="2618"/>
                  </a:lnTo>
                  <a:lnTo>
                    <a:pt x="1206" y="3055"/>
                  </a:lnTo>
                  <a:lnTo>
                    <a:pt x="1535" y="4145"/>
                  </a:lnTo>
                  <a:lnTo>
                    <a:pt x="1974" y="4364"/>
                  </a:lnTo>
                  <a:lnTo>
                    <a:pt x="3289" y="3927"/>
                  </a:lnTo>
                  <a:lnTo>
                    <a:pt x="3289" y="4364"/>
                  </a:lnTo>
                  <a:lnTo>
                    <a:pt x="2741" y="4364"/>
                  </a:lnTo>
                  <a:lnTo>
                    <a:pt x="2303" y="4800"/>
                  </a:lnTo>
                  <a:lnTo>
                    <a:pt x="1425" y="5018"/>
                  </a:lnTo>
                  <a:lnTo>
                    <a:pt x="1425" y="5673"/>
                  </a:lnTo>
                  <a:lnTo>
                    <a:pt x="1864" y="5891"/>
                  </a:lnTo>
                  <a:lnTo>
                    <a:pt x="2303" y="6545"/>
                  </a:lnTo>
                  <a:lnTo>
                    <a:pt x="2412" y="8073"/>
                  </a:lnTo>
                  <a:lnTo>
                    <a:pt x="3180" y="7855"/>
                  </a:lnTo>
                  <a:lnTo>
                    <a:pt x="3289" y="6982"/>
                  </a:lnTo>
                  <a:lnTo>
                    <a:pt x="3947" y="8073"/>
                  </a:lnTo>
                  <a:lnTo>
                    <a:pt x="4276" y="8073"/>
                  </a:lnTo>
                  <a:lnTo>
                    <a:pt x="4715" y="8945"/>
                  </a:lnTo>
                  <a:lnTo>
                    <a:pt x="6250" y="9600"/>
                  </a:lnTo>
                  <a:lnTo>
                    <a:pt x="7785" y="10691"/>
                  </a:lnTo>
                  <a:lnTo>
                    <a:pt x="8443" y="13091"/>
                  </a:lnTo>
                  <a:lnTo>
                    <a:pt x="8114" y="13745"/>
                  </a:lnTo>
                  <a:lnTo>
                    <a:pt x="8552" y="14182"/>
                  </a:lnTo>
                  <a:lnTo>
                    <a:pt x="8443" y="14182"/>
                  </a:lnTo>
                  <a:lnTo>
                    <a:pt x="8443" y="14400"/>
                  </a:lnTo>
                  <a:lnTo>
                    <a:pt x="8004" y="14400"/>
                  </a:lnTo>
                  <a:lnTo>
                    <a:pt x="7346" y="17018"/>
                  </a:lnTo>
                  <a:lnTo>
                    <a:pt x="8772" y="16800"/>
                  </a:lnTo>
                  <a:lnTo>
                    <a:pt x="8881" y="16364"/>
                  </a:lnTo>
                  <a:lnTo>
                    <a:pt x="9758" y="16364"/>
                  </a:lnTo>
                  <a:lnTo>
                    <a:pt x="11074" y="18327"/>
                  </a:lnTo>
                  <a:lnTo>
                    <a:pt x="11074" y="18545"/>
                  </a:lnTo>
                  <a:lnTo>
                    <a:pt x="11293" y="18764"/>
                  </a:lnTo>
                  <a:lnTo>
                    <a:pt x="11293" y="18545"/>
                  </a:lnTo>
                  <a:lnTo>
                    <a:pt x="12828" y="18764"/>
                  </a:lnTo>
                  <a:lnTo>
                    <a:pt x="13596" y="17673"/>
                  </a:lnTo>
                  <a:lnTo>
                    <a:pt x="13157" y="16800"/>
                  </a:lnTo>
                  <a:lnTo>
                    <a:pt x="13596" y="16364"/>
                  </a:lnTo>
                  <a:lnTo>
                    <a:pt x="13706" y="16145"/>
                  </a:lnTo>
                  <a:lnTo>
                    <a:pt x="14035" y="15927"/>
                  </a:lnTo>
                  <a:lnTo>
                    <a:pt x="14035" y="15491"/>
                  </a:lnTo>
                  <a:lnTo>
                    <a:pt x="14144" y="15491"/>
                  </a:lnTo>
                  <a:lnTo>
                    <a:pt x="14473" y="15273"/>
                  </a:lnTo>
                  <a:lnTo>
                    <a:pt x="16227" y="16582"/>
                  </a:lnTo>
                  <a:lnTo>
                    <a:pt x="16666" y="18327"/>
                  </a:lnTo>
                  <a:lnTo>
                    <a:pt x="16885" y="18327"/>
                  </a:lnTo>
                  <a:lnTo>
                    <a:pt x="16885" y="18764"/>
                  </a:lnTo>
                  <a:lnTo>
                    <a:pt x="17872" y="20291"/>
                  </a:lnTo>
                  <a:lnTo>
                    <a:pt x="20065" y="21164"/>
                  </a:lnTo>
                  <a:lnTo>
                    <a:pt x="20613" y="21600"/>
                  </a:lnTo>
                  <a:lnTo>
                    <a:pt x="21161" y="20945"/>
                  </a:lnTo>
                  <a:lnTo>
                    <a:pt x="21052" y="20727"/>
                  </a:lnTo>
                  <a:lnTo>
                    <a:pt x="21600" y="20509"/>
                  </a:lnTo>
                  <a:lnTo>
                    <a:pt x="20284" y="19636"/>
                  </a:lnTo>
                  <a:lnTo>
                    <a:pt x="20394" y="19200"/>
                  </a:lnTo>
                  <a:lnTo>
                    <a:pt x="19517" y="18545"/>
                  </a:lnTo>
                  <a:lnTo>
                    <a:pt x="19517" y="17891"/>
                  </a:lnTo>
                  <a:lnTo>
                    <a:pt x="18859" y="17455"/>
                  </a:lnTo>
                  <a:lnTo>
                    <a:pt x="18201" y="15927"/>
                  </a:lnTo>
                  <a:lnTo>
                    <a:pt x="17543" y="14618"/>
                  </a:lnTo>
                  <a:lnTo>
                    <a:pt x="17434" y="13745"/>
                  </a:lnTo>
                  <a:lnTo>
                    <a:pt x="18201" y="13527"/>
                  </a:lnTo>
                  <a:lnTo>
                    <a:pt x="17872" y="11782"/>
                  </a:lnTo>
                  <a:lnTo>
                    <a:pt x="16118" y="10473"/>
                  </a:lnTo>
                  <a:lnTo>
                    <a:pt x="15679" y="8727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53" name="Shape 353"/>
            <p:cNvSpPr/>
            <p:nvPr/>
          </p:nvSpPr>
          <p:spPr>
            <a:xfrm>
              <a:off x="8304213" y="3366901"/>
              <a:ext cx="25401" cy="1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0" y="18000"/>
                  </a:moveTo>
                  <a:lnTo>
                    <a:pt x="21600" y="21600"/>
                  </a:lnTo>
                  <a:lnTo>
                    <a:pt x="18900" y="3600"/>
                  </a:lnTo>
                  <a:lnTo>
                    <a:pt x="0" y="0"/>
                  </a:lnTo>
                  <a:lnTo>
                    <a:pt x="5400" y="180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54" name="Shape 354"/>
            <p:cNvSpPr/>
            <p:nvPr/>
          </p:nvSpPr>
          <p:spPr>
            <a:xfrm>
              <a:off x="8218488" y="3216844"/>
              <a:ext cx="152401" cy="6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12764"/>
                  </a:moveTo>
                  <a:lnTo>
                    <a:pt x="0" y="11782"/>
                  </a:lnTo>
                  <a:lnTo>
                    <a:pt x="3150" y="18655"/>
                  </a:lnTo>
                  <a:lnTo>
                    <a:pt x="3150" y="13745"/>
                  </a:lnTo>
                  <a:lnTo>
                    <a:pt x="3600" y="13745"/>
                  </a:lnTo>
                  <a:lnTo>
                    <a:pt x="4500" y="17673"/>
                  </a:lnTo>
                  <a:lnTo>
                    <a:pt x="7650" y="20618"/>
                  </a:lnTo>
                  <a:lnTo>
                    <a:pt x="8550" y="19636"/>
                  </a:lnTo>
                  <a:lnTo>
                    <a:pt x="9900" y="21600"/>
                  </a:lnTo>
                  <a:lnTo>
                    <a:pt x="13950" y="21600"/>
                  </a:lnTo>
                  <a:lnTo>
                    <a:pt x="17100" y="18655"/>
                  </a:lnTo>
                  <a:lnTo>
                    <a:pt x="18450" y="14727"/>
                  </a:lnTo>
                  <a:lnTo>
                    <a:pt x="19800" y="14727"/>
                  </a:lnTo>
                  <a:lnTo>
                    <a:pt x="21600" y="2945"/>
                  </a:lnTo>
                  <a:lnTo>
                    <a:pt x="20250" y="0"/>
                  </a:lnTo>
                  <a:lnTo>
                    <a:pt x="17100" y="982"/>
                  </a:lnTo>
                  <a:lnTo>
                    <a:pt x="17550" y="5891"/>
                  </a:lnTo>
                  <a:lnTo>
                    <a:pt x="13950" y="11782"/>
                  </a:lnTo>
                  <a:lnTo>
                    <a:pt x="12150" y="10800"/>
                  </a:lnTo>
                  <a:lnTo>
                    <a:pt x="12600" y="4909"/>
                  </a:lnTo>
                  <a:lnTo>
                    <a:pt x="9450" y="11782"/>
                  </a:lnTo>
                  <a:lnTo>
                    <a:pt x="2700" y="11782"/>
                  </a:lnTo>
                  <a:lnTo>
                    <a:pt x="2700" y="12764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55" name="Shape 355"/>
            <p:cNvSpPr/>
            <p:nvPr/>
          </p:nvSpPr>
          <p:spPr>
            <a:xfrm>
              <a:off x="8361363" y="3191835"/>
              <a:ext cx="34926" cy="50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21600"/>
                  </a:moveTo>
                  <a:lnTo>
                    <a:pt x="21600" y="13500"/>
                  </a:lnTo>
                  <a:lnTo>
                    <a:pt x="15709" y="8100"/>
                  </a:lnTo>
                  <a:lnTo>
                    <a:pt x="0" y="0"/>
                  </a:lnTo>
                  <a:lnTo>
                    <a:pt x="11782" y="21600"/>
                  </a:lnTo>
                  <a:lnTo>
                    <a:pt x="15709" y="216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56" name="Shape 356"/>
            <p:cNvSpPr/>
            <p:nvPr/>
          </p:nvSpPr>
          <p:spPr>
            <a:xfrm>
              <a:off x="7307263" y="2760421"/>
              <a:ext cx="82551" cy="100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77" y="0"/>
                  </a:moveTo>
                  <a:lnTo>
                    <a:pt x="15785" y="6075"/>
                  </a:lnTo>
                  <a:lnTo>
                    <a:pt x="2492" y="16200"/>
                  </a:lnTo>
                  <a:lnTo>
                    <a:pt x="0" y="21600"/>
                  </a:lnTo>
                  <a:lnTo>
                    <a:pt x="8308" y="17550"/>
                  </a:lnTo>
                  <a:lnTo>
                    <a:pt x="14954" y="12150"/>
                  </a:lnTo>
                  <a:lnTo>
                    <a:pt x="14954" y="10800"/>
                  </a:lnTo>
                  <a:lnTo>
                    <a:pt x="21600" y="6750"/>
                  </a:lnTo>
                  <a:lnTo>
                    <a:pt x="19938" y="675"/>
                  </a:lnTo>
                  <a:lnTo>
                    <a:pt x="18277" y="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57" name="Shape 357"/>
            <p:cNvSpPr/>
            <p:nvPr/>
          </p:nvSpPr>
          <p:spPr>
            <a:xfrm>
              <a:off x="7386638" y="2941642"/>
              <a:ext cx="1905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000" y="0"/>
                  </a:moveTo>
                  <a:lnTo>
                    <a:pt x="7200" y="0"/>
                  </a:lnTo>
                  <a:lnTo>
                    <a:pt x="0" y="16200"/>
                  </a:lnTo>
                  <a:lnTo>
                    <a:pt x="7200" y="21600"/>
                  </a:lnTo>
                  <a:lnTo>
                    <a:pt x="21600" y="10800"/>
                  </a:lnTo>
                  <a:lnTo>
                    <a:pt x="18000" y="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58" name="Shape 358"/>
            <p:cNvSpPr/>
            <p:nvPr/>
          </p:nvSpPr>
          <p:spPr>
            <a:xfrm>
              <a:off x="7418388" y="2913604"/>
              <a:ext cx="25401" cy="1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000"/>
                  </a:moveTo>
                  <a:lnTo>
                    <a:pt x="18900" y="21600"/>
                  </a:lnTo>
                  <a:lnTo>
                    <a:pt x="21600" y="10800"/>
                  </a:lnTo>
                  <a:lnTo>
                    <a:pt x="8100" y="0"/>
                  </a:lnTo>
                  <a:lnTo>
                    <a:pt x="0" y="180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59" name="Shape 359"/>
            <p:cNvSpPr/>
            <p:nvPr/>
          </p:nvSpPr>
          <p:spPr>
            <a:xfrm>
              <a:off x="7443788" y="2897973"/>
              <a:ext cx="38101" cy="15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54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60" name="Shape 360"/>
            <p:cNvSpPr/>
            <p:nvPr/>
          </p:nvSpPr>
          <p:spPr>
            <a:xfrm>
              <a:off x="7488238" y="2716654"/>
              <a:ext cx="34926" cy="43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7673" y="12343"/>
                  </a:lnTo>
                  <a:lnTo>
                    <a:pt x="1964" y="0"/>
                  </a:lnTo>
                  <a:lnTo>
                    <a:pt x="0" y="16971"/>
                  </a:lnTo>
                  <a:lnTo>
                    <a:pt x="7855" y="1388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61" name="Shape 361"/>
            <p:cNvSpPr/>
            <p:nvPr/>
          </p:nvSpPr>
          <p:spPr>
            <a:xfrm>
              <a:off x="7450138" y="2722907"/>
              <a:ext cx="12701" cy="1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0" y="7200"/>
                  </a:lnTo>
                  <a:lnTo>
                    <a:pt x="0" y="18000"/>
                  </a:lnTo>
                  <a:lnTo>
                    <a:pt x="16200" y="21600"/>
                  </a:lnTo>
                  <a:lnTo>
                    <a:pt x="21600" y="3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62" name="Shape 362"/>
            <p:cNvSpPr/>
            <p:nvPr/>
          </p:nvSpPr>
          <p:spPr>
            <a:xfrm>
              <a:off x="7446963" y="2641626"/>
              <a:ext cx="12701" cy="21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12343"/>
                  </a:lnTo>
                  <a:lnTo>
                    <a:pt x="5400" y="216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63" name="Shape 363"/>
            <p:cNvSpPr/>
            <p:nvPr/>
          </p:nvSpPr>
          <p:spPr>
            <a:xfrm>
              <a:off x="7383463" y="2538462"/>
              <a:ext cx="212726" cy="403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0" y="6195"/>
                  </a:moveTo>
                  <a:lnTo>
                    <a:pt x="2901" y="7535"/>
                  </a:lnTo>
                  <a:lnTo>
                    <a:pt x="3224" y="8372"/>
                  </a:lnTo>
                  <a:lnTo>
                    <a:pt x="4191" y="8540"/>
                  </a:lnTo>
                  <a:lnTo>
                    <a:pt x="1290" y="8540"/>
                  </a:lnTo>
                  <a:lnTo>
                    <a:pt x="2257" y="8874"/>
                  </a:lnTo>
                  <a:lnTo>
                    <a:pt x="2901" y="9209"/>
                  </a:lnTo>
                  <a:lnTo>
                    <a:pt x="4836" y="11051"/>
                  </a:lnTo>
                  <a:lnTo>
                    <a:pt x="6125" y="10549"/>
                  </a:lnTo>
                  <a:lnTo>
                    <a:pt x="6125" y="9042"/>
                  </a:lnTo>
                  <a:lnTo>
                    <a:pt x="4836" y="8540"/>
                  </a:lnTo>
                  <a:lnTo>
                    <a:pt x="5481" y="8540"/>
                  </a:lnTo>
                  <a:lnTo>
                    <a:pt x="6448" y="8205"/>
                  </a:lnTo>
                  <a:lnTo>
                    <a:pt x="7093" y="8205"/>
                  </a:lnTo>
                  <a:lnTo>
                    <a:pt x="7737" y="8540"/>
                  </a:lnTo>
                  <a:lnTo>
                    <a:pt x="6125" y="8372"/>
                  </a:lnTo>
                  <a:lnTo>
                    <a:pt x="6770" y="9042"/>
                  </a:lnTo>
                  <a:lnTo>
                    <a:pt x="8060" y="9544"/>
                  </a:lnTo>
                  <a:lnTo>
                    <a:pt x="8060" y="8707"/>
                  </a:lnTo>
                  <a:lnTo>
                    <a:pt x="10316" y="9712"/>
                  </a:lnTo>
                  <a:lnTo>
                    <a:pt x="9349" y="8372"/>
                  </a:lnTo>
                  <a:lnTo>
                    <a:pt x="11284" y="9377"/>
                  </a:lnTo>
                  <a:lnTo>
                    <a:pt x="12573" y="9712"/>
                  </a:lnTo>
                  <a:lnTo>
                    <a:pt x="13540" y="10716"/>
                  </a:lnTo>
                  <a:lnTo>
                    <a:pt x="13863" y="10047"/>
                  </a:lnTo>
                  <a:lnTo>
                    <a:pt x="16119" y="12056"/>
                  </a:lnTo>
                  <a:lnTo>
                    <a:pt x="13863" y="11553"/>
                  </a:lnTo>
                  <a:lnTo>
                    <a:pt x="14507" y="13060"/>
                  </a:lnTo>
                  <a:lnTo>
                    <a:pt x="15152" y="13060"/>
                  </a:lnTo>
                  <a:lnTo>
                    <a:pt x="15475" y="13898"/>
                  </a:lnTo>
                  <a:lnTo>
                    <a:pt x="13863" y="13730"/>
                  </a:lnTo>
                  <a:lnTo>
                    <a:pt x="13540" y="13898"/>
                  </a:lnTo>
                  <a:lnTo>
                    <a:pt x="13863" y="13563"/>
                  </a:lnTo>
                  <a:lnTo>
                    <a:pt x="13863" y="12223"/>
                  </a:lnTo>
                  <a:lnTo>
                    <a:pt x="13218" y="12223"/>
                  </a:lnTo>
                  <a:lnTo>
                    <a:pt x="12251" y="13228"/>
                  </a:lnTo>
                  <a:lnTo>
                    <a:pt x="12251" y="12726"/>
                  </a:lnTo>
                  <a:lnTo>
                    <a:pt x="10639" y="12391"/>
                  </a:lnTo>
                  <a:lnTo>
                    <a:pt x="11284" y="11553"/>
                  </a:lnTo>
                  <a:lnTo>
                    <a:pt x="9027" y="11386"/>
                  </a:lnTo>
                  <a:lnTo>
                    <a:pt x="6770" y="10884"/>
                  </a:lnTo>
                  <a:lnTo>
                    <a:pt x="6770" y="13898"/>
                  </a:lnTo>
                  <a:lnTo>
                    <a:pt x="9672" y="12893"/>
                  </a:lnTo>
                  <a:lnTo>
                    <a:pt x="9349" y="14065"/>
                  </a:lnTo>
                  <a:lnTo>
                    <a:pt x="8382" y="14065"/>
                  </a:lnTo>
                  <a:lnTo>
                    <a:pt x="8382" y="14735"/>
                  </a:lnTo>
                  <a:lnTo>
                    <a:pt x="10639" y="16074"/>
                  </a:lnTo>
                  <a:lnTo>
                    <a:pt x="11284" y="15740"/>
                  </a:lnTo>
                  <a:lnTo>
                    <a:pt x="12573" y="14567"/>
                  </a:lnTo>
                  <a:lnTo>
                    <a:pt x="12896" y="15070"/>
                  </a:lnTo>
                  <a:lnTo>
                    <a:pt x="15475" y="14902"/>
                  </a:lnTo>
                  <a:lnTo>
                    <a:pt x="15797" y="14065"/>
                  </a:lnTo>
                  <a:lnTo>
                    <a:pt x="16442" y="14735"/>
                  </a:lnTo>
                  <a:lnTo>
                    <a:pt x="16764" y="14065"/>
                  </a:lnTo>
                  <a:lnTo>
                    <a:pt x="17731" y="14065"/>
                  </a:lnTo>
                  <a:lnTo>
                    <a:pt x="17087" y="12558"/>
                  </a:lnTo>
                  <a:lnTo>
                    <a:pt x="19021" y="12893"/>
                  </a:lnTo>
                  <a:lnTo>
                    <a:pt x="17731" y="13898"/>
                  </a:lnTo>
                  <a:lnTo>
                    <a:pt x="18054" y="14400"/>
                  </a:lnTo>
                  <a:lnTo>
                    <a:pt x="17409" y="14400"/>
                  </a:lnTo>
                  <a:lnTo>
                    <a:pt x="17409" y="15572"/>
                  </a:lnTo>
                  <a:lnTo>
                    <a:pt x="15475" y="15740"/>
                  </a:lnTo>
                  <a:lnTo>
                    <a:pt x="15152" y="16409"/>
                  </a:lnTo>
                  <a:lnTo>
                    <a:pt x="13863" y="16409"/>
                  </a:lnTo>
                  <a:lnTo>
                    <a:pt x="13540" y="16912"/>
                  </a:lnTo>
                  <a:lnTo>
                    <a:pt x="12896" y="17079"/>
                  </a:lnTo>
                  <a:lnTo>
                    <a:pt x="13218" y="16242"/>
                  </a:lnTo>
                  <a:lnTo>
                    <a:pt x="11606" y="16074"/>
                  </a:lnTo>
                  <a:lnTo>
                    <a:pt x="9994" y="16912"/>
                  </a:lnTo>
                  <a:lnTo>
                    <a:pt x="8060" y="17247"/>
                  </a:lnTo>
                  <a:lnTo>
                    <a:pt x="6770" y="18753"/>
                  </a:lnTo>
                  <a:lnTo>
                    <a:pt x="7093" y="19256"/>
                  </a:lnTo>
                  <a:lnTo>
                    <a:pt x="8382" y="19256"/>
                  </a:lnTo>
                  <a:lnTo>
                    <a:pt x="9672" y="18084"/>
                  </a:lnTo>
                  <a:lnTo>
                    <a:pt x="9672" y="18921"/>
                  </a:lnTo>
                  <a:lnTo>
                    <a:pt x="10961" y="18251"/>
                  </a:lnTo>
                  <a:lnTo>
                    <a:pt x="11606" y="18586"/>
                  </a:lnTo>
                  <a:lnTo>
                    <a:pt x="12573" y="17916"/>
                  </a:lnTo>
                  <a:lnTo>
                    <a:pt x="13540" y="18251"/>
                  </a:lnTo>
                  <a:lnTo>
                    <a:pt x="12896" y="18921"/>
                  </a:lnTo>
                  <a:lnTo>
                    <a:pt x="13863" y="20093"/>
                  </a:lnTo>
                  <a:lnTo>
                    <a:pt x="16119" y="20930"/>
                  </a:lnTo>
                  <a:lnTo>
                    <a:pt x="17087" y="20763"/>
                  </a:lnTo>
                  <a:lnTo>
                    <a:pt x="17731" y="21600"/>
                  </a:lnTo>
                  <a:lnTo>
                    <a:pt x="19021" y="20260"/>
                  </a:lnTo>
                  <a:lnTo>
                    <a:pt x="18054" y="19423"/>
                  </a:lnTo>
                  <a:lnTo>
                    <a:pt x="18376" y="19256"/>
                  </a:lnTo>
                  <a:lnTo>
                    <a:pt x="19021" y="18753"/>
                  </a:lnTo>
                  <a:lnTo>
                    <a:pt x="20310" y="20763"/>
                  </a:lnTo>
                  <a:lnTo>
                    <a:pt x="21600" y="18251"/>
                  </a:lnTo>
                  <a:lnTo>
                    <a:pt x="20633" y="16577"/>
                  </a:lnTo>
                  <a:lnTo>
                    <a:pt x="20633" y="16409"/>
                  </a:lnTo>
                  <a:lnTo>
                    <a:pt x="20955" y="16242"/>
                  </a:lnTo>
                  <a:lnTo>
                    <a:pt x="20310" y="15405"/>
                  </a:lnTo>
                  <a:lnTo>
                    <a:pt x="18699" y="14400"/>
                  </a:lnTo>
                  <a:lnTo>
                    <a:pt x="19021" y="14400"/>
                  </a:lnTo>
                  <a:lnTo>
                    <a:pt x="19021" y="12893"/>
                  </a:lnTo>
                  <a:lnTo>
                    <a:pt x="19343" y="12893"/>
                  </a:lnTo>
                  <a:lnTo>
                    <a:pt x="19021" y="12558"/>
                  </a:lnTo>
                  <a:lnTo>
                    <a:pt x="18376" y="11553"/>
                  </a:lnTo>
                  <a:lnTo>
                    <a:pt x="18376" y="10549"/>
                  </a:lnTo>
                  <a:lnTo>
                    <a:pt x="17409" y="10047"/>
                  </a:lnTo>
                  <a:lnTo>
                    <a:pt x="13863" y="10047"/>
                  </a:lnTo>
                  <a:lnTo>
                    <a:pt x="14185" y="9377"/>
                  </a:lnTo>
                  <a:lnTo>
                    <a:pt x="13540" y="9042"/>
                  </a:lnTo>
                  <a:lnTo>
                    <a:pt x="13540" y="8874"/>
                  </a:lnTo>
                  <a:lnTo>
                    <a:pt x="12896" y="8540"/>
                  </a:lnTo>
                  <a:lnTo>
                    <a:pt x="13863" y="8205"/>
                  </a:lnTo>
                  <a:lnTo>
                    <a:pt x="10961" y="7535"/>
                  </a:lnTo>
                  <a:lnTo>
                    <a:pt x="10639" y="7870"/>
                  </a:lnTo>
                  <a:lnTo>
                    <a:pt x="9672" y="7033"/>
                  </a:lnTo>
                  <a:lnTo>
                    <a:pt x="7737" y="7367"/>
                  </a:lnTo>
                  <a:lnTo>
                    <a:pt x="7737" y="7702"/>
                  </a:lnTo>
                  <a:lnTo>
                    <a:pt x="7415" y="7702"/>
                  </a:lnTo>
                  <a:lnTo>
                    <a:pt x="6770" y="7200"/>
                  </a:lnTo>
                  <a:lnTo>
                    <a:pt x="6125" y="5693"/>
                  </a:lnTo>
                  <a:lnTo>
                    <a:pt x="6770" y="4856"/>
                  </a:lnTo>
                  <a:lnTo>
                    <a:pt x="8060" y="4521"/>
                  </a:lnTo>
                  <a:lnTo>
                    <a:pt x="9349" y="3014"/>
                  </a:lnTo>
                  <a:lnTo>
                    <a:pt x="8382" y="2009"/>
                  </a:lnTo>
                  <a:lnTo>
                    <a:pt x="8382" y="502"/>
                  </a:lnTo>
                  <a:lnTo>
                    <a:pt x="7415" y="0"/>
                  </a:lnTo>
                  <a:lnTo>
                    <a:pt x="7093" y="502"/>
                  </a:lnTo>
                  <a:lnTo>
                    <a:pt x="6448" y="502"/>
                  </a:lnTo>
                  <a:lnTo>
                    <a:pt x="3224" y="0"/>
                  </a:lnTo>
                  <a:lnTo>
                    <a:pt x="2901" y="335"/>
                  </a:lnTo>
                  <a:lnTo>
                    <a:pt x="1934" y="4186"/>
                  </a:lnTo>
                  <a:lnTo>
                    <a:pt x="0" y="4019"/>
                  </a:lnTo>
                  <a:lnTo>
                    <a:pt x="1290" y="6195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64" name="Shape 364"/>
            <p:cNvSpPr/>
            <p:nvPr/>
          </p:nvSpPr>
          <p:spPr>
            <a:xfrm>
              <a:off x="7392988" y="2329007"/>
              <a:ext cx="60326" cy="118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4547"/>
                  </a:moveTo>
                  <a:lnTo>
                    <a:pt x="21600" y="1705"/>
                  </a:lnTo>
                  <a:lnTo>
                    <a:pt x="15916" y="0"/>
                  </a:lnTo>
                  <a:lnTo>
                    <a:pt x="10232" y="1137"/>
                  </a:lnTo>
                  <a:lnTo>
                    <a:pt x="0" y="10232"/>
                  </a:lnTo>
                  <a:lnTo>
                    <a:pt x="1137" y="15347"/>
                  </a:lnTo>
                  <a:lnTo>
                    <a:pt x="10232" y="21600"/>
                  </a:lnTo>
                  <a:lnTo>
                    <a:pt x="21600" y="4547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65" name="Shape 365"/>
            <p:cNvSpPr/>
            <p:nvPr/>
          </p:nvSpPr>
          <p:spPr>
            <a:xfrm>
              <a:off x="7986713" y="1594354"/>
              <a:ext cx="203201" cy="175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7" y="13500"/>
                  </a:moveTo>
                  <a:lnTo>
                    <a:pt x="0" y="15043"/>
                  </a:lnTo>
                  <a:lnTo>
                    <a:pt x="0" y="16971"/>
                  </a:lnTo>
                  <a:lnTo>
                    <a:pt x="1012" y="18129"/>
                  </a:lnTo>
                  <a:lnTo>
                    <a:pt x="675" y="21600"/>
                  </a:lnTo>
                  <a:lnTo>
                    <a:pt x="5400" y="18900"/>
                  </a:lnTo>
                  <a:lnTo>
                    <a:pt x="2700" y="16971"/>
                  </a:lnTo>
                  <a:lnTo>
                    <a:pt x="2362" y="16586"/>
                  </a:lnTo>
                  <a:lnTo>
                    <a:pt x="2700" y="16200"/>
                  </a:lnTo>
                  <a:lnTo>
                    <a:pt x="4725" y="16586"/>
                  </a:lnTo>
                  <a:lnTo>
                    <a:pt x="6750" y="15814"/>
                  </a:lnTo>
                  <a:lnTo>
                    <a:pt x="11138" y="18900"/>
                  </a:lnTo>
                  <a:lnTo>
                    <a:pt x="13500" y="14657"/>
                  </a:lnTo>
                  <a:lnTo>
                    <a:pt x="19238" y="12343"/>
                  </a:lnTo>
                  <a:lnTo>
                    <a:pt x="20588" y="10414"/>
                  </a:lnTo>
                  <a:lnTo>
                    <a:pt x="18225" y="10800"/>
                  </a:lnTo>
                  <a:lnTo>
                    <a:pt x="17550" y="9257"/>
                  </a:lnTo>
                  <a:lnTo>
                    <a:pt x="17888" y="8871"/>
                  </a:lnTo>
                  <a:lnTo>
                    <a:pt x="18225" y="10800"/>
                  </a:lnTo>
                  <a:lnTo>
                    <a:pt x="21600" y="6557"/>
                  </a:lnTo>
                  <a:lnTo>
                    <a:pt x="20588" y="5014"/>
                  </a:lnTo>
                  <a:lnTo>
                    <a:pt x="17888" y="8486"/>
                  </a:lnTo>
                  <a:lnTo>
                    <a:pt x="18900" y="5786"/>
                  </a:lnTo>
                  <a:lnTo>
                    <a:pt x="16538" y="7329"/>
                  </a:lnTo>
                  <a:lnTo>
                    <a:pt x="15525" y="8100"/>
                  </a:lnTo>
                  <a:lnTo>
                    <a:pt x="12150" y="6557"/>
                  </a:lnTo>
                  <a:lnTo>
                    <a:pt x="6750" y="0"/>
                  </a:lnTo>
                  <a:lnTo>
                    <a:pt x="5737" y="1543"/>
                  </a:lnTo>
                  <a:lnTo>
                    <a:pt x="6075" y="4243"/>
                  </a:lnTo>
                  <a:lnTo>
                    <a:pt x="5737" y="7714"/>
                  </a:lnTo>
                  <a:lnTo>
                    <a:pt x="5062" y="9257"/>
                  </a:lnTo>
                  <a:lnTo>
                    <a:pt x="5062" y="10800"/>
                  </a:lnTo>
                  <a:lnTo>
                    <a:pt x="4725" y="11571"/>
                  </a:lnTo>
                  <a:lnTo>
                    <a:pt x="1687" y="11186"/>
                  </a:lnTo>
                  <a:lnTo>
                    <a:pt x="1687" y="135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66" name="Shape 366"/>
            <p:cNvSpPr/>
            <p:nvPr/>
          </p:nvSpPr>
          <p:spPr>
            <a:xfrm>
              <a:off x="7672388" y="2222717"/>
              <a:ext cx="12701" cy="25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5400"/>
                  </a:lnTo>
                  <a:lnTo>
                    <a:pt x="16200" y="0"/>
                  </a:lnTo>
                  <a:lnTo>
                    <a:pt x="0" y="27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67" name="Shape 367"/>
            <p:cNvSpPr/>
            <p:nvPr/>
          </p:nvSpPr>
          <p:spPr>
            <a:xfrm>
              <a:off x="7621588" y="2275862"/>
              <a:ext cx="22226" cy="31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86" y="10800"/>
                  </a:moveTo>
                  <a:lnTo>
                    <a:pt x="0" y="19440"/>
                  </a:lnTo>
                  <a:lnTo>
                    <a:pt x="9257" y="21600"/>
                  </a:lnTo>
                  <a:lnTo>
                    <a:pt x="21600" y="4320"/>
                  </a:lnTo>
                  <a:lnTo>
                    <a:pt x="15429" y="0"/>
                  </a:lnTo>
                  <a:lnTo>
                    <a:pt x="3086" y="108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68" name="Shape 368"/>
            <p:cNvSpPr/>
            <p:nvPr/>
          </p:nvSpPr>
          <p:spPr>
            <a:xfrm>
              <a:off x="7504113" y="2350891"/>
              <a:ext cx="15876" cy="1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18000"/>
                  </a:ln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69" name="Shape 369"/>
            <p:cNvSpPr/>
            <p:nvPr/>
          </p:nvSpPr>
          <p:spPr>
            <a:xfrm>
              <a:off x="7662863" y="2063282"/>
              <a:ext cx="15876" cy="2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7200"/>
                  </a:ln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70" name="Shape 370"/>
            <p:cNvSpPr/>
            <p:nvPr/>
          </p:nvSpPr>
          <p:spPr>
            <a:xfrm>
              <a:off x="7704138" y="2153941"/>
              <a:ext cx="19051" cy="1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71" name="Shape 371"/>
            <p:cNvSpPr/>
            <p:nvPr/>
          </p:nvSpPr>
          <p:spPr>
            <a:xfrm>
              <a:off x="7678738" y="2016389"/>
              <a:ext cx="171451" cy="13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0" y="8540"/>
                  </a:moveTo>
                  <a:lnTo>
                    <a:pt x="800" y="12558"/>
                  </a:lnTo>
                  <a:lnTo>
                    <a:pt x="3600" y="11553"/>
                  </a:lnTo>
                  <a:lnTo>
                    <a:pt x="3600" y="11051"/>
                  </a:lnTo>
                  <a:lnTo>
                    <a:pt x="3600" y="12558"/>
                  </a:lnTo>
                  <a:lnTo>
                    <a:pt x="2800" y="15070"/>
                  </a:lnTo>
                  <a:lnTo>
                    <a:pt x="2800" y="18586"/>
                  </a:lnTo>
                  <a:lnTo>
                    <a:pt x="4400" y="20595"/>
                  </a:lnTo>
                  <a:lnTo>
                    <a:pt x="4400" y="21600"/>
                  </a:lnTo>
                  <a:lnTo>
                    <a:pt x="5200" y="20595"/>
                  </a:lnTo>
                  <a:lnTo>
                    <a:pt x="7600" y="18084"/>
                  </a:lnTo>
                  <a:lnTo>
                    <a:pt x="10000" y="10549"/>
                  </a:lnTo>
                  <a:lnTo>
                    <a:pt x="9600" y="7535"/>
                  </a:lnTo>
                  <a:lnTo>
                    <a:pt x="11200" y="8037"/>
                  </a:lnTo>
                  <a:lnTo>
                    <a:pt x="12400" y="11553"/>
                  </a:lnTo>
                  <a:lnTo>
                    <a:pt x="14000" y="11553"/>
                  </a:lnTo>
                  <a:lnTo>
                    <a:pt x="15600" y="7535"/>
                  </a:lnTo>
                  <a:lnTo>
                    <a:pt x="18400" y="8540"/>
                  </a:lnTo>
                  <a:lnTo>
                    <a:pt x="20400" y="5023"/>
                  </a:lnTo>
                  <a:lnTo>
                    <a:pt x="20000" y="3014"/>
                  </a:lnTo>
                  <a:lnTo>
                    <a:pt x="21200" y="2512"/>
                  </a:lnTo>
                  <a:lnTo>
                    <a:pt x="21600" y="502"/>
                  </a:lnTo>
                  <a:lnTo>
                    <a:pt x="20800" y="0"/>
                  </a:lnTo>
                  <a:lnTo>
                    <a:pt x="19600" y="2009"/>
                  </a:lnTo>
                  <a:lnTo>
                    <a:pt x="17200" y="502"/>
                  </a:lnTo>
                  <a:lnTo>
                    <a:pt x="14800" y="3014"/>
                  </a:lnTo>
                  <a:lnTo>
                    <a:pt x="12800" y="3014"/>
                  </a:lnTo>
                  <a:lnTo>
                    <a:pt x="9600" y="7535"/>
                  </a:lnTo>
                  <a:lnTo>
                    <a:pt x="8800" y="7535"/>
                  </a:lnTo>
                  <a:lnTo>
                    <a:pt x="9200" y="5023"/>
                  </a:lnTo>
                  <a:lnTo>
                    <a:pt x="6800" y="5526"/>
                  </a:lnTo>
                  <a:lnTo>
                    <a:pt x="5200" y="3014"/>
                  </a:lnTo>
                  <a:lnTo>
                    <a:pt x="400" y="7535"/>
                  </a:lnTo>
                  <a:lnTo>
                    <a:pt x="0" y="8037"/>
                  </a:lnTo>
                  <a:lnTo>
                    <a:pt x="400" y="854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72" name="Shape 372"/>
            <p:cNvSpPr/>
            <p:nvPr/>
          </p:nvSpPr>
          <p:spPr>
            <a:xfrm>
              <a:off x="8021638" y="1600606"/>
              <a:ext cx="15876" cy="1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400"/>
                  </a:moveTo>
                  <a:lnTo>
                    <a:pt x="8640" y="0"/>
                  </a:lnTo>
                  <a:lnTo>
                    <a:pt x="0" y="14400"/>
                  </a:lnTo>
                  <a:lnTo>
                    <a:pt x="12960" y="21600"/>
                  </a:lnTo>
                  <a:lnTo>
                    <a:pt x="21600" y="144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73" name="Shape 373"/>
            <p:cNvSpPr/>
            <p:nvPr/>
          </p:nvSpPr>
          <p:spPr>
            <a:xfrm>
              <a:off x="7577138" y="2057029"/>
              <a:ext cx="28576" cy="15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00" y="0"/>
                  </a:moveTo>
                  <a:lnTo>
                    <a:pt x="0" y="17280"/>
                  </a:lnTo>
                  <a:lnTo>
                    <a:pt x="9600" y="21600"/>
                  </a:lnTo>
                  <a:lnTo>
                    <a:pt x="21600" y="8640"/>
                  </a:lnTo>
                  <a:lnTo>
                    <a:pt x="19200" y="0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74" name="Shape 374"/>
            <p:cNvSpPr/>
            <p:nvPr/>
          </p:nvSpPr>
          <p:spPr>
            <a:xfrm>
              <a:off x="7062788" y="2882342"/>
              <a:ext cx="320676" cy="340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127" y="7728"/>
                  </a:moveTo>
                  <a:lnTo>
                    <a:pt x="5560" y="8125"/>
                  </a:lnTo>
                  <a:lnTo>
                    <a:pt x="5133" y="9116"/>
                  </a:lnTo>
                  <a:lnTo>
                    <a:pt x="4705" y="9116"/>
                  </a:lnTo>
                  <a:lnTo>
                    <a:pt x="4277" y="10305"/>
                  </a:lnTo>
                  <a:lnTo>
                    <a:pt x="2566" y="10106"/>
                  </a:lnTo>
                  <a:lnTo>
                    <a:pt x="1711" y="9314"/>
                  </a:lnTo>
                  <a:lnTo>
                    <a:pt x="1497" y="9710"/>
                  </a:lnTo>
                  <a:lnTo>
                    <a:pt x="1283" y="9710"/>
                  </a:lnTo>
                  <a:lnTo>
                    <a:pt x="428" y="10503"/>
                  </a:lnTo>
                  <a:lnTo>
                    <a:pt x="0" y="12683"/>
                  </a:lnTo>
                  <a:lnTo>
                    <a:pt x="642" y="14664"/>
                  </a:lnTo>
                  <a:lnTo>
                    <a:pt x="1497" y="15061"/>
                  </a:lnTo>
                  <a:lnTo>
                    <a:pt x="1925" y="15853"/>
                  </a:lnTo>
                  <a:lnTo>
                    <a:pt x="2780" y="19420"/>
                  </a:lnTo>
                  <a:lnTo>
                    <a:pt x="4919" y="19420"/>
                  </a:lnTo>
                  <a:lnTo>
                    <a:pt x="5560" y="19024"/>
                  </a:lnTo>
                  <a:lnTo>
                    <a:pt x="5988" y="20411"/>
                  </a:lnTo>
                  <a:lnTo>
                    <a:pt x="7699" y="20015"/>
                  </a:lnTo>
                  <a:lnTo>
                    <a:pt x="8554" y="19420"/>
                  </a:lnTo>
                  <a:lnTo>
                    <a:pt x="9624" y="19817"/>
                  </a:lnTo>
                  <a:lnTo>
                    <a:pt x="9624" y="20411"/>
                  </a:lnTo>
                  <a:lnTo>
                    <a:pt x="10907" y="20213"/>
                  </a:lnTo>
                  <a:lnTo>
                    <a:pt x="11335" y="20411"/>
                  </a:lnTo>
                  <a:lnTo>
                    <a:pt x="11762" y="21600"/>
                  </a:lnTo>
                  <a:lnTo>
                    <a:pt x="12404" y="21600"/>
                  </a:lnTo>
                  <a:lnTo>
                    <a:pt x="14543" y="20411"/>
                  </a:lnTo>
                  <a:lnTo>
                    <a:pt x="14756" y="21600"/>
                  </a:lnTo>
                  <a:lnTo>
                    <a:pt x="15612" y="20807"/>
                  </a:lnTo>
                  <a:lnTo>
                    <a:pt x="15184" y="19420"/>
                  </a:lnTo>
                  <a:lnTo>
                    <a:pt x="16040" y="17835"/>
                  </a:lnTo>
                  <a:lnTo>
                    <a:pt x="15398" y="17042"/>
                  </a:lnTo>
                  <a:lnTo>
                    <a:pt x="16895" y="15853"/>
                  </a:lnTo>
                  <a:lnTo>
                    <a:pt x="17750" y="14664"/>
                  </a:lnTo>
                  <a:lnTo>
                    <a:pt x="17964" y="13079"/>
                  </a:lnTo>
                  <a:lnTo>
                    <a:pt x="18820" y="12286"/>
                  </a:lnTo>
                  <a:lnTo>
                    <a:pt x="18820" y="12088"/>
                  </a:lnTo>
                  <a:lnTo>
                    <a:pt x="19248" y="12286"/>
                  </a:lnTo>
                  <a:lnTo>
                    <a:pt x="20958" y="12286"/>
                  </a:lnTo>
                  <a:lnTo>
                    <a:pt x="18606" y="10106"/>
                  </a:lnTo>
                  <a:lnTo>
                    <a:pt x="18820" y="9314"/>
                  </a:lnTo>
                  <a:lnTo>
                    <a:pt x="17323" y="7134"/>
                  </a:lnTo>
                  <a:lnTo>
                    <a:pt x="18606" y="6936"/>
                  </a:lnTo>
                  <a:lnTo>
                    <a:pt x="17750" y="6143"/>
                  </a:lnTo>
                  <a:lnTo>
                    <a:pt x="18178" y="5945"/>
                  </a:lnTo>
                  <a:lnTo>
                    <a:pt x="18606" y="6143"/>
                  </a:lnTo>
                  <a:lnTo>
                    <a:pt x="20103" y="5549"/>
                  </a:lnTo>
                  <a:lnTo>
                    <a:pt x="19461" y="4756"/>
                  </a:lnTo>
                  <a:lnTo>
                    <a:pt x="20103" y="4756"/>
                  </a:lnTo>
                  <a:lnTo>
                    <a:pt x="21600" y="3963"/>
                  </a:lnTo>
                  <a:lnTo>
                    <a:pt x="19034" y="2774"/>
                  </a:lnTo>
                  <a:lnTo>
                    <a:pt x="18820" y="2774"/>
                  </a:lnTo>
                  <a:lnTo>
                    <a:pt x="18820" y="2180"/>
                  </a:lnTo>
                  <a:lnTo>
                    <a:pt x="17964" y="2378"/>
                  </a:lnTo>
                  <a:lnTo>
                    <a:pt x="17964" y="1585"/>
                  </a:lnTo>
                  <a:lnTo>
                    <a:pt x="17323" y="1189"/>
                  </a:lnTo>
                  <a:lnTo>
                    <a:pt x="16895" y="396"/>
                  </a:lnTo>
                  <a:lnTo>
                    <a:pt x="16253" y="793"/>
                  </a:lnTo>
                  <a:lnTo>
                    <a:pt x="16253" y="0"/>
                  </a:lnTo>
                  <a:lnTo>
                    <a:pt x="13901" y="3171"/>
                  </a:lnTo>
                  <a:lnTo>
                    <a:pt x="13046" y="3369"/>
                  </a:lnTo>
                  <a:lnTo>
                    <a:pt x="13259" y="3963"/>
                  </a:lnTo>
                  <a:lnTo>
                    <a:pt x="12832" y="4161"/>
                  </a:lnTo>
                  <a:lnTo>
                    <a:pt x="12404" y="3963"/>
                  </a:lnTo>
                  <a:lnTo>
                    <a:pt x="10479" y="4756"/>
                  </a:lnTo>
                  <a:lnTo>
                    <a:pt x="10265" y="4756"/>
                  </a:lnTo>
                  <a:lnTo>
                    <a:pt x="10265" y="4954"/>
                  </a:lnTo>
                  <a:lnTo>
                    <a:pt x="10051" y="5152"/>
                  </a:lnTo>
                  <a:lnTo>
                    <a:pt x="9838" y="5747"/>
                  </a:lnTo>
                  <a:lnTo>
                    <a:pt x="8127" y="7728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75" name="Shape 375"/>
            <p:cNvSpPr/>
            <p:nvPr/>
          </p:nvSpPr>
          <p:spPr>
            <a:xfrm>
              <a:off x="7364413" y="3366901"/>
              <a:ext cx="63501" cy="37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560" y="12600"/>
                  </a:moveTo>
                  <a:lnTo>
                    <a:pt x="14040" y="21600"/>
                  </a:lnTo>
                  <a:lnTo>
                    <a:pt x="21600" y="16200"/>
                  </a:lnTo>
                  <a:lnTo>
                    <a:pt x="20520" y="14400"/>
                  </a:lnTo>
                  <a:lnTo>
                    <a:pt x="17280" y="7200"/>
                  </a:lnTo>
                  <a:lnTo>
                    <a:pt x="10800" y="0"/>
                  </a:lnTo>
                  <a:lnTo>
                    <a:pt x="0" y="1800"/>
                  </a:lnTo>
                  <a:lnTo>
                    <a:pt x="1080" y="12600"/>
                  </a:lnTo>
                  <a:lnTo>
                    <a:pt x="7560" y="126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76" name="Shape 376"/>
            <p:cNvSpPr/>
            <p:nvPr/>
          </p:nvSpPr>
          <p:spPr>
            <a:xfrm>
              <a:off x="7491413" y="3323134"/>
              <a:ext cx="60326" cy="34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47" y="7855"/>
                  </a:moveTo>
                  <a:lnTo>
                    <a:pt x="2274" y="3927"/>
                  </a:lnTo>
                  <a:lnTo>
                    <a:pt x="0" y="17673"/>
                  </a:lnTo>
                  <a:lnTo>
                    <a:pt x="5684" y="17673"/>
                  </a:lnTo>
                  <a:lnTo>
                    <a:pt x="6821" y="13745"/>
                  </a:lnTo>
                  <a:lnTo>
                    <a:pt x="11368" y="21600"/>
                  </a:lnTo>
                  <a:lnTo>
                    <a:pt x="12505" y="11782"/>
                  </a:lnTo>
                  <a:lnTo>
                    <a:pt x="14779" y="15709"/>
                  </a:lnTo>
                  <a:lnTo>
                    <a:pt x="21600" y="13745"/>
                  </a:lnTo>
                  <a:lnTo>
                    <a:pt x="20463" y="7855"/>
                  </a:lnTo>
                  <a:lnTo>
                    <a:pt x="13642" y="5891"/>
                  </a:lnTo>
                  <a:lnTo>
                    <a:pt x="13642" y="0"/>
                  </a:lnTo>
                  <a:lnTo>
                    <a:pt x="11368" y="5891"/>
                  </a:lnTo>
                  <a:lnTo>
                    <a:pt x="6821" y="13745"/>
                  </a:lnTo>
                  <a:lnTo>
                    <a:pt x="9095" y="0"/>
                  </a:lnTo>
                  <a:lnTo>
                    <a:pt x="4547" y="7855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77" name="Shape 377"/>
            <p:cNvSpPr/>
            <p:nvPr/>
          </p:nvSpPr>
          <p:spPr>
            <a:xfrm>
              <a:off x="7478713" y="3401289"/>
              <a:ext cx="22226" cy="1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29" y="18000"/>
                  </a:moveTo>
                  <a:lnTo>
                    <a:pt x="21600" y="3600"/>
                  </a:lnTo>
                  <a:lnTo>
                    <a:pt x="15429" y="0"/>
                  </a:lnTo>
                  <a:lnTo>
                    <a:pt x="0" y="14400"/>
                  </a:lnTo>
                  <a:lnTo>
                    <a:pt x="6171" y="21600"/>
                  </a:lnTo>
                  <a:lnTo>
                    <a:pt x="15429" y="180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78" name="Shape 378"/>
            <p:cNvSpPr/>
            <p:nvPr/>
          </p:nvSpPr>
          <p:spPr>
            <a:xfrm>
              <a:off x="7612063" y="3135563"/>
              <a:ext cx="41276" cy="15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969" y="0"/>
                  </a:moveTo>
                  <a:lnTo>
                    <a:pt x="0" y="0"/>
                  </a:lnTo>
                  <a:lnTo>
                    <a:pt x="3323" y="21600"/>
                  </a:lnTo>
                  <a:lnTo>
                    <a:pt x="21600" y="12960"/>
                  </a:lnTo>
                  <a:lnTo>
                    <a:pt x="9969" y="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79" name="Shape 379"/>
            <p:cNvSpPr/>
            <p:nvPr/>
          </p:nvSpPr>
          <p:spPr>
            <a:xfrm>
              <a:off x="7608888" y="3104301"/>
              <a:ext cx="28576" cy="28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0" y="14400"/>
                  </a:moveTo>
                  <a:lnTo>
                    <a:pt x="21600" y="21600"/>
                  </a:lnTo>
                  <a:lnTo>
                    <a:pt x="9600" y="0"/>
                  </a:lnTo>
                  <a:lnTo>
                    <a:pt x="0" y="0"/>
                  </a:lnTo>
                  <a:lnTo>
                    <a:pt x="7200" y="144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80" name="Shape 380"/>
            <p:cNvSpPr/>
            <p:nvPr/>
          </p:nvSpPr>
          <p:spPr>
            <a:xfrm>
              <a:off x="7612063" y="3023021"/>
              <a:ext cx="60326" cy="103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164"/>
                  </a:moveTo>
                  <a:lnTo>
                    <a:pt x="4547" y="17673"/>
                  </a:lnTo>
                  <a:lnTo>
                    <a:pt x="10232" y="21600"/>
                  </a:lnTo>
                  <a:lnTo>
                    <a:pt x="12505" y="20945"/>
                  </a:lnTo>
                  <a:lnTo>
                    <a:pt x="9095" y="17018"/>
                  </a:lnTo>
                  <a:lnTo>
                    <a:pt x="9095" y="13745"/>
                  </a:lnTo>
                  <a:lnTo>
                    <a:pt x="21600" y="15709"/>
                  </a:lnTo>
                  <a:lnTo>
                    <a:pt x="13642" y="11127"/>
                  </a:lnTo>
                  <a:lnTo>
                    <a:pt x="17053" y="9164"/>
                  </a:lnTo>
                  <a:lnTo>
                    <a:pt x="17053" y="7200"/>
                  </a:lnTo>
                  <a:lnTo>
                    <a:pt x="12505" y="5236"/>
                  </a:lnTo>
                  <a:lnTo>
                    <a:pt x="10232" y="7200"/>
                  </a:lnTo>
                  <a:lnTo>
                    <a:pt x="9095" y="0"/>
                  </a:lnTo>
                  <a:lnTo>
                    <a:pt x="6821" y="1309"/>
                  </a:lnTo>
                  <a:lnTo>
                    <a:pt x="2274" y="4582"/>
                  </a:lnTo>
                  <a:lnTo>
                    <a:pt x="0" y="9164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81" name="Shape 381"/>
            <p:cNvSpPr/>
            <p:nvPr/>
          </p:nvSpPr>
          <p:spPr>
            <a:xfrm>
              <a:off x="7637463" y="3013642"/>
              <a:ext cx="22226" cy="31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960"/>
                  </a:moveTo>
                  <a:lnTo>
                    <a:pt x="15429" y="0"/>
                  </a:lnTo>
                  <a:lnTo>
                    <a:pt x="0" y="8640"/>
                  </a:lnTo>
                  <a:lnTo>
                    <a:pt x="3086" y="21600"/>
                  </a:lnTo>
                  <a:lnTo>
                    <a:pt x="21600" y="1296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82" name="Shape 382"/>
            <p:cNvSpPr/>
            <p:nvPr/>
          </p:nvSpPr>
          <p:spPr>
            <a:xfrm>
              <a:off x="7570788" y="3182456"/>
              <a:ext cx="47626" cy="31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880" y="12960"/>
                  </a:lnTo>
                  <a:lnTo>
                    <a:pt x="8640" y="21600"/>
                  </a:lnTo>
                  <a:lnTo>
                    <a:pt x="12960" y="21600"/>
                  </a:lnTo>
                  <a:lnTo>
                    <a:pt x="21600" y="15120"/>
                  </a:lnTo>
                  <a:lnTo>
                    <a:pt x="20160" y="6480"/>
                  </a:lnTo>
                  <a:lnTo>
                    <a:pt x="129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83" name="Shape 383"/>
            <p:cNvSpPr/>
            <p:nvPr/>
          </p:nvSpPr>
          <p:spPr>
            <a:xfrm>
              <a:off x="7519988" y="3141816"/>
              <a:ext cx="66676" cy="1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71" y="3600"/>
                  </a:moveTo>
                  <a:lnTo>
                    <a:pt x="11314" y="7200"/>
                  </a:lnTo>
                  <a:lnTo>
                    <a:pt x="11314" y="3600"/>
                  </a:lnTo>
                  <a:lnTo>
                    <a:pt x="0" y="0"/>
                  </a:lnTo>
                  <a:lnTo>
                    <a:pt x="4114" y="21600"/>
                  </a:lnTo>
                  <a:lnTo>
                    <a:pt x="11314" y="14400"/>
                  </a:lnTo>
                  <a:lnTo>
                    <a:pt x="12343" y="21600"/>
                  </a:lnTo>
                  <a:lnTo>
                    <a:pt x="21600" y="14400"/>
                  </a:lnTo>
                  <a:lnTo>
                    <a:pt x="20571" y="36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84" name="Shape 384"/>
            <p:cNvSpPr/>
            <p:nvPr/>
          </p:nvSpPr>
          <p:spPr>
            <a:xfrm>
              <a:off x="7361238" y="3038651"/>
              <a:ext cx="193676" cy="231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54" y="15470"/>
                  </a:moveTo>
                  <a:lnTo>
                    <a:pt x="2125" y="15470"/>
                  </a:lnTo>
                  <a:lnTo>
                    <a:pt x="2479" y="16638"/>
                  </a:lnTo>
                  <a:lnTo>
                    <a:pt x="1416" y="20141"/>
                  </a:lnTo>
                  <a:lnTo>
                    <a:pt x="2833" y="21308"/>
                  </a:lnTo>
                  <a:lnTo>
                    <a:pt x="6020" y="21016"/>
                  </a:lnTo>
                  <a:lnTo>
                    <a:pt x="5666" y="14595"/>
                  </a:lnTo>
                  <a:lnTo>
                    <a:pt x="5311" y="14011"/>
                  </a:lnTo>
                  <a:lnTo>
                    <a:pt x="6728" y="13135"/>
                  </a:lnTo>
                  <a:lnTo>
                    <a:pt x="7082" y="13135"/>
                  </a:lnTo>
                  <a:lnTo>
                    <a:pt x="6728" y="14595"/>
                  </a:lnTo>
                  <a:lnTo>
                    <a:pt x="7436" y="15470"/>
                  </a:lnTo>
                  <a:lnTo>
                    <a:pt x="8852" y="16930"/>
                  </a:lnTo>
                  <a:lnTo>
                    <a:pt x="9207" y="18973"/>
                  </a:lnTo>
                  <a:lnTo>
                    <a:pt x="10269" y="18973"/>
                  </a:lnTo>
                  <a:lnTo>
                    <a:pt x="9561" y="19849"/>
                  </a:lnTo>
                  <a:lnTo>
                    <a:pt x="12039" y="21308"/>
                  </a:lnTo>
                  <a:lnTo>
                    <a:pt x="11685" y="20432"/>
                  </a:lnTo>
                  <a:lnTo>
                    <a:pt x="12748" y="20724"/>
                  </a:lnTo>
                  <a:lnTo>
                    <a:pt x="13102" y="21600"/>
                  </a:lnTo>
                  <a:lnTo>
                    <a:pt x="14872" y="20141"/>
                  </a:lnTo>
                  <a:lnTo>
                    <a:pt x="14518" y="19265"/>
                  </a:lnTo>
                  <a:lnTo>
                    <a:pt x="15226" y="18681"/>
                  </a:lnTo>
                  <a:lnTo>
                    <a:pt x="14518" y="17514"/>
                  </a:lnTo>
                  <a:lnTo>
                    <a:pt x="14872" y="17805"/>
                  </a:lnTo>
                  <a:lnTo>
                    <a:pt x="14872" y="16054"/>
                  </a:lnTo>
                  <a:lnTo>
                    <a:pt x="12748" y="16054"/>
                  </a:lnTo>
                  <a:lnTo>
                    <a:pt x="12039" y="15178"/>
                  </a:lnTo>
                  <a:lnTo>
                    <a:pt x="12748" y="14303"/>
                  </a:lnTo>
                  <a:lnTo>
                    <a:pt x="9561" y="10800"/>
                  </a:lnTo>
                  <a:lnTo>
                    <a:pt x="12039" y="10216"/>
                  </a:lnTo>
                  <a:lnTo>
                    <a:pt x="13102" y="9049"/>
                  </a:lnTo>
                  <a:lnTo>
                    <a:pt x="13102" y="10508"/>
                  </a:lnTo>
                  <a:lnTo>
                    <a:pt x="14164" y="9632"/>
                  </a:lnTo>
                  <a:lnTo>
                    <a:pt x="14518" y="10216"/>
                  </a:lnTo>
                  <a:lnTo>
                    <a:pt x="15934" y="9924"/>
                  </a:lnTo>
                  <a:lnTo>
                    <a:pt x="16289" y="8465"/>
                  </a:lnTo>
                  <a:lnTo>
                    <a:pt x="14872" y="9049"/>
                  </a:lnTo>
                  <a:lnTo>
                    <a:pt x="14518" y="8465"/>
                  </a:lnTo>
                  <a:lnTo>
                    <a:pt x="15934" y="8173"/>
                  </a:lnTo>
                  <a:lnTo>
                    <a:pt x="15580" y="6714"/>
                  </a:lnTo>
                  <a:lnTo>
                    <a:pt x="14164" y="6422"/>
                  </a:lnTo>
                  <a:lnTo>
                    <a:pt x="13102" y="7297"/>
                  </a:lnTo>
                  <a:lnTo>
                    <a:pt x="10623" y="7297"/>
                  </a:lnTo>
                  <a:lnTo>
                    <a:pt x="10623" y="7589"/>
                  </a:lnTo>
                  <a:lnTo>
                    <a:pt x="9207" y="7589"/>
                  </a:lnTo>
                  <a:lnTo>
                    <a:pt x="7436" y="9049"/>
                  </a:lnTo>
                  <a:lnTo>
                    <a:pt x="6374" y="9049"/>
                  </a:lnTo>
                  <a:lnTo>
                    <a:pt x="4957" y="7589"/>
                  </a:lnTo>
                  <a:lnTo>
                    <a:pt x="5666" y="4962"/>
                  </a:lnTo>
                  <a:lnTo>
                    <a:pt x="5666" y="4670"/>
                  </a:lnTo>
                  <a:lnTo>
                    <a:pt x="8498" y="4378"/>
                  </a:lnTo>
                  <a:lnTo>
                    <a:pt x="18413" y="4962"/>
                  </a:lnTo>
                  <a:lnTo>
                    <a:pt x="21600" y="1751"/>
                  </a:lnTo>
                  <a:lnTo>
                    <a:pt x="20892" y="0"/>
                  </a:lnTo>
                  <a:lnTo>
                    <a:pt x="16643" y="2627"/>
                  </a:lnTo>
                  <a:lnTo>
                    <a:pt x="13810" y="2627"/>
                  </a:lnTo>
                  <a:lnTo>
                    <a:pt x="7436" y="1459"/>
                  </a:lnTo>
                  <a:lnTo>
                    <a:pt x="6374" y="1751"/>
                  </a:lnTo>
                  <a:lnTo>
                    <a:pt x="5666" y="2919"/>
                  </a:lnTo>
                  <a:lnTo>
                    <a:pt x="4957" y="2627"/>
                  </a:lnTo>
                  <a:lnTo>
                    <a:pt x="3895" y="3211"/>
                  </a:lnTo>
                  <a:lnTo>
                    <a:pt x="2479" y="5546"/>
                  </a:lnTo>
                  <a:lnTo>
                    <a:pt x="2833" y="7005"/>
                  </a:lnTo>
                  <a:lnTo>
                    <a:pt x="1416" y="8757"/>
                  </a:lnTo>
                  <a:lnTo>
                    <a:pt x="1416" y="10216"/>
                  </a:lnTo>
                  <a:lnTo>
                    <a:pt x="0" y="12843"/>
                  </a:lnTo>
                  <a:lnTo>
                    <a:pt x="354" y="15470"/>
                  </a:lnTo>
                  <a:close/>
                  <a:moveTo>
                    <a:pt x="11331" y="18097"/>
                  </a:moveTo>
                  <a:lnTo>
                    <a:pt x="13456" y="17805"/>
                  </a:lnTo>
                  <a:lnTo>
                    <a:pt x="13102" y="18097"/>
                  </a:lnTo>
                  <a:lnTo>
                    <a:pt x="11331" y="18097"/>
                  </a:lnTo>
                  <a:close/>
                  <a:moveTo>
                    <a:pt x="10977" y="19557"/>
                  </a:moveTo>
                  <a:lnTo>
                    <a:pt x="10623" y="18973"/>
                  </a:lnTo>
                  <a:lnTo>
                    <a:pt x="11331" y="18389"/>
                  </a:lnTo>
                  <a:lnTo>
                    <a:pt x="10977" y="19557"/>
                  </a:lnTo>
                  <a:close/>
                  <a:moveTo>
                    <a:pt x="13102" y="16346"/>
                  </a:moveTo>
                  <a:lnTo>
                    <a:pt x="12748" y="16054"/>
                  </a:lnTo>
                  <a:lnTo>
                    <a:pt x="13102" y="16346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85" name="Shape 385"/>
            <p:cNvSpPr/>
            <p:nvPr/>
          </p:nvSpPr>
          <p:spPr>
            <a:xfrm>
              <a:off x="7246938" y="3291872"/>
              <a:ext cx="25401" cy="15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4320"/>
                  </a:lnTo>
                  <a:lnTo>
                    <a:pt x="0" y="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86" name="Shape 386"/>
            <p:cNvSpPr/>
            <p:nvPr/>
          </p:nvSpPr>
          <p:spPr>
            <a:xfrm>
              <a:off x="7272338" y="3326261"/>
              <a:ext cx="104776" cy="43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91" y="15429"/>
                  </a:moveTo>
                  <a:lnTo>
                    <a:pt x="7200" y="21600"/>
                  </a:lnTo>
                  <a:lnTo>
                    <a:pt x="16364" y="15429"/>
                  </a:lnTo>
                  <a:lnTo>
                    <a:pt x="17018" y="16971"/>
                  </a:lnTo>
                  <a:lnTo>
                    <a:pt x="21600" y="13886"/>
                  </a:lnTo>
                  <a:lnTo>
                    <a:pt x="18982" y="3086"/>
                  </a:lnTo>
                  <a:lnTo>
                    <a:pt x="17673" y="7714"/>
                  </a:lnTo>
                  <a:lnTo>
                    <a:pt x="17018" y="4629"/>
                  </a:lnTo>
                  <a:lnTo>
                    <a:pt x="15055" y="6171"/>
                  </a:lnTo>
                  <a:lnTo>
                    <a:pt x="13091" y="0"/>
                  </a:lnTo>
                  <a:lnTo>
                    <a:pt x="11782" y="7714"/>
                  </a:lnTo>
                  <a:lnTo>
                    <a:pt x="11127" y="7714"/>
                  </a:lnTo>
                  <a:lnTo>
                    <a:pt x="7200" y="6171"/>
                  </a:lnTo>
                  <a:lnTo>
                    <a:pt x="6545" y="9257"/>
                  </a:lnTo>
                  <a:lnTo>
                    <a:pt x="6545" y="6171"/>
                  </a:lnTo>
                  <a:lnTo>
                    <a:pt x="2618" y="3086"/>
                  </a:lnTo>
                  <a:lnTo>
                    <a:pt x="655" y="7714"/>
                  </a:lnTo>
                  <a:lnTo>
                    <a:pt x="0" y="16971"/>
                  </a:lnTo>
                  <a:lnTo>
                    <a:pt x="5891" y="16971"/>
                  </a:lnTo>
                  <a:lnTo>
                    <a:pt x="5891" y="15429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87" name="Shape 387"/>
            <p:cNvSpPr/>
            <p:nvPr/>
          </p:nvSpPr>
          <p:spPr>
            <a:xfrm>
              <a:off x="7389813" y="3332513"/>
              <a:ext cx="101601" cy="31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25" y="15120"/>
                  </a:moveTo>
                  <a:lnTo>
                    <a:pt x="21600" y="6480"/>
                  </a:lnTo>
                  <a:lnTo>
                    <a:pt x="20250" y="0"/>
                  </a:lnTo>
                  <a:lnTo>
                    <a:pt x="18900" y="0"/>
                  </a:lnTo>
                  <a:lnTo>
                    <a:pt x="18900" y="4320"/>
                  </a:lnTo>
                  <a:lnTo>
                    <a:pt x="16875" y="8640"/>
                  </a:lnTo>
                  <a:lnTo>
                    <a:pt x="14850" y="6480"/>
                  </a:lnTo>
                  <a:lnTo>
                    <a:pt x="10800" y="8640"/>
                  </a:lnTo>
                  <a:lnTo>
                    <a:pt x="5400" y="0"/>
                  </a:lnTo>
                  <a:lnTo>
                    <a:pt x="0" y="6480"/>
                  </a:lnTo>
                  <a:lnTo>
                    <a:pt x="0" y="17280"/>
                  </a:lnTo>
                  <a:lnTo>
                    <a:pt x="8775" y="21600"/>
                  </a:lnTo>
                  <a:lnTo>
                    <a:pt x="18225" y="1512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88" name="Shape 388"/>
            <p:cNvSpPr/>
            <p:nvPr/>
          </p:nvSpPr>
          <p:spPr>
            <a:xfrm>
              <a:off x="7497763" y="3338765"/>
              <a:ext cx="117476" cy="65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589" y="18514"/>
                  </a:moveTo>
                  <a:lnTo>
                    <a:pt x="9924" y="12343"/>
                  </a:lnTo>
                  <a:lnTo>
                    <a:pt x="21016" y="5143"/>
                  </a:lnTo>
                  <a:lnTo>
                    <a:pt x="21600" y="0"/>
                  </a:lnTo>
                  <a:lnTo>
                    <a:pt x="9341" y="3086"/>
                  </a:lnTo>
                  <a:lnTo>
                    <a:pt x="7005" y="7200"/>
                  </a:lnTo>
                  <a:lnTo>
                    <a:pt x="1751" y="11314"/>
                  </a:lnTo>
                  <a:lnTo>
                    <a:pt x="0" y="21600"/>
                  </a:lnTo>
                  <a:lnTo>
                    <a:pt x="2919" y="21600"/>
                  </a:lnTo>
                  <a:lnTo>
                    <a:pt x="7589" y="18514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89" name="Shape 389"/>
            <p:cNvSpPr/>
            <p:nvPr/>
          </p:nvSpPr>
          <p:spPr>
            <a:xfrm>
              <a:off x="7570788" y="3313756"/>
              <a:ext cx="38101" cy="25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100"/>
                  </a:moveTo>
                  <a:lnTo>
                    <a:pt x="14400" y="0"/>
                  </a:lnTo>
                  <a:lnTo>
                    <a:pt x="0" y="5400"/>
                  </a:lnTo>
                  <a:lnTo>
                    <a:pt x="0" y="21600"/>
                  </a:lnTo>
                  <a:lnTo>
                    <a:pt x="12600" y="16200"/>
                  </a:lnTo>
                  <a:lnTo>
                    <a:pt x="21600" y="81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90" name="Shape 390"/>
            <p:cNvSpPr/>
            <p:nvPr/>
          </p:nvSpPr>
          <p:spPr>
            <a:xfrm>
              <a:off x="7726363" y="3301251"/>
              <a:ext cx="22226" cy="37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00"/>
                  </a:moveTo>
                  <a:lnTo>
                    <a:pt x="9257" y="21600"/>
                  </a:lnTo>
                  <a:lnTo>
                    <a:pt x="21600" y="10800"/>
                  </a:lnTo>
                  <a:lnTo>
                    <a:pt x="21600" y="1800"/>
                  </a:lnTo>
                  <a:lnTo>
                    <a:pt x="12343" y="0"/>
                  </a:lnTo>
                  <a:lnTo>
                    <a:pt x="0" y="144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91" name="Shape 391"/>
            <p:cNvSpPr/>
            <p:nvPr/>
          </p:nvSpPr>
          <p:spPr>
            <a:xfrm>
              <a:off x="7808913" y="3248106"/>
              <a:ext cx="28576" cy="59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00" y="21600"/>
                  </a:moveTo>
                  <a:lnTo>
                    <a:pt x="16800" y="17053"/>
                  </a:lnTo>
                  <a:lnTo>
                    <a:pt x="21600" y="19326"/>
                  </a:lnTo>
                  <a:lnTo>
                    <a:pt x="21600" y="3411"/>
                  </a:lnTo>
                  <a:lnTo>
                    <a:pt x="14400" y="0"/>
                  </a:lnTo>
                  <a:lnTo>
                    <a:pt x="7200" y="6821"/>
                  </a:lnTo>
                  <a:lnTo>
                    <a:pt x="7200" y="9095"/>
                  </a:lnTo>
                  <a:lnTo>
                    <a:pt x="2400" y="7958"/>
                  </a:lnTo>
                  <a:lnTo>
                    <a:pt x="4800" y="13642"/>
                  </a:lnTo>
                  <a:lnTo>
                    <a:pt x="0" y="12505"/>
                  </a:lnTo>
                  <a:lnTo>
                    <a:pt x="12000" y="216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92" name="Shape 392"/>
            <p:cNvSpPr/>
            <p:nvPr/>
          </p:nvSpPr>
          <p:spPr>
            <a:xfrm>
              <a:off x="7780338" y="3248106"/>
              <a:ext cx="19051" cy="21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3600" y="3086"/>
                  </a:lnTo>
                  <a:lnTo>
                    <a:pt x="0" y="18514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93" name="Shape 393"/>
            <p:cNvSpPr/>
            <p:nvPr/>
          </p:nvSpPr>
          <p:spPr>
            <a:xfrm>
              <a:off x="7681913" y="3141816"/>
              <a:ext cx="28576" cy="21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00" y="21600"/>
                  </a:moveTo>
                  <a:lnTo>
                    <a:pt x="21600" y="15429"/>
                  </a:lnTo>
                  <a:lnTo>
                    <a:pt x="19200" y="0"/>
                  </a:lnTo>
                  <a:lnTo>
                    <a:pt x="0" y="6171"/>
                  </a:lnTo>
                  <a:lnTo>
                    <a:pt x="9600" y="216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94" name="Shape 394"/>
            <p:cNvSpPr/>
            <p:nvPr/>
          </p:nvSpPr>
          <p:spPr>
            <a:xfrm>
              <a:off x="7700963" y="3094923"/>
              <a:ext cx="41276" cy="1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969" y="21600"/>
                  </a:moveTo>
                  <a:lnTo>
                    <a:pt x="21600" y="14400"/>
                  </a:lnTo>
                  <a:lnTo>
                    <a:pt x="8308" y="0"/>
                  </a:lnTo>
                  <a:lnTo>
                    <a:pt x="0" y="7200"/>
                  </a:lnTo>
                  <a:lnTo>
                    <a:pt x="9969" y="216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95" name="Shape 395"/>
            <p:cNvSpPr/>
            <p:nvPr/>
          </p:nvSpPr>
          <p:spPr>
            <a:xfrm>
              <a:off x="7847013" y="3116806"/>
              <a:ext cx="44451" cy="21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429"/>
                  </a:moveTo>
                  <a:lnTo>
                    <a:pt x="12343" y="0"/>
                  </a:lnTo>
                  <a:lnTo>
                    <a:pt x="0" y="0"/>
                  </a:lnTo>
                  <a:lnTo>
                    <a:pt x="13886" y="21600"/>
                  </a:lnTo>
                  <a:lnTo>
                    <a:pt x="21600" y="15429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96" name="Shape 396"/>
            <p:cNvSpPr/>
            <p:nvPr/>
          </p:nvSpPr>
          <p:spPr>
            <a:xfrm>
              <a:off x="7627938" y="3176204"/>
              <a:ext cx="95251" cy="43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20" y="12343"/>
                  </a:moveTo>
                  <a:lnTo>
                    <a:pt x="5040" y="13886"/>
                  </a:lnTo>
                  <a:lnTo>
                    <a:pt x="7920" y="10800"/>
                  </a:lnTo>
                  <a:lnTo>
                    <a:pt x="10080" y="12343"/>
                  </a:lnTo>
                  <a:lnTo>
                    <a:pt x="12960" y="12343"/>
                  </a:lnTo>
                  <a:lnTo>
                    <a:pt x="20880" y="20057"/>
                  </a:lnTo>
                  <a:lnTo>
                    <a:pt x="21600" y="13886"/>
                  </a:lnTo>
                  <a:lnTo>
                    <a:pt x="19440" y="3086"/>
                  </a:lnTo>
                  <a:lnTo>
                    <a:pt x="12240" y="0"/>
                  </a:lnTo>
                  <a:lnTo>
                    <a:pt x="2880" y="0"/>
                  </a:lnTo>
                  <a:lnTo>
                    <a:pt x="0" y="7714"/>
                  </a:lnTo>
                  <a:lnTo>
                    <a:pt x="720" y="16971"/>
                  </a:lnTo>
                  <a:lnTo>
                    <a:pt x="1440" y="15429"/>
                  </a:lnTo>
                  <a:lnTo>
                    <a:pt x="1440" y="21600"/>
                  </a:lnTo>
                  <a:lnTo>
                    <a:pt x="4320" y="12343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97" name="Shape 397"/>
            <p:cNvSpPr/>
            <p:nvPr/>
          </p:nvSpPr>
          <p:spPr>
            <a:xfrm>
              <a:off x="6654800" y="2929235"/>
              <a:ext cx="617539" cy="434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78" y="21134"/>
                  </a:moveTo>
                  <a:lnTo>
                    <a:pt x="20267" y="20668"/>
                  </a:lnTo>
                  <a:lnTo>
                    <a:pt x="20601" y="20668"/>
                  </a:lnTo>
                  <a:lnTo>
                    <a:pt x="21045" y="21600"/>
                  </a:lnTo>
                  <a:lnTo>
                    <a:pt x="21600" y="20357"/>
                  </a:lnTo>
                  <a:lnTo>
                    <a:pt x="21267" y="19891"/>
                  </a:lnTo>
                  <a:lnTo>
                    <a:pt x="20267" y="19891"/>
                  </a:lnTo>
                  <a:lnTo>
                    <a:pt x="20267" y="19580"/>
                  </a:lnTo>
                  <a:lnTo>
                    <a:pt x="18713" y="19269"/>
                  </a:lnTo>
                  <a:lnTo>
                    <a:pt x="18602" y="18958"/>
                  </a:lnTo>
                  <a:lnTo>
                    <a:pt x="19157" y="18958"/>
                  </a:lnTo>
                  <a:lnTo>
                    <a:pt x="19934" y="18803"/>
                  </a:lnTo>
                  <a:lnTo>
                    <a:pt x="19712" y="18181"/>
                  </a:lnTo>
                  <a:lnTo>
                    <a:pt x="18268" y="18181"/>
                  </a:lnTo>
                  <a:lnTo>
                    <a:pt x="17047" y="17715"/>
                  </a:lnTo>
                  <a:lnTo>
                    <a:pt x="16825" y="17871"/>
                  </a:lnTo>
                  <a:lnTo>
                    <a:pt x="16492" y="17404"/>
                  </a:lnTo>
                  <a:lnTo>
                    <a:pt x="16380" y="17404"/>
                  </a:lnTo>
                  <a:lnTo>
                    <a:pt x="15825" y="18181"/>
                  </a:lnTo>
                  <a:lnTo>
                    <a:pt x="14493" y="18026"/>
                  </a:lnTo>
                  <a:lnTo>
                    <a:pt x="13826" y="17249"/>
                  </a:lnTo>
                  <a:lnTo>
                    <a:pt x="13049" y="17094"/>
                  </a:lnTo>
                  <a:lnTo>
                    <a:pt x="12938" y="16627"/>
                  </a:lnTo>
                  <a:lnTo>
                    <a:pt x="12271" y="16938"/>
                  </a:lnTo>
                  <a:lnTo>
                    <a:pt x="11605" y="16783"/>
                  </a:lnTo>
                  <a:lnTo>
                    <a:pt x="11383" y="16938"/>
                  </a:lnTo>
                  <a:lnTo>
                    <a:pt x="11605" y="12587"/>
                  </a:lnTo>
                  <a:lnTo>
                    <a:pt x="12271" y="13053"/>
                  </a:lnTo>
                  <a:lnTo>
                    <a:pt x="12271" y="11810"/>
                  </a:lnTo>
                  <a:lnTo>
                    <a:pt x="11827" y="11655"/>
                  </a:lnTo>
                  <a:lnTo>
                    <a:pt x="11383" y="10101"/>
                  </a:lnTo>
                  <a:lnTo>
                    <a:pt x="11050" y="10567"/>
                  </a:lnTo>
                  <a:lnTo>
                    <a:pt x="10772" y="10412"/>
                  </a:lnTo>
                  <a:lnTo>
                    <a:pt x="10439" y="11188"/>
                  </a:lnTo>
                  <a:lnTo>
                    <a:pt x="10106" y="10878"/>
                  </a:lnTo>
                  <a:lnTo>
                    <a:pt x="9884" y="9790"/>
                  </a:lnTo>
                  <a:lnTo>
                    <a:pt x="8995" y="9324"/>
                  </a:lnTo>
                  <a:lnTo>
                    <a:pt x="9217" y="8547"/>
                  </a:lnTo>
                  <a:lnTo>
                    <a:pt x="9106" y="8547"/>
                  </a:lnTo>
                  <a:lnTo>
                    <a:pt x="9329" y="8391"/>
                  </a:lnTo>
                  <a:lnTo>
                    <a:pt x="9106" y="7770"/>
                  </a:lnTo>
                  <a:lnTo>
                    <a:pt x="8773" y="7304"/>
                  </a:lnTo>
                  <a:lnTo>
                    <a:pt x="8551" y="7614"/>
                  </a:lnTo>
                  <a:lnTo>
                    <a:pt x="8551" y="6682"/>
                  </a:lnTo>
                  <a:lnTo>
                    <a:pt x="7996" y="6682"/>
                  </a:lnTo>
                  <a:lnTo>
                    <a:pt x="7885" y="5905"/>
                  </a:lnTo>
                  <a:lnTo>
                    <a:pt x="7330" y="5750"/>
                  </a:lnTo>
                  <a:lnTo>
                    <a:pt x="7330" y="6060"/>
                  </a:lnTo>
                  <a:lnTo>
                    <a:pt x="7107" y="5905"/>
                  </a:lnTo>
                  <a:lnTo>
                    <a:pt x="7219" y="5128"/>
                  </a:lnTo>
                  <a:lnTo>
                    <a:pt x="6552" y="5128"/>
                  </a:lnTo>
                  <a:lnTo>
                    <a:pt x="6330" y="4817"/>
                  </a:lnTo>
                  <a:lnTo>
                    <a:pt x="6108" y="5128"/>
                  </a:lnTo>
                  <a:lnTo>
                    <a:pt x="5997" y="4973"/>
                  </a:lnTo>
                  <a:lnTo>
                    <a:pt x="4664" y="3263"/>
                  </a:lnTo>
                  <a:lnTo>
                    <a:pt x="3554" y="2176"/>
                  </a:lnTo>
                  <a:lnTo>
                    <a:pt x="2776" y="622"/>
                  </a:lnTo>
                  <a:lnTo>
                    <a:pt x="1444" y="466"/>
                  </a:lnTo>
                  <a:lnTo>
                    <a:pt x="777" y="0"/>
                  </a:lnTo>
                  <a:lnTo>
                    <a:pt x="0" y="0"/>
                  </a:lnTo>
                  <a:lnTo>
                    <a:pt x="111" y="311"/>
                  </a:lnTo>
                  <a:lnTo>
                    <a:pt x="444" y="1554"/>
                  </a:lnTo>
                  <a:lnTo>
                    <a:pt x="1666" y="3108"/>
                  </a:lnTo>
                  <a:lnTo>
                    <a:pt x="2110" y="3419"/>
                  </a:lnTo>
                  <a:lnTo>
                    <a:pt x="2554" y="4196"/>
                  </a:lnTo>
                  <a:lnTo>
                    <a:pt x="2776" y="5128"/>
                  </a:lnTo>
                  <a:lnTo>
                    <a:pt x="3554" y="5594"/>
                  </a:lnTo>
                  <a:lnTo>
                    <a:pt x="3776" y="5905"/>
                  </a:lnTo>
                  <a:lnTo>
                    <a:pt x="4331" y="8081"/>
                  </a:lnTo>
                  <a:lnTo>
                    <a:pt x="4886" y="8391"/>
                  </a:lnTo>
                  <a:lnTo>
                    <a:pt x="5331" y="9324"/>
                  </a:lnTo>
                  <a:lnTo>
                    <a:pt x="6108" y="11810"/>
                  </a:lnTo>
                  <a:lnTo>
                    <a:pt x="7441" y="13675"/>
                  </a:lnTo>
                  <a:lnTo>
                    <a:pt x="7774" y="14452"/>
                  </a:lnTo>
                  <a:lnTo>
                    <a:pt x="9106" y="15695"/>
                  </a:lnTo>
                  <a:lnTo>
                    <a:pt x="10217" y="17249"/>
                  </a:lnTo>
                  <a:lnTo>
                    <a:pt x="10217" y="16627"/>
                  </a:lnTo>
                  <a:lnTo>
                    <a:pt x="10550" y="16938"/>
                  </a:lnTo>
                  <a:lnTo>
                    <a:pt x="10772" y="16627"/>
                  </a:lnTo>
                  <a:lnTo>
                    <a:pt x="11272" y="17094"/>
                  </a:lnTo>
                  <a:lnTo>
                    <a:pt x="10939" y="17715"/>
                  </a:lnTo>
                  <a:lnTo>
                    <a:pt x="10439" y="17715"/>
                  </a:lnTo>
                  <a:lnTo>
                    <a:pt x="10661" y="18337"/>
                  </a:lnTo>
                  <a:lnTo>
                    <a:pt x="11716" y="18647"/>
                  </a:lnTo>
                  <a:lnTo>
                    <a:pt x="11605" y="18803"/>
                  </a:lnTo>
                  <a:lnTo>
                    <a:pt x="12383" y="19424"/>
                  </a:lnTo>
                  <a:lnTo>
                    <a:pt x="13937" y="19891"/>
                  </a:lnTo>
                  <a:lnTo>
                    <a:pt x="14270" y="19735"/>
                  </a:lnTo>
                  <a:lnTo>
                    <a:pt x="15159" y="19735"/>
                  </a:lnTo>
                  <a:lnTo>
                    <a:pt x="16380" y="20512"/>
                  </a:lnTo>
                  <a:lnTo>
                    <a:pt x="17269" y="20668"/>
                  </a:lnTo>
                  <a:lnTo>
                    <a:pt x="17713" y="20668"/>
                  </a:lnTo>
                  <a:lnTo>
                    <a:pt x="18379" y="20823"/>
                  </a:lnTo>
                  <a:lnTo>
                    <a:pt x="18824" y="20668"/>
                  </a:lnTo>
                  <a:lnTo>
                    <a:pt x="20489" y="21445"/>
                  </a:lnTo>
                  <a:lnTo>
                    <a:pt x="20378" y="21134"/>
                  </a:lnTo>
                  <a:close/>
                  <a:moveTo>
                    <a:pt x="10439" y="11344"/>
                  </a:moveTo>
                  <a:lnTo>
                    <a:pt x="11161" y="11655"/>
                  </a:lnTo>
                  <a:lnTo>
                    <a:pt x="11272" y="11965"/>
                  </a:lnTo>
                  <a:lnTo>
                    <a:pt x="11050" y="11655"/>
                  </a:lnTo>
                  <a:lnTo>
                    <a:pt x="10439" y="11655"/>
                  </a:lnTo>
                  <a:lnTo>
                    <a:pt x="10439" y="11344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98" name="Shape 398"/>
            <p:cNvSpPr/>
            <p:nvPr/>
          </p:nvSpPr>
          <p:spPr>
            <a:xfrm>
              <a:off x="7024688" y="3166825"/>
              <a:ext cx="28576" cy="25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100"/>
                  </a:moveTo>
                  <a:lnTo>
                    <a:pt x="4800" y="0"/>
                  </a:lnTo>
                  <a:lnTo>
                    <a:pt x="0" y="18900"/>
                  </a:lnTo>
                  <a:lnTo>
                    <a:pt x="16800" y="21600"/>
                  </a:lnTo>
                  <a:lnTo>
                    <a:pt x="21600" y="81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399" name="Shape 399"/>
            <p:cNvSpPr/>
            <p:nvPr/>
          </p:nvSpPr>
          <p:spPr>
            <a:xfrm>
              <a:off x="6927850" y="3098049"/>
              <a:ext cx="15876" cy="1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80" y="0"/>
                  </a:moveTo>
                  <a:lnTo>
                    <a:pt x="0" y="18000"/>
                  </a:lnTo>
                  <a:lnTo>
                    <a:pt x="8640" y="21600"/>
                  </a:lnTo>
                  <a:lnTo>
                    <a:pt x="21600" y="21600"/>
                  </a:lnTo>
                  <a:lnTo>
                    <a:pt x="17280" y="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400" name="Shape 400"/>
            <p:cNvSpPr/>
            <p:nvPr/>
          </p:nvSpPr>
          <p:spPr>
            <a:xfrm>
              <a:off x="7710488" y="1756916"/>
              <a:ext cx="361951" cy="290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26" y="11148"/>
                  </a:moveTo>
                  <a:lnTo>
                    <a:pt x="10989" y="13006"/>
                  </a:lnTo>
                  <a:lnTo>
                    <a:pt x="10042" y="14400"/>
                  </a:lnTo>
                  <a:lnTo>
                    <a:pt x="9095" y="15329"/>
                  </a:lnTo>
                  <a:lnTo>
                    <a:pt x="5116" y="15329"/>
                  </a:lnTo>
                  <a:lnTo>
                    <a:pt x="3600" y="16026"/>
                  </a:lnTo>
                  <a:lnTo>
                    <a:pt x="2463" y="17187"/>
                  </a:lnTo>
                  <a:lnTo>
                    <a:pt x="1326" y="18581"/>
                  </a:lnTo>
                  <a:lnTo>
                    <a:pt x="0" y="19510"/>
                  </a:lnTo>
                  <a:lnTo>
                    <a:pt x="568" y="19510"/>
                  </a:lnTo>
                  <a:lnTo>
                    <a:pt x="1516" y="19974"/>
                  </a:lnTo>
                  <a:lnTo>
                    <a:pt x="3411" y="19510"/>
                  </a:lnTo>
                  <a:lnTo>
                    <a:pt x="4926" y="18813"/>
                  </a:lnTo>
                  <a:lnTo>
                    <a:pt x="6442" y="18581"/>
                  </a:lnTo>
                  <a:lnTo>
                    <a:pt x="7011" y="17884"/>
                  </a:lnTo>
                  <a:lnTo>
                    <a:pt x="8716" y="18581"/>
                  </a:lnTo>
                  <a:lnTo>
                    <a:pt x="8526" y="19742"/>
                  </a:lnTo>
                  <a:lnTo>
                    <a:pt x="8526" y="20439"/>
                  </a:lnTo>
                  <a:lnTo>
                    <a:pt x="9663" y="21600"/>
                  </a:lnTo>
                  <a:lnTo>
                    <a:pt x="11368" y="19277"/>
                  </a:lnTo>
                  <a:lnTo>
                    <a:pt x="12316" y="19277"/>
                  </a:lnTo>
                  <a:lnTo>
                    <a:pt x="11368" y="17652"/>
                  </a:lnTo>
                  <a:lnTo>
                    <a:pt x="11558" y="17419"/>
                  </a:lnTo>
                  <a:lnTo>
                    <a:pt x="13453" y="18813"/>
                  </a:lnTo>
                  <a:lnTo>
                    <a:pt x="14779" y="17884"/>
                  </a:lnTo>
                  <a:lnTo>
                    <a:pt x="15347" y="17884"/>
                  </a:lnTo>
                  <a:lnTo>
                    <a:pt x="15726" y="18348"/>
                  </a:lnTo>
                  <a:lnTo>
                    <a:pt x="17242" y="16723"/>
                  </a:lnTo>
                  <a:lnTo>
                    <a:pt x="17242" y="17884"/>
                  </a:lnTo>
                  <a:lnTo>
                    <a:pt x="19326" y="15794"/>
                  </a:lnTo>
                  <a:lnTo>
                    <a:pt x="18947" y="14168"/>
                  </a:lnTo>
                  <a:lnTo>
                    <a:pt x="19705" y="11845"/>
                  </a:lnTo>
                  <a:lnTo>
                    <a:pt x="19516" y="10219"/>
                  </a:lnTo>
                  <a:lnTo>
                    <a:pt x="20084" y="8594"/>
                  </a:lnTo>
                  <a:lnTo>
                    <a:pt x="20653" y="8361"/>
                  </a:lnTo>
                  <a:lnTo>
                    <a:pt x="20653" y="7897"/>
                  </a:lnTo>
                  <a:lnTo>
                    <a:pt x="21600" y="5342"/>
                  </a:lnTo>
                  <a:lnTo>
                    <a:pt x="20653" y="2555"/>
                  </a:lnTo>
                  <a:lnTo>
                    <a:pt x="20463" y="697"/>
                  </a:lnTo>
                  <a:lnTo>
                    <a:pt x="19137" y="0"/>
                  </a:lnTo>
                  <a:lnTo>
                    <a:pt x="19326" y="929"/>
                  </a:lnTo>
                  <a:lnTo>
                    <a:pt x="18947" y="697"/>
                  </a:lnTo>
                  <a:lnTo>
                    <a:pt x="17811" y="2090"/>
                  </a:lnTo>
                  <a:lnTo>
                    <a:pt x="17242" y="3948"/>
                  </a:lnTo>
                  <a:lnTo>
                    <a:pt x="17432" y="4877"/>
                  </a:lnTo>
                  <a:lnTo>
                    <a:pt x="17242" y="6735"/>
                  </a:lnTo>
                  <a:lnTo>
                    <a:pt x="16484" y="8361"/>
                  </a:lnTo>
                  <a:lnTo>
                    <a:pt x="15537" y="9987"/>
                  </a:lnTo>
                  <a:lnTo>
                    <a:pt x="14400" y="10916"/>
                  </a:lnTo>
                  <a:lnTo>
                    <a:pt x="14589" y="9523"/>
                  </a:lnTo>
                  <a:lnTo>
                    <a:pt x="14211" y="9290"/>
                  </a:lnTo>
                  <a:lnTo>
                    <a:pt x="13642" y="10916"/>
                  </a:lnTo>
                  <a:lnTo>
                    <a:pt x="14211" y="10916"/>
                  </a:lnTo>
                  <a:lnTo>
                    <a:pt x="14021" y="11148"/>
                  </a:lnTo>
                  <a:lnTo>
                    <a:pt x="12316" y="12077"/>
                  </a:lnTo>
                  <a:lnTo>
                    <a:pt x="12505" y="11381"/>
                  </a:lnTo>
                  <a:lnTo>
                    <a:pt x="12126" y="11148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401" name="Shape 401"/>
            <p:cNvSpPr/>
            <p:nvPr/>
          </p:nvSpPr>
          <p:spPr>
            <a:xfrm>
              <a:off x="2068512" y="-1"/>
              <a:ext cx="1001714" cy="950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274" y="639"/>
                  </a:lnTo>
                  <a:lnTo>
                    <a:pt x="685" y="2203"/>
                  </a:lnTo>
                  <a:lnTo>
                    <a:pt x="685" y="2629"/>
                  </a:lnTo>
                  <a:lnTo>
                    <a:pt x="1232" y="3126"/>
                  </a:lnTo>
                  <a:lnTo>
                    <a:pt x="1027" y="3766"/>
                  </a:lnTo>
                  <a:lnTo>
                    <a:pt x="822" y="4476"/>
                  </a:lnTo>
                  <a:lnTo>
                    <a:pt x="1301" y="5045"/>
                  </a:lnTo>
                  <a:lnTo>
                    <a:pt x="1848" y="4547"/>
                  </a:lnTo>
                  <a:lnTo>
                    <a:pt x="2259" y="4689"/>
                  </a:lnTo>
                  <a:lnTo>
                    <a:pt x="2602" y="5187"/>
                  </a:lnTo>
                  <a:lnTo>
                    <a:pt x="2944" y="5755"/>
                  </a:lnTo>
                  <a:lnTo>
                    <a:pt x="3286" y="6253"/>
                  </a:lnTo>
                  <a:lnTo>
                    <a:pt x="3149" y="6750"/>
                  </a:lnTo>
                  <a:lnTo>
                    <a:pt x="2533" y="6395"/>
                  </a:lnTo>
                  <a:lnTo>
                    <a:pt x="1917" y="6182"/>
                  </a:lnTo>
                  <a:lnTo>
                    <a:pt x="1506" y="6111"/>
                  </a:lnTo>
                  <a:lnTo>
                    <a:pt x="1848" y="6679"/>
                  </a:lnTo>
                  <a:lnTo>
                    <a:pt x="2259" y="6963"/>
                  </a:lnTo>
                  <a:lnTo>
                    <a:pt x="3218" y="7389"/>
                  </a:lnTo>
                  <a:lnTo>
                    <a:pt x="3765" y="7532"/>
                  </a:lnTo>
                  <a:lnTo>
                    <a:pt x="3492" y="8100"/>
                  </a:lnTo>
                  <a:lnTo>
                    <a:pt x="3286" y="8811"/>
                  </a:lnTo>
                  <a:lnTo>
                    <a:pt x="3081" y="9592"/>
                  </a:lnTo>
                  <a:lnTo>
                    <a:pt x="2533" y="9663"/>
                  </a:lnTo>
                  <a:lnTo>
                    <a:pt x="2602" y="9734"/>
                  </a:lnTo>
                  <a:lnTo>
                    <a:pt x="2259" y="10161"/>
                  </a:lnTo>
                  <a:lnTo>
                    <a:pt x="1917" y="10729"/>
                  </a:lnTo>
                  <a:lnTo>
                    <a:pt x="1780" y="11439"/>
                  </a:lnTo>
                  <a:lnTo>
                    <a:pt x="1712" y="12079"/>
                  </a:lnTo>
                  <a:lnTo>
                    <a:pt x="2054" y="12150"/>
                  </a:lnTo>
                  <a:lnTo>
                    <a:pt x="1917" y="12861"/>
                  </a:lnTo>
                  <a:lnTo>
                    <a:pt x="2122" y="13429"/>
                  </a:lnTo>
                  <a:lnTo>
                    <a:pt x="2670" y="14566"/>
                  </a:lnTo>
                  <a:lnTo>
                    <a:pt x="2807" y="15632"/>
                  </a:lnTo>
                  <a:lnTo>
                    <a:pt x="3149" y="15489"/>
                  </a:lnTo>
                  <a:lnTo>
                    <a:pt x="3560" y="15703"/>
                  </a:lnTo>
                  <a:lnTo>
                    <a:pt x="3218" y="16271"/>
                  </a:lnTo>
                  <a:lnTo>
                    <a:pt x="3423" y="16982"/>
                  </a:lnTo>
                  <a:lnTo>
                    <a:pt x="3629" y="17763"/>
                  </a:lnTo>
                  <a:lnTo>
                    <a:pt x="3971" y="18474"/>
                  </a:lnTo>
                  <a:lnTo>
                    <a:pt x="4382" y="19113"/>
                  </a:lnTo>
                  <a:lnTo>
                    <a:pt x="4519" y="19753"/>
                  </a:lnTo>
                  <a:lnTo>
                    <a:pt x="4998" y="19966"/>
                  </a:lnTo>
                  <a:lnTo>
                    <a:pt x="5272" y="20463"/>
                  </a:lnTo>
                  <a:lnTo>
                    <a:pt x="5682" y="20250"/>
                  </a:lnTo>
                  <a:lnTo>
                    <a:pt x="6093" y="20179"/>
                  </a:lnTo>
                  <a:lnTo>
                    <a:pt x="6401" y="20534"/>
                  </a:lnTo>
                  <a:lnTo>
                    <a:pt x="6744" y="21032"/>
                  </a:lnTo>
                  <a:lnTo>
                    <a:pt x="7086" y="21600"/>
                  </a:lnTo>
                  <a:lnTo>
                    <a:pt x="7428" y="21316"/>
                  </a:lnTo>
                  <a:lnTo>
                    <a:pt x="7702" y="21529"/>
                  </a:lnTo>
                  <a:lnTo>
                    <a:pt x="8044" y="21103"/>
                  </a:lnTo>
                  <a:lnTo>
                    <a:pt x="8113" y="20321"/>
                  </a:lnTo>
                  <a:lnTo>
                    <a:pt x="8524" y="19682"/>
                  </a:lnTo>
                  <a:lnTo>
                    <a:pt x="8387" y="18900"/>
                  </a:lnTo>
                  <a:lnTo>
                    <a:pt x="8524" y="17976"/>
                  </a:lnTo>
                  <a:lnTo>
                    <a:pt x="8729" y="17479"/>
                  </a:lnTo>
                  <a:lnTo>
                    <a:pt x="9208" y="17124"/>
                  </a:lnTo>
                  <a:lnTo>
                    <a:pt x="9482" y="16413"/>
                  </a:lnTo>
                  <a:lnTo>
                    <a:pt x="9208" y="15703"/>
                  </a:lnTo>
                  <a:lnTo>
                    <a:pt x="9277" y="15276"/>
                  </a:lnTo>
                  <a:lnTo>
                    <a:pt x="9345" y="14992"/>
                  </a:lnTo>
                  <a:lnTo>
                    <a:pt x="9619" y="14353"/>
                  </a:lnTo>
                  <a:lnTo>
                    <a:pt x="10235" y="14068"/>
                  </a:lnTo>
                  <a:lnTo>
                    <a:pt x="10783" y="13571"/>
                  </a:lnTo>
                  <a:lnTo>
                    <a:pt x="11262" y="12789"/>
                  </a:lnTo>
                  <a:lnTo>
                    <a:pt x="11262" y="13429"/>
                  </a:lnTo>
                  <a:lnTo>
                    <a:pt x="11536" y="13358"/>
                  </a:lnTo>
                  <a:lnTo>
                    <a:pt x="12015" y="13216"/>
                  </a:lnTo>
                  <a:lnTo>
                    <a:pt x="12563" y="13003"/>
                  </a:lnTo>
                  <a:lnTo>
                    <a:pt x="13111" y="12647"/>
                  </a:lnTo>
                  <a:lnTo>
                    <a:pt x="13453" y="11795"/>
                  </a:lnTo>
                  <a:lnTo>
                    <a:pt x="13795" y="11084"/>
                  </a:lnTo>
                  <a:lnTo>
                    <a:pt x="14274" y="10445"/>
                  </a:lnTo>
                  <a:lnTo>
                    <a:pt x="14685" y="10089"/>
                  </a:lnTo>
                  <a:lnTo>
                    <a:pt x="15165" y="9876"/>
                  </a:lnTo>
                  <a:lnTo>
                    <a:pt x="15644" y="9876"/>
                  </a:lnTo>
                  <a:lnTo>
                    <a:pt x="16191" y="9734"/>
                  </a:lnTo>
                  <a:lnTo>
                    <a:pt x="16671" y="9521"/>
                  </a:lnTo>
                  <a:lnTo>
                    <a:pt x="17766" y="9237"/>
                  </a:lnTo>
                  <a:lnTo>
                    <a:pt x="18177" y="8739"/>
                  </a:lnTo>
                  <a:lnTo>
                    <a:pt x="18656" y="8171"/>
                  </a:lnTo>
                  <a:lnTo>
                    <a:pt x="19204" y="7674"/>
                  </a:lnTo>
                  <a:lnTo>
                    <a:pt x="19683" y="7532"/>
                  </a:lnTo>
                  <a:lnTo>
                    <a:pt x="20094" y="7176"/>
                  </a:lnTo>
                  <a:lnTo>
                    <a:pt x="19683" y="6963"/>
                  </a:lnTo>
                  <a:lnTo>
                    <a:pt x="19204" y="7034"/>
                  </a:lnTo>
                  <a:lnTo>
                    <a:pt x="18656" y="6892"/>
                  </a:lnTo>
                  <a:lnTo>
                    <a:pt x="18177" y="6750"/>
                  </a:lnTo>
                  <a:lnTo>
                    <a:pt x="17903" y="6182"/>
                  </a:lnTo>
                  <a:lnTo>
                    <a:pt x="18314" y="5755"/>
                  </a:lnTo>
                  <a:lnTo>
                    <a:pt x="18108" y="4974"/>
                  </a:lnTo>
                  <a:lnTo>
                    <a:pt x="18382" y="5045"/>
                  </a:lnTo>
                  <a:lnTo>
                    <a:pt x="18793" y="5258"/>
                  </a:lnTo>
                  <a:lnTo>
                    <a:pt x="19204" y="5755"/>
                  </a:lnTo>
                  <a:lnTo>
                    <a:pt x="19478" y="6395"/>
                  </a:lnTo>
                  <a:lnTo>
                    <a:pt x="20025" y="6466"/>
                  </a:lnTo>
                  <a:lnTo>
                    <a:pt x="20573" y="6111"/>
                  </a:lnTo>
                  <a:lnTo>
                    <a:pt x="20505" y="5400"/>
                  </a:lnTo>
                  <a:lnTo>
                    <a:pt x="20231" y="4761"/>
                  </a:lnTo>
                  <a:lnTo>
                    <a:pt x="19752" y="4263"/>
                  </a:lnTo>
                  <a:lnTo>
                    <a:pt x="19409" y="3695"/>
                  </a:lnTo>
                  <a:lnTo>
                    <a:pt x="18998" y="3197"/>
                  </a:lnTo>
                  <a:lnTo>
                    <a:pt x="18519" y="2771"/>
                  </a:lnTo>
                  <a:lnTo>
                    <a:pt x="18519" y="2345"/>
                  </a:lnTo>
                  <a:lnTo>
                    <a:pt x="18793" y="2345"/>
                  </a:lnTo>
                  <a:lnTo>
                    <a:pt x="18998" y="2984"/>
                  </a:lnTo>
                  <a:lnTo>
                    <a:pt x="19409" y="3411"/>
                  </a:lnTo>
                  <a:lnTo>
                    <a:pt x="19888" y="3624"/>
                  </a:lnTo>
                  <a:lnTo>
                    <a:pt x="20231" y="2842"/>
                  </a:lnTo>
                  <a:lnTo>
                    <a:pt x="19957" y="2274"/>
                  </a:lnTo>
                  <a:lnTo>
                    <a:pt x="19478" y="1918"/>
                  </a:lnTo>
                  <a:lnTo>
                    <a:pt x="19135" y="1563"/>
                  </a:lnTo>
                  <a:lnTo>
                    <a:pt x="19409" y="1421"/>
                  </a:lnTo>
                  <a:lnTo>
                    <a:pt x="20025" y="2203"/>
                  </a:lnTo>
                  <a:lnTo>
                    <a:pt x="20368" y="1776"/>
                  </a:lnTo>
                  <a:lnTo>
                    <a:pt x="20778" y="1563"/>
                  </a:lnTo>
                  <a:lnTo>
                    <a:pt x="21121" y="995"/>
                  </a:lnTo>
                  <a:lnTo>
                    <a:pt x="20915" y="568"/>
                  </a:lnTo>
                  <a:lnTo>
                    <a:pt x="21463" y="35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402" name="Shape 402"/>
            <p:cNvSpPr/>
            <p:nvPr/>
          </p:nvSpPr>
          <p:spPr>
            <a:xfrm>
              <a:off x="1119187" y="-1"/>
              <a:ext cx="873126" cy="778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939" y="0"/>
                  </a:moveTo>
                  <a:lnTo>
                    <a:pt x="3220" y="0"/>
                  </a:lnTo>
                  <a:lnTo>
                    <a:pt x="3063" y="87"/>
                  </a:lnTo>
                  <a:lnTo>
                    <a:pt x="3613" y="1041"/>
                  </a:lnTo>
                  <a:lnTo>
                    <a:pt x="4006" y="1128"/>
                  </a:lnTo>
                  <a:lnTo>
                    <a:pt x="4006" y="1822"/>
                  </a:lnTo>
                  <a:lnTo>
                    <a:pt x="3063" y="347"/>
                  </a:lnTo>
                  <a:lnTo>
                    <a:pt x="2985" y="0"/>
                  </a:lnTo>
                  <a:lnTo>
                    <a:pt x="79" y="0"/>
                  </a:lnTo>
                  <a:lnTo>
                    <a:pt x="0" y="87"/>
                  </a:lnTo>
                  <a:lnTo>
                    <a:pt x="236" y="694"/>
                  </a:lnTo>
                  <a:lnTo>
                    <a:pt x="79" y="1648"/>
                  </a:lnTo>
                  <a:lnTo>
                    <a:pt x="1807" y="2516"/>
                  </a:lnTo>
                  <a:lnTo>
                    <a:pt x="471" y="2429"/>
                  </a:lnTo>
                  <a:lnTo>
                    <a:pt x="628" y="2689"/>
                  </a:lnTo>
                  <a:lnTo>
                    <a:pt x="550" y="2949"/>
                  </a:lnTo>
                  <a:lnTo>
                    <a:pt x="1571" y="4424"/>
                  </a:lnTo>
                  <a:lnTo>
                    <a:pt x="2435" y="4511"/>
                  </a:lnTo>
                  <a:lnTo>
                    <a:pt x="2671" y="4251"/>
                  </a:lnTo>
                  <a:lnTo>
                    <a:pt x="2749" y="4511"/>
                  </a:lnTo>
                  <a:lnTo>
                    <a:pt x="3220" y="5205"/>
                  </a:lnTo>
                  <a:lnTo>
                    <a:pt x="5263" y="5205"/>
                  </a:lnTo>
                  <a:lnTo>
                    <a:pt x="6205" y="5725"/>
                  </a:lnTo>
                  <a:lnTo>
                    <a:pt x="6441" y="5378"/>
                  </a:lnTo>
                  <a:lnTo>
                    <a:pt x="6833" y="5812"/>
                  </a:lnTo>
                  <a:lnTo>
                    <a:pt x="7226" y="5812"/>
                  </a:lnTo>
                  <a:lnTo>
                    <a:pt x="6991" y="5465"/>
                  </a:lnTo>
                  <a:lnTo>
                    <a:pt x="6676" y="5031"/>
                  </a:lnTo>
                  <a:lnTo>
                    <a:pt x="7619" y="5292"/>
                  </a:lnTo>
                  <a:lnTo>
                    <a:pt x="7776" y="5552"/>
                  </a:lnTo>
                  <a:lnTo>
                    <a:pt x="7462" y="5465"/>
                  </a:lnTo>
                  <a:lnTo>
                    <a:pt x="7148" y="5552"/>
                  </a:lnTo>
                  <a:lnTo>
                    <a:pt x="7540" y="6419"/>
                  </a:lnTo>
                  <a:lnTo>
                    <a:pt x="7697" y="6333"/>
                  </a:lnTo>
                  <a:lnTo>
                    <a:pt x="7697" y="6072"/>
                  </a:lnTo>
                  <a:lnTo>
                    <a:pt x="8404" y="5639"/>
                  </a:lnTo>
                  <a:lnTo>
                    <a:pt x="8169" y="5639"/>
                  </a:lnTo>
                  <a:lnTo>
                    <a:pt x="8012" y="5552"/>
                  </a:lnTo>
                  <a:lnTo>
                    <a:pt x="8561" y="5465"/>
                  </a:lnTo>
                  <a:lnTo>
                    <a:pt x="8719" y="5292"/>
                  </a:lnTo>
                  <a:lnTo>
                    <a:pt x="8404" y="4337"/>
                  </a:lnTo>
                  <a:lnTo>
                    <a:pt x="8483" y="4337"/>
                  </a:lnTo>
                  <a:lnTo>
                    <a:pt x="8954" y="4771"/>
                  </a:lnTo>
                  <a:lnTo>
                    <a:pt x="9268" y="4771"/>
                  </a:lnTo>
                  <a:lnTo>
                    <a:pt x="9347" y="5639"/>
                  </a:lnTo>
                  <a:lnTo>
                    <a:pt x="9897" y="5639"/>
                  </a:lnTo>
                  <a:lnTo>
                    <a:pt x="9897" y="5812"/>
                  </a:lnTo>
                  <a:lnTo>
                    <a:pt x="9661" y="5986"/>
                  </a:lnTo>
                  <a:lnTo>
                    <a:pt x="10682" y="6940"/>
                  </a:lnTo>
                  <a:lnTo>
                    <a:pt x="10761" y="7113"/>
                  </a:lnTo>
                  <a:lnTo>
                    <a:pt x="10525" y="7287"/>
                  </a:lnTo>
                  <a:lnTo>
                    <a:pt x="10054" y="7200"/>
                  </a:lnTo>
                  <a:lnTo>
                    <a:pt x="10054" y="8414"/>
                  </a:lnTo>
                  <a:lnTo>
                    <a:pt x="10996" y="7720"/>
                  </a:lnTo>
                  <a:lnTo>
                    <a:pt x="11311" y="7634"/>
                  </a:lnTo>
                  <a:lnTo>
                    <a:pt x="11311" y="7894"/>
                  </a:lnTo>
                  <a:lnTo>
                    <a:pt x="12017" y="8848"/>
                  </a:lnTo>
                  <a:lnTo>
                    <a:pt x="12017" y="8241"/>
                  </a:lnTo>
                  <a:lnTo>
                    <a:pt x="12096" y="8241"/>
                  </a:lnTo>
                  <a:lnTo>
                    <a:pt x="12175" y="9022"/>
                  </a:lnTo>
                  <a:lnTo>
                    <a:pt x="12724" y="9455"/>
                  </a:lnTo>
                  <a:lnTo>
                    <a:pt x="13274" y="11190"/>
                  </a:lnTo>
                  <a:lnTo>
                    <a:pt x="12803" y="11798"/>
                  </a:lnTo>
                  <a:lnTo>
                    <a:pt x="12724" y="12318"/>
                  </a:lnTo>
                  <a:lnTo>
                    <a:pt x="11625" y="13446"/>
                  </a:lnTo>
                  <a:lnTo>
                    <a:pt x="12332" y="14573"/>
                  </a:lnTo>
                  <a:lnTo>
                    <a:pt x="12332" y="14747"/>
                  </a:lnTo>
                  <a:lnTo>
                    <a:pt x="11939" y="14660"/>
                  </a:lnTo>
                  <a:lnTo>
                    <a:pt x="11075" y="15181"/>
                  </a:lnTo>
                  <a:lnTo>
                    <a:pt x="9347" y="14747"/>
                  </a:lnTo>
                  <a:lnTo>
                    <a:pt x="9504" y="15007"/>
                  </a:lnTo>
                  <a:lnTo>
                    <a:pt x="9425" y="15007"/>
                  </a:lnTo>
                  <a:lnTo>
                    <a:pt x="9504" y="15354"/>
                  </a:lnTo>
                  <a:lnTo>
                    <a:pt x="9111" y="15701"/>
                  </a:lnTo>
                  <a:lnTo>
                    <a:pt x="8954" y="16482"/>
                  </a:lnTo>
                  <a:lnTo>
                    <a:pt x="9268" y="17002"/>
                  </a:lnTo>
                  <a:lnTo>
                    <a:pt x="10132" y="17349"/>
                  </a:lnTo>
                  <a:lnTo>
                    <a:pt x="10839" y="17002"/>
                  </a:lnTo>
                  <a:lnTo>
                    <a:pt x="10839" y="16655"/>
                  </a:lnTo>
                  <a:lnTo>
                    <a:pt x="11703" y="17002"/>
                  </a:lnTo>
                  <a:lnTo>
                    <a:pt x="11860" y="16742"/>
                  </a:lnTo>
                  <a:lnTo>
                    <a:pt x="11703" y="16482"/>
                  </a:lnTo>
                  <a:lnTo>
                    <a:pt x="12410" y="16655"/>
                  </a:lnTo>
                  <a:lnTo>
                    <a:pt x="12803" y="17783"/>
                  </a:lnTo>
                  <a:lnTo>
                    <a:pt x="13903" y="18390"/>
                  </a:lnTo>
                  <a:lnTo>
                    <a:pt x="13745" y="18564"/>
                  </a:lnTo>
                  <a:lnTo>
                    <a:pt x="13588" y="18477"/>
                  </a:lnTo>
                  <a:lnTo>
                    <a:pt x="13431" y="18564"/>
                  </a:lnTo>
                  <a:lnTo>
                    <a:pt x="14138" y="19605"/>
                  </a:lnTo>
                  <a:lnTo>
                    <a:pt x="14767" y="19952"/>
                  </a:lnTo>
                  <a:lnTo>
                    <a:pt x="14374" y="19778"/>
                  </a:lnTo>
                  <a:lnTo>
                    <a:pt x="14295" y="19952"/>
                  </a:lnTo>
                  <a:lnTo>
                    <a:pt x="14609" y="20386"/>
                  </a:lnTo>
                  <a:lnTo>
                    <a:pt x="15081" y="20125"/>
                  </a:lnTo>
                  <a:lnTo>
                    <a:pt x="14845" y="20039"/>
                  </a:lnTo>
                  <a:lnTo>
                    <a:pt x="15081" y="19865"/>
                  </a:lnTo>
                  <a:lnTo>
                    <a:pt x="15159" y="20125"/>
                  </a:lnTo>
                  <a:lnTo>
                    <a:pt x="15473" y="19952"/>
                  </a:lnTo>
                  <a:lnTo>
                    <a:pt x="15709" y="20733"/>
                  </a:lnTo>
                  <a:lnTo>
                    <a:pt x="15945" y="20559"/>
                  </a:lnTo>
                  <a:lnTo>
                    <a:pt x="16102" y="20906"/>
                  </a:lnTo>
                  <a:lnTo>
                    <a:pt x="17044" y="21340"/>
                  </a:lnTo>
                  <a:lnTo>
                    <a:pt x="17437" y="21166"/>
                  </a:lnTo>
                  <a:lnTo>
                    <a:pt x="17751" y="21600"/>
                  </a:lnTo>
                  <a:lnTo>
                    <a:pt x="18144" y="21513"/>
                  </a:lnTo>
                  <a:lnTo>
                    <a:pt x="18065" y="20646"/>
                  </a:lnTo>
                  <a:lnTo>
                    <a:pt x="16887" y="19431"/>
                  </a:lnTo>
                  <a:lnTo>
                    <a:pt x="16180" y="18477"/>
                  </a:lnTo>
                  <a:lnTo>
                    <a:pt x="16023" y="18217"/>
                  </a:lnTo>
                  <a:lnTo>
                    <a:pt x="16102" y="18217"/>
                  </a:lnTo>
                  <a:lnTo>
                    <a:pt x="16495" y="18824"/>
                  </a:lnTo>
                  <a:lnTo>
                    <a:pt x="16809" y="18651"/>
                  </a:lnTo>
                  <a:lnTo>
                    <a:pt x="17437" y="19518"/>
                  </a:lnTo>
                  <a:lnTo>
                    <a:pt x="18380" y="19605"/>
                  </a:lnTo>
                  <a:lnTo>
                    <a:pt x="18851" y="20472"/>
                  </a:lnTo>
                  <a:lnTo>
                    <a:pt x="19087" y="20299"/>
                  </a:lnTo>
                  <a:lnTo>
                    <a:pt x="18929" y="19865"/>
                  </a:lnTo>
                  <a:lnTo>
                    <a:pt x="19322" y="19952"/>
                  </a:lnTo>
                  <a:lnTo>
                    <a:pt x="19244" y="19778"/>
                  </a:lnTo>
                  <a:lnTo>
                    <a:pt x="19165" y="19345"/>
                  </a:lnTo>
                  <a:lnTo>
                    <a:pt x="18851" y="18998"/>
                  </a:lnTo>
                  <a:lnTo>
                    <a:pt x="18851" y="18911"/>
                  </a:lnTo>
                  <a:lnTo>
                    <a:pt x="19244" y="19171"/>
                  </a:lnTo>
                  <a:lnTo>
                    <a:pt x="19322" y="18130"/>
                  </a:lnTo>
                  <a:lnTo>
                    <a:pt x="19165" y="17523"/>
                  </a:lnTo>
                  <a:lnTo>
                    <a:pt x="18694" y="17349"/>
                  </a:lnTo>
                  <a:lnTo>
                    <a:pt x="18929" y="16569"/>
                  </a:lnTo>
                  <a:lnTo>
                    <a:pt x="18537" y="16222"/>
                  </a:lnTo>
                  <a:lnTo>
                    <a:pt x="18380" y="16308"/>
                  </a:lnTo>
                  <a:lnTo>
                    <a:pt x="18380" y="15961"/>
                  </a:lnTo>
                  <a:lnTo>
                    <a:pt x="18065" y="16048"/>
                  </a:lnTo>
                  <a:lnTo>
                    <a:pt x="18144" y="15788"/>
                  </a:lnTo>
                  <a:lnTo>
                    <a:pt x="17516" y="15788"/>
                  </a:lnTo>
                  <a:lnTo>
                    <a:pt x="17516" y="15875"/>
                  </a:lnTo>
                  <a:lnTo>
                    <a:pt x="17359" y="15267"/>
                  </a:lnTo>
                  <a:lnTo>
                    <a:pt x="17201" y="15267"/>
                  </a:lnTo>
                  <a:lnTo>
                    <a:pt x="17201" y="14487"/>
                  </a:lnTo>
                  <a:lnTo>
                    <a:pt x="16730" y="14487"/>
                  </a:lnTo>
                  <a:lnTo>
                    <a:pt x="16730" y="14140"/>
                  </a:lnTo>
                  <a:lnTo>
                    <a:pt x="17437" y="13966"/>
                  </a:lnTo>
                  <a:lnTo>
                    <a:pt x="16652" y="13099"/>
                  </a:lnTo>
                  <a:lnTo>
                    <a:pt x="16730" y="13012"/>
                  </a:lnTo>
                  <a:lnTo>
                    <a:pt x="17359" y="13533"/>
                  </a:lnTo>
                  <a:lnTo>
                    <a:pt x="17280" y="13272"/>
                  </a:lnTo>
                  <a:lnTo>
                    <a:pt x="17987" y="13706"/>
                  </a:lnTo>
                  <a:lnTo>
                    <a:pt x="18065" y="14053"/>
                  </a:lnTo>
                  <a:lnTo>
                    <a:pt x="18458" y="13966"/>
                  </a:lnTo>
                  <a:lnTo>
                    <a:pt x="18458" y="14487"/>
                  </a:lnTo>
                  <a:lnTo>
                    <a:pt x="18772" y="15181"/>
                  </a:lnTo>
                  <a:lnTo>
                    <a:pt x="18929" y="15094"/>
                  </a:lnTo>
                  <a:lnTo>
                    <a:pt x="18851" y="15267"/>
                  </a:lnTo>
                  <a:lnTo>
                    <a:pt x="19087" y="15614"/>
                  </a:lnTo>
                  <a:lnTo>
                    <a:pt x="19322" y="15528"/>
                  </a:lnTo>
                  <a:lnTo>
                    <a:pt x="19872" y="16222"/>
                  </a:lnTo>
                  <a:lnTo>
                    <a:pt x="20186" y="15181"/>
                  </a:lnTo>
                  <a:lnTo>
                    <a:pt x="20108" y="14573"/>
                  </a:lnTo>
                  <a:lnTo>
                    <a:pt x="20500" y="14834"/>
                  </a:lnTo>
                  <a:lnTo>
                    <a:pt x="20815" y="13966"/>
                  </a:lnTo>
                  <a:lnTo>
                    <a:pt x="21286" y="13793"/>
                  </a:lnTo>
                  <a:lnTo>
                    <a:pt x="20736" y="13619"/>
                  </a:lnTo>
                  <a:lnTo>
                    <a:pt x="20815" y="13359"/>
                  </a:lnTo>
                  <a:lnTo>
                    <a:pt x="21286" y="13446"/>
                  </a:lnTo>
                  <a:lnTo>
                    <a:pt x="21443" y="13186"/>
                  </a:lnTo>
                  <a:lnTo>
                    <a:pt x="21286" y="13012"/>
                  </a:lnTo>
                  <a:lnTo>
                    <a:pt x="21600" y="12665"/>
                  </a:lnTo>
                  <a:lnTo>
                    <a:pt x="20893" y="11711"/>
                  </a:lnTo>
                  <a:lnTo>
                    <a:pt x="20186" y="11884"/>
                  </a:lnTo>
                  <a:lnTo>
                    <a:pt x="20422" y="11104"/>
                  </a:lnTo>
                  <a:lnTo>
                    <a:pt x="19558" y="11277"/>
                  </a:lnTo>
                  <a:lnTo>
                    <a:pt x="19715" y="10930"/>
                  </a:lnTo>
                  <a:lnTo>
                    <a:pt x="19244" y="10063"/>
                  </a:lnTo>
                  <a:lnTo>
                    <a:pt x="18851" y="9976"/>
                  </a:lnTo>
                  <a:lnTo>
                    <a:pt x="18929" y="9369"/>
                  </a:lnTo>
                  <a:lnTo>
                    <a:pt x="18065" y="9802"/>
                  </a:lnTo>
                  <a:lnTo>
                    <a:pt x="17987" y="9629"/>
                  </a:lnTo>
                  <a:lnTo>
                    <a:pt x="18144" y="9369"/>
                  </a:lnTo>
                  <a:lnTo>
                    <a:pt x="17987" y="9108"/>
                  </a:lnTo>
                  <a:lnTo>
                    <a:pt x="17516" y="9108"/>
                  </a:lnTo>
                  <a:lnTo>
                    <a:pt x="17673" y="8761"/>
                  </a:lnTo>
                  <a:lnTo>
                    <a:pt x="16652" y="8328"/>
                  </a:lnTo>
                  <a:lnTo>
                    <a:pt x="16966" y="8241"/>
                  </a:lnTo>
                  <a:lnTo>
                    <a:pt x="16573" y="7720"/>
                  </a:lnTo>
                  <a:lnTo>
                    <a:pt x="16887" y="7373"/>
                  </a:lnTo>
                  <a:lnTo>
                    <a:pt x="16416" y="7113"/>
                  </a:lnTo>
                  <a:lnTo>
                    <a:pt x="17673" y="6940"/>
                  </a:lnTo>
                  <a:lnTo>
                    <a:pt x="17673" y="6766"/>
                  </a:lnTo>
                  <a:lnTo>
                    <a:pt x="16259" y="6159"/>
                  </a:lnTo>
                  <a:lnTo>
                    <a:pt x="17201" y="5812"/>
                  </a:lnTo>
                  <a:lnTo>
                    <a:pt x="17359" y="5552"/>
                  </a:lnTo>
                  <a:lnTo>
                    <a:pt x="17201" y="5205"/>
                  </a:lnTo>
                  <a:lnTo>
                    <a:pt x="16416" y="4251"/>
                  </a:lnTo>
                  <a:lnTo>
                    <a:pt x="16259" y="4771"/>
                  </a:lnTo>
                  <a:lnTo>
                    <a:pt x="16102" y="4858"/>
                  </a:lnTo>
                  <a:lnTo>
                    <a:pt x="16259" y="4598"/>
                  </a:lnTo>
                  <a:lnTo>
                    <a:pt x="15788" y="4598"/>
                  </a:lnTo>
                  <a:lnTo>
                    <a:pt x="16259" y="4337"/>
                  </a:lnTo>
                  <a:lnTo>
                    <a:pt x="16337" y="3643"/>
                  </a:lnTo>
                  <a:lnTo>
                    <a:pt x="15395" y="3123"/>
                  </a:lnTo>
                  <a:lnTo>
                    <a:pt x="15159" y="3470"/>
                  </a:lnTo>
                  <a:lnTo>
                    <a:pt x="15395" y="2863"/>
                  </a:lnTo>
                  <a:lnTo>
                    <a:pt x="14609" y="3296"/>
                  </a:lnTo>
                  <a:lnTo>
                    <a:pt x="14767" y="2863"/>
                  </a:lnTo>
                  <a:lnTo>
                    <a:pt x="14688" y="2429"/>
                  </a:lnTo>
                  <a:lnTo>
                    <a:pt x="14295" y="2429"/>
                  </a:lnTo>
                  <a:lnTo>
                    <a:pt x="14374" y="2082"/>
                  </a:lnTo>
                  <a:lnTo>
                    <a:pt x="14138" y="1388"/>
                  </a:lnTo>
                  <a:lnTo>
                    <a:pt x="13117" y="694"/>
                  </a:lnTo>
                  <a:lnTo>
                    <a:pt x="12881" y="1214"/>
                  </a:lnTo>
                  <a:lnTo>
                    <a:pt x="12489" y="1214"/>
                  </a:lnTo>
                  <a:lnTo>
                    <a:pt x="12489" y="1561"/>
                  </a:lnTo>
                  <a:lnTo>
                    <a:pt x="12489" y="1128"/>
                  </a:lnTo>
                  <a:lnTo>
                    <a:pt x="12253" y="1214"/>
                  </a:lnTo>
                  <a:lnTo>
                    <a:pt x="12567" y="520"/>
                  </a:lnTo>
                  <a:lnTo>
                    <a:pt x="11703" y="781"/>
                  </a:lnTo>
                  <a:lnTo>
                    <a:pt x="11939" y="520"/>
                  </a:lnTo>
                  <a:lnTo>
                    <a:pt x="11939" y="0"/>
                  </a:lnTo>
                  <a:close/>
                  <a:moveTo>
                    <a:pt x="3927" y="2169"/>
                  </a:moveTo>
                  <a:lnTo>
                    <a:pt x="3692" y="2255"/>
                  </a:lnTo>
                  <a:lnTo>
                    <a:pt x="4006" y="2082"/>
                  </a:lnTo>
                  <a:lnTo>
                    <a:pt x="3927" y="2169"/>
                  </a:lnTo>
                  <a:close/>
                  <a:moveTo>
                    <a:pt x="17280" y="12839"/>
                  </a:moveTo>
                  <a:lnTo>
                    <a:pt x="17201" y="13186"/>
                  </a:lnTo>
                  <a:lnTo>
                    <a:pt x="17123" y="12839"/>
                  </a:lnTo>
                  <a:lnTo>
                    <a:pt x="17280" y="12839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403" name="Shape 403"/>
            <p:cNvSpPr/>
            <p:nvPr/>
          </p:nvSpPr>
          <p:spPr>
            <a:xfrm>
              <a:off x="263524" y="-1"/>
              <a:ext cx="549276" cy="312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84" y="648"/>
                  </a:moveTo>
                  <a:lnTo>
                    <a:pt x="12860" y="1944"/>
                  </a:lnTo>
                  <a:lnTo>
                    <a:pt x="12735" y="1728"/>
                  </a:lnTo>
                  <a:lnTo>
                    <a:pt x="12860" y="432"/>
                  </a:lnTo>
                  <a:lnTo>
                    <a:pt x="12610" y="0"/>
                  </a:lnTo>
                  <a:lnTo>
                    <a:pt x="375" y="0"/>
                  </a:lnTo>
                  <a:lnTo>
                    <a:pt x="0" y="1080"/>
                  </a:lnTo>
                  <a:lnTo>
                    <a:pt x="125" y="2808"/>
                  </a:lnTo>
                  <a:lnTo>
                    <a:pt x="1373" y="2592"/>
                  </a:lnTo>
                  <a:lnTo>
                    <a:pt x="1373" y="3240"/>
                  </a:lnTo>
                  <a:lnTo>
                    <a:pt x="749" y="3672"/>
                  </a:lnTo>
                  <a:lnTo>
                    <a:pt x="999" y="4752"/>
                  </a:lnTo>
                  <a:lnTo>
                    <a:pt x="3371" y="3672"/>
                  </a:lnTo>
                  <a:lnTo>
                    <a:pt x="3246" y="3888"/>
                  </a:lnTo>
                  <a:lnTo>
                    <a:pt x="3496" y="4320"/>
                  </a:lnTo>
                  <a:lnTo>
                    <a:pt x="749" y="6264"/>
                  </a:lnTo>
                  <a:lnTo>
                    <a:pt x="1623" y="9072"/>
                  </a:lnTo>
                  <a:lnTo>
                    <a:pt x="4370" y="9720"/>
                  </a:lnTo>
                  <a:lnTo>
                    <a:pt x="6118" y="8856"/>
                  </a:lnTo>
                  <a:lnTo>
                    <a:pt x="7991" y="10368"/>
                  </a:lnTo>
                  <a:lnTo>
                    <a:pt x="7616" y="10800"/>
                  </a:lnTo>
                  <a:lnTo>
                    <a:pt x="5494" y="10368"/>
                  </a:lnTo>
                  <a:lnTo>
                    <a:pt x="1748" y="12312"/>
                  </a:lnTo>
                  <a:lnTo>
                    <a:pt x="2872" y="15984"/>
                  </a:lnTo>
                  <a:lnTo>
                    <a:pt x="4869" y="17064"/>
                  </a:lnTo>
                  <a:lnTo>
                    <a:pt x="6368" y="18144"/>
                  </a:lnTo>
                  <a:lnTo>
                    <a:pt x="6243" y="19224"/>
                  </a:lnTo>
                  <a:lnTo>
                    <a:pt x="6368" y="20088"/>
                  </a:lnTo>
                  <a:lnTo>
                    <a:pt x="6867" y="20952"/>
                  </a:lnTo>
                  <a:lnTo>
                    <a:pt x="6492" y="21600"/>
                  </a:lnTo>
                  <a:lnTo>
                    <a:pt x="11362" y="20736"/>
                  </a:lnTo>
                  <a:lnTo>
                    <a:pt x="12361" y="19008"/>
                  </a:lnTo>
                  <a:lnTo>
                    <a:pt x="13859" y="18576"/>
                  </a:lnTo>
                  <a:lnTo>
                    <a:pt x="14733" y="15984"/>
                  </a:lnTo>
                  <a:lnTo>
                    <a:pt x="14858" y="16200"/>
                  </a:lnTo>
                  <a:lnTo>
                    <a:pt x="14858" y="17496"/>
                  </a:lnTo>
                  <a:lnTo>
                    <a:pt x="16356" y="18144"/>
                  </a:lnTo>
                  <a:lnTo>
                    <a:pt x="16106" y="19008"/>
                  </a:lnTo>
                  <a:lnTo>
                    <a:pt x="18978" y="20088"/>
                  </a:lnTo>
                  <a:lnTo>
                    <a:pt x="20976" y="17496"/>
                  </a:lnTo>
                  <a:lnTo>
                    <a:pt x="20102" y="17064"/>
                  </a:lnTo>
                  <a:lnTo>
                    <a:pt x="20351" y="15768"/>
                  </a:lnTo>
                  <a:lnTo>
                    <a:pt x="19977" y="15336"/>
                  </a:lnTo>
                  <a:lnTo>
                    <a:pt x="18978" y="16416"/>
                  </a:lnTo>
                  <a:lnTo>
                    <a:pt x="18978" y="15552"/>
                  </a:lnTo>
                  <a:lnTo>
                    <a:pt x="19727" y="15552"/>
                  </a:lnTo>
                  <a:lnTo>
                    <a:pt x="19602" y="14256"/>
                  </a:lnTo>
                  <a:lnTo>
                    <a:pt x="19977" y="13608"/>
                  </a:lnTo>
                  <a:lnTo>
                    <a:pt x="20102" y="14472"/>
                  </a:lnTo>
                  <a:lnTo>
                    <a:pt x="20726" y="14904"/>
                  </a:lnTo>
                  <a:lnTo>
                    <a:pt x="20726" y="14256"/>
                  </a:lnTo>
                  <a:lnTo>
                    <a:pt x="20851" y="14904"/>
                  </a:lnTo>
                  <a:lnTo>
                    <a:pt x="21475" y="14904"/>
                  </a:lnTo>
                  <a:lnTo>
                    <a:pt x="21600" y="12528"/>
                  </a:lnTo>
                  <a:lnTo>
                    <a:pt x="21475" y="11448"/>
                  </a:lnTo>
                  <a:lnTo>
                    <a:pt x="20726" y="11448"/>
                  </a:lnTo>
                  <a:lnTo>
                    <a:pt x="19228" y="8424"/>
                  </a:lnTo>
                  <a:lnTo>
                    <a:pt x="18479" y="8640"/>
                  </a:lnTo>
                  <a:lnTo>
                    <a:pt x="17355" y="6048"/>
                  </a:lnTo>
                  <a:lnTo>
                    <a:pt x="17355" y="2808"/>
                  </a:lnTo>
                  <a:lnTo>
                    <a:pt x="16731" y="0"/>
                  </a:lnTo>
                  <a:lnTo>
                    <a:pt x="13360" y="0"/>
                  </a:lnTo>
                  <a:lnTo>
                    <a:pt x="13484" y="648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404" name="Shape 404"/>
            <p:cNvSpPr/>
            <p:nvPr/>
          </p:nvSpPr>
          <p:spPr>
            <a:xfrm>
              <a:off x="53974" y="-1"/>
              <a:ext cx="171451" cy="93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0" y="0"/>
                  </a:moveTo>
                  <a:lnTo>
                    <a:pt x="0" y="1440"/>
                  </a:lnTo>
                  <a:lnTo>
                    <a:pt x="6800" y="7200"/>
                  </a:lnTo>
                  <a:lnTo>
                    <a:pt x="10800" y="21600"/>
                  </a:lnTo>
                  <a:lnTo>
                    <a:pt x="16400" y="12240"/>
                  </a:lnTo>
                  <a:lnTo>
                    <a:pt x="17600" y="14400"/>
                  </a:lnTo>
                  <a:lnTo>
                    <a:pt x="20800" y="11520"/>
                  </a:lnTo>
                  <a:lnTo>
                    <a:pt x="21600" y="6480"/>
                  </a:lnTo>
                  <a:lnTo>
                    <a:pt x="21600" y="0"/>
                  </a:lnTo>
                  <a:lnTo>
                    <a:pt x="400" y="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405" name="Shape 405"/>
            <p:cNvSpPr/>
            <p:nvPr/>
          </p:nvSpPr>
          <p:spPr>
            <a:xfrm>
              <a:off x="823912" y="-1"/>
              <a:ext cx="117476" cy="75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68" y="4500"/>
                  </a:moveTo>
                  <a:lnTo>
                    <a:pt x="4086" y="9900"/>
                  </a:lnTo>
                  <a:lnTo>
                    <a:pt x="6422" y="20700"/>
                  </a:lnTo>
                  <a:lnTo>
                    <a:pt x="10508" y="21600"/>
                  </a:lnTo>
                  <a:lnTo>
                    <a:pt x="14011" y="17100"/>
                  </a:lnTo>
                  <a:lnTo>
                    <a:pt x="13427" y="12600"/>
                  </a:lnTo>
                  <a:lnTo>
                    <a:pt x="16346" y="13500"/>
                  </a:lnTo>
                  <a:lnTo>
                    <a:pt x="21600" y="6300"/>
                  </a:lnTo>
                  <a:lnTo>
                    <a:pt x="21016" y="0"/>
                  </a:lnTo>
                  <a:lnTo>
                    <a:pt x="0" y="0"/>
                  </a:lnTo>
                  <a:lnTo>
                    <a:pt x="1168" y="450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406" name="Shape 406"/>
            <p:cNvSpPr/>
            <p:nvPr/>
          </p:nvSpPr>
          <p:spPr>
            <a:xfrm>
              <a:off x="-1" y="0"/>
              <a:ext cx="2781301" cy="4876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815"/>
                  </a:moveTo>
                  <a:lnTo>
                    <a:pt x="0" y="5898"/>
                  </a:lnTo>
                  <a:lnTo>
                    <a:pt x="74" y="5871"/>
                  </a:lnTo>
                  <a:lnTo>
                    <a:pt x="74" y="5898"/>
                  </a:lnTo>
                  <a:lnTo>
                    <a:pt x="0" y="5912"/>
                  </a:lnTo>
                  <a:lnTo>
                    <a:pt x="0" y="5926"/>
                  </a:lnTo>
                  <a:lnTo>
                    <a:pt x="25" y="5940"/>
                  </a:lnTo>
                  <a:lnTo>
                    <a:pt x="0" y="5940"/>
                  </a:lnTo>
                  <a:lnTo>
                    <a:pt x="49" y="5995"/>
                  </a:lnTo>
                  <a:lnTo>
                    <a:pt x="173" y="6037"/>
                  </a:lnTo>
                  <a:lnTo>
                    <a:pt x="321" y="6023"/>
                  </a:lnTo>
                  <a:lnTo>
                    <a:pt x="321" y="6037"/>
                  </a:lnTo>
                  <a:lnTo>
                    <a:pt x="419" y="6065"/>
                  </a:lnTo>
                  <a:lnTo>
                    <a:pt x="395" y="6092"/>
                  </a:lnTo>
                  <a:lnTo>
                    <a:pt x="0" y="6009"/>
                  </a:lnTo>
                  <a:lnTo>
                    <a:pt x="0" y="6092"/>
                  </a:lnTo>
                  <a:lnTo>
                    <a:pt x="49" y="6092"/>
                  </a:lnTo>
                  <a:lnTo>
                    <a:pt x="49" y="6106"/>
                  </a:lnTo>
                  <a:lnTo>
                    <a:pt x="0" y="6106"/>
                  </a:lnTo>
                  <a:lnTo>
                    <a:pt x="0" y="6203"/>
                  </a:lnTo>
                  <a:lnTo>
                    <a:pt x="148" y="6217"/>
                  </a:lnTo>
                  <a:lnTo>
                    <a:pt x="197" y="6258"/>
                  </a:lnTo>
                  <a:lnTo>
                    <a:pt x="321" y="6272"/>
                  </a:lnTo>
                  <a:lnTo>
                    <a:pt x="296" y="6286"/>
                  </a:lnTo>
                  <a:lnTo>
                    <a:pt x="321" y="6342"/>
                  </a:lnTo>
                  <a:lnTo>
                    <a:pt x="493" y="6369"/>
                  </a:lnTo>
                  <a:lnTo>
                    <a:pt x="493" y="6383"/>
                  </a:lnTo>
                  <a:lnTo>
                    <a:pt x="419" y="6383"/>
                  </a:lnTo>
                  <a:lnTo>
                    <a:pt x="542" y="6438"/>
                  </a:lnTo>
                  <a:lnTo>
                    <a:pt x="641" y="6438"/>
                  </a:lnTo>
                  <a:lnTo>
                    <a:pt x="616" y="6452"/>
                  </a:lnTo>
                  <a:lnTo>
                    <a:pt x="690" y="6480"/>
                  </a:lnTo>
                  <a:lnTo>
                    <a:pt x="690" y="6494"/>
                  </a:lnTo>
                  <a:lnTo>
                    <a:pt x="764" y="6522"/>
                  </a:lnTo>
                  <a:lnTo>
                    <a:pt x="740" y="6563"/>
                  </a:lnTo>
                  <a:lnTo>
                    <a:pt x="888" y="6812"/>
                  </a:lnTo>
                  <a:lnTo>
                    <a:pt x="888" y="6826"/>
                  </a:lnTo>
                  <a:lnTo>
                    <a:pt x="863" y="6812"/>
                  </a:lnTo>
                  <a:lnTo>
                    <a:pt x="888" y="6923"/>
                  </a:lnTo>
                  <a:lnTo>
                    <a:pt x="1011" y="6951"/>
                  </a:lnTo>
                  <a:lnTo>
                    <a:pt x="912" y="6965"/>
                  </a:lnTo>
                  <a:lnTo>
                    <a:pt x="863" y="7449"/>
                  </a:lnTo>
                  <a:lnTo>
                    <a:pt x="789" y="7546"/>
                  </a:lnTo>
                  <a:lnTo>
                    <a:pt x="863" y="7740"/>
                  </a:lnTo>
                  <a:lnTo>
                    <a:pt x="888" y="7809"/>
                  </a:lnTo>
                  <a:lnTo>
                    <a:pt x="814" y="8003"/>
                  </a:lnTo>
                  <a:lnTo>
                    <a:pt x="962" y="8114"/>
                  </a:lnTo>
                  <a:lnTo>
                    <a:pt x="986" y="8252"/>
                  </a:lnTo>
                  <a:lnTo>
                    <a:pt x="1159" y="8391"/>
                  </a:lnTo>
                  <a:lnTo>
                    <a:pt x="1258" y="8432"/>
                  </a:lnTo>
                  <a:lnTo>
                    <a:pt x="1233" y="8432"/>
                  </a:lnTo>
                  <a:lnTo>
                    <a:pt x="1307" y="8543"/>
                  </a:lnTo>
                  <a:lnTo>
                    <a:pt x="1405" y="8585"/>
                  </a:lnTo>
                  <a:lnTo>
                    <a:pt x="1405" y="8668"/>
                  </a:lnTo>
                  <a:lnTo>
                    <a:pt x="1701" y="8862"/>
                  </a:lnTo>
                  <a:lnTo>
                    <a:pt x="1701" y="8945"/>
                  </a:lnTo>
                  <a:lnTo>
                    <a:pt x="2170" y="9042"/>
                  </a:lnTo>
                  <a:lnTo>
                    <a:pt x="2219" y="9083"/>
                  </a:lnTo>
                  <a:lnTo>
                    <a:pt x="2318" y="9097"/>
                  </a:lnTo>
                  <a:lnTo>
                    <a:pt x="2441" y="9166"/>
                  </a:lnTo>
                  <a:lnTo>
                    <a:pt x="2466" y="9249"/>
                  </a:lnTo>
                  <a:lnTo>
                    <a:pt x="2490" y="9263"/>
                  </a:lnTo>
                  <a:lnTo>
                    <a:pt x="2490" y="9277"/>
                  </a:lnTo>
                  <a:lnTo>
                    <a:pt x="2614" y="9374"/>
                  </a:lnTo>
                  <a:lnTo>
                    <a:pt x="2786" y="9609"/>
                  </a:lnTo>
                  <a:lnTo>
                    <a:pt x="2811" y="9609"/>
                  </a:lnTo>
                  <a:lnTo>
                    <a:pt x="2836" y="9692"/>
                  </a:lnTo>
                  <a:lnTo>
                    <a:pt x="3008" y="9734"/>
                  </a:lnTo>
                  <a:lnTo>
                    <a:pt x="3205" y="9886"/>
                  </a:lnTo>
                  <a:lnTo>
                    <a:pt x="3181" y="9955"/>
                  </a:lnTo>
                  <a:lnTo>
                    <a:pt x="3008" y="9942"/>
                  </a:lnTo>
                  <a:lnTo>
                    <a:pt x="3008" y="9900"/>
                  </a:lnTo>
                  <a:lnTo>
                    <a:pt x="2959" y="9886"/>
                  </a:lnTo>
                  <a:lnTo>
                    <a:pt x="2934" y="9928"/>
                  </a:lnTo>
                  <a:lnTo>
                    <a:pt x="3008" y="9969"/>
                  </a:lnTo>
                  <a:lnTo>
                    <a:pt x="3008" y="9997"/>
                  </a:lnTo>
                  <a:lnTo>
                    <a:pt x="3353" y="10135"/>
                  </a:lnTo>
                  <a:lnTo>
                    <a:pt x="3427" y="10149"/>
                  </a:lnTo>
                  <a:lnTo>
                    <a:pt x="3452" y="10135"/>
                  </a:lnTo>
                  <a:lnTo>
                    <a:pt x="3452" y="10163"/>
                  </a:lnTo>
                  <a:lnTo>
                    <a:pt x="3625" y="10218"/>
                  </a:lnTo>
                  <a:lnTo>
                    <a:pt x="3649" y="10274"/>
                  </a:lnTo>
                  <a:lnTo>
                    <a:pt x="3625" y="10440"/>
                  </a:lnTo>
                  <a:lnTo>
                    <a:pt x="3748" y="10440"/>
                  </a:lnTo>
                  <a:lnTo>
                    <a:pt x="4044" y="10578"/>
                  </a:lnTo>
                  <a:lnTo>
                    <a:pt x="4192" y="10703"/>
                  </a:lnTo>
                  <a:lnTo>
                    <a:pt x="4340" y="10648"/>
                  </a:lnTo>
                  <a:lnTo>
                    <a:pt x="4340" y="10578"/>
                  </a:lnTo>
                  <a:lnTo>
                    <a:pt x="4142" y="10454"/>
                  </a:lnTo>
                  <a:lnTo>
                    <a:pt x="4093" y="10482"/>
                  </a:lnTo>
                  <a:lnTo>
                    <a:pt x="4068" y="10468"/>
                  </a:lnTo>
                  <a:lnTo>
                    <a:pt x="3847" y="10122"/>
                  </a:lnTo>
                  <a:lnTo>
                    <a:pt x="3748" y="10094"/>
                  </a:lnTo>
                  <a:lnTo>
                    <a:pt x="3452" y="9803"/>
                  </a:lnTo>
                  <a:lnTo>
                    <a:pt x="3403" y="9803"/>
                  </a:lnTo>
                  <a:lnTo>
                    <a:pt x="3353" y="9748"/>
                  </a:lnTo>
                  <a:lnTo>
                    <a:pt x="3205" y="9678"/>
                  </a:lnTo>
                  <a:lnTo>
                    <a:pt x="3156" y="9623"/>
                  </a:lnTo>
                  <a:lnTo>
                    <a:pt x="3082" y="9388"/>
                  </a:lnTo>
                  <a:lnTo>
                    <a:pt x="3205" y="9429"/>
                  </a:lnTo>
                  <a:lnTo>
                    <a:pt x="3279" y="9429"/>
                  </a:lnTo>
                  <a:lnTo>
                    <a:pt x="3427" y="9485"/>
                  </a:lnTo>
                  <a:lnTo>
                    <a:pt x="3526" y="9665"/>
                  </a:lnTo>
                  <a:lnTo>
                    <a:pt x="3625" y="9762"/>
                  </a:lnTo>
                  <a:lnTo>
                    <a:pt x="3575" y="9789"/>
                  </a:lnTo>
                  <a:lnTo>
                    <a:pt x="3575" y="9831"/>
                  </a:lnTo>
                  <a:lnTo>
                    <a:pt x="3699" y="9845"/>
                  </a:lnTo>
                  <a:lnTo>
                    <a:pt x="3699" y="9817"/>
                  </a:lnTo>
                  <a:lnTo>
                    <a:pt x="3748" y="9858"/>
                  </a:lnTo>
                  <a:lnTo>
                    <a:pt x="3921" y="9969"/>
                  </a:lnTo>
                  <a:lnTo>
                    <a:pt x="4019" y="9969"/>
                  </a:lnTo>
                  <a:lnTo>
                    <a:pt x="4044" y="10052"/>
                  </a:lnTo>
                  <a:lnTo>
                    <a:pt x="4340" y="10177"/>
                  </a:lnTo>
                  <a:lnTo>
                    <a:pt x="4290" y="10246"/>
                  </a:lnTo>
                  <a:lnTo>
                    <a:pt x="4340" y="10315"/>
                  </a:lnTo>
                  <a:lnTo>
                    <a:pt x="4389" y="10302"/>
                  </a:lnTo>
                  <a:lnTo>
                    <a:pt x="4389" y="10329"/>
                  </a:lnTo>
                  <a:lnTo>
                    <a:pt x="4562" y="10357"/>
                  </a:lnTo>
                  <a:lnTo>
                    <a:pt x="4636" y="10385"/>
                  </a:lnTo>
                  <a:lnTo>
                    <a:pt x="4660" y="10454"/>
                  </a:lnTo>
                  <a:lnTo>
                    <a:pt x="4882" y="10551"/>
                  </a:lnTo>
                  <a:lnTo>
                    <a:pt x="5005" y="10662"/>
                  </a:lnTo>
                  <a:lnTo>
                    <a:pt x="5178" y="10731"/>
                  </a:lnTo>
                  <a:lnTo>
                    <a:pt x="5277" y="10897"/>
                  </a:lnTo>
                  <a:lnTo>
                    <a:pt x="5227" y="10966"/>
                  </a:lnTo>
                  <a:lnTo>
                    <a:pt x="5252" y="10994"/>
                  </a:lnTo>
                  <a:lnTo>
                    <a:pt x="5178" y="11008"/>
                  </a:lnTo>
                  <a:lnTo>
                    <a:pt x="5227" y="11118"/>
                  </a:lnTo>
                  <a:lnTo>
                    <a:pt x="5375" y="11188"/>
                  </a:lnTo>
                  <a:lnTo>
                    <a:pt x="5573" y="11257"/>
                  </a:lnTo>
                  <a:lnTo>
                    <a:pt x="5721" y="11326"/>
                  </a:lnTo>
                  <a:lnTo>
                    <a:pt x="6041" y="11368"/>
                  </a:lnTo>
                  <a:lnTo>
                    <a:pt x="6263" y="11478"/>
                  </a:lnTo>
                  <a:lnTo>
                    <a:pt x="6768" y="11562"/>
                  </a:lnTo>
                  <a:lnTo>
                    <a:pt x="6990" y="11631"/>
                  </a:lnTo>
                  <a:lnTo>
                    <a:pt x="7360" y="11686"/>
                  </a:lnTo>
                  <a:lnTo>
                    <a:pt x="7632" y="11617"/>
                  </a:lnTo>
                  <a:lnTo>
                    <a:pt x="7705" y="11603"/>
                  </a:lnTo>
                  <a:lnTo>
                    <a:pt x="7952" y="11658"/>
                  </a:lnTo>
                  <a:lnTo>
                    <a:pt x="8223" y="11811"/>
                  </a:lnTo>
                  <a:lnTo>
                    <a:pt x="8248" y="11811"/>
                  </a:lnTo>
                  <a:lnTo>
                    <a:pt x="8273" y="11838"/>
                  </a:lnTo>
                  <a:lnTo>
                    <a:pt x="8273" y="11825"/>
                  </a:lnTo>
                  <a:lnTo>
                    <a:pt x="8470" y="11908"/>
                  </a:lnTo>
                  <a:lnTo>
                    <a:pt x="8766" y="11935"/>
                  </a:lnTo>
                  <a:lnTo>
                    <a:pt x="9086" y="12005"/>
                  </a:lnTo>
                  <a:lnTo>
                    <a:pt x="9210" y="12005"/>
                  </a:lnTo>
                  <a:lnTo>
                    <a:pt x="9308" y="11991"/>
                  </a:lnTo>
                  <a:lnTo>
                    <a:pt x="9333" y="11991"/>
                  </a:lnTo>
                  <a:lnTo>
                    <a:pt x="9358" y="12005"/>
                  </a:lnTo>
                  <a:lnTo>
                    <a:pt x="9333" y="12005"/>
                  </a:lnTo>
                  <a:lnTo>
                    <a:pt x="9333" y="12046"/>
                  </a:lnTo>
                  <a:lnTo>
                    <a:pt x="9727" y="12282"/>
                  </a:lnTo>
                  <a:lnTo>
                    <a:pt x="9703" y="12365"/>
                  </a:lnTo>
                  <a:lnTo>
                    <a:pt x="9777" y="12434"/>
                  </a:lnTo>
                  <a:lnTo>
                    <a:pt x="9949" y="12489"/>
                  </a:lnTo>
                  <a:lnTo>
                    <a:pt x="9974" y="12448"/>
                  </a:lnTo>
                  <a:lnTo>
                    <a:pt x="10048" y="12503"/>
                  </a:lnTo>
                  <a:lnTo>
                    <a:pt x="10221" y="12545"/>
                  </a:lnTo>
                  <a:lnTo>
                    <a:pt x="10221" y="12614"/>
                  </a:lnTo>
                  <a:lnTo>
                    <a:pt x="10368" y="12642"/>
                  </a:lnTo>
                  <a:lnTo>
                    <a:pt x="10368" y="12628"/>
                  </a:lnTo>
                  <a:lnTo>
                    <a:pt x="10368" y="12642"/>
                  </a:lnTo>
                  <a:lnTo>
                    <a:pt x="10418" y="12697"/>
                  </a:lnTo>
                  <a:lnTo>
                    <a:pt x="10467" y="12655"/>
                  </a:lnTo>
                  <a:lnTo>
                    <a:pt x="10689" y="12669"/>
                  </a:lnTo>
                  <a:lnTo>
                    <a:pt x="10689" y="12683"/>
                  </a:lnTo>
                  <a:lnTo>
                    <a:pt x="10615" y="12766"/>
                  </a:lnTo>
                  <a:lnTo>
                    <a:pt x="10738" y="12794"/>
                  </a:lnTo>
                  <a:lnTo>
                    <a:pt x="10714" y="12697"/>
                  </a:lnTo>
                  <a:lnTo>
                    <a:pt x="10788" y="12752"/>
                  </a:lnTo>
                  <a:lnTo>
                    <a:pt x="10862" y="12738"/>
                  </a:lnTo>
                  <a:lnTo>
                    <a:pt x="10862" y="12808"/>
                  </a:lnTo>
                  <a:lnTo>
                    <a:pt x="10985" y="12808"/>
                  </a:lnTo>
                  <a:lnTo>
                    <a:pt x="11108" y="12752"/>
                  </a:lnTo>
                  <a:lnTo>
                    <a:pt x="11034" y="12683"/>
                  </a:lnTo>
                  <a:lnTo>
                    <a:pt x="11034" y="12669"/>
                  </a:lnTo>
                  <a:lnTo>
                    <a:pt x="11281" y="12572"/>
                  </a:lnTo>
                  <a:lnTo>
                    <a:pt x="11478" y="12642"/>
                  </a:lnTo>
                  <a:lnTo>
                    <a:pt x="11503" y="12642"/>
                  </a:lnTo>
                  <a:lnTo>
                    <a:pt x="11453" y="12683"/>
                  </a:lnTo>
                  <a:lnTo>
                    <a:pt x="11577" y="12780"/>
                  </a:lnTo>
                  <a:lnTo>
                    <a:pt x="11675" y="12877"/>
                  </a:lnTo>
                  <a:lnTo>
                    <a:pt x="11675" y="13237"/>
                  </a:lnTo>
                  <a:lnTo>
                    <a:pt x="11749" y="13237"/>
                  </a:lnTo>
                  <a:lnTo>
                    <a:pt x="11651" y="13306"/>
                  </a:lnTo>
                  <a:lnTo>
                    <a:pt x="11626" y="13348"/>
                  </a:lnTo>
                  <a:lnTo>
                    <a:pt x="11404" y="13375"/>
                  </a:lnTo>
                  <a:lnTo>
                    <a:pt x="11404" y="13472"/>
                  </a:lnTo>
                  <a:lnTo>
                    <a:pt x="11305" y="13500"/>
                  </a:lnTo>
                  <a:lnTo>
                    <a:pt x="11330" y="13542"/>
                  </a:lnTo>
                  <a:lnTo>
                    <a:pt x="11059" y="13611"/>
                  </a:lnTo>
                  <a:lnTo>
                    <a:pt x="11059" y="13694"/>
                  </a:lnTo>
                  <a:lnTo>
                    <a:pt x="10985" y="13805"/>
                  </a:lnTo>
                  <a:lnTo>
                    <a:pt x="10886" y="13846"/>
                  </a:lnTo>
                  <a:lnTo>
                    <a:pt x="10886" y="14026"/>
                  </a:lnTo>
                  <a:lnTo>
                    <a:pt x="11034" y="14095"/>
                  </a:lnTo>
                  <a:lnTo>
                    <a:pt x="11108" y="14040"/>
                  </a:lnTo>
                  <a:lnTo>
                    <a:pt x="11133" y="14054"/>
                  </a:lnTo>
                  <a:lnTo>
                    <a:pt x="11108" y="14109"/>
                  </a:lnTo>
                  <a:lnTo>
                    <a:pt x="11034" y="14151"/>
                  </a:lnTo>
                  <a:lnTo>
                    <a:pt x="11034" y="14137"/>
                  </a:lnTo>
                  <a:lnTo>
                    <a:pt x="10788" y="14275"/>
                  </a:lnTo>
                  <a:lnTo>
                    <a:pt x="10812" y="14414"/>
                  </a:lnTo>
                  <a:lnTo>
                    <a:pt x="10862" y="14442"/>
                  </a:lnTo>
                  <a:lnTo>
                    <a:pt x="10812" y="14483"/>
                  </a:lnTo>
                  <a:lnTo>
                    <a:pt x="11084" y="14608"/>
                  </a:lnTo>
                  <a:lnTo>
                    <a:pt x="11207" y="14746"/>
                  </a:lnTo>
                  <a:lnTo>
                    <a:pt x="11330" y="14802"/>
                  </a:lnTo>
                  <a:lnTo>
                    <a:pt x="11626" y="15217"/>
                  </a:lnTo>
                  <a:lnTo>
                    <a:pt x="11922" y="15466"/>
                  </a:lnTo>
                  <a:lnTo>
                    <a:pt x="11922" y="15591"/>
                  </a:lnTo>
                  <a:lnTo>
                    <a:pt x="12218" y="15743"/>
                  </a:lnTo>
                  <a:lnTo>
                    <a:pt x="12538" y="15868"/>
                  </a:lnTo>
                  <a:lnTo>
                    <a:pt x="12859" y="15937"/>
                  </a:lnTo>
                  <a:lnTo>
                    <a:pt x="13278" y="16117"/>
                  </a:lnTo>
                  <a:lnTo>
                    <a:pt x="13327" y="16366"/>
                  </a:lnTo>
                  <a:lnTo>
                    <a:pt x="13352" y="16574"/>
                  </a:lnTo>
                  <a:lnTo>
                    <a:pt x="13327" y="16754"/>
                  </a:lnTo>
                  <a:lnTo>
                    <a:pt x="13253" y="16809"/>
                  </a:lnTo>
                  <a:lnTo>
                    <a:pt x="13278" y="17086"/>
                  </a:lnTo>
                  <a:lnTo>
                    <a:pt x="13229" y="17183"/>
                  </a:lnTo>
                  <a:lnTo>
                    <a:pt x="13229" y="17322"/>
                  </a:lnTo>
                  <a:lnTo>
                    <a:pt x="13032" y="17626"/>
                  </a:lnTo>
                  <a:lnTo>
                    <a:pt x="13081" y="17778"/>
                  </a:lnTo>
                  <a:lnTo>
                    <a:pt x="13007" y="17834"/>
                  </a:lnTo>
                  <a:lnTo>
                    <a:pt x="12982" y="17889"/>
                  </a:lnTo>
                  <a:lnTo>
                    <a:pt x="13032" y="18166"/>
                  </a:lnTo>
                  <a:lnTo>
                    <a:pt x="13007" y="18360"/>
                  </a:lnTo>
                  <a:lnTo>
                    <a:pt x="12711" y="18817"/>
                  </a:lnTo>
                  <a:lnTo>
                    <a:pt x="12662" y="18817"/>
                  </a:lnTo>
                  <a:lnTo>
                    <a:pt x="12662" y="18900"/>
                  </a:lnTo>
                  <a:lnTo>
                    <a:pt x="12563" y="18928"/>
                  </a:lnTo>
                  <a:lnTo>
                    <a:pt x="12563" y="19149"/>
                  </a:lnTo>
                  <a:lnTo>
                    <a:pt x="12612" y="19288"/>
                  </a:lnTo>
                  <a:lnTo>
                    <a:pt x="12538" y="19357"/>
                  </a:lnTo>
                  <a:lnTo>
                    <a:pt x="12489" y="19620"/>
                  </a:lnTo>
                  <a:lnTo>
                    <a:pt x="12538" y="19648"/>
                  </a:lnTo>
                  <a:lnTo>
                    <a:pt x="12514" y="19662"/>
                  </a:lnTo>
                  <a:lnTo>
                    <a:pt x="12440" y="19717"/>
                  </a:lnTo>
                  <a:lnTo>
                    <a:pt x="12390" y="19938"/>
                  </a:lnTo>
                  <a:lnTo>
                    <a:pt x="12390" y="19980"/>
                  </a:lnTo>
                  <a:lnTo>
                    <a:pt x="12563" y="19994"/>
                  </a:lnTo>
                  <a:lnTo>
                    <a:pt x="12588" y="19952"/>
                  </a:lnTo>
                  <a:lnTo>
                    <a:pt x="12637" y="19952"/>
                  </a:lnTo>
                  <a:lnTo>
                    <a:pt x="12612" y="19883"/>
                  </a:lnTo>
                  <a:lnTo>
                    <a:pt x="12662" y="19883"/>
                  </a:lnTo>
                  <a:lnTo>
                    <a:pt x="12612" y="19842"/>
                  </a:lnTo>
                  <a:lnTo>
                    <a:pt x="12662" y="19800"/>
                  </a:lnTo>
                  <a:lnTo>
                    <a:pt x="12637" y="19703"/>
                  </a:lnTo>
                  <a:lnTo>
                    <a:pt x="12637" y="19717"/>
                  </a:lnTo>
                  <a:lnTo>
                    <a:pt x="12760" y="19662"/>
                  </a:lnTo>
                  <a:lnTo>
                    <a:pt x="12834" y="19675"/>
                  </a:lnTo>
                  <a:lnTo>
                    <a:pt x="12711" y="19731"/>
                  </a:lnTo>
                  <a:lnTo>
                    <a:pt x="12834" y="19745"/>
                  </a:lnTo>
                  <a:lnTo>
                    <a:pt x="12834" y="19758"/>
                  </a:lnTo>
                  <a:lnTo>
                    <a:pt x="12760" y="19786"/>
                  </a:lnTo>
                  <a:lnTo>
                    <a:pt x="12810" y="19828"/>
                  </a:lnTo>
                  <a:lnTo>
                    <a:pt x="12736" y="19842"/>
                  </a:lnTo>
                  <a:lnTo>
                    <a:pt x="12760" y="19897"/>
                  </a:lnTo>
                  <a:lnTo>
                    <a:pt x="12686" y="19980"/>
                  </a:lnTo>
                  <a:lnTo>
                    <a:pt x="12736" y="20035"/>
                  </a:lnTo>
                  <a:lnTo>
                    <a:pt x="12637" y="20118"/>
                  </a:lnTo>
                  <a:lnTo>
                    <a:pt x="12686" y="20132"/>
                  </a:lnTo>
                  <a:lnTo>
                    <a:pt x="12563" y="20174"/>
                  </a:lnTo>
                  <a:lnTo>
                    <a:pt x="12637" y="20257"/>
                  </a:lnTo>
                  <a:lnTo>
                    <a:pt x="12612" y="20257"/>
                  </a:lnTo>
                  <a:lnTo>
                    <a:pt x="12612" y="20326"/>
                  </a:lnTo>
                  <a:lnTo>
                    <a:pt x="12637" y="20326"/>
                  </a:lnTo>
                  <a:lnTo>
                    <a:pt x="12612" y="20340"/>
                  </a:lnTo>
                  <a:lnTo>
                    <a:pt x="12563" y="20243"/>
                  </a:lnTo>
                  <a:lnTo>
                    <a:pt x="12390" y="20271"/>
                  </a:lnTo>
                  <a:lnTo>
                    <a:pt x="12612" y="20340"/>
                  </a:lnTo>
                  <a:lnTo>
                    <a:pt x="12538" y="20409"/>
                  </a:lnTo>
                  <a:lnTo>
                    <a:pt x="12563" y="20409"/>
                  </a:lnTo>
                  <a:lnTo>
                    <a:pt x="12563" y="20437"/>
                  </a:lnTo>
                  <a:lnTo>
                    <a:pt x="12514" y="20492"/>
                  </a:lnTo>
                  <a:lnTo>
                    <a:pt x="12514" y="20478"/>
                  </a:lnTo>
                  <a:lnTo>
                    <a:pt x="12464" y="20409"/>
                  </a:lnTo>
                  <a:lnTo>
                    <a:pt x="12218" y="20409"/>
                  </a:lnTo>
                  <a:lnTo>
                    <a:pt x="12292" y="20478"/>
                  </a:lnTo>
                  <a:lnTo>
                    <a:pt x="12119" y="20548"/>
                  </a:lnTo>
                  <a:lnTo>
                    <a:pt x="12095" y="20603"/>
                  </a:lnTo>
                  <a:lnTo>
                    <a:pt x="12242" y="20672"/>
                  </a:lnTo>
                  <a:lnTo>
                    <a:pt x="12218" y="20589"/>
                  </a:lnTo>
                  <a:lnTo>
                    <a:pt x="12242" y="20575"/>
                  </a:lnTo>
                  <a:lnTo>
                    <a:pt x="12341" y="20617"/>
                  </a:lnTo>
                  <a:lnTo>
                    <a:pt x="12440" y="20617"/>
                  </a:lnTo>
                  <a:lnTo>
                    <a:pt x="12464" y="20631"/>
                  </a:lnTo>
                  <a:lnTo>
                    <a:pt x="12440" y="20658"/>
                  </a:lnTo>
                  <a:lnTo>
                    <a:pt x="12464" y="20672"/>
                  </a:lnTo>
                  <a:lnTo>
                    <a:pt x="12341" y="20714"/>
                  </a:lnTo>
                  <a:lnTo>
                    <a:pt x="12464" y="20755"/>
                  </a:lnTo>
                  <a:lnTo>
                    <a:pt x="12440" y="20811"/>
                  </a:lnTo>
                  <a:lnTo>
                    <a:pt x="12538" y="20797"/>
                  </a:lnTo>
                  <a:lnTo>
                    <a:pt x="12588" y="20838"/>
                  </a:lnTo>
                  <a:lnTo>
                    <a:pt x="12440" y="20811"/>
                  </a:lnTo>
                  <a:lnTo>
                    <a:pt x="12440" y="20838"/>
                  </a:lnTo>
                  <a:lnTo>
                    <a:pt x="12415" y="20811"/>
                  </a:lnTo>
                  <a:lnTo>
                    <a:pt x="12366" y="20825"/>
                  </a:lnTo>
                  <a:lnTo>
                    <a:pt x="12390" y="20922"/>
                  </a:lnTo>
                  <a:lnTo>
                    <a:pt x="12415" y="20922"/>
                  </a:lnTo>
                  <a:lnTo>
                    <a:pt x="12415" y="21157"/>
                  </a:lnTo>
                  <a:lnTo>
                    <a:pt x="12489" y="21102"/>
                  </a:lnTo>
                  <a:lnTo>
                    <a:pt x="12489" y="21115"/>
                  </a:lnTo>
                  <a:lnTo>
                    <a:pt x="12514" y="21143"/>
                  </a:lnTo>
                  <a:lnTo>
                    <a:pt x="12440" y="21157"/>
                  </a:lnTo>
                  <a:lnTo>
                    <a:pt x="12366" y="21212"/>
                  </a:lnTo>
                  <a:lnTo>
                    <a:pt x="12390" y="21005"/>
                  </a:lnTo>
                  <a:lnTo>
                    <a:pt x="12316" y="20949"/>
                  </a:lnTo>
                  <a:lnTo>
                    <a:pt x="12267" y="21018"/>
                  </a:lnTo>
                  <a:lnTo>
                    <a:pt x="12218" y="21046"/>
                  </a:lnTo>
                  <a:lnTo>
                    <a:pt x="12267" y="21088"/>
                  </a:lnTo>
                  <a:lnTo>
                    <a:pt x="12218" y="21074"/>
                  </a:lnTo>
                  <a:lnTo>
                    <a:pt x="12316" y="21115"/>
                  </a:lnTo>
                  <a:lnTo>
                    <a:pt x="12316" y="21212"/>
                  </a:lnTo>
                  <a:lnTo>
                    <a:pt x="12366" y="21226"/>
                  </a:lnTo>
                  <a:lnTo>
                    <a:pt x="12316" y="21254"/>
                  </a:lnTo>
                  <a:lnTo>
                    <a:pt x="12489" y="21323"/>
                  </a:lnTo>
                  <a:lnTo>
                    <a:pt x="12440" y="21337"/>
                  </a:lnTo>
                  <a:lnTo>
                    <a:pt x="12440" y="21351"/>
                  </a:lnTo>
                  <a:lnTo>
                    <a:pt x="12341" y="21309"/>
                  </a:lnTo>
                  <a:lnTo>
                    <a:pt x="12415" y="21365"/>
                  </a:lnTo>
                  <a:lnTo>
                    <a:pt x="12464" y="21378"/>
                  </a:lnTo>
                  <a:lnTo>
                    <a:pt x="12464" y="21462"/>
                  </a:lnTo>
                  <a:lnTo>
                    <a:pt x="12563" y="21517"/>
                  </a:lnTo>
                  <a:lnTo>
                    <a:pt x="12563" y="21531"/>
                  </a:lnTo>
                  <a:lnTo>
                    <a:pt x="12538" y="21503"/>
                  </a:lnTo>
                  <a:lnTo>
                    <a:pt x="12588" y="21572"/>
                  </a:lnTo>
                  <a:lnTo>
                    <a:pt x="12588" y="21600"/>
                  </a:lnTo>
                  <a:lnTo>
                    <a:pt x="13747" y="21600"/>
                  </a:lnTo>
                  <a:lnTo>
                    <a:pt x="13673" y="21558"/>
                  </a:lnTo>
                  <a:lnTo>
                    <a:pt x="13697" y="21545"/>
                  </a:lnTo>
                  <a:lnTo>
                    <a:pt x="13648" y="21420"/>
                  </a:lnTo>
                  <a:lnTo>
                    <a:pt x="13623" y="21420"/>
                  </a:lnTo>
                  <a:lnTo>
                    <a:pt x="13673" y="21323"/>
                  </a:lnTo>
                  <a:lnTo>
                    <a:pt x="13821" y="21268"/>
                  </a:lnTo>
                  <a:lnTo>
                    <a:pt x="13968" y="21226"/>
                  </a:lnTo>
                  <a:lnTo>
                    <a:pt x="14042" y="21046"/>
                  </a:lnTo>
                  <a:lnTo>
                    <a:pt x="14388" y="20866"/>
                  </a:lnTo>
                  <a:lnTo>
                    <a:pt x="14462" y="20742"/>
                  </a:lnTo>
                  <a:lnTo>
                    <a:pt x="14437" y="20645"/>
                  </a:lnTo>
                  <a:lnTo>
                    <a:pt x="14190" y="20617"/>
                  </a:lnTo>
                  <a:lnTo>
                    <a:pt x="14092" y="20548"/>
                  </a:lnTo>
                  <a:lnTo>
                    <a:pt x="14018" y="20478"/>
                  </a:lnTo>
                  <a:lnTo>
                    <a:pt x="14018" y="20451"/>
                  </a:lnTo>
                  <a:lnTo>
                    <a:pt x="14190" y="20326"/>
                  </a:lnTo>
                  <a:lnTo>
                    <a:pt x="14314" y="20285"/>
                  </a:lnTo>
                  <a:lnTo>
                    <a:pt x="14486" y="20285"/>
                  </a:lnTo>
                  <a:lnTo>
                    <a:pt x="14486" y="20215"/>
                  </a:lnTo>
                  <a:lnTo>
                    <a:pt x="14585" y="20160"/>
                  </a:lnTo>
                  <a:lnTo>
                    <a:pt x="14585" y="20008"/>
                  </a:lnTo>
                  <a:lnTo>
                    <a:pt x="14634" y="19966"/>
                  </a:lnTo>
                  <a:lnTo>
                    <a:pt x="14832" y="19911"/>
                  </a:lnTo>
                  <a:lnTo>
                    <a:pt x="14659" y="19855"/>
                  </a:lnTo>
                  <a:lnTo>
                    <a:pt x="14684" y="19842"/>
                  </a:lnTo>
                  <a:lnTo>
                    <a:pt x="14758" y="19883"/>
                  </a:lnTo>
                  <a:lnTo>
                    <a:pt x="14905" y="19883"/>
                  </a:lnTo>
                  <a:lnTo>
                    <a:pt x="14955" y="19828"/>
                  </a:lnTo>
                  <a:lnTo>
                    <a:pt x="14930" y="19758"/>
                  </a:lnTo>
                  <a:lnTo>
                    <a:pt x="14881" y="19717"/>
                  </a:lnTo>
                  <a:lnTo>
                    <a:pt x="14708" y="19758"/>
                  </a:lnTo>
                  <a:lnTo>
                    <a:pt x="14733" y="19772"/>
                  </a:lnTo>
                  <a:lnTo>
                    <a:pt x="14708" y="19786"/>
                  </a:lnTo>
                  <a:lnTo>
                    <a:pt x="14610" y="19731"/>
                  </a:lnTo>
                  <a:lnTo>
                    <a:pt x="14585" y="19537"/>
                  </a:lnTo>
                  <a:lnTo>
                    <a:pt x="14610" y="19523"/>
                  </a:lnTo>
                  <a:lnTo>
                    <a:pt x="14856" y="19592"/>
                  </a:lnTo>
                  <a:lnTo>
                    <a:pt x="15053" y="19592"/>
                  </a:lnTo>
                  <a:lnTo>
                    <a:pt x="15201" y="19551"/>
                  </a:lnTo>
                  <a:lnTo>
                    <a:pt x="15251" y="19509"/>
                  </a:lnTo>
                  <a:lnTo>
                    <a:pt x="15226" y="19398"/>
                  </a:lnTo>
                  <a:lnTo>
                    <a:pt x="15300" y="19288"/>
                  </a:lnTo>
                  <a:lnTo>
                    <a:pt x="15251" y="19246"/>
                  </a:lnTo>
                  <a:lnTo>
                    <a:pt x="15251" y="19218"/>
                  </a:lnTo>
                  <a:lnTo>
                    <a:pt x="15522" y="19218"/>
                  </a:lnTo>
                  <a:lnTo>
                    <a:pt x="16212" y="19135"/>
                  </a:lnTo>
                  <a:lnTo>
                    <a:pt x="16311" y="19080"/>
                  </a:lnTo>
                  <a:lnTo>
                    <a:pt x="16360" y="19025"/>
                  </a:lnTo>
                  <a:lnTo>
                    <a:pt x="16508" y="18900"/>
                  </a:lnTo>
                  <a:lnTo>
                    <a:pt x="16533" y="18748"/>
                  </a:lnTo>
                  <a:lnTo>
                    <a:pt x="16434" y="18748"/>
                  </a:lnTo>
                  <a:lnTo>
                    <a:pt x="16385" y="18692"/>
                  </a:lnTo>
                  <a:lnTo>
                    <a:pt x="16434" y="18609"/>
                  </a:lnTo>
                  <a:lnTo>
                    <a:pt x="16138" y="18485"/>
                  </a:lnTo>
                  <a:lnTo>
                    <a:pt x="16138" y="18457"/>
                  </a:lnTo>
                  <a:lnTo>
                    <a:pt x="16212" y="18485"/>
                  </a:lnTo>
                  <a:lnTo>
                    <a:pt x="16385" y="18498"/>
                  </a:lnTo>
                  <a:lnTo>
                    <a:pt x="16632" y="18554"/>
                  </a:lnTo>
                  <a:lnTo>
                    <a:pt x="16927" y="18568"/>
                  </a:lnTo>
                  <a:lnTo>
                    <a:pt x="17125" y="18512"/>
                  </a:lnTo>
                  <a:lnTo>
                    <a:pt x="17297" y="18374"/>
                  </a:lnTo>
                  <a:lnTo>
                    <a:pt x="17519" y="18235"/>
                  </a:lnTo>
                  <a:lnTo>
                    <a:pt x="17568" y="18152"/>
                  </a:lnTo>
                  <a:lnTo>
                    <a:pt x="17840" y="18028"/>
                  </a:lnTo>
                  <a:lnTo>
                    <a:pt x="18012" y="17875"/>
                  </a:lnTo>
                  <a:lnTo>
                    <a:pt x="18136" y="17723"/>
                  </a:lnTo>
                  <a:lnTo>
                    <a:pt x="18395" y="17557"/>
                  </a:lnTo>
                  <a:lnTo>
                    <a:pt x="18419" y="17418"/>
                  </a:lnTo>
                  <a:lnTo>
                    <a:pt x="18444" y="17377"/>
                  </a:lnTo>
                  <a:lnTo>
                    <a:pt x="18419" y="17335"/>
                  </a:lnTo>
                  <a:lnTo>
                    <a:pt x="18395" y="17225"/>
                  </a:lnTo>
                  <a:lnTo>
                    <a:pt x="18468" y="17142"/>
                  </a:lnTo>
                  <a:lnTo>
                    <a:pt x="18838" y="16948"/>
                  </a:lnTo>
                  <a:lnTo>
                    <a:pt x="19307" y="16823"/>
                  </a:lnTo>
                  <a:lnTo>
                    <a:pt x="19356" y="16782"/>
                  </a:lnTo>
                  <a:lnTo>
                    <a:pt x="19874" y="16768"/>
                  </a:lnTo>
                  <a:lnTo>
                    <a:pt x="19923" y="16726"/>
                  </a:lnTo>
                  <a:lnTo>
                    <a:pt x="20121" y="16643"/>
                  </a:lnTo>
                  <a:lnTo>
                    <a:pt x="20170" y="16546"/>
                  </a:lnTo>
                  <a:lnTo>
                    <a:pt x="20441" y="16283"/>
                  </a:lnTo>
                  <a:lnTo>
                    <a:pt x="20490" y="16131"/>
                  </a:lnTo>
                  <a:lnTo>
                    <a:pt x="20589" y="16034"/>
                  </a:lnTo>
                  <a:lnTo>
                    <a:pt x="20638" y="15785"/>
                  </a:lnTo>
                  <a:lnTo>
                    <a:pt x="20614" y="15605"/>
                  </a:lnTo>
                  <a:lnTo>
                    <a:pt x="20663" y="15452"/>
                  </a:lnTo>
                  <a:lnTo>
                    <a:pt x="20811" y="15397"/>
                  </a:lnTo>
                  <a:lnTo>
                    <a:pt x="21008" y="15203"/>
                  </a:lnTo>
                  <a:lnTo>
                    <a:pt x="21255" y="15078"/>
                  </a:lnTo>
                  <a:lnTo>
                    <a:pt x="21501" y="14898"/>
                  </a:lnTo>
                  <a:lnTo>
                    <a:pt x="21600" y="14635"/>
                  </a:lnTo>
                  <a:lnTo>
                    <a:pt x="21526" y="14455"/>
                  </a:lnTo>
                  <a:lnTo>
                    <a:pt x="21452" y="14386"/>
                  </a:lnTo>
                  <a:lnTo>
                    <a:pt x="21082" y="14358"/>
                  </a:lnTo>
                  <a:lnTo>
                    <a:pt x="20515" y="14109"/>
                  </a:lnTo>
                  <a:lnTo>
                    <a:pt x="20392" y="14082"/>
                  </a:lnTo>
                  <a:lnTo>
                    <a:pt x="19948" y="14082"/>
                  </a:lnTo>
                  <a:lnTo>
                    <a:pt x="19553" y="13998"/>
                  </a:lnTo>
                  <a:lnTo>
                    <a:pt x="19405" y="14040"/>
                  </a:lnTo>
                  <a:lnTo>
                    <a:pt x="19430" y="13998"/>
                  </a:lnTo>
                  <a:lnTo>
                    <a:pt x="19332" y="13985"/>
                  </a:lnTo>
                  <a:lnTo>
                    <a:pt x="19356" y="13971"/>
                  </a:lnTo>
                  <a:lnTo>
                    <a:pt x="19258" y="13888"/>
                  </a:lnTo>
                  <a:lnTo>
                    <a:pt x="19159" y="13915"/>
                  </a:lnTo>
                  <a:lnTo>
                    <a:pt x="19134" y="13874"/>
                  </a:lnTo>
                  <a:lnTo>
                    <a:pt x="18740" y="13791"/>
                  </a:lnTo>
                  <a:lnTo>
                    <a:pt x="18493" y="13805"/>
                  </a:lnTo>
                  <a:lnTo>
                    <a:pt x="18419" y="13902"/>
                  </a:lnTo>
                  <a:lnTo>
                    <a:pt x="18321" y="13929"/>
                  </a:lnTo>
                  <a:lnTo>
                    <a:pt x="18444" y="13832"/>
                  </a:lnTo>
                  <a:lnTo>
                    <a:pt x="18468" y="13749"/>
                  </a:lnTo>
                  <a:lnTo>
                    <a:pt x="18321" y="13722"/>
                  </a:lnTo>
                  <a:lnTo>
                    <a:pt x="18259" y="13722"/>
                  </a:lnTo>
                  <a:lnTo>
                    <a:pt x="18185" y="13666"/>
                  </a:lnTo>
                  <a:lnTo>
                    <a:pt x="18136" y="13708"/>
                  </a:lnTo>
                  <a:lnTo>
                    <a:pt x="18037" y="13638"/>
                  </a:lnTo>
                  <a:lnTo>
                    <a:pt x="18012" y="13652"/>
                  </a:lnTo>
                  <a:lnTo>
                    <a:pt x="18086" y="13597"/>
                  </a:lnTo>
                  <a:lnTo>
                    <a:pt x="18136" y="13500"/>
                  </a:lnTo>
                  <a:lnTo>
                    <a:pt x="18012" y="13472"/>
                  </a:lnTo>
                  <a:lnTo>
                    <a:pt x="17840" y="13195"/>
                  </a:lnTo>
                  <a:lnTo>
                    <a:pt x="17741" y="13154"/>
                  </a:lnTo>
                  <a:lnTo>
                    <a:pt x="17716" y="13168"/>
                  </a:lnTo>
                  <a:lnTo>
                    <a:pt x="17692" y="13126"/>
                  </a:lnTo>
                  <a:lnTo>
                    <a:pt x="17495" y="13043"/>
                  </a:lnTo>
                  <a:lnTo>
                    <a:pt x="17174" y="12974"/>
                  </a:lnTo>
                  <a:lnTo>
                    <a:pt x="17174" y="12960"/>
                  </a:lnTo>
                  <a:lnTo>
                    <a:pt x="16927" y="12932"/>
                  </a:lnTo>
                  <a:lnTo>
                    <a:pt x="16459" y="12946"/>
                  </a:lnTo>
                  <a:lnTo>
                    <a:pt x="16311" y="12849"/>
                  </a:lnTo>
                  <a:lnTo>
                    <a:pt x="16138" y="12822"/>
                  </a:lnTo>
                  <a:lnTo>
                    <a:pt x="16089" y="12725"/>
                  </a:lnTo>
                  <a:lnTo>
                    <a:pt x="15867" y="12628"/>
                  </a:lnTo>
                  <a:lnTo>
                    <a:pt x="15818" y="12628"/>
                  </a:lnTo>
                  <a:lnTo>
                    <a:pt x="15719" y="12586"/>
                  </a:lnTo>
                  <a:lnTo>
                    <a:pt x="15621" y="12614"/>
                  </a:lnTo>
                  <a:lnTo>
                    <a:pt x="15596" y="12614"/>
                  </a:lnTo>
                  <a:lnTo>
                    <a:pt x="15621" y="12586"/>
                  </a:lnTo>
                  <a:lnTo>
                    <a:pt x="15547" y="12489"/>
                  </a:lnTo>
                  <a:lnTo>
                    <a:pt x="15349" y="12434"/>
                  </a:lnTo>
                  <a:lnTo>
                    <a:pt x="15497" y="12420"/>
                  </a:lnTo>
                  <a:lnTo>
                    <a:pt x="15571" y="12309"/>
                  </a:lnTo>
                  <a:lnTo>
                    <a:pt x="15325" y="12309"/>
                  </a:lnTo>
                  <a:lnTo>
                    <a:pt x="15374" y="12365"/>
                  </a:lnTo>
                  <a:lnTo>
                    <a:pt x="15226" y="12434"/>
                  </a:lnTo>
                  <a:lnTo>
                    <a:pt x="15177" y="12378"/>
                  </a:lnTo>
                  <a:lnTo>
                    <a:pt x="15152" y="12378"/>
                  </a:lnTo>
                  <a:lnTo>
                    <a:pt x="15300" y="12351"/>
                  </a:lnTo>
                  <a:lnTo>
                    <a:pt x="15275" y="12309"/>
                  </a:lnTo>
                  <a:lnTo>
                    <a:pt x="14856" y="12309"/>
                  </a:lnTo>
                  <a:lnTo>
                    <a:pt x="14930" y="12295"/>
                  </a:lnTo>
                  <a:lnTo>
                    <a:pt x="14856" y="12240"/>
                  </a:lnTo>
                  <a:lnTo>
                    <a:pt x="14659" y="12282"/>
                  </a:lnTo>
                  <a:lnTo>
                    <a:pt x="14782" y="12309"/>
                  </a:lnTo>
                  <a:lnTo>
                    <a:pt x="14659" y="12337"/>
                  </a:lnTo>
                  <a:lnTo>
                    <a:pt x="14758" y="12351"/>
                  </a:lnTo>
                  <a:lnTo>
                    <a:pt x="14560" y="12378"/>
                  </a:lnTo>
                  <a:lnTo>
                    <a:pt x="14462" y="12378"/>
                  </a:lnTo>
                  <a:lnTo>
                    <a:pt x="14338" y="12323"/>
                  </a:lnTo>
                  <a:lnTo>
                    <a:pt x="13919" y="12337"/>
                  </a:lnTo>
                  <a:lnTo>
                    <a:pt x="13845" y="12240"/>
                  </a:lnTo>
                  <a:lnTo>
                    <a:pt x="13549" y="12212"/>
                  </a:lnTo>
                  <a:lnTo>
                    <a:pt x="13451" y="12088"/>
                  </a:lnTo>
                  <a:lnTo>
                    <a:pt x="13327" y="12198"/>
                  </a:lnTo>
                  <a:lnTo>
                    <a:pt x="13426" y="12212"/>
                  </a:lnTo>
                  <a:lnTo>
                    <a:pt x="13229" y="12240"/>
                  </a:lnTo>
                  <a:lnTo>
                    <a:pt x="13081" y="12295"/>
                  </a:lnTo>
                  <a:lnTo>
                    <a:pt x="13032" y="12212"/>
                  </a:lnTo>
                  <a:lnTo>
                    <a:pt x="13130" y="12185"/>
                  </a:lnTo>
                  <a:lnTo>
                    <a:pt x="13155" y="12185"/>
                  </a:lnTo>
                  <a:lnTo>
                    <a:pt x="13204" y="12129"/>
                  </a:lnTo>
                  <a:lnTo>
                    <a:pt x="13056" y="12074"/>
                  </a:lnTo>
                  <a:lnTo>
                    <a:pt x="12933" y="12129"/>
                  </a:lnTo>
                  <a:lnTo>
                    <a:pt x="12884" y="12171"/>
                  </a:lnTo>
                  <a:lnTo>
                    <a:pt x="12686" y="12226"/>
                  </a:lnTo>
                  <a:lnTo>
                    <a:pt x="12440" y="12240"/>
                  </a:lnTo>
                  <a:lnTo>
                    <a:pt x="12390" y="12282"/>
                  </a:lnTo>
                  <a:lnTo>
                    <a:pt x="12390" y="12268"/>
                  </a:lnTo>
                  <a:lnTo>
                    <a:pt x="12267" y="12268"/>
                  </a:lnTo>
                  <a:lnTo>
                    <a:pt x="12095" y="12351"/>
                  </a:lnTo>
                  <a:lnTo>
                    <a:pt x="12070" y="12475"/>
                  </a:lnTo>
                  <a:lnTo>
                    <a:pt x="11799" y="12586"/>
                  </a:lnTo>
                  <a:lnTo>
                    <a:pt x="11799" y="12628"/>
                  </a:lnTo>
                  <a:lnTo>
                    <a:pt x="11749" y="12586"/>
                  </a:lnTo>
                  <a:lnTo>
                    <a:pt x="11725" y="12586"/>
                  </a:lnTo>
                  <a:lnTo>
                    <a:pt x="11700" y="12558"/>
                  </a:lnTo>
                  <a:lnTo>
                    <a:pt x="11552" y="12489"/>
                  </a:lnTo>
                  <a:lnTo>
                    <a:pt x="11281" y="12448"/>
                  </a:lnTo>
                  <a:lnTo>
                    <a:pt x="11158" y="12448"/>
                  </a:lnTo>
                  <a:lnTo>
                    <a:pt x="11108" y="12517"/>
                  </a:lnTo>
                  <a:lnTo>
                    <a:pt x="11059" y="12489"/>
                  </a:lnTo>
                  <a:lnTo>
                    <a:pt x="10812" y="12545"/>
                  </a:lnTo>
                  <a:lnTo>
                    <a:pt x="10640" y="12531"/>
                  </a:lnTo>
                  <a:lnTo>
                    <a:pt x="10590" y="12475"/>
                  </a:lnTo>
                  <a:lnTo>
                    <a:pt x="10516" y="12448"/>
                  </a:lnTo>
                  <a:lnTo>
                    <a:pt x="10368" y="12378"/>
                  </a:lnTo>
                  <a:lnTo>
                    <a:pt x="10270" y="12282"/>
                  </a:lnTo>
                  <a:lnTo>
                    <a:pt x="10245" y="12226"/>
                  </a:lnTo>
                  <a:lnTo>
                    <a:pt x="10368" y="11769"/>
                  </a:lnTo>
                  <a:lnTo>
                    <a:pt x="10418" y="11769"/>
                  </a:lnTo>
                  <a:lnTo>
                    <a:pt x="10368" y="11755"/>
                  </a:lnTo>
                  <a:lnTo>
                    <a:pt x="10393" y="11728"/>
                  </a:lnTo>
                  <a:lnTo>
                    <a:pt x="10344" y="11742"/>
                  </a:lnTo>
                  <a:lnTo>
                    <a:pt x="10147" y="11645"/>
                  </a:lnTo>
                  <a:lnTo>
                    <a:pt x="9925" y="11603"/>
                  </a:lnTo>
                  <a:lnTo>
                    <a:pt x="9185" y="11631"/>
                  </a:lnTo>
                  <a:lnTo>
                    <a:pt x="9086" y="11603"/>
                  </a:lnTo>
                  <a:lnTo>
                    <a:pt x="9210" y="11492"/>
                  </a:lnTo>
                  <a:lnTo>
                    <a:pt x="9259" y="11340"/>
                  </a:lnTo>
                  <a:lnTo>
                    <a:pt x="9308" y="11382"/>
                  </a:lnTo>
                  <a:lnTo>
                    <a:pt x="9382" y="11160"/>
                  </a:lnTo>
                  <a:lnTo>
                    <a:pt x="9358" y="11146"/>
                  </a:lnTo>
                  <a:lnTo>
                    <a:pt x="9407" y="11132"/>
                  </a:lnTo>
                  <a:lnTo>
                    <a:pt x="9358" y="11105"/>
                  </a:lnTo>
                  <a:lnTo>
                    <a:pt x="9555" y="10897"/>
                  </a:lnTo>
                  <a:lnTo>
                    <a:pt x="9505" y="10855"/>
                  </a:lnTo>
                  <a:lnTo>
                    <a:pt x="9358" y="10828"/>
                  </a:lnTo>
                  <a:lnTo>
                    <a:pt x="9333" y="10842"/>
                  </a:lnTo>
                  <a:lnTo>
                    <a:pt x="9333" y="10828"/>
                  </a:lnTo>
                  <a:lnTo>
                    <a:pt x="9210" y="10828"/>
                  </a:lnTo>
                  <a:lnTo>
                    <a:pt x="8667" y="10897"/>
                  </a:lnTo>
                  <a:lnTo>
                    <a:pt x="8568" y="11160"/>
                  </a:lnTo>
                  <a:lnTo>
                    <a:pt x="8445" y="11202"/>
                  </a:lnTo>
                  <a:lnTo>
                    <a:pt x="8445" y="11243"/>
                  </a:lnTo>
                  <a:lnTo>
                    <a:pt x="8421" y="11257"/>
                  </a:lnTo>
                  <a:lnTo>
                    <a:pt x="8223" y="11229"/>
                  </a:lnTo>
                  <a:lnTo>
                    <a:pt x="7755" y="11298"/>
                  </a:lnTo>
                  <a:lnTo>
                    <a:pt x="7632" y="11243"/>
                  </a:lnTo>
                  <a:lnTo>
                    <a:pt x="7508" y="11215"/>
                  </a:lnTo>
                  <a:lnTo>
                    <a:pt x="7410" y="11174"/>
                  </a:lnTo>
                  <a:lnTo>
                    <a:pt x="7311" y="11063"/>
                  </a:lnTo>
                  <a:lnTo>
                    <a:pt x="7138" y="10938"/>
                  </a:lnTo>
                  <a:lnTo>
                    <a:pt x="7163" y="10855"/>
                  </a:lnTo>
                  <a:lnTo>
                    <a:pt x="7040" y="10772"/>
                  </a:lnTo>
                  <a:lnTo>
                    <a:pt x="7040" y="10592"/>
                  </a:lnTo>
                  <a:lnTo>
                    <a:pt x="6990" y="10412"/>
                  </a:lnTo>
                  <a:lnTo>
                    <a:pt x="7064" y="10343"/>
                  </a:lnTo>
                  <a:lnTo>
                    <a:pt x="7188" y="10315"/>
                  </a:lnTo>
                  <a:lnTo>
                    <a:pt x="7188" y="10274"/>
                  </a:lnTo>
                  <a:lnTo>
                    <a:pt x="7212" y="10274"/>
                  </a:lnTo>
                  <a:lnTo>
                    <a:pt x="7188" y="10246"/>
                  </a:lnTo>
                  <a:lnTo>
                    <a:pt x="7188" y="10232"/>
                  </a:lnTo>
                  <a:lnTo>
                    <a:pt x="7114" y="10122"/>
                  </a:lnTo>
                  <a:lnTo>
                    <a:pt x="7114" y="10066"/>
                  </a:lnTo>
                  <a:lnTo>
                    <a:pt x="7138" y="10066"/>
                  </a:lnTo>
                  <a:lnTo>
                    <a:pt x="7114" y="9969"/>
                  </a:lnTo>
                  <a:lnTo>
                    <a:pt x="7163" y="9955"/>
                  </a:lnTo>
                  <a:lnTo>
                    <a:pt x="7163" y="9983"/>
                  </a:lnTo>
                  <a:lnTo>
                    <a:pt x="7212" y="9997"/>
                  </a:lnTo>
                  <a:lnTo>
                    <a:pt x="7336" y="9914"/>
                  </a:lnTo>
                  <a:lnTo>
                    <a:pt x="7311" y="9900"/>
                  </a:lnTo>
                  <a:lnTo>
                    <a:pt x="7336" y="9886"/>
                  </a:lnTo>
                  <a:lnTo>
                    <a:pt x="7336" y="9858"/>
                  </a:lnTo>
                  <a:lnTo>
                    <a:pt x="7484" y="9845"/>
                  </a:lnTo>
                  <a:lnTo>
                    <a:pt x="7632" y="9817"/>
                  </a:lnTo>
                  <a:lnTo>
                    <a:pt x="7656" y="9748"/>
                  </a:lnTo>
                  <a:lnTo>
                    <a:pt x="7878" y="9692"/>
                  </a:lnTo>
                  <a:lnTo>
                    <a:pt x="8248" y="9720"/>
                  </a:lnTo>
                  <a:lnTo>
                    <a:pt x="8322" y="9692"/>
                  </a:lnTo>
                  <a:lnTo>
                    <a:pt x="8593" y="9775"/>
                  </a:lnTo>
                  <a:lnTo>
                    <a:pt x="8741" y="9775"/>
                  </a:lnTo>
                  <a:lnTo>
                    <a:pt x="8790" y="9748"/>
                  </a:lnTo>
                  <a:lnTo>
                    <a:pt x="8914" y="9817"/>
                  </a:lnTo>
                  <a:lnTo>
                    <a:pt x="9012" y="9775"/>
                  </a:lnTo>
                  <a:lnTo>
                    <a:pt x="8889" y="9706"/>
                  </a:lnTo>
                  <a:lnTo>
                    <a:pt x="8988" y="9609"/>
                  </a:lnTo>
                  <a:lnTo>
                    <a:pt x="8741" y="9609"/>
                  </a:lnTo>
                  <a:lnTo>
                    <a:pt x="9210" y="9595"/>
                  </a:lnTo>
                  <a:lnTo>
                    <a:pt x="9210" y="9582"/>
                  </a:lnTo>
                  <a:lnTo>
                    <a:pt x="9234" y="9623"/>
                  </a:lnTo>
                  <a:lnTo>
                    <a:pt x="9432" y="9582"/>
                  </a:lnTo>
                  <a:lnTo>
                    <a:pt x="9432" y="9595"/>
                  </a:lnTo>
                  <a:lnTo>
                    <a:pt x="9629" y="9582"/>
                  </a:lnTo>
                  <a:lnTo>
                    <a:pt x="9875" y="9706"/>
                  </a:lnTo>
                  <a:lnTo>
                    <a:pt x="10171" y="9637"/>
                  </a:lnTo>
                  <a:lnTo>
                    <a:pt x="10418" y="9775"/>
                  </a:lnTo>
                  <a:lnTo>
                    <a:pt x="10442" y="9983"/>
                  </a:lnTo>
                  <a:lnTo>
                    <a:pt x="10467" y="9983"/>
                  </a:lnTo>
                  <a:lnTo>
                    <a:pt x="10442" y="10025"/>
                  </a:lnTo>
                  <a:lnTo>
                    <a:pt x="10566" y="10122"/>
                  </a:lnTo>
                  <a:lnTo>
                    <a:pt x="10590" y="10108"/>
                  </a:lnTo>
                  <a:lnTo>
                    <a:pt x="10664" y="10246"/>
                  </a:lnTo>
                  <a:lnTo>
                    <a:pt x="10763" y="10274"/>
                  </a:lnTo>
                  <a:lnTo>
                    <a:pt x="10812" y="10371"/>
                  </a:lnTo>
                  <a:lnTo>
                    <a:pt x="11034" y="10329"/>
                  </a:lnTo>
                  <a:lnTo>
                    <a:pt x="11084" y="10218"/>
                  </a:lnTo>
                  <a:lnTo>
                    <a:pt x="11108" y="10080"/>
                  </a:lnTo>
                  <a:lnTo>
                    <a:pt x="10763" y="9554"/>
                  </a:lnTo>
                  <a:lnTo>
                    <a:pt x="10911" y="9332"/>
                  </a:lnTo>
                  <a:lnTo>
                    <a:pt x="11010" y="9305"/>
                  </a:lnTo>
                  <a:lnTo>
                    <a:pt x="10985" y="9277"/>
                  </a:lnTo>
                  <a:lnTo>
                    <a:pt x="11108" y="9277"/>
                  </a:lnTo>
                  <a:lnTo>
                    <a:pt x="11305" y="9166"/>
                  </a:lnTo>
                  <a:lnTo>
                    <a:pt x="11379" y="9097"/>
                  </a:lnTo>
                  <a:lnTo>
                    <a:pt x="11651" y="9042"/>
                  </a:lnTo>
                  <a:lnTo>
                    <a:pt x="11725" y="8972"/>
                  </a:lnTo>
                  <a:lnTo>
                    <a:pt x="11971" y="8917"/>
                  </a:lnTo>
                  <a:lnTo>
                    <a:pt x="11971" y="8848"/>
                  </a:lnTo>
                  <a:lnTo>
                    <a:pt x="11947" y="8848"/>
                  </a:lnTo>
                  <a:lnTo>
                    <a:pt x="11971" y="8834"/>
                  </a:lnTo>
                  <a:lnTo>
                    <a:pt x="12021" y="8848"/>
                  </a:lnTo>
                  <a:lnTo>
                    <a:pt x="12144" y="8778"/>
                  </a:lnTo>
                  <a:lnTo>
                    <a:pt x="12095" y="8723"/>
                  </a:lnTo>
                  <a:lnTo>
                    <a:pt x="12144" y="8723"/>
                  </a:lnTo>
                  <a:lnTo>
                    <a:pt x="12070" y="8557"/>
                  </a:lnTo>
                  <a:lnTo>
                    <a:pt x="12316" y="8294"/>
                  </a:lnTo>
                  <a:lnTo>
                    <a:pt x="12292" y="8266"/>
                  </a:lnTo>
                  <a:lnTo>
                    <a:pt x="12489" y="8114"/>
                  </a:lnTo>
                  <a:lnTo>
                    <a:pt x="12563" y="8017"/>
                  </a:lnTo>
                  <a:lnTo>
                    <a:pt x="12514" y="7975"/>
                  </a:lnTo>
                  <a:lnTo>
                    <a:pt x="12884" y="7920"/>
                  </a:lnTo>
                  <a:lnTo>
                    <a:pt x="12982" y="7837"/>
                  </a:lnTo>
                  <a:lnTo>
                    <a:pt x="13081" y="7837"/>
                  </a:lnTo>
                  <a:lnTo>
                    <a:pt x="13155" y="7795"/>
                  </a:lnTo>
                  <a:lnTo>
                    <a:pt x="13179" y="7809"/>
                  </a:lnTo>
                  <a:lnTo>
                    <a:pt x="13500" y="7782"/>
                  </a:lnTo>
                  <a:lnTo>
                    <a:pt x="13475" y="7712"/>
                  </a:lnTo>
                  <a:lnTo>
                    <a:pt x="13426" y="7712"/>
                  </a:lnTo>
                  <a:lnTo>
                    <a:pt x="13401" y="7740"/>
                  </a:lnTo>
                  <a:lnTo>
                    <a:pt x="13377" y="7740"/>
                  </a:lnTo>
                  <a:lnTo>
                    <a:pt x="13253" y="7657"/>
                  </a:lnTo>
                  <a:lnTo>
                    <a:pt x="13426" y="7422"/>
                  </a:lnTo>
                  <a:lnTo>
                    <a:pt x="13673" y="7366"/>
                  </a:lnTo>
                  <a:lnTo>
                    <a:pt x="13722" y="7283"/>
                  </a:lnTo>
                  <a:lnTo>
                    <a:pt x="13821" y="7338"/>
                  </a:lnTo>
                  <a:lnTo>
                    <a:pt x="14141" y="7242"/>
                  </a:lnTo>
                  <a:lnTo>
                    <a:pt x="14166" y="7214"/>
                  </a:lnTo>
                  <a:lnTo>
                    <a:pt x="14141" y="7186"/>
                  </a:lnTo>
                  <a:lnTo>
                    <a:pt x="14141" y="7158"/>
                  </a:lnTo>
                  <a:lnTo>
                    <a:pt x="14462" y="7131"/>
                  </a:lnTo>
                  <a:lnTo>
                    <a:pt x="14684" y="7034"/>
                  </a:lnTo>
                  <a:lnTo>
                    <a:pt x="14610" y="7075"/>
                  </a:lnTo>
                  <a:lnTo>
                    <a:pt x="14634" y="7131"/>
                  </a:lnTo>
                  <a:lnTo>
                    <a:pt x="14659" y="7131"/>
                  </a:lnTo>
                  <a:lnTo>
                    <a:pt x="14338" y="7242"/>
                  </a:lnTo>
                  <a:lnTo>
                    <a:pt x="14338" y="7269"/>
                  </a:lnTo>
                  <a:lnTo>
                    <a:pt x="14314" y="7311"/>
                  </a:lnTo>
                  <a:lnTo>
                    <a:pt x="14314" y="7394"/>
                  </a:lnTo>
                  <a:lnTo>
                    <a:pt x="14511" y="7463"/>
                  </a:lnTo>
                  <a:lnTo>
                    <a:pt x="14807" y="7311"/>
                  </a:lnTo>
                  <a:lnTo>
                    <a:pt x="14832" y="7269"/>
                  </a:lnTo>
                  <a:lnTo>
                    <a:pt x="14955" y="7283"/>
                  </a:lnTo>
                  <a:lnTo>
                    <a:pt x="14955" y="7242"/>
                  </a:lnTo>
                  <a:lnTo>
                    <a:pt x="15103" y="7228"/>
                  </a:lnTo>
                  <a:lnTo>
                    <a:pt x="15621" y="7117"/>
                  </a:lnTo>
                  <a:lnTo>
                    <a:pt x="15473" y="7089"/>
                  </a:lnTo>
                  <a:lnTo>
                    <a:pt x="15497" y="7075"/>
                  </a:lnTo>
                  <a:lnTo>
                    <a:pt x="15645" y="7062"/>
                  </a:lnTo>
                  <a:lnTo>
                    <a:pt x="15842" y="6992"/>
                  </a:lnTo>
                  <a:lnTo>
                    <a:pt x="15768" y="6895"/>
                  </a:lnTo>
                  <a:lnTo>
                    <a:pt x="15695" y="6951"/>
                  </a:lnTo>
                  <a:lnTo>
                    <a:pt x="15645" y="6951"/>
                  </a:lnTo>
                  <a:lnTo>
                    <a:pt x="15719" y="6812"/>
                  </a:lnTo>
                  <a:lnTo>
                    <a:pt x="15621" y="6771"/>
                  </a:lnTo>
                  <a:lnTo>
                    <a:pt x="15423" y="6951"/>
                  </a:lnTo>
                  <a:lnTo>
                    <a:pt x="15374" y="7020"/>
                  </a:lnTo>
                  <a:lnTo>
                    <a:pt x="15399" y="7034"/>
                  </a:lnTo>
                  <a:lnTo>
                    <a:pt x="15349" y="7034"/>
                  </a:lnTo>
                  <a:lnTo>
                    <a:pt x="15325" y="6978"/>
                  </a:lnTo>
                  <a:lnTo>
                    <a:pt x="15127" y="7034"/>
                  </a:lnTo>
                  <a:lnTo>
                    <a:pt x="14905" y="6978"/>
                  </a:lnTo>
                  <a:lnTo>
                    <a:pt x="14955" y="6965"/>
                  </a:lnTo>
                  <a:lnTo>
                    <a:pt x="14733" y="6909"/>
                  </a:lnTo>
                  <a:lnTo>
                    <a:pt x="14684" y="6882"/>
                  </a:lnTo>
                  <a:lnTo>
                    <a:pt x="14659" y="6771"/>
                  </a:lnTo>
                  <a:lnTo>
                    <a:pt x="14585" y="6757"/>
                  </a:lnTo>
                  <a:lnTo>
                    <a:pt x="14684" y="6646"/>
                  </a:lnTo>
                  <a:lnTo>
                    <a:pt x="14585" y="6605"/>
                  </a:lnTo>
                  <a:lnTo>
                    <a:pt x="14462" y="6632"/>
                  </a:lnTo>
                  <a:lnTo>
                    <a:pt x="14437" y="6605"/>
                  </a:lnTo>
                  <a:lnTo>
                    <a:pt x="14363" y="6591"/>
                  </a:lnTo>
                  <a:lnTo>
                    <a:pt x="14412" y="6591"/>
                  </a:lnTo>
                  <a:lnTo>
                    <a:pt x="14560" y="6605"/>
                  </a:lnTo>
                  <a:lnTo>
                    <a:pt x="14807" y="6508"/>
                  </a:lnTo>
                  <a:lnTo>
                    <a:pt x="14782" y="6397"/>
                  </a:lnTo>
                  <a:lnTo>
                    <a:pt x="14610" y="6342"/>
                  </a:lnTo>
                  <a:lnTo>
                    <a:pt x="14215" y="6355"/>
                  </a:lnTo>
                  <a:lnTo>
                    <a:pt x="13796" y="6466"/>
                  </a:lnTo>
                  <a:lnTo>
                    <a:pt x="13500" y="6605"/>
                  </a:lnTo>
                  <a:lnTo>
                    <a:pt x="13475" y="6632"/>
                  </a:lnTo>
                  <a:lnTo>
                    <a:pt x="13500" y="6591"/>
                  </a:lnTo>
                  <a:lnTo>
                    <a:pt x="13599" y="6563"/>
                  </a:lnTo>
                  <a:lnTo>
                    <a:pt x="13722" y="6452"/>
                  </a:lnTo>
                  <a:lnTo>
                    <a:pt x="13895" y="6369"/>
                  </a:lnTo>
                  <a:lnTo>
                    <a:pt x="14092" y="6355"/>
                  </a:lnTo>
                  <a:lnTo>
                    <a:pt x="14190" y="6231"/>
                  </a:lnTo>
                  <a:lnTo>
                    <a:pt x="14314" y="6175"/>
                  </a:lnTo>
                  <a:lnTo>
                    <a:pt x="15226" y="6175"/>
                  </a:lnTo>
                  <a:lnTo>
                    <a:pt x="15399" y="6203"/>
                  </a:lnTo>
                  <a:lnTo>
                    <a:pt x="15670" y="6148"/>
                  </a:lnTo>
                  <a:lnTo>
                    <a:pt x="15670" y="6162"/>
                  </a:lnTo>
                  <a:lnTo>
                    <a:pt x="15768" y="6175"/>
                  </a:lnTo>
                  <a:lnTo>
                    <a:pt x="16138" y="5954"/>
                  </a:lnTo>
                  <a:lnTo>
                    <a:pt x="16533" y="5912"/>
                  </a:lnTo>
                  <a:lnTo>
                    <a:pt x="16508" y="5926"/>
                  </a:lnTo>
                  <a:lnTo>
                    <a:pt x="16311" y="6065"/>
                  </a:lnTo>
                  <a:lnTo>
                    <a:pt x="16360" y="6092"/>
                  </a:lnTo>
                  <a:lnTo>
                    <a:pt x="16311" y="6162"/>
                  </a:lnTo>
                  <a:lnTo>
                    <a:pt x="16262" y="6175"/>
                  </a:lnTo>
                  <a:lnTo>
                    <a:pt x="16212" y="6300"/>
                  </a:lnTo>
                  <a:lnTo>
                    <a:pt x="16138" y="6314"/>
                  </a:lnTo>
                  <a:lnTo>
                    <a:pt x="16163" y="6383"/>
                  </a:lnTo>
                  <a:lnTo>
                    <a:pt x="16114" y="6383"/>
                  </a:lnTo>
                  <a:lnTo>
                    <a:pt x="16040" y="6466"/>
                  </a:lnTo>
                  <a:lnTo>
                    <a:pt x="15842" y="6508"/>
                  </a:lnTo>
                  <a:lnTo>
                    <a:pt x="16040" y="6535"/>
                  </a:lnTo>
                  <a:lnTo>
                    <a:pt x="15892" y="6618"/>
                  </a:lnTo>
                  <a:lnTo>
                    <a:pt x="15892" y="6660"/>
                  </a:lnTo>
                  <a:lnTo>
                    <a:pt x="15990" y="6715"/>
                  </a:lnTo>
                  <a:lnTo>
                    <a:pt x="16508" y="6702"/>
                  </a:lnTo>
                  <a:lnTo>
                    <a:pt x="16681" y="6674"/>
                  </a:lnTo>
                  <a:lnTo>
                    <a:pt x="16558" y="6729"/>
                  </a:lnTo>
                  <a:lnTo>
                    <a:pt x="16804" y="6729"/>
                  </a:lnTo>
                  <a:lnTo>
                    <a:pt x="16656" y="6785"/>
                  </a:lnTo>
                  <a:lnTo>
                    <a:pt x="16755" y="6840"/>
                  </a:lnTo>
                  <a:lnTo>
                    <a:pt x="17051" y="6729"/>
                  </a:lnTo>
                  <a:lnTo>
                    <a:pt x="17100" y="6646"/>
                  </a:lnTo>
                  <a:lnTo>
                    <a:pt x="17125" y="6729"/>
                  </a:lnTo>
                  <a:lnTo>
                    <a:pt x="17051" y="6868"/>
                  </a:lnTo>
                  <a:lnTo>
                    <a:pt x="17223" y="6798"/>
                  </a:lnTo>
                  <a:lnTo>
                    <a:pt x="17248" y="6895"/>
                  </a:lnTo>
                  <a:lnTo>
                    <a:pt x="17371" y="6868"/>
                  </a:lnTo>
                  <a:lnTo>
                    <a:pt x="17470" y="6715"/>
                  </a:lnTo>
                  <a:lnTo>
                    <a:pt x="17421" y="6618"/>
                  </a:lnTo>
                  <a:lnTo>
                    <a:pt x="17396" y="6632"/>
                  </a:lnTo>
                  <a:lnTo>
                    <a:pt x="17421" y="6577"/>
                  </a:lnTo>
                  <a:lnTo>
                    <a:pt x="17371" y="6563"/>
                  </a:lnTo>
                  <a:lnTo>
                    <a:pt x="17223" y="6646"/>
                  </a:lnTo>
                  <a:lnTo>
                    <a:pt x="17273" y="6591"/>
                  </a:lnTo>
                  <a:lnTo>
                    <a:pt x="17223" y="6577"/>
                  </a:lnTo>
                  <a:lnTo>
                    <a:pt x="17347" y="6535"/>
                  </a:lnTo>
                  <a:lnTo>
                    <a:pt x="17396" y="6452"/>
                  </a:lnTo>
                  <a:lnTo>
                    <a:pt x="17174" y="6494"/>
                  </a:lnTo>
                  <a:lnTo>
                    <a:pt x="17297" y="6328"/>
                  </a:lnTo>
                  <a:lnTo>
                    <a:pt x="17026" y="6300"/>
                  </a:lnTo>
                  <a:lnTo>
                    <a:pt x="16878" y="6328"/>
                  </a:lnTo>
                  <a:lnTo>
                    <a:pt x="16927" y="6272"/>
                  </a:lnTo>
                  <a:lnTo>
                    <a:pt x="16730" y="6300"/>
                  </a:lnTo>
                  <a:lnTo>
                    <a:pt x="16705" y="6272"/>
                  </a:lnTo>
                  <a:lnTo>
                    <a:pt x="16903" y="6217"/>
                  </a:lnTo>
                  <a:lnTo>
                    <a:pt x="16681" y="6203"/>
                  </a:lnTo>
                  <a:lnTo>
                    <a:pt x="16681" y="6189"/>
                  </a:lnTo>
                  <a:lnTo>
                    <a:pt x="16632" y="6175"/>
                  </a:lnTo>
                  <a:lnTo>
                    <a:pt x="16533" y="6245"/>
                  </a:lnTo>
                  <a:lnTo>
                    <a:pt x="16533" y="6203"/>
                  </a:lnTo>
                  <a:lnTo>
                    <a:pt x="16656" y="6092"/>
                  </a:lnTo>
                  <a:lnTo>
                    <a:pt x="16656" y="6037"/>
                  </a:lnTo>
                  <a:lnTo>
                    <a:pt x="16730" y="6037"/>
                  </a:lnTo>
                  <a:lnTo>
                    <a:pt x="16730" y="6023"/>
                  </a:lnTo>
                  <a:lnTo>
                    <a:pt x="16755" y="5968"/>
                  </a:lnTo>
                  <a:lnTo>
                    <a:pt x="16730" y="5940"/>
                  </a:lnTo>
                  <a:lnTo>
                    <a:pt x="16878" y="5871"/>
                  </a:lnTo>
                  <a:lnTo>
                    <a:pt x="16779" y="5871"/>
                  </a:lnTo>
                  <a:lnTo>
                    <a:pt x="16632" y="5885"/>
                  </a:lnTo>
                  <a:lnTo>
                    <a:pt x="16582" y="5898"/>
                  </a:lnTo>
                  <a:lnTo>
                    <a:pt x="16804" y="5760"/>
                  </a:lnTo>
                  <a:lnTo>
                    <a:pt x="16779" y="5732"/>
                  </a:lnTo>
                  <a:lnTo>
                    <a:pt x="16853" y="5746"/>
                  </a:lnTo>
                  <a:lnTo>
                    <a:pt x="16730" y="5677"/>
                  </a:lnTo>
                  <a:lnTo>
                    <a:pt x="16779" y="5677"/>
                  </a:lnTo>
                  <a:lnTo>
                    <a:pt x="16730" y="5566"/>
                  </a:lnTo>
                  <a:lnTo>
                    <a:pt x="16705" y="5566"/>
                  </a:lnTo>
                  <a:lnTo>
                    <a:pt x="16804" y="5566"/>
                  </a:lnTo>
                  <a:lnTo>
                    <a:pt x="16730" y="5483"/>
                  </a:lnTo>
                  <a:lnTo>
                    <a:pt x="16755" y="5455"/>
                  </a:lnTo>
                  <a:lnTo>
                    <a:pt x="16459" y="5386"/>
                  </a:lnTo>
                  <a:lnTo>
                    <a:pt x="16410" y="5428"/>
                  </a:lnTo>
                  <a:lnTo>
                    <a:pt x="16410" y="5303"/>
                  </a:lnTo>
                  <a:lnTo>
                    <a:pt x="16188" y="5317"/>
                  </a:lnTo>
                  <a:lnTo>
                    <a:pt x="16188" y="5331"/>
                  </a:lnTo>
                  <a:lnTo>
                    <a:pt x="16064" y="5345"/>
                  </a:lnTo>
                  <a:lnTo>
                    <a:pt x="16064" y="5331"/>
                  </a:lnTo>
                  <a:lnTo>
                    <a:pt x="16410" y="5248"/>
                  </a:lnTo>
                  <a:lnTo>
                    <a:pt x="16212" y="5123"/>
                  </a:lnTo>
                  <a:lnTo>
                    <a:pt x="16114" y="5178"/>
                  </a:lnTo>
                  <a:lnTo>
                    <a:pt x="16064" y="5165"/>
                  </a:lnTo>
                  <a:lnTo>
                    <a:pt x="15941" y="5068"/>
                  </a:lnTo>
                  <a:lnTo>
                    <a:pt x="15916" y="5095"/>
                  </a:lnTo>
                  <a:lnTo>
                    <a:pt x="15842" y="5054"/>
                  </a:lnTo>
                  <a:lnTo>
                    <a:pt x="15719" y="5054"/>
                  </a:lnTo>
                  <a:lnTo>
                    <a:pt x="15719" y="4957"/>
                  </a:lnTo>
                  <a:lnTo>
                    <a:pt x="15497" y="4915"/>
                  </a:lnTo>
                  <a:lnTo>
                    <a:pt x="15473" y="4846"/>
                  </a:lnTo>
                  <a:lnTo>
                    <a:pt x="15399" y="4846"/>
                  </a:lnTo>
                  <a:lnTo>
                    <a:pt x="15349" y="4805"/>
                  </a:lnTo>
                  <a:lnTo>
                    <a:pt x="15423" y="4763"/>
                  </a:lnTo>
                  <a:lnTo>
                    <a:pt x="15399" y="4763"/>
                  </a:lnTo>
                  <a:lnTo>
                    <a:pt x="15374" y="4722"/>
                  </a:lnTo>
                  <a:lnTo>
                    <a:pt x="15473" y="4666"/>
                  </a:lnTo>
                  <a:lnTo>
                    <a:pt x="15325" y="4555"/>
                  </a:lnTo>
                  <a:lnTo>
                    <a:pt x="15374" y="4542"/>
                  </a:lnTo>
                  <a:lnTo>
                    <a:pt x="15251" y="4445"/>
                  </a:lnTo>
                  <a:lnTo>
                    <a:pt x="15251" y="4431"/>
                  </a:lnTo>
                  <a:lnTo>
                    <a:pt x="15177" y="4375"/>
                  </a:lnTo>
                  <a:lnTo>
                    <a:pt x="15127" y="4389"/>
                  </a:lnTo>
                  <a:lnTo>
                    <a:pt x="15226" y="4334"/>
                  </a:lnTo>
                  <a:lnTo>
                    <a:pt x="15029" y="4306"/>
                  </a:lnTo>
                  <a:lnTo>
                    <a:pt x="15152" y="4278"/>
                  </a:lnTo>
                  <a:lnTo>
                    <a:pt x="15029" y="4223"/>
                  </a:lnTo>
                  <a:lnTo>
                    <a:pt x="15053" y="4154"/>
                  </a:lnTo>
                  <a:lnTo>
                    <a:pt x="14955" y="4154"/>
                  </a:lnTo>
                  <a:lnTo>
                    <a:pt x="15053" y="4126"/>
                  </a:lnTo>
                  <a:lnTo>
                    <a:pt x="14881" y="4085"/>
                  </a:lnTo>
                  <a:lnTo>
                    <a:pt x="14955" y="4043"/>
                  </a:lnTo>
                  <a:lnTo>
                    <a:pt x="14832" y="4029"/>
                  </a:lnTo>
                  <a:lnTo>
                    <a:pt x="14782" y="3946"/>
                  </a:lnTo>
                  <a:lnTo>
                    <a:pt x="14758" y="3946"/>
                  </a:lnTo>
                  <a:lnTo>
                    <a:pt x="14782" y="3918"/>
                  </a:lnTo>
                  <a:lnTo>
                    <a:pt x="14708" y="3835"/>
                  </a:lnTo>
                  <a:lnTo>
                    <a:pt x="14610" y="3835"/>
                  </a:lnTo>
                  <a:lnTo>
                    <a:pt x="14437" y="4002"/>
                  </a:lnTo>
                  <a:lnTo>
                    <a:pt x="14486" y="4071"/>
                  </a:lnTo>
                  <a:lnTo>
                    <a:pt x="14388" y="4098"/>
                  </a:lnTo>
                  <a:lnTo>
                    <a:pt x="14412" y="4140"/>
                  </a:lnTo>
                  <a:lnTo>
                    <a:pt x="14388" y="4195"/>
                  </a:lnTo>
                  <a:lnTo>
                    <a:pt x="14264" y="4195"/>
                  </a:lnTo>
                  <a:lnTo>
                    <a:pt x="14314" y="4223"/>
                  </a:lnTo>
                  <a:lnTo>
                    <a:pt x="14240" y="4195"/>
                  </a:lnTo>
                  <a:lnTo>
                    <a:pt x="14166" y="4306"/>
                  </a:lnTo>
                  <a:lnTo>
                    <a:pt x="13968" y="4375"/>
                  </a:lnTo>
                  <a:lnTo>
                    <a:pt x="13944" y="4292"/>
                  </a:lnTo>
                  <a:lnTo>
                    <a:pt x="13944" y="4278"/>
                  </a:lnTo>
                  <a:lnTo>
                    <a:pt x="13895" y="4278"/>
                  </a:lnTo>
                  <a:lnTo>
                    <a:pt x="13870" y="4306"/>
                  </a:lnTo>
                  <a:lnTo>
                    <a:pt x="13796" y="4195"/>
                  </a:lnTo>
                  <a:lnTo>
                    <a:pt x="13574" y="4223"/>
                  </a:lnTo>
                  <a:lnTo>
                    <a:pt x="13648" y="4195"/>
                  </a:lnTo>
                  <a:lnTo>
                    <a:pt x="13574" y="4140"/>
                  </a:lnTo>
                  <a:lnTo>
                    <a:pt x="13673" y="4098"/>
                  </a:lnTo>
                  <a:lnTo>
                    <a:pt x="13549" y="4085"/>
                  </a:lnTo>
                  <a:lnTo>
                    <a:pt x="13599" y="4029"/>
                  </a:lnTo>
                  <a:lnTo>
                    <a:pt x="13525" y="3946"/>
                  </a:lnTo>
                  <a:lnTo>
                    <a:pt x="13426" y="3932"/>
                  </a:lnTo>
                  <a:lnTo>
                    <a:pt x="13623" y="3932"/>
                  </a:lnTo>
                  <a:lnTo>
                    <a:pt x="13525" y="3794"/>
                  </a:lnTo>
                  <a:lnTo>
                    <a:pt x="13599" y="3683"/>
                  </a:lnTo>
                  <a:lnTo>
                    <a:pt x="13500" y="3628"/>
                  </a:lnTo>
                  <a:lnTo>
                    <a:pt x="13401" y="3669"/>
                  </a:lnTo>
                  <a:lnTo>
                    <a:pt x="13377" y="3628"/>
                  </a:lnTo>
                  <a:lnTo>
                    <a:pt x="13081" y="3614"/>
                  </a:lnTo>
                  <a:lnTo>
                    <a:pt x="13032" y="3545"/>
                  </a:lnTo>
                  <a:lnTo>
                    <a:pt x="13155" y="3489"/>
                  </a:lnTo>
                  <a:lnTo>
                    <a:pt x="12958" y="3503"/>
                  </a:lnTo>
                  <a:lnTo>
                    <a:pt x="12958" y="3489"/>
                  </a:lnTo>
                  <a:lnTo>
                    <a:pt x="12908" y="3392"/>
                  </a:lnTo>
                  <a:lnTo>
                    <a:pt x="12810" y="3420"/>
                  </a:lnTo>
                  <a:lnTo>
                    <a:pt x="12859" y="3337"/>
                  </a:lnTo>
                  <a:lnTo>
                    <a:pt x="12538" y="3240"/>
                  </a:lnTo>
                  <a:lnTo>
                    <a:pt x="12242" y="3337"/>
                  </a:lnTo>
                  <a:lnTo>
                    <a:pt x="11675" y="3212"/>
                  </a:lnTo>
                  <a:lnTo>
                    <a:pt x="11478" y="3323"/>
                  </a:lnTo>
                  <a:lnTo>
                    <a:pt x="11527" y="3462"/>
                  </a:lnTo>
                  <a:lnTo>
                    <a:pt x="11651" y="3475"/>
                  </a:lnTo>
                  <a:lnTo>
                    <a:pt x="11503" y="3725"/>
                  </a:lnTo>
                  <a:lnTo>
                    <a:pt x="11577" y="3738"/>
                  </a:lnTo>
                  <a:lnTo>
                    <a:pt x="11601" y="3822"/>
                  </a:lnTo>
                  <a:lnTo>
                    <a:pt x="11651" y="3891"/>
                  </a:lnTo>
                  <a:lnTo>
                    <a:pt x="11601" y="3960"/>
                  </a:lnTo>
                  <a:lnTo>
                    <a:pt x="11700" y="3960"/>
                  </a:lnTo>
                  <a:lnTo>
                    <a:pt x="11675" y="4002"/>
                  </a:lnTo>
                  <a:lnTo>
                    <a:pt x="11601" y="4002"/>
                  </a:lnTo>
                  <a:lnTo>
                    <a:pt x="11601" y="4098"/>
                  </a:lnTo>
                  <a:lnTo>
                    <a:pt x="11355" y="4154"/>
                  </a:lnTo>
                  <a:lnTo>
                    <a:pt x="11355" y="4237"/>
                  </a:lnTo>
                  <a:lnTo>
                    <a:pt x="11651" y="4375"/>
                  </a:lnTo>
                  <a:lnTo>
                    <a:pt x="11799" y="4680"/>
                  </a:lnTo>
                  <a:lnTo>
                    <a:pt x="11823" y="4860"/>
                  </a:lnTo>
                  <a:lnTo>
                    <a:pt x="11626" y="5054"/>
                  </a:lnTo>
                  <a:lnTo>
                    <a:pt x="11158" y="5248"/>
                  </a:lnTo>
                  <a:lnTo>
                    <a:pt x="11305" y="5386"/>
                  </a:lnTo>
                  <a:lnTo>
                    <a:pt x="11379" y="5705"/>
                  </a:lnTo>
                  <a:lnTo>
                    <a:pt x="11453" y="5746"/>
                  </a:lnTo>
                  <a:lnTo>
                    <a:pt x="11281" y="5829"/>
                  </a:lnTo>
                  <a:lnTo>
                    <a:pt x="11379" y="5898"/>
                  </a:lnTo>
                  <a:lnTo>
                    <a:pt x="11355" y="5926"/>
                  </a:lnTo>
                  <a:lnTo>
                    <a:pt x="11232" y="5871"/>
                  </a:lnTo>
                  <a:lnTo>
                    <a:pt x="11182" y="5898"/>
                  </a:lnTo>
                  <a:lnTo>
                    <a:pt x="11133" y="5912"/>
                  </a:lnTo>
                  <a:lnTo>
                    <a:pt x="11133" y="5954"/>
                  </a:lnTo>
                  <a:lnTo>
                    <a:pt x="11010" y="5912"/>
                  </a:lnTo>
                  <a:lnTo>
                    <a:pt x="11010" y="5926"/>
                  </a:lnTo>
                  <a:lnTo>
                    <a:pt x="10985" y="5843"/>
                  </a:lnTo>
                  <a:lnTo>
                    <a:pt x="10837" y="5774"/>
                  </a:lnTo>
                  <a:lnTo>
                    <a:pt x="10714" y="5774"/>
                  </a:lnTo>
                  <a:lnTo>
                    <a:pt x="10812" y="5732"/>
                  </a:lnTo>
                  <a:lnTo>
                    <a:pt x="10640" y="5608"/>
                  </a:lnTo>
                  <a:lnTo>
                    <a:pt x="10985" y="5691"/>
                  </a:lnTo>
                  <a:lnTo>
                    <a:pt x="10862" y="5538"/>
                  </a:lnTo>
                  <a:lnTo>
                    <a:pt x="10615" y="5538"/>
                  </a:lnTo>
                  <a:lnTo>
                    <a:pt x="10615" y="5552"/>
                  </a:lnTo>
                  <a:lnTo>
                    <a:pt x="10615" y="5525"/>
                  </a:lnTo>
                  <a:lnTo>
                    <a:pt x="10566" y="5345"/>
                  </a:lnTo>
                  <a:lnTo>
                    <a:pt x="10590" y="5109"/>
                  </a:lnTo>
                  <a:lnTo>
                    <a:pt x="9900" y="5068"/>
                  </a:lnTo>
                  <a:lnTo>
                    <a:pt x="9900" y="5054"/>
                  </a:lnTo>
                  <a:lnTo>
                    <a:pt x="9727" y="4971"/>
                  </a:lnTo>
                  <a:lnTo>
                    <a:pt x="9358" y="4915"/>
                  </a:lnTo>
                  <a:lnTo>
                    <a:pt x="9210" y="4791"/>
                  </a:lnTo>
                  <a:lnTo>
                    <a:pt x="8988" y="4708"/>
                  </a:lnTo>
                  <a:lnTo>
                    <a:pt x="8519" y="4597"/>
                  </a:lnTo>
                  <a:lnTo>
                    <a:pt x="8248" y="4652"/>
                  </a:lnTo>
                  <a:lnTo>
                    <a:pt x="8248" y="4555"/>
                  </a:lnTo>
                  <a:lnTo>
                    <a:pt x="8051" y="4251"/>
                  </a:lnTo>
                  <a:lnTo>
                    <a:pt x="7829" y="4223"/>
                  </a:lnTo>
                  <a:lnTo>
                    <a:pt x="7804" y="4223"/>
                  </a:lnTo>
                  <a:lnTo>
                    <a:pt x="7705" y="4126"/>
                  </a:lnTo>
                  <a:lnTo>
                    <a:pt x="7705" y="3808"/>
                  </a:lnTo>
                  <a:lnTo>
                    <a:pt x="7853" y="3614"/>
                  </a:lnTo>
                  <a:lnTo>
                    <a:pt x="7779" y="3572"/>
                  </a:lnTo>
                  <a:lnTo>
                    <a:pt x="7977" y="3503"/>
                  </a:lnTo>
                  <a:lnTo>
                    <a:pt x="8051" y="3448"/>
                  </a:lnTo>
                  <a:lnTo>
                    <a:pt x="8026" y="3434"/>
                  </a:lnTo>
                  <a:lnTo>
                    <a:pt x="8051" y="3434"/>
                  </a:lnTo>
                  <a:lnTo>
                    <a:pt x="8100" y="3365"/>
                  </a:lnTo>
                  <a:lnTo>
                    <a:pt x="8223" y="3406"/>
                  </a:lnTo>
                  <a:lnTo>
                    <a:pt x="8223" y="3254"/>
                  </a:lnTo>
                  <a:lnTo>
                    <a:pt x="8347" y="3254"/>
                  </a:lnTo>
                  <a:lnTo>
                    <a:pt x="8347" y="3212"/>
                  </a:lnTo>
                  <a:lnTo>
                    <a:pt x="8273" y="3198"/>
                  </a:lnTo>
                  <a:lnTo>
                    <a:pt x="8273" y="3171"/>
                  </a:lnTo>
                  <a:lnTo>
                    <a:pt x="8470" y="3185"/>
                  </a:lnTo>
                  <a:lnTo>
                    <a:pt x="8667" y="3115"/>
                  </a:lnTo>
                  <a:lnTo>
                    <a:pt x="8618" y="2977"/>
                  </a:lnTo>
                  <a:lnTo>
                    <a:pt x="8642" y="2991"/>
                  </a:lnTo>
                  <a:lnTo>
                    <a:pt x="8790" y="2922"/>
                  </a:lnTo>
                  <a:lnTo>
                    <a:pt x="8815" y="2852"/>
                  </a:lnTo>
                  <a:lnTo>
                    <a:pt x="8864" y="2852"/>
                  </a:lnTo>
                  <a:lnTo>
                    <a:pt x="8864" y="2811"/>
                  </a:lnTo>
                  <a:lnTo>
                    <a:pt x="8988" y="2838"/>
                  </a:lnTo>
                  <a:lnTo>
                    <a:pt x="9259" y="2783"/>
                  </a:lnTo>
                  <a:lnTo>
                    <a:pt x="9555" y="2437"/>
                  </a:lnTo>
                  <a:lnTo>
                    <a:pt x="9358" y="2423"/>
                  </a:lnTo>
                  <a:lnTo>
                    <a:pt x="9432" y="2409"/>
                  </a:lnTo>
                  <a:lnTo>
                    <a:pt x="9752" y="2174"/>
                  </a:lnTo>
                  <a:lnTo>
                    <a:pt x="9727" y="2091"/>
                  </a:lnTo>
                  <a:lnTo>
                    <a:pt x="9604" y="2077"/>
                  </a:lnTo>
                  <a:lnTo>
                    <a:pt x="9629" y="2035"/>
                  </a:lnTo>
                  <a:lnTo>
                    <a:pt x="9851" y="2035"/>
                  </a:lnTo>
                  <a:lnTo>
                    <a:pt x="9875" y="2132"/>
                  </a:lnTo>
                  <a:lnTo>
                    <a:pt x="10073" y="2160"/>
                  </a:lnTo>
                  <a:lnTo>
                    <a:pt x="10048" y="2174"/>
                  </a:lnTo>
                  <a:lnTo>
                    <a:pt x="10147" y="2285"/>
                  </a:lnTo>
                  <a:lnTo>
                    <a:pt x="10319" y="2340"/>
                  </a:lnTo>
                  <a:lnTo>
                    <a:pt x="10368" y="2312"/>
                  </a:lnTo>
                  <a:lnTo>
                    <a:pt x="10221" y="2202"/>
                  </a:lnTo>
                  <a:lnTo>
                    <a:pt x="10073" y="2160"/>
                  </a:lnTo>
                  <a:lnTo>
                    <a:pt x="10097" y="2160"/>
                  </a:lnTo>
                  <a:lnTo>
                    <a:pt x="10097" y="2118"/>
                  </a:lnTo>
                  <a:lnTo>
                    <a:pt x="10319" y="2202"/>
                  </a:lnTo>
                  <a:lnTo>
                    <a:pt x="10171" y="2022"/>
                  </a:lnTo>
                  <a:lnTo>
                    <a:pt x="10196" y="2008"/>
                  </a:lnTo>
                  <a:lnTo>
                    <a:pt x="10319" y="2105"/>
                  </a:lnTo>
                  <a:lnTo>
                    <a:pt x="10516" y="2022"/>
                  </a:lnTo>
                  <a:lnTo>
                    <a:pt x="10837" y="1814"/>
                  </a:lnTo>
                  <a:lnTo>
                    <a:pt x="10837" y="1703"/>
                  </a:lnTo>
                  <a:lnTo>
                    <a:pt x="10640" y="1565"/>
                  </a:lnTo>
                  <a:lnTo>
                    <a:pt x="10689" y="1440"/>
                  </a:lnTo>
                  <a:lnTo>
                    <a:pt x="10615" y="1454"/>
                  </a:lnTo>
                  <a:lnTo>
                    <a:pt x="10615" y="1426"/>
                  </a:lnTo>
                  <a:lnTo>
                    <a:pt x="10566" y="1385"/>
                  </a:lnTo>
                  <a:lnTo>
                    <a:pt x="10590" y="1371"/>
                  </a:lnTo>
                  <a:lnTo>
                    <a:pt x="10664" y="1426"/>
                  </a:lnTo>
                  <a:lnTo>
                    <a:pt x="10812" y="1343"/>
                  </a:lnTo>
                  <a:lnTo>
                    <a:pt x="10837" y="1232"/>
                  </a:lnTo>
                  <a:lnTo>
                    <a:pt x="10714" y="1218"/>
                  </a:lnTo>
                  <a:lnTo>
                    <a:pt x="10862" y="1135"/>
                  </a:lnTo>
                  <a:lnTo>
                    <a:pt x="10590" y="1094"/>
                  </a:lnTo>
                  <a:lnTo>
                    <a:pt x="10516" y="1025"/>
                  </a:lnTo>
                  <a:lnTo>
                    <a:pt x="10566" y="1011"/>
                  </a:lnTo>
                  <a:lnTo>
                    <a:pt x="10516" y="914"/>
                  </a:lnTo>
                  <a:lnTo>
                    <a:pt x="9801" y="872"/>
                  </a:lnTo>
                  <a:lnTo>
                    <a:pt x="9801" y="1080"/>
                  </a:lnTo>
                  <a:lnTo>
                    <a:pt x="9974" y="1177"/>
                  </a:lnTo>
                  <a:lnTo>
                    <a:pt x="9851" y="1246"/>
                  </a:lnTo>
                  <a:lnTo>
                    <a:pt x="9925" y="1260"/>
                  </a:lnTo>
                  <a:lnTo>
                    <a:pt x="9727" y="1302"/>
                  </a:lnTo>
                  <a:lnTo>
                    <a:pt x="9727" y="1412"/>
                  </a:lnTo>
                  <a:lnTo>
                    <a:pt x="9604" y="1578"/>
                  </a:lnTo>
                  <a:lnTo>
                    <a:pt x="9579" y="1426"/>
                  </a:lnTo>
                  <a:lnTo>
                    <a:pt x="9456" y="1454"/>
                  </a:lnTo>
                  <a:lnTo>
                    <a:pt x="9456" y="1592"/>
                  </a:lnTo>
                  <a:lnTo>
                    <a:pt x="9555" y="1634"/>
                  </a:lnTo>
                  <a:lnTo>
                    <a:pt x="9555" y="1731"/>
                  </a:lnTo>
                  <a:lnTo>
                    <a:pt x="9407" y="1772"/>
                  </a:lnTo>
                  <a:lnTo>
                    <a:pt x="9185" y="1551"/>
                  </a:lnTo>
                  <a:lnTo>
                    <a:pt x="9210" y="1454"/>
                  </a:lnTo>
                  <a:lnTo>
                    <a:pt x="9333" y="1454"/>
                  </a:lnTo>
                  <a:lnTo>
                    <a:pt x="9210" y="1218"/>
                  </a:lnTo>
                  <a:lnTo>
                    <a:pt x="9012" y="1066"/>
                  </a:lnTo>
                  <a:lnTo>
                    <a:pt x="8889" y="1080"/>
                  </a:lnTo>
                  <a:lnTo>
                    <a:pt x="8790" y="1177"/>
                  </a:lnTo>
                  <a:lnTo>
                    <a:pt x="8790" y="1288"/>
                  </a:lnTo>
                  <a:lnTo>
                    <a:pt x="8716" y="1398"/>
                  </a:lnTo>
                  <a:lnTo>
                    <a:pt x="8692" y="1357"/>
                  </a:lnTo>
                  <a:lnTo>
                    <a:pt x="8716" y="1246"/>
                  </a:lnTo>
                  <a:lnTo>
                    <a:pt x="8544" y="1080"/>
                  </a:lnTo>
                  <a:lnTo>
                    <a:pt x="8593" y="1094"/>
                  </a:lnTo>
                  <a:lnTo>
                    <a:pt x="8618" y="983"/>
                  </a:lnTo>
                  <a:lnTo>
                    <a:pt x="8199" y="928"/>
                  </a:lnTo>
                  <a:lnTo>
                    <a:pt x="8371" y="831"/>
                  </a:lnTo>
                  <a:lnTo>
                    <a:pt x="8297" y="775"/>
                  </a:lnTo>
                  <a:lnTo>
                    <a:pt x="8495" y="789"/>
                  </a:lnTo>
                  <a:lnTo>
                    <a:pt x="8125" y="498"/>
                  </a:lnTo>
                  <a:lnTo>
                    <a:pt x="8100" y="305"/>
                  </a:lnTo>
                  <a:lnTo>
                    <a:pt x="7952" y="194"/>
                  </a:lnTo>
                  <a:lnTo>
                    <a:pt x="7927" y="83"/>
                  </a:lnTo>
                  <a:lnTo>
                    <a:pt x="7779" y="125"/>
                  </a:lnTo>
                  <a:lnTo>
                    <a:pt x="7755" y="111"/>
                  </a:lnTo>
                  <a:lnTo>
                    <a:pt x="7779" y="42"/>
                  </a:lnTo>
                  <a:lnTo>
                    <a:pt x="7681" y="28"/>
                  </a:lnTo>
                  <a:lnTo>
                    <a:pt x="7829" y="0"/>
                  </a:lnTo>
                  <a:lnTo>
                    <a:pt x="7533" y="0"/>
                  </a:lnTo>
                  <a:lnTo>
                    <a:pt x="7607" y="28"/>
                  </a:lnTo>
                  <a:lnTo>
                    <a:pt x="7410" y="194"/>
                  </a:lnTo>
                  <a:lnTo>
                    <a:pt x="7484" y="249"/>
                  </a:lnTo>
                  <a:lnTo>
                    <a:pt x="7459" y="277"/>
                  </a:lnTo>
                  <a:lnTo>
                    <a:pt x="7410" y="249"/>
                  </a:lnTo>
                  <a:lnTo>
                    <a:pt x="7286" y="305"/>
                  </a:lnTo>
                  <a:lnTo>
                    <a:pt x="7262" y="498"/>
                  </a:lnTo>
                  <a:lnTo>
                    <a:pt x="7360" y="568"/>
                  </a:lnTo>
                  <a:lnTo>
                    <a:pt x="7212" y="665"/>
                  </a:lnTo>
                  <a:lnTo>
                    <a:pt x="7212" y="789"/>
                  </a:lnTo>
                  <a:lnTo>
                    <a:pt x="7755" y="1038"/>
                  </a:lnTo>
                  <a:lnTo>
                    <a:pt x="7779" y="1038"/>
                  </a:lnTo>
                  <a:lnTo>
                    <a:pt x="7656" y="1302"/>
                  </a:lnTo>
                  <a:lnTo>
                    <a:pt x="7853" y="1288"/>
                  </a:lnTo>
                  <a:lnTo>
                    <a:pt x="7878" y="1260"/>
                  </a:lnTo>
                  <a:lnTo>
                    <a:pt x="7927" y="1329"/>
                  </a:lnTo>
                  <a:lnTo>
                    <a:pt x="7681" y="1495"/>
                  </a:lnTo>
                  <a:lnTo>
                    <a:pt x="7434" y="1482"/>
                  </a:lnTo>
                  <a:lnTo>
                    <a:pt x="7484" y="1537"/>
                  </a:lnTo>
                  <a:lnTo>
                    <a:pt x="7434" y="1634"/>
                  </a:lnTo>
                  <a:lnTo>
                    <a:pt x="7508" y="1689"/>
                  </a:lnTo>
                  <a:lnTo>
                    <a:pt x="7508" y="1717"/>
                  </a:lnTo>
                  <a:lnTo>
                    <a:pt x="7434" y="1745"/>
                  </a:lnTo>
                  <a:lnTo>
                    <a:pt x="7434" y="1703"/>
                  </a:lnTo>
                  <a:lnTo>
                    <a:pt x="7360" y="1689"/>
                  </a:lnTo>
                  <a:lnTo>
                    <a:pt x="7434" y="1648"/>
                  </a:lnTo>
                  <a:lnTo>
                    <a:pt x="7385" y="1620"/>
                  </a:lnTo>
                  <a:lnTo>
                    <a:pt x="7434" y="1398"/>
                  </a:lnTo>
                  <a:lnTo>
                    <a:pt x="7286" y="1482"/>
                  </a:lnTo>
                  <a:lnTo>
                    <a:pt x="7311" y="1412"/>
                  </a:lnTo>
                  <a:lnTo>
                    <a:pt x="7188" y="1412"/>
                  </a:lnTo>
                  <a:lnTo>
                    <a:pt x="7114" y="1343"/>
                  </a:lnTo>
                  <a:lnTo>
                    <a:pt x="7336" y="1385"/>
                  </a:lnTo>
                  <a:lnTo>
                    <a:pt x="7607" y="1260"/>
                  </a:lnTo>
                  <a:lnTo>
                    <a:pt x="7558" y="1232"/>
                  </a:lnTo>
                  <a:lnTo>
                    <a:pt x="7533" y="1246"/>
                  </a:lnTo>
                  <a:lnTo>
                    <a:pt x="7212" y="969"/>
                  </a:lnTo>
                  <a:lnTo>
                    <a:pt x="6941" y="817"/>
                  </a:lnTo>
                  <a:lnTo>
                    <a:pt x="6818" y="969"/>
                  </a:lnTo>
                  <a:lnTo>
                    <a:pt x="6842" y="983"/>
                  </a:lnTo>
                  <a:lnTo>
                    <a:pt x="6768" y="983"/>
                  </a:lnTo>
                  <a:lnTo>
                    <a:pt x="6793" y="1066"/>
                  </a:lnTo>
                  <a:lnTo>
                    <a:pt x="6571" y="1149"/>
                  </a:lnTo>
                  <a:lnTo>
                    <a:pt x="6547" y="1232"/>
                  </a:lnTo>
                  <a:lnTo>
                    <a:pt x="7089" y="1343"/>
                  </a:lnTo>
                  <a:lnTo>
                    <a:pt x="6719" y="1385"/>
                  </a:lnTo>
                  <a:lnTo>
                    <a:pt x="6818" y="1482"/>
                  </a:lnTo>
                  <a:lnTo>
                    <a:pt x="6719" y="1523"/>
                  </a:lnTo>
                  <a:lnTo>
                    <a:pt x="6793" y="1592"/>
                  </a:lnTo>
                  <a:lnTo>
                    <a:pt x="6374" y="1565"/>
                  </a:lnTo>
                  <a:lnTo>
                    <a:pt x="5967" y="1620"/>
                  </a:lnTo>
                  <a:lnTo>
                    <a:pt x="5721" y="1468"/>
                  </a:lnTo>
                  <a:lnTo>
                    <a:pt x="5425" y="1482"/>
                  </a:lnTo>
                  <a:lnTo>
                    <a:pt x="5425" y="1440"/>
                  </a:lnTo>
                  <a:lnTo>
                    <a:pt x="5227" y="1371"/>
                  </a:lnTo>
                  <a:lnTo>
                    <a:pt x="5252" y="1357"/>
                  </a:lnTo>
                  <a:lnTo>
                    <a:pt x="5178" y="1288"/>
                  </a:lnTo>
                  <a:lnTo>
                    <a:pt x="5227" y="1274"/>
                  </a:lnTo>
                  <a:lnTo>
                    <a:pt x="5030" y="1163"/>
                  </a:lnTo>
                  <a:lnTo>
                    <a:pt x="4512" y="1288"/>
                  </a:lnTo>
                  <a:lnTo>
                    <a:pt x="4389" y="1412"/>
                  </a:lnTo>
                  <a:lnTo>
                    <a:pt x="4611" y="1509"/>
                  </a:lnTo>
                  <a:lnTo>
                    <a:pt x="4759" y="1468"/>
                  </a:lnTo>
                  <a:lnTo>
                    <a:pt x="4685" y="1426"/>
                  </a:lnTo>
                  <a:lnTo>
                    <a:pt x="4710" y="1426"/>
                  </a:lnTo>
                  <a:lnTo>
                    <a:pt x="4882" y="1454"/>
                  </a:lnTo>
                  <a:lnTo>
                    <a:pt x="4685" y="1495"/>
                  </a:lnTo>
                  <a:lnTo>
                    <a:pt x="4636" y="1551"/>
                  </a:lnTo>
                  <a:lnTo>
                    <a:pt x="4660" y="1551"/>
                  </a:lnTo>
                  <a:lnTo>
                    <a:pt x="4562" y="1620"/>
                  </a:lnTo>
                  <a:lnTo>
                    <a:pt x="4734" y="1828"/>
                  </a:lnTo>
                  <a:lnTo>
                    <a:pt x="4710" y="1842"/>
                  </a:lnTo>
                  <a:lnTo>
                    <a:pt x="4759" y="1883"/>
                  </a:lnTo>
                  <a:lnTo>
                    <a:pt x="4636" y="1883"/>
                  </a:lnTo>
                  <a:lnTo>
                    <a:pt x="4636" y="1911"/>
                  </a:lnTo>
                  <a:lnTo>
                    <a:pt x="4562" y="1855"/>
                  </a:lnTo>
                  <a:lnTo>
                    <a:pt x="4685" y="1842"/>
                  </a:lnTo>
                  <a:lnTo>
                    <a:pt x="4636" y="1745"/>
                  </a:lnTo>
                  <a:lnTo>
                    <a:pt x="4512" y="1717"/>
                  </a:lnTo>
                  <a:lnTo>
                    <a:pt x="4488" y="1648"/>
                  </a:lnTo>
                  <a:lnTo>
                    <a:pt x="4438" y="1648"/>
                  </a:lnTo>
                  <a:lnTo>
                    <a:pt x="4414" y="1606"/>
                  </a:lnTo>
                  <a:lnTo>
                    <a:pt x="4241" y="1606"/>
                  </a:lnTo>
                  <a:lnTo>
                    <a:pt x="4142" y="1495"/>
                  </a:lnTo>
                  <a:lnTo>
                    <a:pt x="3723" y="1620"/>
                  </a:lnTo>
                  <a:lnTo>
                    <a:pt x="3082" y="1606"/>
                  </a:lnTo>
                  <a:lnTo>
                    <a:pt x="2910" y="1551"/>
                  </a:lnTo>
                  <a:lnTo>
                    <a:pt x="2959" y="1537"/>
                  </a:lnTo>
                  <a:lnTo>
                    <a:pt x="2959" y="1482"/>
                  </a:lnTo>
                  <a:lnTo>
                    <a:pt x="3156" y="1454"/>
                  </a:lnTo>
                  <a:lnTo>
                    <a:pt x="3255" y="1454"/>
                  </a:lnTo>
                  <a:lnTo>
                    <a:pt x="3205" y="1329"/>
                  </a:lnTo>
                  <a:lnTo>
                    <a:pt x="2959" y="1177"/>
                  </a:lnTo>
                  <a:lnTo>
                    <a:pt x="2663" y="1163"/>
                  </a:lnTo>
                  <a:lnTo>
                    <a:pt x="2712" y="1218"/>
                  </a:lnTo>
                  <a:lnTo>
                    <a:pt x="2540" y="1191"/>
                  </a:lnTo>
                  <a:lnTo>
                    <a:pt x="1825" y="1025"/>
                  </a:lnTo>
                  <a:lnTo>
                    <a:pt x="1430" y="872"/>
                  </a:lnTo>
                  <a:lnTo>
                    <a:pt x="1110" y="872"/>
                  </a:lnTo>
                  <a:lnTo>
                    <a:pt x="1011" y="1025"/>
                  </a:lnTo>
                  <a:lnTo>
                    <a:pt x="838" y="1025"/>
                  </a:lnTo>
                  <a:lnTo>
                    <a:pt x="962" y="900"/>
                  </a:lnTo>
                  <a:lnTo>
                    <a:pt x="838" y="900"/>
                  </a:lnTo>
                  <a:lnTo>
                    <a:pt x="838" y="748"/>
                  </a:lnTo>
                  <a:lnTo>
                    <a:pt x="690" y="748"/>
                  </a:lnTo>
                  <a:lnTo>
                    <a:pt x="740" y="803"/>
                  </a:lnTo>
                  <a:lnTo>
                    <a:pt x="715" y="789"/>
                  </a:lnTo>
                  <a:lnTo>
                    <a:pt x="518" y="969"/>
                  </a:lnTo>
                  <a:lnTo>
                    <a:pt x="567" y="983"/>
                  </a:lnTo>
                  <a:lnTo>
                    <a:pt x="518" y="1011"/>
                  </a:lnTo>
                  <a:lnTo>
                    <a:pt x="444" y="1025"/>
                  </a:lnTo>
                  <a:lnTo>
                    <a:pt x="296" y="914"/>
                  </a:lnTo>
                  <a:lnTo>
                    <a:pt x="173" y="692"/>
                  </a:lnTo>
                  <a:lnTo>
                    <a:pt x="0" y="595"/>
                  </a:lnTo>
                  <a:lnTo>
                    <a:pt x="0" y="5815"/>
                  </a:lnTo>
                  <a:close/>
                  <a:moveTo>
                    <a:pt x="1184" y="6688"/>
                  </a:moveTo>
                  <a:lnTo>
                    <a:pt x="1258" y="6618"/>
                  </a:lnTo>
                  <a:lnTo>
                    <a:pt x="1258" y="6563"/>
                  </a:lnTo>
                  <a:lnTo>
                    <a:pt x="1060" y="6535"/>
                  </a:lnTo>
                  <a:lnTo>
                    <a:pt x="1110" y="6522"/>
                  </a:lnTo>
                  <a:lnTo>
                    <a:pt x="986" y="6383"/>
                  </a:lnTo>
                  <a:lnTo>
                    <a:pt x="764" y="6300"/>
                  </a:lnTo>
                  <a:lnTo>
                    <a:pt x="567" y="6120"/>
                  </a:lnTo>
                  <a:lnTo>
                    <a:pt x="740" y="6134"/>
                  </a:lnTo>
                  <a:lnTo>
                    <a:pt x="715" y="6189"/>
                  </a:lnTo>
                  <a:lnTo>
                    <a:pt x="740" y="6231"/>
                  </a:lnTo>
                  <a:lnTo>
                    <a:pt x="863" y="6272"/>
                  </a:lnTo>
                  <a:lnTo>
                    <a:pt x="962" y="6258"/>
                  </a:lnTo>
                  <a:lnTo>
                    <a:pt x="986" y="6272"/>
                  </a:lnTo>
                  <a:lnTo>
                    <a:pt x="986" y="6369"/>
                  </a:lnTo>
                  <a:lnTo>
                    <a:pt x="1060" y="6314"/>
                  </a:lnTo>
                  <a:lnTo>
                    <a:pt x="1060" y="6369"/>
                  </a:lnTo>
                  <a:lnTo>
                    <a:pt x="1110" y="6369"/>
                  </a:lnTo>
                  <a:lnTo>
                    <a:pt x="1134" y="6397"/>
                  </a:lnTo>
                  <a:lnTo>
                    <a:pt x="1110" y="6397"/>
                  </a:lnTo>
                  <a:lnTo>
                    <a:pt x="1184" y="6425"/>
                  </a:lnTo>
                  <a:lnTo>
                    <a:pt x="1282" y="6466"/>
                  </a:lnTo>
                  <a:lnTo>
                    <a:pt x="1208" y="6522"/>
                  </a:lnTo>
                  <a:lnTo>
                    <a:pt x="1282" y="6549"/>
                  </a:lnTo>
                  <a:lnTo>
                    <a:pt x="1282" y="6618"/>
                  </a:lnTo>
                  <a:lnTo>
                    <a:pt x="1184" y="6688"/>
                  </a:lnTo>
                  <a:close/>
                  <a:moveTo>
                    <a:pt x="4956" y="1440"/>
                  </a:moveTo>
                  <a:lnTo>
                    <a:pt x="4981" y="1371"/>
                  </a:lnTo>
                  <a:lnTo>
                    <a:pt x="5005" y="1371"/>
                  </a:lnTo>
                  <a:lnTo>
                    <a:pt x="4956" y="1440"/>
                  </a:lnTo>
                  <a:close/>
                  <a:moveTo>
                    <a:pt x="18296" y="13929"/>
                  </a:moveTo>
                  <a:lnTo>
                    <a:pt x="18259" y="13985"/>
                  </a:lnTo>
                  <a:lnTo>
                    <a:pt x="18259" y="13943"/>
                  </a:lnTo>
                  <a:lnTo>
                    <a:pt x="18296" y="13929"/>
                  </a:lnTo>
                  <a:close/>
                  <a:moveTo>
                    <a:pt x="17914" y="13860"/>
                  </a:moveTo>
                  <a:lnTo>
                    <a:pt x="17914" y="13846"/>
                  </a:lnTo>
                  <a:lnTo>
                    <a:pt x="17914" y="13860"/>
                  </a:lnTo>
                  <a:close/>
                  <a:moveTo>
                    <a:pt x="17963" y="13943"/>
                  </a:moveTo>
                  <a:lnTo>
                    <a:pt x="17988" y="13943"/>
                  </a:lnTo>
                  <a:lnTo>
                    <a:pt x="17963" y="13943"/>
                  </a:lnTo>
                  <a:close/>
                  <a:moveTo>
                    <a:pt x="17963" y="13680"/>
                  </a:moveTo>
                  <a:lnTo>
                    <a:pt x="17988" y="13722"/>
                  </a:lnTo>
                  <a:lnTo>
                    <a:pt x="18062" y="13735"/>
                  </a:lnTo>
                  <a:lnTo>
                    <a:pt x="18012" y="13735"/>
                  </a:lnTo>
                  <a:lnTo>
                    <a:pt x="17963" y="13749"/>
                  </a:lnTo>
                  <a:lnTo>
                    <a:pt x="17963" y="13735"/>
                  </a:lnTo>
                  <a:lnTo>
                    <a:pt x="17938" y="13708"/>
                  </a:lnTo>
                  <a:lnTo>
                    <a:pt x="17889" y="13722"/>
                  </a:lnTo>
                  <a:lnTo>
                    <a:pt x="17963" y="13680"/>
                  </a:lnTo>
                  <a:close/>
                  <a:moveTo>
                    <a:pt x="17914" y="13805"/>
                  </a:moveTo>
                  <a:lnTo>
                    <a:pt x="17914" y="13818"/>
                  </a:lnTo>
                  <a:lnTo>
                    <a:pt x="17889" y="13805"/>
                  </a:lnTo>
                  <a:lnTo>
                    <a:pt x="17889" y="13818"/>
                  </a:lnTo>
                  <a:lnTo>
                    <a:pt x="17914" y="13805"/>
                  </a:lnTo>
                  <a:close/>
                  <a:moveTo>
                    <a:pt x="17815" y="13846"/>
                  </a:moveTo>
                  <a:lnTo>
                    <a:pt x="17790" y="13846"/>
                  </a:lnTo>
                  <a:lnTo>
                    <a:pt x="17790" y="13805"/>
                  </a:lnTo>
                  <a:lnTo>
                    <a:pt x="17815" y="13846"/>
                  </a:lnTo>
                  <a:close/>
                  <a:moveTo>
                    <a:pt x="13056" y="12365"/>
                  </a:moveTo>
                  <a:lnTo>
                    <a:pt x="13056" y="12378"/>
                  </a:lnTo>
                  <a:lnTo>
                    <a:pt x="13155" y="12448"/>
                  </a:lnTo>
                  <a:lnTo>
                    <a:pt x="13155" y="12489"/>
                  </a:lnTo>
                  <a:lnTo>
                    <a:pt x="13081" y="12531"/>
                  </a:lnTo>
                  <a:lnTo>
                    <a:pt x="13007" y="12462"/>
                  </a:lnTo>
                  <a:lnTo>
                    <a:pt x="13007" y="12420"/>
                  </a:lnTo>
                  <a:lnTo>
                    <a:pt x="13056" y="12365"/>
                  </a:lnTo>
                  <a:close/>
                  <a:moveTo>
                    <a:pt x="7089" y="1634"/>
                  </a:moveTo>
                  <a:lnTo>
                    <a:pt x="7089" y="1648"/>
                  </a:lnTo>
                  <a:lnTo>
                    <a:pt x="6916" y="1606"/>
                  </a:lnTo>
                  <a:lnTo>
                    <a:pt x="7089" y="1578"/>
                  </a:lnTo>
                  <a:lnTo>
                    <a:pt x="7089" y="1634"/>
                  </a:lnTo>
                  <a:close/>
                  <a:moveTo>
                    <a:pt x="15719" y="5469"/>
                  </a:moveTo>
                  <a:lnTo>
                    <a:pt x="15744" y="5469"/>
                  </a:lnTo>
                  <a:lnTo>
                    <a:pt x="15793" y="5400"/>
                  </a:lnTo>
                  <a:lnTo>
                    <a:pt x="16015" y="5372"/>
                  </a:lnTo>
                  <a:lnTo>
                    <a:pt x="15719" y="5483"/>
                  </a:lnTo>
                  <a:lnTo>
                    <a:pt x="15719" y="5469"/>
                  </a:lnTo>
                  <a:close/>
                  <a:moveTo>
                    <a:pt x="12760" y="7851"/>
                  </a:moveTo>
                  <a:lnTo>
                    <a:pt x="12859" y="7851"/>
                  </a:lnTo>
                  <a:lnTo>
                    <a:pt x="12711" y="7878"/>
                  </a:lnTo>
                  <a:lnTo>
                    <a:pt x="12760" y="7851"/>
                  </a:lnTo>
                  <a:close/>
                  <a:moveTo>
                    <a:pt x="12514" y="7948"/>
                  </a:moveTo>
                  <a:lnTo>
                    <a:pt x="12489" y="7948"/>
                  </a:lnTo>
                  <a:lnTo>
                    <a:pt x="12514" y="7948"/>
                  </a:lnTo>
                  <a:close/>
                  <a:moveTo>
                    <a:pt x="9925" y="7034"/>
                  </a:moveTo>
                  <a:lnTo>
                    <a:pt x="9925" y="7089"/>
                  </a:lnTo>
                  <a:lnTo>
                    <a:pt x="9801" y="7103"/>
                  </a:lnTo>
                  <a:lnTo>
                    <a:pt x="9801" y="7117"/>
                  </a:lnTo>
                  <a:lnTo>
                    <a:pt x="9629" y="7228"/>
                  </a:lnTo>
                  <a:lnTo>
                    <a:pt x="9555" y="7422"/>
                  </a:lnTo>
                  <a:lnTo>
                    <a:pt x="9629" y="7518"/>
                  </a:lnTo>
                  <a:lnTo>
                    <a:pt x="9629" y="7602"/>
                  </a:lnTo>
                  <a:lnTo>
                    <a:pt x="9530" y="7712"/>
                  </a:lnTo>
                  <a:lnTo>
                    <a:pt x="9432" y="7754"/>
                  </a:lnTo>
                  <a:lnTo>
                    <a:pt x="9382" y="7726"/>
                  </a:lnTo>
                  <a:lnTo>
                    <a:pt x="9308" y="7657"/>
                  </a:lnTo>
                  <a:lnTo>
                    <a:pt x="9308" y="7505"/>
                  </a:lnTo>
                  <a:lnTo>
                    <a:pt x="9407" y="7269"/>
                  </a:lnTo>
                  <a:lnTo>
                    <a:pt x="9505" y="7145"/>
                  </a:lnTo>
                  <a:lnTo>
                    <a:pt x="9456" y="7089"/>
                  </a:lnTo>
                  <a:lnTo>
                    <a:pt x="9456" y="7075"/>
                  </a:lnTo>
                  <a:lnTo>
                    <a:pt x="9530" y="7048"/>
                  </a:lnTo>
                  <a:lnTo>
                    <a:pt x="9530" y="7075"/>
                  </a:lnTo>
                  <a:lnTo>
                    <a:pt x="9875" y="6992"/>
                  </a:lnTo>
                  <a:lnTo>
                    <a:pt x="9974" y="7034"/>
                  </a:lnTo>
                  <a:lnTo>
                    <a:pt x="9925" y="7034"/>
                  </a:lnTo>
                  <a:close/>
                  <a:moveTo>
                    <a:pt x="9308" y="7214"/>
                  </a:moveTo>
                  <a:lnTo>
                    <a:pt x="9407" y="7131"/>
                  </a:lnTo>
                  <a:lnTo>
                    <a:pt x="9358" y="7200"/>
                  </a:lnTo>
                  <a:lnTo>
                    <a:pt x="9308" y="7214"/>
                  </a:lnTo>
                  <a:close/>
                  <a:moveTo>
                    <a:pt x="12267" y="8197"/>
                  </a:moveTo>
                  <a:lnTo>
                    <a:pt x="12292" y="8266"/>
                  </a:lnTo>
                  <a:lnTo>
                    <a:pt x="12218" y="8169"/>
                  </a:lnTo>
                  <a:lnTo>
                    <a:pt x="12267" y="8197"/>
                  </a:lnTo>
                  <a:close/>
                  <a:moveTo>
                    <a:pt x="12021" y="8474"/>
                  </a:moveTo>
                  <a:lnTo>
                    <a:pt x="12045" y="8543"/>
                  </a:lnTo>
                  <a:lnTo>
                    <a:pt x="12021" y="8543"/>
                  </a:lnTo>
                  <a:lnTo>
                    <a:pt x="11971" y="8446"/>
                  </a:lnTo>
                  <a:lnTo>
                    <a:pt x="12021" y="8418"/>
                  </a:lnTo>
                  <a:lnTo>
                    <a:pt x="11971" y="8391"/>
                  </a:lnTo>
                  <a:lnTo>
                    <a:pt x="12021" y="8418"/>
                  </a:lnTo>
                  <a:lnTo>
                    <a:pt x="11996" y="8363"/>
                  </a:lnTo>
                  <a:lnTo>
                    <a:pt x="11947" y="8308"/>
                  </a:lnTo>
                  <a:lnTo>
                    <a:pt x="11947" y="8252"/>
                  </a:lnTo>
                  <a:lnTo>
                    <a:pt x="11971" y="8252"/>
                  </a:lnTo>
                  <a:lnTo>
                    <a:pt x="11947" y="8322"/>
                  </a:lnTo>
                  <a:lnTo>
                    <a:pt x="12095" y="8405"/>
                  </a:lnTo>
                  <a:lnTo>
                    <a:pt x="12021" y="8474"/>
                  </a:lnTo>
                  <a:close/>
                  <a:moveTo>
                    <a:pt x="11947" y="8238"/>
                  </a:moveTo>
                  <a:lnTo>
                    <a:pt x="11947" y="8197"/>
                  </a:lnTo>
                  <a:lnTo>
                    <a:pt x="11996" y="8169"/>
                  </a:lnTo>
                  <a:lnTo>
                    <a:pt x="11947" y="8238"/>
                  </a:lnTo>
                  <a:close/>
                  <a:moveTo>
                    <a:pt x="11305" y="7422"/>
                  </a:moveTo>
                  <a:lnTo>
                    <a:pt x="11552" y="7380"/>
                  </a:lnTo>
                  <a:lnTo>
                    <a:pt x="11848" y="7394"/>
                  </a:lnTo>
                  <a:lnTo>
                    <a:pt x="11823" y="7352"/>
                  </a:lnTo>
                  <a:lnTo>
                    <a:pt x="11947" y="7325"/>
                  </a:lnTo>
                  <a:lnTo>
                    <a:pt x="11897" y="7338"/>
                  </a:lnTo>
                  <a:lnTo>
                    <a:pt x="11971" y="7366"/>
                  </a:lnTo>
                  <a:lnTo>
                    <a:pt x="11947" y="7380"/>
                  </a:lnTo>
                  <a:lnTo>
                    <a:pt x="11971" y="7422"/>
                  </a:lnTo>
                  <a:lnTo>
                    <a:pt x="11823" y="7463"/>
                  </a:lnTo>
                  <a:lnTo>
                    <a:pt x="11527" y="7435"/>
                  </a:lnTo>
                  <a:lnTo>
                    <a:pt x="11330" y="7477"/>
                  </a:lnTo>
                  <a:lnTo>
                    <a:pt x="11232" y="7477"/>
                  </a:lnTo>
                  <a:lnTo>
                    <a:pt x="11305" y="7422"/>
                  </a:lnTo>
                  <a:close/>
                  <a:moveTo>
                    <a:pt x="11281" y="7588"/>
                  </a:moveTo>
                  <a:lnTo>
                    <a:pt x="11108" y="7657"/>
                  </a:lnTo>
                  <a:lnTo>
                    <a:pt x="10689" y="7768"/>
                  </a:lnTo>
                  <a:lnTo>
                    <a:pt x="10418" y="7768"/>
                  </a:lnTo>
                  <a:lnTo>
                    <a:pt x="10368" y="7754"/>
                  </a:lnTo>
                  <a:lnTo>
                    <a:pt x="10393" y="7726"/>
                  </a:lnTo>
                  <a:lnTo>
                    <a:pt x="10541" y="7726"/>
                  </a:lnTo>
                  <a:lnTo>
                    <a:pt x="10837" y="7615"/>
                  </a:lnTo>
                  <a:lnTo>
                    <a:pt x="10985" y="7629"/>
                  </a:lnTo>
                  <a:lnTo>
                    <a:pt x="11084" y="7588"/>
                  </a:lnTo>
                  <a:lnTo>
                    <a:pt x="11281" y="7588"/>
                  </a:lnTo>
                  <a:close/>
                  <a:moveTo>
                    <a:pt x="10467" y="7629"/>
                  </a:moveTo>
                  <a:lnTo>
                    <a:pt x="10492" y="7629"/>
                  </a:lnTo>
                  <a:lnTo>
                    <a:pt x="10467" y="7629"/>
                  </a:lnTo>
                  <a:close/>
                  <a:moveTo>
                    <a:pt x="10171" y="6951"/>
                  </a:moveTo>
                  <a:lnTo>
                    <a:pt x="10566" y="6992"/>
                  </a:lnTo>
                  <a:lnTo>
                    <a:pt x="10368" y="6992"/>
                  </a:lnTo>
                  <a:lnTo>
                    <a:pt x="10368" y="7020"/>
                  </a:lnTo>
                  <a:lnTo>
                    <a:pt x="10664" y="7089"/>
                  </a:lnTo>
                  <a:lnTo>
                    <a:pt x="10714" y="7062"/>
                  </a:lnTo>
                  <a:lnTo>
                    <a:pt x="10689" y="7006"/>
                  </a:lnTo>
                  <a:lnTo>
                    <a:pt x="10911" y="7020"/>
                  </a:lnTo>
                  <a:lnTo>
                    <a:pt x="11059" y="7117"/>
                  </a:lnTo>
                  <a:lnTo>
                    <a:pt x="11059" y="7158"/>
                  </a:lnTo>
                  <a:lnTo>
                    <a:pt x="11084" y="7172"/>
                  </a:lnTo>
                  <a:lnTo>
                    <a:pt x="11059" y="7172"/>
                  </a:lnTo>
                  <a:lnTo>
                    <a:pt x="11059" y="7228"/>
                  </a:lnTo>
                  <a:lnTo>
                    <a:pt x="10936" y="7200"/>
                  </a:lnTo>
                  <a:lnTo>
                    <a:pt x="10911" y="7214"/>
                  </a:lnTo>
                  <a:lnTo>
                    <a:pt x="10911" y="7158"/>
                  </a:lnTo>
                  <a:lnTo>
                    <a:pt x="10862" y="7158"/>
                  </a:lnTo>
                  <a:lnTo>
                    <a:pt x="10837" y="7117"/>
                  </a:lnTo>
                  <a:lnTo>
                    <a:pt x="10664" y="7103"/>
                  </a:lnTo>
                  <a:lnTo>
                    <a:pt x="10738" y="7214"/>
                  </a:lnTo>
                  <a:lnTo>
                    <a:pt x="10664" y="7325"/>
                  </a:lnTo>
                  <a:lnTo>
                    <a:pt x="10664" y="7463"/>
                  </a:lnTo>
                  <a:lnTo>
                    <a:pt x="10541" y="7491"/>
                  </a:lnTo>
                  <a:lnTo>
                    <a:pt x="10442" y="7325"/>
                  </a:lnTo>
                  <a:lnTo>
                    <a:pt x="10418" y="7325"/>
                  </a:lnTo>
                  <a:lnTo>
                    <a:pt x="10319" y="7352"/>
                  </a:lnTo>
                  <a:lnTo>
                    <a:pt x="10245" y="7394"/>
                  </a:lnTo>
                  <a:lnTo>
                    <a:pt x="10368" y="7283"/>
                  </a:lnTo>
                  <a:lnTo>
                    <a:pt x="10319" y="7103"/>
                  </a:lnTo>
                  <a:lnTo>
                    <a:pt x="10073" y="7034"/>
                  </a:lnTo>
                  <a:lnTo>
                    <a:pt x="10023" y="7034"/>
                  </a:lnTo>
                  <a:lnTo>
                    <a:pt x="10048" y="7006"/>
                  </a:lnTo>
                  <a:lnTo>
                    <a:pt x="10245" y="7006"/>
                  </a:lnTo>
                  <a:lnTo>
                    <a:pt x="10171" y="6951"/>
                  </a:lnTo>
                  <a:close/>
                  <a:moveTo>
                    <a:pt x="8495" y="6771"/>
                  </a:moveTo>
                  <a:lnTo>
                    <a:pt x="8864" y="6632"/>
                  </a:lnTo>
                  <a:lnTo>
                    <a:pt x="8963" y="6591"/>
                  </a:lnTo>
                  <a:lnTo>
                    <a:pt x="9037" y="6535"/>
                  </a:lnTo>
                  <a:lnTo>
                    <a:pt x="9062" y="6577"/>
                  </a:lnTo>
                  <a:lnTo>
                    <a:pt x="9136" y="6522"/>
                  </a:lnTo>
                  <a:lnTo>
                    <a:pt x="9185" y="6522"/>
                  </a:lnTo>
                  <a:lnTo>
                    <a:pt x="9259" y="6438"/>
                  </a:lnTo>
                  <a:lnTo>
                    <a:pt x="9358" y="6452"/>
                  </a:lnTo>
                  <a:lnTo>
                    <a:pt x="9432" y="6549"/>
                  </a:lnTo>
                  <a:lnTo>
                    <a:pt x="9505" y="6549"/>
                  </a:lnTo>
                  <a:lnTo>
                    <a:pt x="9505" y="6466"/>
                  </a:lnTo>
                  <a:lnTo>
                    <a:pt x="9604" y="6480"/>
                  </a:lnTo>
                  <a:lnTo>
                    <a:pt x="9752" y="6632"/>
                  </a:lnTo>
                  <a:lnTo>
                    <a:pt x="9925" y="6632"/>
                  </a:lnTo>
                  <a:lnTo>
                    <a:pt x="9925" y="6688"/>
                  </a:lnTo>
                  <a:lnTo>
                    <a:pt x="9974" y="6743"/>
                  </a:lnTo>
                  <a:lnTo>
                    <a:pt x="9974" y="6826"/>
                  </a:lnTo>
                  <a:lnTo>
                    <a:pt x="10048" y="6840"/>
                  </a:lnTo>
                  <a:lnTo>
                    <a:pt x="10023" y="6882"/>
                  </a:lnTo>
                  <a:lnTo>
                    <a:pt x="9949" y="6868"/>
                  </a:lnTo>
                  <a:lnTo>
                    <a:pt x="9925" y="6826"/>
                  </a:lnTo>
                  <a:lnTo>
                    <a:pt x="9653" y="6840"/>
                  </a:lnTo>
                  <a:lnTo>
                    <a:pt x="9530" y="6895"/>
                  </a:lnTo>
                  <a:lnTo>
                    <a:pt x="9407" y="6882"/>
                  </a:lnTo>
                  <a:lnTo>
                    <a:pt x="9259" y="6798"/>
                  </a:lnTo>
                  <a:lnTo>
                    <a:pt x="9160" y="6826"/>
                  </a:lnTo>
                  <a:lnTo>
                    <a:pt x="9160" y="6812"/>
                  </a:lnTo>
                  <a:lnTo>
                    <a:pt x="9308" y="6729"/>
                  </a:lnTo>
                  <a:lnTo>
                    <a:pt x="9284" y="6702"/>
                  </a:lnTo>
                  <a:lnTo>
                    <a:pt x="8741" y="6854"/>
                  </a:lnTo>
                  <a:lnTo>
                    <a:pt x="8618" y="6868"/>
                  </a:lnTo>
                  <a:lnTo>
                    <a:pt x="8593" y="6798"/>
                  </a:lnTo>
                  <a:lnTo>
                    <a:pt x="8421" y="6840"/>
                  </a:lnTo>
                  <a:lnTo>
                    <a:pt x="8495" y="6771"/>
                  </a:lnTo>
                  <a:close/>
                  <a:moveTo>
                    <a:pt x="8790" y="2257"/>
                  </a:moveTo>
                  <a:lnTo>
                    <a:pt x="9062" y="2312"/>
                  </a:lnTo>
                  <a:lnTo>
                    <a:pt x="9210" y="2409"/>
                  </a:lnTo>
                  <a:lnTo>
                    <a:pt x="9012" y="2395"/>
                  </a:lnTo>
                  <a:lnTo>
                    <a:pt x="8766" y="2257"/>
                  </a:lnTo>
                  <a:lnTo>
                    <a:pt x="8790" y="2257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407" name="Shape 407"/>
            <p:cNvSpPr/>
            <p:nvPr/>
          </p:nvSpPr>
          <p:spPr>
            <a:xfrm>
              <a:off x="3286125" y="-1"/>
              <a:ext cx="5861051" cy="4185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7" y="3113"/>
                  </a:moveTo>
                  <a:lnTo>
                    <a:pt x="21600" y="3097"/>
                  </a:lnTo>
                  <a:lnTo>
                    <a:pt x="21600" y="1226"/>
                  </a:lnTo>
                  <a:lnTo>
                    <a:pt x="21577" y="1178"/>
                  </a:lnTo>
                  <a:lnTo>
                    <a:pt x="21319" y="984"/>
                  </a:lnTo>
                  <a:lnTo>
                    <a:pt x="21003" y="1000"/>
                  </a:lnTo>
                  <a:lnTo>
                    <a:pt x="20734" y="903"/>
                  </a:lnTo>
                  <a:lnTo>
                    <a:pt x="20676" y="919"/>
                  </a:lnTo>
                  <a:lnTo>
                    <a:pt x="20676" y="1049"/>
                  </a:lnTo>
                  <a:lnTo>
                    <a:pt x="20617" y="1129"/>
                  </a:lnTo>
                  <a:lnTo>
                    <a:pt x="20699" y="1145"/>
                  </a:lnTo>
                  <a:lnTo>
                    <a:pt x="20734" y="1323"/>
                  </a:lnTo>
                  <a:lnTo>
                    <a:pt x="20629" y="1452"/>
                  </a:lnTo>
                  <a:lnTo>
                    <a:pt x="20465" y="1274"/>
                  </a:lnTo>
                  <a:lnTo>
                    <a:pt x="20453" y="1129"/>
                  </a:lnTo>
                  <a:lnTo>
                    <a:pt x="20407" y="1016"/>
                  </a:lnTo>
                  <a:lnTo>
                    <a:pt x="20289" y="1145"/>
                  </a:lnTo>
                  <a:lnTo>
                    <a:pt x="20102" y="1113"/>
                  </a:lnTo>
                  <a:lnTo>
                    <a:pt x="19985" y="1016"/>
                  </a:lnTo>
                  <a:lnTo>
                    <a:pt x="19798" y="1049"/>
                  </a:lnTo>
                  <a:lnTo>
                    <a:pt x="19693" y="1161"/>
                  </a:lnTo>
                  <a:lnTo>
                    <a:pt x="19693" y="1129"/>
                  </a:lnTo>
                  <a:lnTo>
                    <a:pt x="19529" y="1016"/>
                  </a:lnTo>
                  <a:lnTo>
                    <a:pt x="19564" y="839"/>
                  </a:lnTo>
                  <a:lnTo>
                    <a:pt x="19552" y="742"/>
                  </a:lnTo>
                  <a:lnTo>
                    <a:pt x="19424" y="500"/>
                  </a:lnTo>
                  <a:lnTo>
                    <a:pt x="18961" y="484"/>
                  </a:lnTo>
                  <a:lnTo>
                    <a:pt x="18727" y="565"/>
                  </a:lnTo>
                  <a:lnTo>
                    <a:pt x="18669" y="500"/>
                  </a:lnTo>
                  <a:lnTo>
                    <a:pt x="18727" y="403"/>
                  </a:lnTo>
                  <a:lnTo>
                    <a:pt x="18634" y="258"/>
                  </a:lnTo>
                  <a:lnTo>
                    <a:pt x="18540" y="274"/>
                  </a:lnTo>
                  <a:lnTo>
                    <a:pt x="18482" y="177"/>
                  </a:lnTo>
                  <a:lnTo>
                    <a:pt x="18365" y="161"/>
                  </a:lnTo>
                  <a:lnTo>
                    <a:pt x="18400" y="81"/>
                  </a:lnTo>
                  <a:lnTo>
                    <a:pt x="18470" y="113"/>
                  </a:lnTo>
                  <a:lnTo>
                    <a:pt x="18447" y="0"/>
                  </a:lnTo>
                  <a:lnTo>
                    <a:pt x="17300" y="0"/>
                  </a:lnTo>
                  <a:lnTo>
                    <a:pt x="17323" y="81"/>
                  </a:lnTo>
                  <a:lnTo>
                    <a:pt x="17300" y="145"/>
                  </a:lnTo>
                  <a:lnTo>
                    <a:pt x="17323" y="242"/>
                  </a:lnTo>
                  <a:lnTo>
                    <a:pt x="17276" y="226"/>
                  </a:lnTo>
                  <a:lnTo>
                    <a:pt x="17253" y="258"/>
                  </a:lnTo>
                  <a:lnTo>
                    <a:pt x="17195" y="145"/>
                  </a:lnTo>
                  <a:lnTo>
                    <a:pt x="17136" y="210"/>
                  </a:lnTo>
                  <a:lnTo>
                    <a:pt x="17007" y="177"/>
                  </a:lnTo>
                  <a:lnTo>
                    <a:pt x="16961" y="226"/>
                  </a:lnTo>
                  <a:lnTo>
                    <a:pt x="17066" y="306"/>
                  </a:lnTo>
                  <a:lnTo>
                    <a:pt x="17113" y="258"/>
                  </a:lnTo>
                  <a:lnTo>
                    <a:pt x="17089" y="339"/>
                  </a:lnTo>
                  <a:lnTo>
                    <a:pt x="17148" y="355"/>
                  </a:lnTo>
                  <a:lnTo>
                    <a:pt x="17241" y="274"/>
                  </a:lnTo>
                  <a:lnTo>
                    <a:pt x="17124" y="403"/>
                  </a:lnTo>
                  <a:lnTo>
                    <a:pt x="16867" y="177"/>
                  </a:lnTo>
                  <a:lnTo>
                    <a:pt x="16785" y="177"/>
                  </a:lnTo>
                  <a:lnTo>
                    <a:pt x="16762" y="306"/>
                  </a:lnTo>
                  <a:lnTo>
                    <a:pt x="16656" y="274"/>
                  </a:lnTo>
                  <a:lnTo>
                    <a:pt x="16551" y="0"/>
                  </a:lnTo>
                  <a:lnTo>
                    <a:pt x="16539" y="0"/>
                  </a:lnTo>
                  <a:lnTo>
                    <a:pt x="16457" y="242"/>
                  </a:lnTo>
                  <a:lnTo>
                    <a:pt x="16457" y="403"/>
                  </a:lnTo>
                  <a:lnTo>
                    <a:pt x="16387" y="581"/>
                  </a:lnTo>
                  <a:lnTo>
                    <a:pt x="16364" y="516"/>
                  </a:lnTo>
                  <a:lnTo>
                    <a:pt x="16247" y="452"/>
                  </a:lnTo>
                  <a:lnTo>
                    <a:pt x="16153" y="145"/>
                  </a:lnTo>
                  <a:lnTo>
                    <a:pt x="16130" y="161"/>
                  </a:lnTo>
                  <a:lnTo>
                    <a:pt x="16118" y="65"/>
                  </a:lnTo>
                  <a:lnTo>
                    <a:pt x="16177" y="0"/>
                  </a:lnTo>
                  <a:lnTo>
                    <a:pt x="10987" y="0"/>
                  </a:lnTo>
                  <a:lnTo>
                    <a:pt x="11128" y="113"/>
                  </a:lnTo>
                  <a:lnTo>
                    <a:pt x="11128" y="161"/>
                  </a:lnTo>
                  <a:lnTo>
                    <a:pt x="10929" y="129"/>
                  </a:lnTo>
                  <a:lnTo>
                    <a:pt x="10859" y="0"/>
                  </a:lnTo>
                  <a:lnTo>
                    <a:pt x="10449" y="0"/>
                  </a:lnTo>
                  <a:lnTo>
                    <a:pt x="10507" y="32"/>
                  </a:lnTo>
                  <a:lnTo>
                    <a:pt x="10437" y="129"/>
                  </a:lnTo>
                  <a:lnTo>
                    <a:pt x="10402" y="145"/>
                  </a:lnTo>
                  <a:lnTo>
                    <a:pt x="10355" y="16"/>
                  </a:lnTo>
                  <a:lnTo>
                    <a:pt x="10297" y="65"/>
                  </a:lnTo>
                  <a:lnTo>
                    <a:pt x="10332" y="242"/>
                  </a:lnTo>
                  <a:lnTo>
                    <a:pt x="10472" y="387"/>
                  </a:lnTo>
                  <a:lnTo>
                    <a:pt x="10519" y="355"/>
                  </a:lnTo>
                  <a:lnTo>
                    <a:pt x="10554" y="484"/>
                  </a:lnTo>
                  <a:lnTo>
                    <a:pt x="10250" y="323"/>
                  </a:lnTo>
                  <a:lnTo>
                    <a:pt x="10250" y="306"/>
                  </a:lnTo>
                  <a:lnTo>
                    <a:pt x="10273" y="290"/>
                  </a:lnTo>
                  <a:lnTo>
                    <a:pt x="10273" y="194"/>
                  </a:lnTo>
                  <a:lnTo>
                    <a:pt x="10238" y="16"/>
                  </a:lnTo>
                  <a:lnTo>
                    <a:pt x="10238" y="0"/>
                  </a:lnTo>
                  <a:lnTo>
                    <a:pt x="10075" y="0"/>
                  </a:lnTo>
                  <a:lnTo>
                    <a:pt x="10004" y="81"/>
                  </a:lnTo>
                  <a:lnTo>
                    <a:pt x="9969" y="242"/>
                  </a:lnTo>
                  <a:lnTo>
                    <a:pt x="10110" y="645"/>
                  </a:lnTo>
                  <a:lnTo>
                    <a:pt x="10028" y="1016"/>
                  </a:lnTo>
                  <a:lnTo>
                    <a:pt x="10063" y="1178"/>
                  </a:lnTo>
                  <a:lnTo>
                    <a:pt x="10051" y="1307"/>
                  </a:lnTo>
                  <a:lnTo>
                    <a:pt x="10215" y="1371"/>
                  </a:lnTo>
                  <a:lnTo>
                    <a:pt x="10309" y="1307"/>
                  </a:lnTo>
                  <a:lnTo>
                    <a:pt x="10379" y="1371"/>
                  </a:lnTo>
                  <a:lnTo>
                    <a:pt x="10133" y="1468"/>
                  </a:lnTo>
                  <a:lnTo>
                    <a:pt x="10110" y="1629"/>
                  </a:lnTo>
                  <a:lnTo>
                    <a:pt x="10156" y="1791"/>
                  </a:lnTo>
                  <a:lnTo>
                    <a:pt x="10145" y="1904"/>
                  </a:lnTo>
                  <a:lnTo>
                    <a:pt x="10063" y="2049"/>
                  </a:lnTo>
                  <a:lnTo>
                    <a:pt x="10016" y="2226"/>
                  </a:lnTo>
                  <a:lnTo>
                    <a:pt x="9899" y="2339"/>
                  </a:lnTo>
                  <a:lnTo>
                    <a:pt x="9887" y="2452"/>
                  </a:lnTo>
                  <a:lnTo>
                    <a:pt x="9876" y="2452"/>
                  </a:lnTo>
                  <a:lnTo>
                    <a:pt x="9677" y="2420"/>
                  </a:lnTo>
                  <a:lnTo>
                    <a:pt x="9665" y="2339"/>
                  </a:lnTo>
                  <a:lnTo>
                    <a:pt x="9735" y="2420"/>
                  </a:lnTo>
                  <a:lnTo>
                    <a:pt x="9852" y="2339"/>
                  </a:lnTo>
                  <a:lnTo>
                    <a:pt x="9829" y="2242"/>
                  </a:lnTo>
                  <a:lnTo>
                    <a:pt x="9887" y="2210"/>
                  </a:lnTo>
                  <a:lnTo>
                    <a:pt x="9841" y="2145"/>
                  </a:lnTo>
                  <a:lnTo>
                    <a:pt x="9899" y="2162"/>
                  </a:lnTo>
                  <a:lnTo>
                    <a:pt x="9946" y="1984"/>
                  </a:lnTo>
                  <a:lnTo>
                    <a:pt x="10004" y="1920"/>
                  </a:lnTo>
                  <a:lnTo>
                    <a:pt x="10004" y="1742"/>
                  </a:lnTo>
                  <a:lnTo>
                    <a:pt x="10039" y="1629"/>
                  </a:lnTo>
                  <a:lnTo>
                    <a:pt x="10039" y="1549"/>
                  </a:lnTo>
                  <a:lnTo>
                    <a:pt x="9934" y="1371"/>
                  </a:lnTo>
                  <a:lnTo>
                    <a:pt x="9958" y="1016"/>
                  </a:lnTo>
                  <a:lnTo>
                    <a:pt x="9934" y="823"/>
                  </a:lnTo>
                  <a:lnTo>
                    <a:pt x="9958" y="774"/>
                  </a:lnTo>
                  <a:lnTo>
                    <a:pt x="9969" y="548"/>
                  </a:lnTo>
                  <a:lnTo>
                    <a:pt x="9946" y="387"/>
                  </a:lnTo>
                  <a:lnTo>
                    <a:pt x="9852" y="258"/>
                  </a:lnTo>
                  <a:lnTo>
                    <a:pt x="9934" y="0"/>
                  </a:lnTo>
                  <a:lnTo>
                    <a:pt x="9478" y="0"/>
                  </a:lnTo>
                  <a:lnTo>
                    <a:pt x="9454" y="113"/>
                  </a:lnTo>
                  <a:lnTo>
                    <a:pt x="9291" y="355"/>
                  </a:lnTo>
                  <a:lnTo>
                    <a:pt x="9267" y="484"/>
                  </a:lnTo>
                  <a:lnTo>
                    <a:pt x="9302" y="484"/>
                  </a:lnTo>
                  <a:lnTo>
                    <a:pt x="9244" y="597"/>
                  </a:lnTo>
                  <a:lnTo>
                    <a:pt x="9349" y="645"/>
                  </a:lnTo>
                  <a:lnTo>
                    <a:pt x="9326" y="823"/>
                  </a:lnTo>
                  <a:lnTo>
                    <a:pt x="9337" y="903"/>
                  </a:lnTo>
                  <a:lnTo>
                    <a:pt x="9291" y="919"/>
                  </a:lnTo>
                  <a:lnTo>
                    <a:pt x="9291" y="1129"/>
                  </a:lnTo>
                  <a:lnTo>
                    <a:pt x="9431" y="1178"/>
                  </a:lnTo>
                  <a:lnTo>
                    <a:pt x="9419" y="1226"/>
                  </a:lnTo>
                  <a:lnTo>
                    <a:pt x="9466" y="1387"/>
                  </a:lnTo>
                  <a:lnTo>
                    <a:pt x="9536" y="1452"/>
                  </a:lnTo>
                  <a:lnTo>
                    <a:pt x="9454" y="1678"/>
                  </a:lnTo>
                  <a:lnTo>
                    <a:pt x="9337" y="1436"/>
                  </a:lnTo>
                  <a:lnTo>
                    <a:pt x="9010" y="1129"/>
                  </a:lnTo>
                  <a:lnTo>
                    <a:pt x="8682" y="1000"/>
                  </a:lnTo>
                  <a:lnTo>
                    <a:pt x="8635" y="1049"/>
                  </a:lnTo>
                  <a:lnTo>
                    <a:pt x="8436" y="710"/>
                  </a:lnTo>
                  <a:lnTo>
                    <a:pt x="8378" y="823"/>
                  </a:lnTo>
                  <a:lnTo>
                    <a:pt x="8390" y="839"/>
                  </a:lnTo>
                  <a:lnTo>
                    <a:pt x="8366" y="839"/>
                  </a:lnTo>
                  <a:lnTo>
                    <a:pt x="8401" y="968"/>
                  </a:lnTo>
                  <a:lnTo>
                    <a:pt x="8436" y="1049"/>
                  </a:lnTo>
                  <a:lnTo>
                    <a:pt x="8460" y="1032"/>
                  </a:lnTo>
                  <a:lnTo>
                    <a:pt x="8530" y="1113"/>
                  </a:lnTo>
                  <a:lnTo>
                    <a:pt x="8600" y="1081"/>
                  </a:lnTo>
                  <a:lnTo>
                    <a:pt x="8565" y="1113"/>
                  </a:lnTo>
                  <a:lnTo>
                    <a:pt x="8647" y="1323"/>
                  </a:lnTo>
                  <a:lnTo>
                    <a:pt x="8624" y="1420"/>
                  </a:lnTo>
                  <a:lnTo>
                    <a:pt x="8518" y="1500"/>
                  </a:lnTo>
                  <a:lnTo>
                    <a:pt x="8530" y="1597"/>
                  </a:lnTo>
                  <a:lnTo>
                    <a:pt x="8495" y="1629"/>
                  </a:lnTo>
                  <a:lnTo>
                    <a:pt x="8472" y="1597"/>
                  </a:lnTo>
                  <a:lnTo>
                    <a:pt x="8507" y="1500"/>
                  </a:lnTo>
                  <a:lnTo>
                    <a:pt x="8425" y="1339"/>
                  </a:lnTo>
                  <a:lnTo>
                    <a:pt x="8249" y="1565"/>
                  </a:lnTo>
                  <a:lnTo>
                    <a:pt x="8039" y="1549"/>
                  </a:lnTo>
                  <a:lnTo>
                    <a:pt x="7957" y="1710"/>
                  </a:lnTo>
                  <a:lnTo>
                    <a:pt x="7898" y="1645"/>
                  </a:lnTo>
                  <a:lnTo>
                    <a:pt x="7892" y="1565"/>
                  </a:lnTo>
                  <a:lnTo>
                    <a:pt x="7922" y="1468"/>
                  </a:lnTo>
                  <a:lnTo>
                    <a:pt x="7898" y="1452"/>
                  </a:lnTo>
                  <a:lnTo>
                    <a:pt x="7945" y="1420"/>
                  </a:lnTo>
                  <a:lnTo>
                    <a:pt x="7945" y="1371"/>
                  </a:lnTo>
                  <a:lnTo>
                    <a:pt x="7822" y="1420"/>
                  </a:lnTo>
                  <a:lnTo>
                    <a:pt x="7799" y="1468"/>
                  </a:lnTo>
                  <a:lnTo>
                    <a:pt x="7799" y="1516"/>
                  </a:lnTo>
                  <a:lnTo>
                    <a:pt x="7764" y="1452"/>
                  </a:lnTo>
                  <a:lnTo>
                    <a:pt x="7705" y="1565"/>
                  </a:lnTo>
                  <a:lnTo>
                    <a:pt x="7728" y="1581"/>
                  </a:lnTo>
                  <a:lnTo>
                    <a:pt x="7717" y="1613"/>
                  </a:lnTo>
                  <a:lnTo>
                    <a:pt x="7693" y="1565"/>
                  </a:lnTo>
                  <a:lnTo>
                    <a:pt x="7623" y="1581"/>
                  </a:lnTo>
                  <a:lnTo>
                    <a:pt x="7225" y="1952"/>
                  </a:lnTo>
                  <a:lnTo>
                    <a:pt x="7190" y="2113"/>
                  </a:lnTo>
                  <a:lnTo>
                    <a:pt x="7190" y="2178"/>
                  </a:lnTo>
                  <a:lnTo>
                    <a:pt x="7097" y="2291"/>
                  </a:lnTo>
                  <a:lnTo>
                    <a:pt x="7085" y="2226"/>
                  </a:lnTo>
                  <a:lnTo>
                    <a:pt x="7015" y="2226"/>
                  </a:lnTo>
                  <a:lnTo>
                    <a:pt x="6921" y="2016"/>
                  </a:lnTo>
                  <a:lnTo>
                    <a:pt x="6956" y="1936"/>
                  </a:lnTo>
                  <a:lnTo>
                    <a:pt x="7097" y="1871"/>
                  </a:lnTo>
                  <a:lnTo>
                    <a:pt x="7073" y="1710"/>
                  </a:lnTo>
                  <a:lnTo>
                    <a:pt x="7003" y="1581"/>
                  </a:lnTo>
                  <a:lnTo>
                    <a:pt x="6675" y="1484"/>
                  </a:lnTo>
                  <a:lnTo>
                    <a:pt x="6792" y="1678"/>
                  </a:lnTo>
                  <a:lnTo>
                    <a:pt x="6792" y="1887"/>
                  </a:lnTo>
                  <a:lnTo>
                    <a:pt x="6757" y="2065"/>
                  </a:lnTo>
                  <a:lnTo>
                    <a:pt x="6839" y="2210"/>
                  </a:lnTo>
                  <a:lnTo>
                    <a:pt x="6792" y="2452"/>
                  </a:lnTo>
                  <a:lnTo>
                    <a:pt x="6792" y="2533"/>
                  </a:lnTo>
                  <a:lnTo>
                    <a:pt x="6781" y="2484"/>
                  </a:lnTo>
                  <a:lnTo>
                    <a:pt x="6757" y="2500"/>
                  </a:lnTo>
                  <a:lnTo>
                    <a:pt x="6769" y="2468"/>
                  </a:lnTo>
                  <a:lnTo>
                    <a:pt x="6605" y="2339"/>
                  </a:lnTo>
                  <a:lnTo>
                    <a:pt x="6512" y="2533"/>
                  </a:lnTo>
                  <a:lnTo>
                    <a:pt x="6324" y="2694"/>
                  </a:lnTo>
                  <a:lnTo>
                    <a:pt x="6336" y="2823"/>
                  </a:lnTo>
                  <a:lnTo>
                    <a:pt x="6430" y="3097"/>
                  </a:lnTo>
                  <a:lnTo>
                    <a:pt x="6207" y="3000"/>
                  </a:lnTo>
                  <a:lnTo>
                    <a:pt x="6008" y="2839"/>
                  </a:lnTo>
                  <a:lnTo>
                    <a:pt x="5962" y="2968"/>
                  </a:lnTo>
                  <a:lnTo>
                    <a:pt x="5973" y="3049"/>
                  </a:lnTo>
                  <a:lnTo>
                    <a:pt x="6055" y="3194"/>
                  </a:lnTo>
                  <a:lnTo>
                    <a:pt x="6114" y="3162"/>
                  </a:lnTo>
                  <a:lnTo>
                    <a:pt x="6149" y="3307"/>
                  </a:lnTo>
                  <a:lnTo>
                    <a:pt x="6090" y="3339"/>
                  </a:lnTo>
                  <a:lnTo>
                    <a:pt x="5950" y="3275"/>
                  </a:lnTo>
                  <a:lnTo>
                    <a:pt x="5880" y="3146"/>
                  </a:lnTo>
                  <a:lnTo>
                    <a:pt x="5786" y="3113"/>
                  </a:lnTo>
                  <a:lnTo>
                    <a:pt x="5810" y="3081"/>
                  </a:lnTo>
                  <a:lnTo>
                    <a:pt x="5798" y="2968"/>
                  </a:lnTo>
                  <a:lnTo>
                    <a:pt x="5751" y="2823"/>
                  </a:lnTo>
                  <a:lnTo>
                    <a:pt x="5786" y="2791"/>
                  </a:lnTo>
                  <a:lnTo>
                    <a:pt x="5798" y="2597"/>
                  </a:lnTo>
                  <a:lnTo>
                    <a:pt x="5494" y="2178"/>
                  </a:lnTo>
                  <a:lnTo>
                    <a:pt x="5517" y="2162"/>
                  </a:lnTo>
                  <a:lnTo>
                    <a:pt x="5634" y="2307"/>
                  </a:lnTo>
                  <a:lnTo>
                    <a:pt x="5728" y="2307"/>
                  </a:lnTo>
                  <a:lnTo>
                    <a:pt x="5728" y="2387"/>
                  </a:lnTo>
                  <a:lnTo>
                    <a:pt x="6231" y="2549"/>
                  </a:lnTo>
                  <a:lnTo>
                    <a:pt x="6371" y="2468"/>
                  </a:lnTo>
                  <a:lnTo>
                    <a:pt x="6500" y="2275"/>
                  </a:lnTo>
                  <a:lnTo>
                    <a:pt x="6523" y="2129"/>
                  </a:lnTo>
                  <a:lnTo>
                    <a:pt x="6488" y="2097"/>
                  </a:lnTo>
                  <a:lnTo>
                    <a:pt x="6476" y="1936"/>
                  </a:lnTo>
                  <a:lnTo>
                    <a:pt x="6359" y="1742"/>
                  </a:lnTo>
                  <a:lnTo>
                    <a:pt x="6196" y="1662"/>
                  </a:lnTo>
                  <a:lnTo>
                    <a:pt x="5903" y="1274"/>
                  </a:lnTo>
                  <a:lnTo>
                    <a:pt x="5634" y="1274"/>
                  </a:lnTo>
                  <a:lnTo>
                    <a:pt x="5611" y="1178"/>
                  </a:lnTo>
                  <a:lnTo>
                    <a:pt x="5587" y="1194"/>
                  </a:lnTo>
                  <a:lnTo>
                    <a:pt x="5599" y="1194"/>
                  </a:lnTo>
                  <a:lnTo>
                    <a:pt x="5494" y="1129"/>
                  </a:lnTo>
                  <a:lnTo>
                    <a:pt x="5494" y="1097"/>
                  </a:lnTo>
                  <a:lnTo>
                    <a:pt x="5576" y="1161"/>
                  </a:lnTo>
                  <a:lnTo>
                    <a:pt x="5611" y="1049"/>
                  </a:lnTo>
                  <a:lnTo>
                    <a:pt x="5447" y="952"/>
                  </a:lnTo>
                  <a:lnTo>
                    <a:pt x="5447" y="1016"/>
                  </a:lnTo>
                  <a:lnTo>
                    <a:pt x="5435" y="1016"/>
                  </a:lnTo>
                  <a:lnTo>
                    <a:pt x="5423" y="1081"/>
                  </a:lnTo>
                  <a:lnTo>
                    <a:pt x="5365" y="1032"/>
                  </a:lnTo>
                  <a:lnTo>
                    <a:pt x="5365" y="1016"/>
                  </a:lnTo>
                  <a:lnTo>
                    <a:pt x="5353" y="1032"/>
                  </a:lnTo>
                  <a:lnTo>
                    <a:pt x="5330" y="1016"/>
                  </a:lnTo>
                  <a:lnTo>
                    <a:pt x="5330" y="1032"/>
                  </a:lnTo>
                  <a:lnTo>
                    <a:pt x="5236" y="1065"/>
                  </a:lnTo>
                  <a:lnTo>
                    <a:pt x="5260" y="984"/>
                  </a:lnTo>
                  <a:lnTo>
                    <a:pt x="5166" y="903"/>
                  </a:lnTo>
                  <a:lnTo>
                    <a:pt x="5260" y="919"/>
                  </a:lnTo>
                  <a:lnTo>
                    <a:pt x="5377" y="742"/>
                  </a:lnTo>
                  <a:lnTo>
                    <a:pt x="5248" y="581"/>
                  </a:lnTo>
                  <a:lnTo>
                    <a:pt x="5189" y="613"/>
                  </a:lnTo>
                  <a:lnTo>
                    <a:pt x="5178" y="516"/>
                  </a:lnTo>
                  <a:lnTo>
                    <a:pt x="5084" y="581"/>
                  </a:lnTo>
                  <a:lnTo>
                    <a:pt x="5096" y="484"/>
                  </a:lnTo>
                  <a:lnTo>
                    <a:pt x="4979" y="419"/>
                  </a:lnTo>
                  <a:lnTo>
                    <a:pt x="4920" y="726"/>
                  </a:lnTo>
                  <a:lnTo>
                    <a:pt x="4897" y="726"/>
                  </a:lnTo>
                  <a:lnTo>
                    <a:pt x="4897" y="436"/>
                  </a:lnTo>
                  <a:lnTo>
                    <a:pt x="4710" y="887"/>
                  </a:lnTo>
                  <a:lnTo>
                    <a:pt x="4710" y="871"/>
                  </a:lnTo>
                  <a:lnTo>
                    <a:pt x="4733" y="742"/>
                  </a:lnTo>
                  <a:lnTo>
                    <a:pt x="4827" y="532"/>
                  </a:lnTo>
                  <a:lnTo>
                    <a:pt x="4850" y="548"/>
                  </a:lnTo>
                  <a:lnTo>
                    <a:pt x="4803" y="419"/>
                  </a:lnTo>
                  <a:lnTo>
                    <a:pt x="4686" y="484"/>
                  </a:lnTo>
                  <a:lnTo>
                    <a:pt x="4698" y="484"/>
                  </a:lnTo>
                  <a:lnTo>
                    <a:pt x="4604" y="565"/>
                  </a:lnTo>
                  <a:lnTo>
                    <a:pt x="4651" y="645"/>
                  </a:lnTo>
                  <a:lnTo>
                    <a:pt x="4604" y="694"/>
                  </a:lnTo>
                  <a:lnTo>
                    <a:pt x="4616" y="629"/>
                  </a:lnTo>
                  <a:lnTo>
                    <a:pt x="4534" y="597"/>
                  </a:lnTo>
                  <a:lnTo>
                    <a:pt x="4581" y="726"/>
                  </a:lnTo>
                  <a:lnTo>
                    <a:pt x="4569" y="742"/>
                  </a:lnTo>
                  <a:lnTo>
                    <a:pt x="4534" y="645"/>
                  </a:lnTo>
                  <a:lnTo>
                    <a:pt x="4464" y="726"/>
                  </a:lnTo>
                  <a:lnTo>
                    <a:pt x="4464" y="774"/>
                  </a:lnTo>
                  <a:lnTo>
                    <a:pt x="4394" y="774"/>
                  </a:lnTo>
                  <a:lnTo>
                    <a:pt x="4441" y="855"/>
                  </a:lnTo>
                  <a:lnTo>
                    <a:pt x="4417" y="871"/>
                  </a:lnTo>
                  <a:lnTo>
                    <a:pt x="4359" y="774"/>
                  </a:lnTo>
                  <a:lnTo>
                    <a:pt x="4347" y="823"/>
                  </a:lnTo>
                  <a:lnTo>
                    <a:pt x="4312" y="742"/>
                  </a:lnTo>
                  <a:lnTo>
                    <a:pt x="4312" y="903"/>
                  </a:lnTo>
                  <a:lnTo>
                    <a:pt x="4359" y="919"/>
                  </a:lnTo>
                  <a:lnTo>
                    <a:pt x="4359" y="1000"/>
                  </a:lnTo>
                  <a:lnTo>
                    <a:pt x="4277" y="871"/>
                  </a:lnTo>
                  <a:lnTo>
                    <a:pt x="4288" y="968"/>
                  </a:lnTo>
                  <a:lnTo>
                    <a:pt x="4218" y="1000"/>
                  </a:lnTo>
                  <a:lnTo>
                    <a:pt x="4207" y="1049"/>
                  </a:lnTo>
                  <a:lnTo>
                    <a:pt x="4207" y="1129"/>
                  </a:lnTo>
                  <a:lnTo>
                    <a:pt x="4207" y="919"/>
                  </a:lnTo>
                  <a:lnTo>
                    <a:pt x="4195" y="903"/>
                  </a:lnTo>
                  <a:lnTo>
                    <a:pt x="4253" y="936"/>
                  </a:lnTo>
                  <a:lnTo>
                    <a:pt x="4242" y="758"/>
                  </a:lnTo>
                  <a:lnTo>
                    <a:pt x="4195" y="903"/>
                  </a:lnTo>
                  <a:lnTo>
                    <a:pt x="4148" y="855"/>
                  </a:lnTo>
                  <a:lnTo>
                    <a:pt x="4125" y="823"/>
                  </a:lnTo>
                  <a:lnTo>
                    <a:pt x="4101" y="839"/>
                  </a:lnTo>
                  <a:lnTo>
                    <a:pt x="4113" y="919"/>
                  </a:lnTo>
                  <a:lnTo>
                    <a:pt x="4008" y="887"/>
                  </a:lnTo>
                  <a:lnTo>
                    <a:pt x="4054" y="1016"/>
                  </a:lnTo>
                  <a:lnTo>
                    <a:pt x="3949" y="1049"/>
                  </a:lnTo>
                  <a:lnTo>
                    <a:pt x="3926" y="1145"/>
                  </a:lnTo>
                  <a:lnTo>
                    <a:pt x="3972" y="1161"/>
                  </a:lnTo>
                  <a:lnTo>
                    <a:pt x="4008" y="1226"/>
                  </a:lnTo>
                  <a:lnTo>
                    <a:pt x="3984" y="1210"/>
                  </a:lnTo>
                  <a:lnTo>
                    <a:pt x="3972" y="1161"/>
                  </a:lnTo>
                  <a:lnTo>
                    <a:pt x="3949" y="1161"/>
                  </a:lnTo>
                  <a:lnTo>
                    <a:pt x="3937" y="1194"/>
                  </a:lnTo>
                  <a:lnTo>
                    <a:pt x="3879" y="1097"/>
                  </a:lnTo>
                  <a:lnTo>
                    <a:pt x="3809" y="1210"/>
                  </a:lnTo>
                  <a:lnTo>
                    <a:pt x="3797" y="1274"/>
                  </a:lnTo>
                  <a:lnTo>
                    <a:pt x="3809" y="1291"/>
                  </a:lnTo>
                  <a:lnTo>
                    <a:pt x="3797" y="1387"/>
                  </a:lnTo>
                  <a:lnTo>
                    <a:pt x="3891" y="1339"/>
                  </a:lnTo>
                  <a:lnTo>
                    <a:pt x="3867" y="1355"/>
                  </a:lnTo>
                  <a:lnTo>
                    <a:pt x="3891" y="1403"/>
                  </a:lnTo>
                  <a:lnTo>
                    <a:pt x="3879" y="1403"/>
                  </a:lnTo>
                  <a:lnTo>
                    <a:pt x="3891" y="1468"/>
                  </a:lnTo>
                  <a:lnTo>
                    <a:pt x="3785" y="1532"/>
                  </a:lnTo>
                  <a:lnTo>
                    <a:pt x="3785" y="1452"/>
                  </a:lnTo>
                  <a:lnTo>
                    <a:pt x="3727" y="1403"/>
                  </a:lnTo>
                  <a:lnTo>
                    <a:pt x="3715" y="1452"/>
                  </a:lnTo>
                  <a:lnTo>
                    <a:pt x="3680" y="1387"/>
                  </a:lnTo>
                  <a:lnTo>
                    <a:pt x="3703" y="1387"/>
                  </a:lnTo>
                  <a:lnTo>
                    <a:pt x="3774" y="1194"/>
                  </a:lnTo>
                  <a:lnTo>
                    <a:pt x="3680" y="1274"/>
                  </a:lnTo>
                  <a:lnTo>
                    <a:pt x="3645" y="1371"/>
                  </a:lnTo>
                  <a:lnTo>
                    <a:pt x="3668" y="1371"/>
                  </a:lnTo>
                  <a:lnTo>
                    <a:pt x="3633" y="1500"/>
                  </a:lnTo>
                  <a:lnTo>
                    <a:pt x="3610" y="1371"/>
                  </a:lnTo>
                  <a:lnTo>
                    <a:pt x="3586" y="1371"/>
                  </a:lnTo>
                  <a:lnTo>
                    <a:pt x="3586" y="1420"/>
                  </a:lnTo>
                  <a:lnTo>
                    <a:pt x="3493" y="1516"/>
                  </a:lnTo>
                  <a:lnTo>
                    <a:pt x="3621" y="1532"/>
                  </a:lnTo>
                  <a:lnTo>
                    <a:pt x="3621" y="1565"/>
                  </a:lnTo>
                  <a:lnTo>
                    <a:pt x="3516" y="1694"/>
                  </a:lnTo>
                  <a:lnTo>
                    <a:pt x="3540" y="1726"/>
                  </a:lnTo>
                  <a:lnTo>
                    <a:pt x="3657" y="1613"/>
                  </a:lnTo>
                  <a:lnTo>
                    <a:pt x="3668" y="1694"/>
                  </a:lnTo>
                  <a:lnTo>
                    <a:pt x="3750" y="1581"/>
                  </a:lnTo>
                  <a:lnTo>
                    <a:pt x="3867" y="1613"/>
                  </a:lnTo>
                  <a:lnTo>
                    <a:pt x="3844" y="1629"/>
                  </a:lnTo>
                  <a:lnTo>
                    <a:pt x="3738" y="1613"/>
                  </a:lnTo>
                  <a:lnTo>
                    <a:pt x="3738" y="1791"/>
                  </a:lnTo>
                  <a:lnTo>
                    <a:pt x="3703" y="1662"/>
                  </a:lnTo>
                  <a:lnTo>
                    <a:pt x="3633" y="1823"/>
                  </a:lnTo>
                  <a:lnTo>
                    <a:pt x="3657" y="1887"/>
                  </a:lnTo>
                  <a:lnTo>
                    <a:pt x="3598" y="1952"/>
                  </a:lnTo>
                  <a:lnTo>
                    <a:pt x="3551" y="1968"/>
                  </a:lnTo>
                  <a:lnTo>
                    <a:pt x="3504" y="2162"/>
                  </a:lnTo>
                  <a:lnTo>
                    <a:pt x="3411" y="2275"/>
                  </a:lnTo>
                  <a:lnTo>
                    <a:pt x="3399" y="2339"/>
                  </a:lnTo>
                  <a:lnTo>
                    <a:pt x="3399" y="2355"/>
                  </a:lnTo>
                  <a:lnTo>
                    <a:pt x="3376" y="2355"/>
                  </a:lnTo>
                  <a:lnTo>
                    <a:pt x="3411" y="2452"/>
                  </a:lnTo>
                  <a:lnTo>
                    <a:pt x="3329" y="2565"/>
                  </a:lnTo>
                  <a:lnTo>
                    <a:pt x="3341" y="2597"/>
                  </a:lnTo>
                  <a:lnTo>
                    <a:pt x="3341" y="2662"/>
                  </a:lnTo>
                  <a:lnTo>
                    <a:pt x="3306" y="2662"/>
                  </a:lnTo>
                  <a:lnTo>
                    <a:pt x="3317" y="2694"/>
                  </a:lnTo>
                  <a:lnTo>
                    <a:pt x="3306" y="2662"/>
                  </a:lnTo>
                  <a:lnTo>
                    <a:pt x="3259" y="2871"/>
                  </a:lnTo>
                  <a:lnTo>
                    <a:pt x="3306" y="2823"/>
                  </a:lnTo>
                  <a:lnTo>
                    <a:pt x="3306" y="2839"/>
                  </a:lnTo>
                  <a:lnTo>
                    <a:pt x="3189" y="2936"/>
                  </a:lnTo>
                  <a:lnTo>
                    <a:pt x="3189" y="3000"/>
                  </a:lnTo>
                  <a:lnTo>
                    <a:pt x="3200" y="3017"/>
                  </a:lnTo>
                  <a:lnTo>
                    <a:pt x="3200" y="3065"/>
                  </a:lnTo>
                  <a:lnTo>
                    <a:pt x="3153" y="3033"/>
                  </a:lnTo>
                  <a:lnTo>
                    <a:pt x="3048" y="3226"/>
                  </a:lnTo>
                  <a:lnTo>
                    <a:pt x="3048" y="3275"/>
                  </a:lnTo>
                  <a:lnTo>
                    <a:pt x="3013" y="3307"/>
                  </a:lnTo>
                  <a:lnTo>
                    <a:pt x="3036" y="3371"/>
                  </a:lnTo>
                  <a:lnTo>
                    <a:pt x="2990" y="3404"/>
                  </a:lnTo>
                  <a:lnTo>
                    <a:pt x="2943" y="3339"/>
                  </a:lnTo>
                  <a:lnTo>
                    <a:pt x="2884" y="3404"/>
                  </a:lnTo>
                  <a:lnTo>
                    <a:pt x="2884" y="3452"/>
                  </a:lnTo>
                  <a:lnTo>
                    <a:pt x="2919" y="3436"/>
                  </a:lnTo>
                  <a:lnTo>
                    <a:pt x="2884" y="3452"/>
                  </a:lnTo>
                  <a:lnTo>
                    <a:pt x="2779" y="3597"/>
                  </a:lnTo>
                  <a:lnTo>
                    <a:pt x="2685" y="3662"/>
                  </a:lnTo>
                  <a:lnTo>
                    <a:pt x="2767" y="3726"/>
                  </a:lnTo>
                  <a:lnTo>
                    <a:pt x="2767" y="3742"/>
                  </a:lnTo>
                  <a:lnTo>
                    <a:pt x="2615" y="3742"/>
                  </a:lnTo>
                  <a:lnTo>
                    <a:pt x="2662" y="3791"/>
                  </a:lnTo>
                  <a:lnTo>
                    <a:pt x="2662" y="3807"/>
                  </a:lnTo>
                  <a:lnTo>
                    <a:pt x="2650" y="3791"/>
                  </a:lnTo>
                  <a:lnTo>
                    <a:pt x="2627" y="3839"/>
                  </a:lnTo>
                  <a:lnTo>
                    <a:pt x="2639" y="3791"/>
                  </a:lnTo>
                  <a:lnTo>
                    <a:pt x="2568" y="3807"/>
                  </a:lnTo>
                  <a:lnTo>
                    <a:pt x="2603" y="3904"/>
                  </a:lnTo>
                  <a:lnTo>
                    <a:pt x="2510" y="3872"/>
                  </a:lnTo>
                  <a:lnTo>
                    <a:pt x="2522" y="3984"/>
                  </a:lnTo>
                  <a:lnTo>
                    <a:pt x="2545" y="4001"/>
                  </a:lnTo>
                  <a:lnTo>
                    <a:pt x="2475" y="4017"/>
                  </a:lnTo>
                  <a:lnTo>
                    <a:pt x="2522" y="4065"/>
                  </a:lnTo>
                  <a:lnTo>
                    <a:pt x="2498" y="4130"/>
                  </a:lnTo>
                  <a:lnTo>
                    <a:pt x="2498" y="4243"/>
                  </a:lnTo>
                  <a:lnTo>
                    <a:pt x="2592" y="4226"/>
                  </a:lnTo>
                  <a:lnTo>
                    <a:pt x="2475" y="4275"/>
                  </a:lnTo>
                  <a:lnTo>
                    <a:pt x="2522" y="4307"/>
                  </a:lnTo>
                  <a:lnTo>
                    <a:pt x="2522" y="4323"/>
                  </a:lnTo>
                  <a:lnTo>
                    <a:pt x="2463" y="4275"/>
                  </a:lnTo>
                  <a:lnTo>
                    <a:pt x="2522" y="4404"/>
                  </a:lnTo>
                  <a:lnTo>
                    <a:pt x="2545" y="4388"/>
                  </a:lnTo>
                  <a:lnTo>
                    <a:pt x="2510" y="4452"/>
                  </a:lnTo>
                  <a:lnTo>
                    <a:pt x="2533" y="4565"/>
                  </a:lnTo>
                  <a:lnTo>
                    <a:pt x="2557" y="4517"/>
                  </a:lnTo>
                  <a:lnTo>
                    <a:pt x="2557" y="4533"/>
                  </a:lnTo>
                  <a:lnTo>
                    <a:pt x="2533" y="4565"/>
                  </a:lnTo>
                  <a:lnTo>
                    <a:pt x="2557" y="4646"/>
                  </a:lnTo>
                  <a:lnTo>
                    <a:pt x="2557" y="4630"/>
                  </a:lnTo>
                  <a:lnTo>
                    <a:pt x="2603" y="4630"/>
                  </a:lnTo>
                  <a:lnTo>
                    <a:pt x="2510" y="4727"/>
                  </a:lnTo>
                  <a:lnTo>
                    <a:pt x="2522" y="4791"/>
                  </a:lnTo>
                  <a:lnTo>
                    <a:pt x="2627" y="4743"/>
                  </a:lnTo>
                  <a:lnTo>
                    <a:pt x="2603" y="4856"/>
                  </a:lnTo>
                  <a:lnTo>
                    <a:pt x="2557" y="4839"/>
                  </a:lnTo>
                  <a:lnTo>
                    <a:pt x="2545" y="4952"/>
                  </a:lnTo>
                  <a:lnTo>
                    <a:pt x="2639" y="5098"/>
                  </a:lnTo>
                  <a:lnTo>
                    <a:pt x="2674" y="5081"/>
                  </a:lnTo>
                  <a:lnTo>
                    <a:pt x="2662" y="5162"/>
                  </a:lnTo>
                  <a:lnTo>
                    <a:pt x="2802" y="5162"/>
                  </a:lnTo>
                  <a:lnTo>
                    <a:pt x="2966" y="4985"/>
                  </a:lnTo>
                  <a:lnTo>
                    <a:pt x="3013" y="4856"/>
                  </a:lnTo>
                  <a:lnTo>
                    <a:pt x="3072" y="4888"/>
                  </a:lnTo>
                  <a:lnTo>
                    <a:pt x="3107" y="4775"/>
                  </a:lnTo>
                  <a:lnTo>
                    <a:pt x="3095" y="4727"/>
                  </a:lnTo>
                  <a:lnTo>
                    <a:pt x="3107" y="4743"/>
                  </a:lnTo>
                  <a:lnTo>
                    <a:pt x="3118" y="4807"/>
                  </a:lnTo>
                  <a:lnTo>
                    <a:pt x="3165" y="4839"/>
                  </a:lnTo>
                  <a:lnTo>
                    <a:pt x="3153" y="4872"/>
                  </a:lnTo>
                  <a:lnTo>
                    <a:pt x="3165" y="5017"/>
                  </a:lnTo>
                  <a:lnTo>
                    <a:pt x="3189" y="5098"/>
                  </a:lnTo>
                  <a:lnTo>
                    <a:pt x="3177" y="5130"/>
                  </a:lnTo>
                  <a:lnTo>
                    <a:pt x="3224" y="5146"/>
                  </a:lnTo>
                  <a:lnTo>
                    <a:pt x="3224" y="5227"/>
                  </a:lnTo>
                  <a:lnTo>
                    <a:pt x="3235" y="5227"/>
                  </a:lnTo>
                  <a:lnTo>
                    <a:pt x="3235" y="5340"/>
                  </a:lnTo>
                  <a:lnTo>
                    <a:pt x="3352" y="5549"/>
                  </a:lnTo>
                  <a:lnTo>
                    <a:pt x="3317" y="5581"/>
                  </a:lnTo>
                  <a:lnTo>
                    <a:pt x="3329" y="5630"/>
                  </a:lnTo>
                  <a:lnTo>
                    <a:pt x="3294" y="5646"/>
                  </a:lnTo>
                  <a:lnTo>
                    <a:pt x="3306" y="5662"/>
                  </a:lnTo>
                  <a:lnTo>
                    <a:pt x="3259" y="5694"/>
                  </a:lnTo>
                  <a:lnTo>
                    <a:pt x="3189" y="5678"/>
                  </a:lnTo>
                  <a:lnTo>
                    <a:pt x="3212" y="5727"/>
                  </a:lnTo>
                  <a:lnTo>
                    <a:pt x="3142" y="5775"/>
                  </a:lnTo>
                  <a:lnTo>
                    <a:pt x="3165" y="5823"/>
                  </a:lnTo>
                  <a:lnTo>
                    <a:pt x="3189" y="5936"/>
                  </a:lnTo>
                  <a:lnTo>
                    <a:pt x="3235" y="5953"/>
                  </a:lnTo>
                  <a:lnTo>
                    <a:pt x="3235" y="5985"/>
                  </a:lnTo>
                  <a:lnTo>
                    <a:pt x="3200" y="5969"/>
                  </a:lnTo>
                  <a:lnTo>
                    <a:pt x="3165" y="5985"/>
                  </a:lnTo>
                  <a:lnTo>
                    <a:pt x="3165" y="5969"/>
                  </a:lnTo>
                  <a:lnTo>
                    <a:pt x="3153" y="5969"/>
                  </a:lnTo>
                  <a:lnTo>
                    <a:pt x="3165" y="5904"/>
                  </a:lnTo>
                  <a:lnTo>
                    <a:pt x="3130" y="5791"/>
                  </a:lnTo>
                  <a:lnTo>
                    <a:pt x="3060" y="5807"/>
                  </a:lnTo>
                  <a:lnTo>
                    <a:pt x="3036" y="5823"/>
                  </a:lnTo>
                  <a:lnTo>
                    <a:pt x="3025" y="5807"/>
                  </a:lnTo>
                  <a:lnTo>
                    <a:pt x="3060" y="5807"/>
                  </a:lnTo>
                  <a:lnTo>
                    <a:pt x="3048" y="5759"/>
                  </a:lnTo>
                  <a:lnTo>
                    <a:pt x="3095" y="5727"/>
                  </a:lnTo>
                  <a:lnTo>
                    <a:pt x="3095" y="5694"/>
                  </a:lnTo>
                  <a:lnTo>
                    <a:pt x="3107" y="5694"/>
                  </a:lnTo>
                  <a:lnTo>
                    <a:pt x="3153" y="5630"/>
                  </a:lnTo>
                  <a:lnTo>
                    <a:pt x="3153" y="5565"/>
                  </a:lnTo>
                  <a:lnTo>
                    <a:pt x="3095" y="5565"/>
                  </a:lnTo>
                  <a:lnTo>
                    <a:pt x="3107" y="5517"/>
                  </a:lnTo>
                  <a:lnTo>
                    <a:pt x="3072" y="5517"/>
                  </a:lnTo>
                  <a:lnTo>
                    <a:pt x="3118" y="5356"/>
                  </a:lnTo>
                  <a:lnTo>
                    <a:pt x="3107" y="5194"/>
                  </a:lnTo>
                  <a:lnTo>
                    <a:pt x="2849" y="5452"/>
                  </a:lnTo>
                  <a:lnTo>
                    <a:pt x="2826" y="5598"/>
                  </a:lnTo>
                  <a:lnTo>
                    <a:pt x="2826" y="5840"/>
                  </a:lnTo>
                  <a:lnTo>
                    <a:pt x="2884" y="5904"/>
                  </a:lnTo>
                  <a:lnTo>
                    <a:pt x="2884" y="6017"/>
                  </a:lnTo>
                  <a:lnTo>
                    <a:pt x="2896" y="6017"/>
                  </a:lnTo>
                  <a:lnTo>
                    <a:pt x="2919" y="6098"/>
                  </a:lnTo>
                  <a:lnTo>
                    <a:pt x="2884" y="6146"/>
                  </a:lnTo>
                  <a:lnTo>
                    <a:pt x="2931" y="6259"/>
                  </a:lnTo>
                  <a:lnTo>
                    <a:pt x="2884" y="6275"/>
                  </a:lnTo>
                  <a:lnTo>
                    <a:pt x="2884" y="6340"/>
                  </a:lnTo>
                  <a:lnTo>
                    <a:pt x="2861" y="6356"/>
                  </a:lnTo>
                  <a:lnTo>
                    <a:pt x="2849" y="6307"/>
                  </a:lnTo>
                  <a:lnTo>
                    <a:pt x="2802" y="6291"/>
                  </a:lnTo>
                  <a:lnTo>
                    <a:pt x="2744" y="6307"/>
                  </a:lnTo>
                  <a:lnTo>
                    <a:pt x="2709" y="6388"/>
                  </a:lnTo>
                  <a:lnTo>
                    <a:pt x="2697" y="6356"/>
                  </a:lnTo>
                  <a:lnTo>
                    <a:pt x="2545" y="6420"/>
                  </a:lnTo>
                  <a:lnTo>
                    <a:pt x="2498" y="6420"/>
                  </a:lnTo>
                  <a:lnTo>
                    <a:pt x="2463" y="6501"/>
                  </a:lnTo>
                  <a:lnTo>
                    <a:pt x="2486" y="6517"/>
                  </a:lnTo>
                  <a:lnTo>
                    <a:pt x="2405" y="6759"/>
                  </a:lnTo>
                  <a:lnTo>
                    <a:pt x="2428" y="6824"/>
                  </a:lnTo>
                  <a:lnTo>
                    <a:pt x="2346" y="6856"/>
                  </a:lnTo>
                  <a:lnTo>
                    <a:pt x="2381" y="6872"/>
                  </a:lnTo>
                  <a:lnTo>
                    <a:pt x="2346" y="6888"/>
                  </a:lnTo>
                  <a:lnTo>
                    <a:pt x="2346" y="6872"/>
                  </a:lnTo>
                  <a:lnTo>
                    <a:pt x="2334" y="6888"/>
                  </a:lnTo>
                  <a:lnTo>
                    <a:pt x="2288" y="6888"/>
                  </a:lnTo>
                  <a:lnTo>
                    <a:pt x="2311" y="6904"/>
                  </a:lnTo>
                  <a:lnTo>
                    <a:pt x="2264" y="6953"/>
                  </a:lnTo>
                  <a:lnTo>
                    <a:pt x="2153" y="7001"/>
                  </a:lnTo>
                  <a:lnTo>
                    <a:pt x="2141" y="7162"/>
                  </a:lnTo>
                  <a:lnTo>
                    <a:pt x="1989" y="7275"/>
                  </a:lnTo>
                  <a:lnTo>
                    <a:pt x="1977" y="7340"/>
                  </a:lnTo>
                  <a:lnTo>
                    <a:pt x="1872" y="7356"/>
                  </a:lnTo>
                  <a:lnTo>
                    <a:pt x="1837" y="7291"/>
                  </a:lnTo>
                  <a:lnTo>
                    <a:pt x="1755" y="7275"/>
                  </a:lnTo>
                  <a:lnTo>
                    <a:pt x="1790" y="7533"/>
                  </a:lnTo>
                  <a:lnTo>
                    <a:pt x="1685" y="7533"/>
                  </a:lnTo>
                  <a:lnTo>
                    <a:pt x="1591" y="7485"/>
                  </a:lnTo>
                  <a:lnTo>
                    <a:pt x="1439" y="7550"/>
                  </a:lnTo>
                  <a:lnTo>
                    <a:pt x="1428" y="7630"/>
                  </a:lnTo>
                  <a:lnTo>
                    <a:pt x="1451" y="7630"/>
                  </a:lnTo>
                  <a:lnTo>
                    <a:pt x="1463" y="7646"/>
                  </a:lnTo>
                  <a:lnTo>
                    <a:pt x="1428" y="7662"/>
                  </a:lnTo>
                  <a:lnTo>
                    <a:pt x="1498" y="7759"/>
                  </a:lnTo>
                  <a:lnTo>
                    <a:pt x="1533" y="7743"/>
                  </a:lnTo>
                  <a:lnTo>
                    <a:pt x="1685" y="7808"/>
                  </a:lnTo>
                  <a:lnTo>
                    <a:pt x="1697" y="7856"/>
                  </a:lnTo>
                  <a:lnTo>
                    <a:pt x="1720" y="7872"/>
                  </a:lnTo>
                  <a:lnTo>
                    <a:pt x="1732" y="7953"/>
                  </a:lnTo>
                  <a:lnTo>
                    <a:pt x="1767" y="8033"/>
                  </a:lnTo>
                  <a:lnTo>
                    <a:pt x="1837" y="8082"/>
                  </a:lnTo>
                  <a:lnTo>
                    <a:pt x="1837" y="8179"/>
                  </a:lnTo>
                  <a:lnTo>
                    <a:pt x="1849" y="8227"/>
                  </a:lnTo>
                  <a:lnTo>
                    <a:pt x="1825" y="8404"/>
                  </a:lnTo>
                  <a:lnTo>
                    <a:pt x="1849" y="8421"/>
                  </a:lnTo>
                  <a:lnTo>
                    <a:pt x="1814" y="8630"/>
                  </a:lnTo>
                  <a:lnTo>
                    <a:pt x="1779" y="8663"/>
                  </a:lnTo>
                  <a:lnTo>
                    <a:pt x="1076" y="8598"/>
                  </a:lnTo>
                  <a:lnTo>
                    <a:pt x="1041" y="8679"/>
                  </a:lnTo>
                  <a:lnTo>
                    <a:pt x="983" y="8695"/>
                  </a:lnTo>
                  <a:lnTo>
                    <a:pt x="936" y="8759"/>
                  </a:lnTo>
                  <a:lnTo>
                    <a:pt x="995" y="8840"/>
                  </a:lnTo>
                  <a:lnTo>
                    <a:pt x="983" y="8872"/>
                  </a:lnTo>
                  <a:lnTo>
                    <a:pt x="995" y="8937"/>
                  </a:lnTo>
                  <a:lnTo>
                    <a:pt x="1006" y="8937"/>
                  </a:lnTo>
                  <a:lnTo>
                    <a:pt x="995" y="9001"/>
                  </a:lnTo>
                  <a:lnTo>
                    <a:pt x="995" y="9017"/>
                  </a:lnTo>
                  <a:lnTo>
                    <a:pt x="983" y="9050"/>
                  </a:lnTo>
                  <a:lnTo>
                    <a:pt x="995" y="9050"/>
                  </a:lnTo>
                  <a:lnTo>
                    <a:pt x="1006" y="9179"/>
                  </a:lnTo>
                  <a:lnTo>
                    <a:pt x="924" y="9614"/>
                  </a:lnTo>
                  <a:lnTo>
                    <a:pt x="971" y="9695"/>
                  </a:lnTo>
                  <a:lnTo>
                    <a:pt x="1006" y="9679"/>
                  </a:lnTo>
                  <a:lnTo>
                    <a:pt x="983" y="9953"/>
                  </a:lnTo>
                  <a:lnTo>
                    <a:pt x="1158" y="9921"/>
                  </a:lnTo>
                  <a:lnTo>
                    <a:pt x="1240" y="9953"/>
                  </a:lnTo>
                  <a:lnTo>
                    <a:pt x="1299" y="10098"/>
                  </a:lnTo>
                  <a:lnTo>
                    <a:pt x="1381" y="10147"/>
                  </a:lnTo>
                  <a:lnTo>
                    <a:pt x="1322" y="10195"/>
                  </a:lnTo>
                  <a:lnTo>
                    <a:pt x="1229" y="10485"/>
                  </a:lnTo>
                  <a:lnTo>
                    <a:pt x="1041" y="10647"/>
                  </a:lnTo>
                  <a:lnTo>
                    <a:pt x="959" y="10776"/>
                  </a:lnTo>
                  <a:lnTo>
                    <a:pt x="936" y="10856"/>
                  </a:lnTo>
                  <a:lnTo>
                    <a:pt x="878" y="10986"/>
                  </a:lnTo>
                  <a:lnTo>
                    <a:pt x="866" y="11131"/>
                  </a:lnTo>
                  <a:lnTo>
                    <a:pt x="889" y="11211"/>
                  </a:lnTo>
                  <a:lnTo>
                    <a:pt x="854" y="11292"/>
                  </a:lnTo>
                  <a:lnTo>
                    <a:pt x="831" y="11357"/>
                  </a:lnTo>
                  <a:lnTo>
                    <a:pt x="690" y="11518"/>
                  </a:lnTo>
                  <a:lnTo>
                    <a:pt x="538" y="11582"/>
                  </a:lnTo>
                  <a:lnTo>
                    <a:pt x="527" y="11615"/>
                  </a:lnTo>
                  <a:lnTo>
                    <a:pt x="480" y="11760"/>
                  </a:lnTo>
                  <a:lnTo>
                    <a:pt x="374" y="11889"/>
                  </a:lnTo>
                  <a:lnTo>
                    <a:pt x="328" y="12066"/>
                  </a:lnTo>
                  <a:lnTo>
                    <a:pt x="234" y="12244"/>
                  </a:lnTo>
                  <a:lnTo>
                    <a:pt x="152" y="12502"/>
                  </a:lnTo>
                  <a:lnTo>
                    <a:pt x="117" y="12518"/>
                  </a:lnTo>
                  <a:lnTo>
                    <a:pt x="94" y="12728"/>
                  </a:lnTo>
                  <a:lnTo>
                    <a:pt x="105" y="12744"/>
                  </a:lnTo>
                  <a:lnTo>
                    <a:pt x="117" y="12744"/>
                  </a:lnTo>
                  <a:lnTo>
                    <a:pt x="164" y="12841"/>
                  </a:lnTo>
                  <a:lnTo>
                    <a:pt x="176" y="12921"/>
                  </a:lnTo>
                  <a:lnTo>
                    <a:pt x="140" y="12986"/>
                  </a:lnTo>
                  <a:lnTo>
                    <a:pt x="187" y="13131"/>
                  </a:lnTo>
                  <a:lnTo>
                    <a:pt x="187" y="13260"/>
                  </a:lnTo>
                  <a:lnTo>
                    <a:pt x="129" y="13502"/>
                  </a:lnTo>
                  <a:lnTo>
                    <a:pt x="129" y="13567"/>
                  </a:lnTo>
                  <a:lnTo>
                    <a:pt x="94" y="13647"/>
                  </a:lnTo>
                  <a:lnTo>
                    <a:pt x="0" y="13728"/>
                  </a:lnTo>
                  <a:lnTo>
                    <a:pt x="47" y="13744"/>
                  </a:lnTo>
                  <a:lnTo>
                    <a:pt x="129" y="13905"/>
                  </a:lnTo>
                  <a:lnTo>
                    <a:pt x="94" y="13938"/>
                  </a:lnTo>
                  <a:lnTo>
                    <a:pt x="105" y="13986"/>
                  </a:lnTo>
                  <a:lnTo>
                    <a:pt x="105" y="14067"/>
                  </a:lnTo>
                  <a:lnTo>
                    <a:pt x="82" y="14067"/>
                  </a:lnTo>
                  <a:lnTo>
                    <a:pt x="105" y="14099"/>
                  </a:lnTo>
                  <a:lnTo>
                    <a:pt x="105" y="14115"/>
                  </a:lnTo>
                  <a:lnTo>
                    <a:pt x="117" y="14115"/>
                  </a:lnTo>
                  <a:lnTo>
                    <a:pt x="222" y="14228"/>
                  </a:lnTo>
                  <a:lnTo>
                    <a:pt x="246" y="14212"/>
                  </a:lnTo>
                  <a:lnTo>
                    <a:pt x="257" y="14292"/>
                  </a:lnTo>
                  <a:lnTo>
                    <a:pt x="293" y="14341"/>
                  </a:lnTo>
                  <a:lnTo>
                    <a:pt x="316" y="14389"/>
                  </a:lnTo>
                  <a:lnTo>
                    <a:pt x="339" y="14357"/>
                  </a:lnTo>
                  <a:lnTo>
                    <a:pt x="374" y="14454"/>
                  </a:lnTo>
                  <a:lnTo>
                    <a:pt x="421" y="14486"/>
                  </a:lnTo>
                  <a:lnTo>
                    <a:pt x="491" y="14599"/>
                  </a:lnTo>
                  <a:lnTo>
                    <a:pt x="515" y="14696"/>
                  </a:lnTo>
                  <a:lnTo>
                    <a:pt x="491" y="14712"/>
                  </a:lnTo>
                  <a:lnTo>
                    <a:pt x="538" y="14809"/>
                  </a:lnTo>
                  <a:lnTo>
                    <a:pt x="562" y="14825"/>
                  </a:lnTo>
                  <a:lnTo>
                    <a:pt x="515" y="14825"/>
                  </a:lnTo>
                  <a:lnTo>
                    <a:pt x="562" y="14889"/>
                  </a:lnTo>
                  <a:lnTo>
                    <a:pt x="585" y="14873"/>
                  </a:lnTo>
                  <a:lnTo>
                    <a:pt x="597" y="14889"/>
                  </a:lnTo>
                  <a:lnTo>
                    <a:pt x="690" y="14938"/>
                  </a:lnTo>
                  <a:lnTo>
                    <a:pt x="936" y="15228"/>
                  </a:lnTo>
                  <a:lnTo>
                    <a:pt x="1123" y="15325"/>
                  </a:lnTo>
                  <a:lnTo>
                    <a:pt x="1123" y="15341"/>
                  </a:lnTo>
                  <a:lnTo>
                    <a:pt x="1135" y="15341"/>
                  </a:lnTo>
                  <a:lnTo>
                    <a:pt x="1147" y="15357"/>
                  </a:lnTo>
                  <a:lnTo>
                    <a:pt x="1147" y="15341"/>
                  </a:lnTo>
                  <a:lnTo>
                    <a:pt x="1170" y="15341"/>
                  </a:lnTo>
                  <a:lnTo>
                    <a:pt x="1299" y="15276"/>
                  </a:lnTo>
                  <a:lnTo>
                    <a:pt x="1439" y="15228"/>
                  </a:lnTo>
                  <a:lnTo>
                    <a:pt x="1615" y="15228"/>
                  </a:lnTo>
                  <a:lnTo>
                    <a:pt x="1755" y="15309"/>
                  </a:lnTo>
                  <a:lnTo>
                    <a:pt x="1989" y="15147"/>
                  </a:lnTo>
                  <a:lnTo>
                    <a:pt x="2083" y="15147"/>
                  </a:lnTo>
                  <a:lnTo>
                    <a:pt x="2118" y="15083"/>
                  </a:lnTo>
                  <a:lnTo>
                    <a:pt x="2176" y="15067"/>
                  </a:lnTo>
                  <a:lnTo>
                    <a:pt x="2276" y="15051"/>
                  </a:lnTo>
                  <a:lnTo>
                    <a:pt x="2416" y="15035"/>
                  </a:lnTo>
                  <a:lnTo>
                    <a:pt x="2486" y="15067"/>
                  </a:lnTo>
                  <a:lnTo>
                    <a:pt x="2498" y="15115"/>
                  </a:lnTo>
                  <a:lnTo>
                    <a:pt x="2545" y="15180"/>
                  </a:lnTo>
                  <a:lnTo>
                    <a:pt x="2545" y="15260"/>
                  </a:lnTo>
                  <a:lnTo>
                    <a:pt x="2639" y="15373"/>
                  </a:lnTo>
                  <a:lnTo>
                    <a:pt x="2720" y="15341"/>
                  </a:lnTo>
                  <a:lnTo>
                    <a:pt x="2744" y="15309"/>
                  </a:lnTo>
                  <a:lnTo>
                    <a:pt x="2861" y="15341"/>
                  </a:lnTo>
                  <a:lnTo>
                    <a:pt x="2873" y="15293"/>
                  </a:lnTo>
                  <a:lnTo>
                    <a:pt x="2884" y="15325"/>
                  </a:lnTo>
                  <a:lnTo>
                    <a:pt x="2919" y="15325"/>
                  </a:lnTo>
                  <a:lnTo>
                    <a:pt x="2931" y="15389"/>
                  </a:lnTo>
                  <a:lnTo>
                    <a:pt x="3001" y="15389"/>
                  </a:lnTo>
                  <a:lnTo>
                    <a:pt x="2990" y="15438"/>
                  </a:lnTo>
                  <a:lnTo>
                    <a:pt x="3036" y="15502"/>
                  </a:lnTo>
                  <a:lnTo>
                    <a:pt x="3001" y="15647"/>
                  </a:lnTo>
                  <a:lnTo>
                    <a:pt x="2966" y="15809"/>
                  </a:lnTo>
                  <a:lnTo>
                    <a:pt x="2990" y="15841"/>
                  </a:lnTo>
                  <a:lnTo>
                    <a:pt x="2990" y="15857"/>
                  </a:lnTo>
                  <a:lnTo>
                    <a:pt x="2966" y="15906"/>
                  </a:lnTo>
                  <a:lnTo>
                    <a:pt x="2978" y="15922"/>
                  </a:lnTo>
                  <a:lnTo>
                    <a:pt x="2966" y="15922"/>
                  </a:lnTo>
                  <a:lnTo>
                    <a:pt x="2954" y="16035"/>
                  </a:lnTo>
                  <a:lnTo>
                    <a:pt x="2908" y="16083"/>
                  </a:lnTo>
                  <a:lnTo>
                    <a:pt x="2966" y="16293"/>
                  </a:lnTo>
                  <a:lnTo>
                    <a:pt x="3165" y="16583"/>
                  </a:lnTo>
                  <a:lnTo>
                    <a:pt x="3165" y="16599"/>
                  </a:lnTo>
                  <a:lnTo>
                    <a:pt x="3189" y="16615"/>
                  </a:lnTo>
                  <a:lnTo>
                    <a:pt x="3224" y="16680"/>
                  </a:lnTo>
                  <a:lnTo>
                    <a:pt x="3270" y="16761"/>
                  </a:lnTo>
                  <a:lnTo>
                    <a:pt x="3294" y="16873"/>
                  </a:lnTo>
                  <a:lnTo>
                    <a:pt x="3294" y="16954"/>
                  </a:lnTo>
                  <a:lnTo>
                    <a:pt x="3306" y="16954"/>
                  </a:lnTo>
                  <a:lnTo>
                    <a:pt x="3387" y="17245"/>
                  </a:lnTo>
                  <a:lnTo>
                    <a:pt x="3399" y="17309"/>
                  </a:lnTo>
                  <a:lnTo>
                    <a:pt x="3376" y="17374"/>
                  </a:lnTo>
                  <a:lnTo>
                    <a:pt x="3411" y="17519"/>
                  </a:lnTo>
                  <a:lnTo>
                    <a:pt x="3446" y="17583"/>
                  </a:lnTo>
                  <a:lnTo>
                    <a:pt x="3446" y="17664"/>
                  </a:lnTo>
                  <a:lnTo>
                    <a:pt x="3434" y="17825"/>
                  </a:lnTo>
                  <a:lnTo>
                    <a:pt x="3364" y="17922"/>
                  </a:lnTo>
                  <a:lnTo>
                    <a:pt x="3306" y="18083"/>
                  </a:lnTo>
                  <a:lnTo>
                    <a:pt x="3224" y="18406"/>
                  </a:lnTo>
                  <a:lnTo>
                    <a:pt x="3224" y="18761"/>
                  </a:lnTo>
                  <a:lnTo>
                    <a:pt x="3329" y="18987"/>
                  </a:lnTo>
                  <a:lnTo>
                    <a:pt x="3516" y="19471"/>
                  </a:lnTo>
                  <a:lnTo>
                    <a:pt x="3528" y="19745"/>
                  </a:lnTo>
                  <a:lnTo>
                    <a:pt x="3563" y="19874"/>
                  </a:lnTo>
                  <a:lnTo>
                    <a:pt x="3575" y="20003"/>
                  </a:lnTo>
                  <a:lnTo>
                    <a:pt x="3610" y="20293"/>
                  </a:lnTo>
                  <a:lnTo>
                    <a:pt x="3668" y="20406"/>
                  </a:lnTo>
                  <a:lnTo>
                    <a:pt x="3750" y="20503"/>
                  </a:lnTo>
                  <a:lnTo>
                    <a:pt x="3855" y="20858"/>
                  </a:lnTo>
                  <a:lnTo>
                    <a:pt x="3949" y="21068"/>
                  </a:lnTo>
                  <a:lnTo>
                    <a:pt x="3949" y="21181"/>
                  </a:lnTo>
                  <a:lnTo>
                    <a:pt x="3937" y="21197"/>
                  </a:lnTo>
                  <a:lnTo>
                    <a:pt x="3914" y="21181"/>
                  </a:lnTo>
                  <a:lnTo>
                    <a:pt x="3902" y="21261"/>
                  </a:lnTo>
                  <a:lnTo>
                    <a:pt x="3972" y="21406"/>
                  </a:lnTo>
                  <a:lnTo>
                    <a:pt x="3972" y="21487"/>
                  </a:lnTo>
                  <a:lnTo>
                    <a:pt x="4008" y="21487"/>
                  </a:lnTo>
                  <a:lnTo>
                    <a:pt x="4008" y="21519"/>
                  </a:lnTo>
                  <a:lnTo>
                    <a:pt x="4160" y="21600"/>
                  </a:lnTo>
                  <a:lnTo>
                    <a:pt x="4207" y="21552"/>
                  </a:lnTo>
                  <a:lnTo>
                    <a:pt x="4359" y="21535"/>
                  </a:lnTo>
                  <a:lnTo>
                    <a:pt x="4441" y="21471"/>
                  </a:lnTo>
                  <a:lnTo>
                    <a:pt x="4698" y="21503"/>
                  </a:lnTo>
                  <a:lnTo>
                    <a:pt x="4710" y="21471"/>
                  </a:lnTo>
                  <a:lnTo>
                    <a:pt x="4803" y="21487"/>
                  </a:lnTo>
                  <a:lnTo>
                    <a:pt x="4803" y="21423"/>
                  </a:lnTo>
                  <a:lnTo>
                    <a:pt x="4955" y="21390"/>
                  </a:lnTo>
                  <a:lnTo>
                    <a:pt x="5107" y="21213"/>
                  </a:lnTo>
                  <a:lnTo>
                    <a:pt x="5283" y="20939"/>
                  </a:lnTo>
                  <a:lnTo>
                    <a:pt x="5423" y="20616"/>
                  </a:lnTo>
                  <a:lnTo>
                    <a:pt x="5540" y="20471"/>
                  </a:lnTo>
                  <a:lnTo>
                    <a:pt x="5587" y="20180"/>
                  </a:lnTo>
                  <a:lnTo>
                    <a:pt x="5587" y="20051"/>
                  </a:lnTo>
                  <a:lnTo>
                    <a:pt x="5564" y="20051"/>
                  </a:lnTo>
                  <a:lnTo>
                    <a:pt x="5552" y="20068"/>
                  </a:lnTo>
                  <a:lnTo>
                    <a:pt x="5552" y="20051"/>
                  </a:lnTo>
                  <a:lnTo>
                    <a:pt x="5576" y="19987"/>
                  </a:lnTo>
                  <a:lnTo>
                    <a:pt x="5786" y="19858"/>
                  </a:lnTo>
                  <a:lnTo>
                    <a:pt x="5856" y="19761"/>
                  </a:lnTo>
                  <a:lnTo>
                    <a:pt x="5868" y="19696"/>
                  </a:lnTo>
                  <a:lnTo>
                    <a:pt x="5845" y="19680"/>
                  </a:lnTo>
                  <a:lnTo>
                    <a:pt x="5880" y="19358"/>
                  </a:lnTo>
                  <a:lnTo>
                    <a:pt x="5856" y="19390"/>
                  </a:lnTo>
                  <a:lnTo>
                    <a:pt x="5810" y="19196"/>
                  </a:lnTo>
                  <a:lnTo>
                    <a:pt x="5786" y="19148"/>
                  </a:lnTo>
                  <a:lnTo>
                    <a:pt x="5786" y="19067"/>
                  </a:lnTo>
                  <a:lnTo>
                    <a:pt x="5915" y="18906"/>
                  </a:lnTo>
                  <a:lnTo>
                    <a:pt x="5927" y="18890"/>
                  </a:lnTo>
                  <a:lnTo>
                    <a:pt x="5938" y="18922"/>
                  </a:lnTo>
                  <a:lnTo>
                    <a:pt x="6008" y="18793"/>
                  </a:lnTo>
                  <a:lnTo>
                    <a:pt x="5997" y="18777"/>
                  </a:lnTo>
                  <a:lnTo>
                    <a:pt x="6079" y="18696"/>
                  </a:lnTo>
                  <a:lnTo>
                    <a:pt x="6254" y="18600"/>
                  </a:lnTo>
                  <a:lnTo>
                    <a:pt x="6336" y="18519"/>
                  </a:lnTo>
                  <a:lnTo>
                    <a:pt x="6336" y="18487"/>
                  </a:lnTo>
                  <a:lnTo>
                    <a:pt x="6418" y="18374"/>
                  </a:lnTo>
                  <a:lnTo>
                    <a:pt x="6430" y="18309"/>
                  </a:lnTo>
                  <a:lnTo>
                    <a:pt x="6418" y="18293"/>
                  </a:lnTo>
                  <a:lnTo>
                    <a:pt x="6453" y="18229"/>
                  </a:lnTo>
                  <a:lnTo>
                    <a:pt x="6430" y="18116"/>
                  </a:lnTo>
                  <a:lnTo>
                    <a:pt x="6418" y="18116"/>
                  </a:lnTo>
                  <a:lnTo>
                    <a:pt x="6418" y="17938"/>
                  </a:lnTo>
                  <a:lnTo>
                    <a:pt x="6406" y="17777"/>
                  </a:lnTo>
                  <a:lnTo>
                    <a:pt x="6453" y="17648"/>
                  </a:lnTo>
                  <a:lnTo>
                    <a:pt x="6430" y="17551"/>
                  </a:lnTo>
                  <a:lnTo>
                    <a:pt x="6359" y="17486"/>
                  </a:lnTo>
                  <a:lnTo>
                    <a:pt x="6313" y="17325"/>
                  </a:lnTo>
                  <a:lnTo>
                    <a:pt x="6301" y="17245"/>
                  </a:lnTo>
                  <a:lnTo>
                    <a:pt x="6336" y="17051"/>
                  </a:lnTo>
                  <a:lnTo>
                    <a:pt x="6254" y="16938"/>
                  </a:lnTo>
                  <a:lnTo>
                    <a:pt x="6301" y="16696"/>
                  </a:lnTo>
                  <a:lnTo>
                    <a:pt x="6336" y="16648"/>
                  </a:lnTo>
                  <a:lnTo>
                    <a:pt x="6418" y="16406"/>
                  </a:lnTo>
                  <a:lnTo>
                    <a:pt x="6535" y="16260"/>
                  </a:lnTo>
                  <a:lnTo>
                    <a:pt x="6547" y="16244"/>
                  </a:lnTo>
                  <a:lnTo>
                    <a:pt x="6652" y="16067"/>
                  </a:lnTo>
                  <a:lnTo>
                    <a:pt x="6652" y="16035"/>
                  </a:lnTo>
                  <a:lnTo>
                    <a:pt x="6687" y="16019"/>
                  </a:lnTo>
                  <a:lnTo>
                    <a:pt x="6909" y="15728"/>
                  </a:lnTo>
                  <a:lnTo>
                    <a:pt x="7015" y="15664"/>
                  </a:lnTo>
                  <a:lnTo>
                    <a:pt x="7214" y="15389"/>
                  </a:lnTo>
                  <a:lnTo>
                    <a:pt x="7284" y="15228"/>
                  </a:lnTo>
                  <a:lnTo>
                    <a:pt x="7354" y="15131"/>
                  </a:lnTo>
                  <a:lnTo>
                    <a:pt x="7448" y="14793"/>
                  </a:lnTo>
                  <a:lnTo>
                    <a:pt x="7483" y="14760"/>
                  </a:lnTo>
                  <a:lnTo>
                    <a:pt x="7541" y="14615"/>
                  </a:lnTo>
                  <a:lnTo>
                    <a:pt x="7565" y="14454"/>
                  </a:lnTo>
                  <a:lnTo>
                    <a:pt x="7600" y="14454"/>
                  </a:lnTo>
                  <a:lnTo>
                    <a:pt x="7611" y="14405"/>
                  </a:lnTo>
                  <a:lnTo>
                    <a:pt x="7588" y="14405"/>
                  </a:lnTo>
                  <a:lnTo>
                    <a:pt x="7600" y="14389"/>
                  </a:lnTo>
                  <a:lnTo>
                    <a:pt x="7588" y="14276"/>
                  </a:lnTo>
                  <a:lnTo>
                    <a:pt x="7600" y="14196"/>
                  </a:lnTo>
                  <a:lnTo>
                    <a:pt x="7530" y="14147"/>
                  </a:lnTo>
                  <a:lnTo>
                    <a:pt x="7471" y="14212"/>
                  </a:lnTo>
                  <a:lnTo>
                    <a:pt x="7366" y="14244"/>
                  </a:lnTo>
                  <a:lnTo>
                    <a:pt x="7155" y="14276"/>
                  </a:lnTo>
                  <a:lnTo>
                    <a:pt x="7073" y="14341"/>
                  </a:lnTo>
                  <a:lnTo>
                    <a:pt x="6991" y="14309"/>
                  </a:lnTo>
                  <a:lnTo>
                    <a:pt x="6909" y="14389"/>
                  </a:lnTo>
                  <a:lnTo>
                    <a:pt x="6851" y="14389"/>
                  </a:lnTo>
                  <a:lnTo>
                    <a:pt x="6734" y="14244"/>
                  </a:lnTo>
                  <a:lnTo>
                    <a:pt x="6746" y="14228"/>
                  </a:lnTo>
                  <a:lnTo>
                    <a:pt x="6722" y="14228"/>
                  </a:lnTo>
                  <a:lnTo>
                    <a:pt x="6711" y="14212"/>
                  </a:lnTo>
                  <a:lnTo>
                    <a:pt x="6711" y="14228"/>
                  </a:lnTo>
                  <a:lnTo>
                    <a:pt x="6687" y="14212"/>
                  </a:lnTo>
                  <a:lnTo>
                    <a:pt x="6746" y="14180"/>
                  </a:lnTo>
                  <a:lnTo>
                    <a:pt x="6734" y="14083"/>
                  </a:lnTo>
                  <a:lnTo>
                    <a:pt x="6711" y="14050"/>
                  </a:lnTo>
                  <a:lnTo>
                    <a:pt x="6722" y="14050"/>
                  </a:lnTo>
                  <a:lnTo>
                    <a:pt x="6734" y="14067"/>
                  </a:lnTo>
                  <a:lnTo>
                    <a:pt x="6898" y="14067"/>
                  </a:lnTo>
                  <a:lnTo>
                    <a:pt x="6991" y="13970"/>
                  </a:lnTo>
                  <a:lnTo>
                    <a:pt x="7108" y="13954"/>
                  </a:lnTo>
                  <a:lnTo>
                    <a:pt x="7214" y="13873"/>
                  </a:lnTo>
                  <a:lnTo>
                    <a:pt x="7319" y="13857"/>
                  </a:lnTo>
                  <a:lnTo>
                    <a:pt x="7354" y="13792"/>
                  </a:lnTo>
                  <a:lnTo>
                    <a:pt x="7413" y="13760"/>
                  </a:lnTo>
                  <a:lnTo>
                    <a:pt x="7705" y="13615"/>
                  </a:lnTo>
                  <a:lnTo>
                    <a:pt x="7728" y="13518"/>
                  </a:lnTo>
                  <a:lnTo>
                    <a:pt x="7787" y="13454"/>
                  </a:lnTo>
                  <a:lnTo>
                    <a:pt x="7898" y="13389"/>
                  </a:lnTo>
                  <a:lnTo>
                    <a:pt x="7992" y="13405"/>
                  </a:lnTo>
                  <a:lnTo>
                    <a:pt x="8062" y="13276"/>
                  </a:lnTo>
                  <a:lnTo>
                    <a:pt x="8156" y="13244"/>
                  </a:lnTo>
                  <a:lnTo>
                    <a:pt x="8202" y="13115"/>
                  </a:lnTo>
                  <a:lnTo>
                    <a:pt x="8319" y="13066"/>
                  </a:lnTo>
                  <a:lnTo>
                    <a:pt x="8308" y="12889"/>
                  </a:lnTo>
                  <a:lnTo>
                    <a:pt x="8354" y="12824"/>
                  </a:lnTo>
                  <a:lnTo>
                    <a:pt x="8378" y="12857"/>
                  </a:lnTo>
                  <a:lnTo>
                    <a:pt x="8518" y="12599"/>
                  </a:lnTo>
                  <a:lnTo>
                    <a:pt x="8542" y="12502"/>
                  </a:lnTo>
                  <a:lnTo>
                    <a:pt x="8472" y="12437"/>
                  </a:lnTo>
                  <a:lnTo>
                    <a:pt x="8413" y="12308"/>
                  </a:lnTo>
                  <a:lnTo>
                    <a:pt x="8214" y="12195"/>
                  </a:lnTo>
                  <a:lnTo>
                    <a:pt x="8156" y="12082"/>
                  </a:lnTo>
                  <a:lnTo>
                    <a:pt x="8144" y="11970"/>
                  </a:lnTo>
                  <a:lnTo>
                    <a:pt x="8167" y="11808"/>
                  </a:lnTo>
                  <a:lnTo>
                    <a:pt x="8120" y="11857"/>
                  </a:lnTo>
                  <a:lnTo>
                    <a:pt x="8097" y="11889"/>
                  </a:lnTo>
                  <a:lnTo>
                    <a:pt x="7922" y="12163"/>
                  </a:lnTo>
                  <a:lnTo>
                    <a:pt x="7922" y="12179"/>
                  </a:lnTo>
                  <a:lnTo>
                    <a:pt x="7892" y="12212"/>
                  </a:lnTo>
                  <a:lnTo>
                    <a:pt x="7740" y="12195"/>
                  </a:lnTo>
                  <a:lnTo>
                    <a:pt x="7705" y="12228"/>
                  </a:lnTo>
                  <a:lnTo>
                    <a:pt x="7658" y="12228"/>
                  </a:lnTo>
                  <a:lnTo>
                    <a:pt x="7647" y="12179"/>
                  </a:lnTo>
                  <a:lnTo>
                    <a:pt x="7623" y="12179"/>
                  </a:lnTo>
                  <a:lnTo>
                    <a:pt x="7623" y="12131"/>
                  </a:lnTo>
                  <a:lnTo>
                    <a:pt x="7647" y="11921"/>
                  </a:lnTo>
                  <a:lnTo>
                    <a:pt x="7576" y="11857"/>
                  </a:lnTo>
                  <a:lnTo>
                    <a:pt x="7518" y="11986"/>
                  </a:lnTo>
                  <a:lnTo>
                    <a:pt x="7518" y="12034"/>
                  </a:lnTo>
                  <a:lnTo>
                    <a:pt x="7494" y="11986"/>
                  </a:lnTo>
                  <a:lnTo>
                    <a:pt x="7541" y="11857"/>
                  </a:lnTo>
                  <a:lnTo>
                    <a:pt x="7483" y="11840"/>
                  </a:lnTo>
                  <a:lnTo>
                    <a:pt x="7471" y="11776"/>
                  </a:lnTo>
                  <a:lnTo>
                    <a:pt x="7389" y="11711"/>
                  </a:lnTo>
                  <a:lnTo>
                    <a:pt x="7377" y="11647"/>
                  </a:lnTo>
                  <a:lnTo>
                    <a:pt x="7331" y="11582"/>
                  </a:lnTo>
                  <a:lnTo>
                    <a:pt x="7284" y="11469"/>
                  </a:lnTo>
                  <a:lnTo>
                    <a:pt x="7249" y="11340"/>
                  </a:lnTo>
                  <a:lnTo>
                    <a:pt x="7237" y="11340"/>
                  </a:lnTo>
                  <a:lnTo>
                    <a:pt x="7272" y="11292"/>
                  </a:lnTo>
                  <a:lnTo>
                    <a:pt x="7260" y="11260"/>
                  </a:lnTo>
                  <a:lnTo>
                    <a:pt x="7284" y="11260"/>
                  </a:lnTo>
                  <a:lnTo>
                    <a:pt x="7296" y="11244"/>
                  </a:lnTo>
                  <a:lnTo>
                    <a:pt x="7307" y="11260"/>
                  </a:lnTo>
                  <a:lnTo>
                    <a:pt x="7319" y="11227"/>
                  </a:lnTo>
                  <a:lnTo>
                    <a:pt x="7331" y="11227"/>
                  </a:lnTo>
                  <a:lnTo>
                    <a:pt x="7319" y="11211"/>
                  </a:lnTo>
                  <a:lnTo>
                    <a:pt x="7331" y="11163"/>
                  </a:lnTo>
                  <a:lnTo>
                    <a:pt x="7401" y="11260"/>
                  </a:lnTo>
                  <a:lnTo>
                    <a:pt x="7448" y="11244"/>
                  </a:lnTo>
                  <a:lnTo>
                    <a:pt x="7506" y="11389"/>
                  </a:lnTo>
                  <a:lnTo>
                    <a:pt x="7541" y="11437"/>
                  </a:lnTo>
                  <a:lnTo>
                    <a:pt x="7600" y="11615"/>
                  </a:lnTo>
                  <a:lnTo>
                    <a:pt x="7705" y="11679"/>
                  </a:lnTo>
                  <a:lnTo>
                    <a:pt x="7740" y="11744"/>
                  </a:lnTo>
                  <a:lnTo>
                    <a:pt x="7822" y="11776"/>
                  </a:lnTo>
                  <a:lnTo>
                    <a:pt x="7834" y="11808"/>
                  </a:lnTo>
                  <a:lnTo>
                    <a:pt x="7957" y="11840"/>
                  </a:lnTo>
                  <a:lnTo>
                    <a:pt x="8027" y="11808"/>
                  </a:lnTo>
                  <a:lnTo>
                    <a:pt x="8027" y="11824"/>
                  </a:lnTo>
                  <a:lnTo>
                    <a:pt x="8039" y="11857"/>
                  </a:lnTo>
                  <a:lnTo>
                    <a:pt x="8144" y="11776"/>
                  </a:lnTo>
                  <a:lnTo>
                    <a:pt x="8132" y="11760"/>
                  </a:lnTo>
                  <a:lnTo>
                    <a:pt x="8156" y="11744"/>
                  </a:lnTo>
                  <a:lnTo>
                    <a:pt x="8202" y="11776"/>
                  </a:lnTo>
                  <a:lnTo>
                    <a:pt x="8261" y="11986"/>
                  </a:lnTo>
                  <a:lnTo>
                    <a:pt x="8717" y="12082"/>
                  </a:lnTo>
                  <a:lnTo>
                    <a:pt x="8741" y="12099"/>
                  </a:lnTo>
                  <a:lnTo>
                    <a:pt x="8787" y="12066"/>
                  </a:lnTo>
                  <a:lnTo>
                    <a:pt x="8998" y="12034"/>
                  </a:lnTo>
                  <a:lnTo>
                    <a:pt x="9057" y="12082"/>
                  </a:lnTo>
                  <a:lnTo>
                    <a:pt x="9080" y="12050"/>
                  </a:lnTo>
                  <a:lnTo>
                    <a:pt x="9092" y="12050"/>
                  </a:lnTo>
                  <a:lnTo>
                    <a:pt x="9255" y="12034"/>
                  </a:lnTo>
                  <a:lnTo>
                    <a:pt x="9279" y="12115"/>
                  </a:lnTo>
                  <a:lnTo>
                    <a:pt x="9326" y="12147"/>
                  </a:lnTo>
                  <a:lnTo>
                    <a:pt x="9361" y="12276"/>
                  </a:lnTo>
                  <a:lnTo>
                    <a:pt x="9419" y="12292"/>
                  </a:lnTo>
                  <a:lnTo>
                    <a:pt x="9525" y="12453"/>
                  </a:lnTo>
                  <a:lnTo>
                    <a:pt x="9618" y="12453"/>
                  </a:lnTo>
                  <a:lnTo>
                    <a:pt x="9665" y="12421"/>
                  </a:lnTo>
                  <a:lnTo>
                    <a:pt x="9665" y="12453"/>
                  </a:lnTo>
                  <a:lnTo>
                    <a:pt x="9630" y="12486"/>
                  </a:lnTo>
                  <a:lnTo>
                    <a:pt x="9513" y="12502"/>
                  </a:lnTo>
                  <a:lnTo>
                    <a:pt x="9525" y="12566"/>
                  </a:lnTo>
                  <a:lnTo>
                    <a:pt x="9688" y="12776"/>
                  </a:lnTo>
                  <a:lnTo>
                    <a:pt x="9782" y="12776"/>
                  </a:lnTo>
                  <a:lnTo>
                    <a:pt x="9864" y="12728"/>
                  </a:lnTo>
                  <a:lnTo>
                    <a:pt x="9899" y="12534"/>
                  </a:lnTo>
                  <a:lnTo>
                    <a:pt x="9922" y="12534"/>
                  </a:lnTo>
                  <a:lnTo>
                    <a:pt x="9899" y="12583"/>
                  </a:lnTo>
                  <a:lnTo>
                    <a:pt x="9934" y="12808"/>
                  </a:lnTo>
                  <a:lnTo>
                    <a:pt x="9911" y="12954"/>
                  </a:lnTo>
                  <a:lnTo>
                    <a:pt x="9934" y="13066"/>
                  </a:lnTo>
                  <a:lnTo>
                    <a:pt x="9946" y="13066"/>
                  </a:lnTo>
                  <a:lnTo>
                    <a:pt x="9934" y="13147"/>
                  </a:lnTo>
                  <a:lnTo>
                    <a:pt x="9993" y="13454"/>
                  </a:lnTo>
                  <a:lnTo>
                    <a:pt x="10028" y="13567"/>
                  </a:lnTo>
                  <a:lnTo>
                    <a:pt x="10051" y="13647"/>
                  </a:lnTo>
                  <a:lnTo>
                    <a:pt x="10063" y="13631"/>
                  </a:lnTo>
                  <a:lnTo>
                    <a:pt x="10075" y="13712"/>
                  </a:lnTo>
                  <a:lnTo>
                    <a:pt x="10156" y="13905"/>
                  </a:lnTo>
                  <a:lnTo>
                    <a:pt x="10192" y="14115"/>
                  </a:lnTo>
                  <a:lnTo>
                    <a:pt x="10262" y="14244"/>
                  </a:lnTo>
                  <a:lnTo>
                    <a:pt x="10367" y="14631"/>
                  </a:lnTo>
                  <a:lnTo>
                    <a:pt x="10449" y="14776"/>
                  </a:lnTo>
                  <a:lnTo>
                    <a:pt x="10496" y="14776"/>
                  </a:lnTo>
                  <a:lnTo>
                    <a:pt x="10543" y="14712"/>
                  </a:lnTo>
                  <a:lnTo>
                    <a:pt x="10554" y="14615"/>
                  </a:lnTo>
                  <a:lnTo>
                    <a:pt x="10648" y="14583"/>
                  </a:lnTo>
                  <a:lnTo>
                    <a:pt x="10648" y="14534"/>
                  </a:lnTo>
                  <a:lnTo>
                    <a:pt x="10683" y="14438"/>
                  </a:lnTo>
                  <a:lnTo>
                    <a:pt x="10741" y="14438"/>
                  </a:lnTo>
                  <a:lnTo>
                    <a:pt x="10741" y="14212"/>
                  </a:lnTo>
                  <a:lnTo>
                    <a:pt x="10788" y="13970"/>
                  </a:lnTo>
                  <a:lnTo>
                    <a:pt x="10765" y="13905"/>
                  </a:lnTo>
                  <a:lnTo>
                    <a:pt x="10765" y="13647"/>
                  </a:lnTo>
                  <a:lnTo>
                    <a:pt x="10788" y="13599"/>
                  </a:lnTo>
                  <a:lnTo>
                    <a:pt x="10847" y="13599"/>
                  </a:lnTo>
                  <a:lnTo>
                    <a:pt x="10894" y="13502"/>
                  </a:lnTo>
                  <a:lnTo>
                    <a:pt x="10987" y="13470"/>
                  </a:lnTo>
                  <a:lnTo>
                    <a:pt x="11011" y="13389"/>
                  </a:lnTo>
                  <a:lnTo>
                    <a:pt x="11210" y="13179"/>
                  </a:lnTo>
                  <a:lnTo>
                    <a:pt x="11303" y="13034"/>
                  </a:lnTo>
                  <a:lnTo>
                    <a:pt x="11444" y="12921"/>
                  </a:lnTo>
                  <a:lnTo>
                    <a:pt x="11525" y="12792"/>
                  </a:lnTo>
                  <a:lnTo>
                    <a:pt x="11525" y="12679"/>
                  </a:lnTo>
                  <a:lnTo>
                    <a:pt x="11631" y="12631"/>
                  </a:lnTo>
                  <a:lnTo>
                    <a:pt x="11631" y="12615"/>
                  </a:lnTo>
                  <a:lnTo>
                    <a:pt x="11642" y="12679"/>
                  </a:lnTo>
                  <a:lnTo>
                    <a:pt x="11701" y="12663"/>
                  </a:lnTo>
                  <a:lnTo>
                    <a:pt x="11713" y="12663"/>
                  </a:lnTo>
                  <a:lnTo>
                    <a:pt x="11736" y="12647"/>
                  </a:lnTo>
                  <a:lnTo>
                    <a:pt x="11748" y="12647"/>
                  </a:lnTo>
                  <a:lnTo>
                    <a:pt x="11795" y="12615"/>
                  </a:lnTo>
                  <a:lnTo>
                    <a:pt x="11806" y="12647"/>
                  </a:lnTo>
                  <a:lnTo>
                    <a:pt x="11841" y="12599"/>
                  </a:lnTo>
                  <a:lnTo>
                    <a:pt x="11876" y="12631"/>
                  </a:lnTo>
                  <a:lnTo>
                    <a:pt x="11923" y="12534"/>
                  </a:lnTo>
                  <a:lnTo>
                    <a:pt x="11947" y="12550"/>
                  </a:lnTo>
                  <a:lnTo>
                    <a:pt x="11958" y="12470"/>
                  </a:lnTo>
                  <a:lnTo>
                    <a:pt x="11958" y="12486"/>
                  </a:lnTo>
                  <a:lnTo>
                    <a:pt x="12017" y="12486"/>
                  </a:lnTo>
                  <a:lnTo>
                    <a:pt x="12040" y="12534"/>
                  </a:lnTo>
                  <a:lnTo>
                    <a:pt x="12087" y="12760"/>
                  </a:lnTo>
                  <a:lnTo>
                    <a:pt x="12169" y="12905"/>
                  </a:lnTo>
                  <a:lnTo>
                    <a:pt x="12239" y="12954"/>
                  </a:lnTo>
                  <a:lnTo>
                    <a:pt x="12228" y="13018"/>
                  </a:lnTo>
                  <a:lnTo>
                    <a:pt x="12274" y="13099"/>
                  </a:lnTo>
                  <a:lnTo>
                    <a:pt x="12286" y="13083"/>
                  </a:lnTo>
                  <a:lnTo>
                    <a:pt x="12309" y="13163"/>
                  </a:lnTo>
                  <a:lnTo>
                    <a:pt x="12333" y="13341"/>
                  </a:lnTo>
                  <a:lnTo>
                    <a:pt x="12298" y="13567"/>
                  </a:lnTo>
                  <a:lnTo>
                    <a:pt x="12333" y="13534"/>
                  </a:lnTo>
                  <a:lnTo>
                    <a:pt x="12333" y="13567"/>
                  </a:lnTo>
                  <a:lnTo>
                    <a:pt x="12438" y="13583"/>
                  </a:lnTo>
                  <a:lnTo>
                    <a:pt x="12602" y="13437"/>
                  </a:lnTo>
                  <a:lnTo>
                    <a:pt x="12602" y="13421"/>
                  </a:lnTo>
                  <a:lnTo>
                    <a:pt x="12684" y="13470"/>
                  </a:lnTo>
                  <a:lnTo>
                    <a:pt x="12696" y="13696"/>
                  </a:lnTo>
                  <a:lnTo>
                    <a:pt x="12754" y="13938"/>
                  </a:lnTo>
                  <a:lnTo>
                    <a:pt x="12766" y="13921"/>
                  </a:lnTo>
                  <a:lnTo>
                    <a:pt x="12789" y="14018"/>
                  </a:lnTo>
                  <a:lnTo>
                    <a:pt x="12789" y="14131"/>
                  </a:lnTo>
                  <a:lnTo>
                    <a:pt x="12766" y="14163"/>
                  </a:lnTo>
                  <a:lnTo>
                    <a:pt x="12777" y="14180"/>
                  </a:lnTo>
                  <a:lnTo>
                    <a:pt x="12731" y="14228"/>
                  </a:lnTo>
                  <a:lnTo>
                    <a:pt x="12801" y="14244"/>
                  </a:lnTo>
                  <a:lnTo>
                    <a:pt x="12777" y="14422"/>
                  </a:lnTo>
                  <a:lnTo>
                    <a:pt x="12801" y="14438"/>
                  </a:lnTo>
                  <a:lnTo>
                    <a:pt x="12754" y="14615"/>
                  </a:lnTo>
                  <a:lnTo>
                    <a:pt x="12754" y="14760"/>
                  </a:lnTo>
                  <a:lnTo>
                    <a:pt x="12813" y="14744"/>
                  </a:lnTo>
                  <a:lnTo>
                    <a:pt x="12965" y="15018"/>
                  </a:lnTo>
                  <a:lnTo>
                    <a:pt x="13011" y="15325"/>
                  </a:lnTo>
                  <a:lnTo>
                    <a:pt x="13093" y="15567"/>
                  </a:lnTo>
                  <a:lnTo>
                    <a:pt x="13327" y="15777"/>
                  </a:lnTo>
                  <a:lnTo>
                    <a:pt x="13351" y="15777"/>
                  </a:lnTo>
                  <a:lnTo>
                    <a:pt x="13327" y="15809"/>
                  </a:lnTo>
                  <a:lnTo>
                    <a:pt x="13409" y="15777"/>
                  </a:lnTo>
                  <a:lnTo>
                    <a:pt x="13421" y="15777"/>
                  </a:lnTo>
                  <a:lnTo>
                    <a:pt x="13468" y="15906"/>
                  </a:lnTo>
                  <a:lnTo>
                    <a:pt x="13480" y="15793"/>
                  </a:lnTo>
                  <a:lnTo>
                    <a:pt x="13433" y="15760"/>
                  </a:lnTo>
                  <a:lnTo>
                    <a:pt x="13444" y="15696"/>
                  </a:lnTo>
                  <a:lnTo>
                    <a:pt x="13351" y="15486"/>
                  </a:lnTo>
                  <a:lnTo>
                    <a:pt x="13351" y="15212"/>
                  </a:lnTo>
                  <a:lnTo>
                    <a:pt x="13304" y="15115"/>
                  </a:lnTo>
                  <a:lnTo>
                    <a:pt x="13222" y="15018"/>
                  </a:lnTo>
                  <a:lnTo>
                    <a:pt x="13210" y="15018"/>
                  </a:lnTo>
                  <a:lnTo>
                    <a:pt x="13140" y="14922"/>
                  </a:lnTo>
                  <a:lnTo>
                    <a:pt x="13058" y="14905"/>
                  </a:lnTo>
                  <a:lnTo>
                    <a:pt x="13035" y="14857"/>
                  </a:lnTo>
                  <a:lnTo>
                    <a:pt x="12953" y="14567"/>
                  </a:lnTo>
                  <a:lnTo>
                    <a:pt x="12894" y="14567"/>
                  </a:lnTo>
                  <a:lnTo>
                    <a:pt x="12883" y="14438"/>
                  </a:lnTo>
                  <a:lnTo>
                    <a:pt x="12953" y="14131"/>
                  </a:lnTo>
                  <a:lnTo>
                    <a:pt x="12965" y="13954"/>
                  </a:lnTo>
                  <a:lnTo>
                    <a:pt x="12976" y="13938"/>
                  </a:lnTo>
                  <a:lnTo>
                    <a:pt x="13035" y="13938"/>
                  </a:lnTo>
                  <a:lnTo>
                    <a:pt x="13047" y="14083"/>
                  </a:lnTo>
                  <a:lnTo>
                    <a:pt x="13152" y="14083"/>
                  </a:lnTo>
                  <a:lnTo>
                    <a:pt x="13234" y="14147"/>
                  </a:lnTo>
                  <a:lnTo>
                    <a:pt x="13257" y="14228"/>
                  </a:lnTo>
                  <a:lnTo>
                    <a:pt x="13292" y="14357"/>
                  </a:lnTo>
                  <a:lnTo>
                    <a:pt x="13339" y="14325"/>
                  </a:lnTo>
                  <a:lnTo>
                    <a:pt x="13339" y="14389"/>
                  </a:lnTo>
                  <a:lnTo>
                    <a:pt x="13444" y="14405"/>
                  </a:lnTo>
                  <a:lnTo>
                    <a:pt x="13491" y="14454"/>
                  </a:lnTo>
                  <a:lnTo>
                    <a:pt x="13468" y="14551"/>
                  </a:lnTo>
                  <a:lnTo>
                    <a:pt x="13480" y="14680"/>
                  </a:lnTo>
                  <a:lnTo>
                    <a:pt x="13515" y="14696"/>
                  </a:lnTo>
                  <a:lnTo>
                    <a:pt x="13637" y="14551"/>
                  </a:lnTo>
                  <a:lnTo>
                    <a:pt x="13637" y="14534"/>
                  </a:lnTo>
                  <a:lnTo>
                    <a:pt x="13673" y="14567"/>
                  </a:lnTo>
                  <a:lnTo>
                    <a:pt x="13673" y="14486"/>
                  </a:lnTo>
                  <a:lnTo>
                    <a:pt x="13708" y="14422"/>
                  </a:lnTo>
                  <a:lnTo>
                    <a:pt x="13754" y="14422"/>
                  </a:lnTo>
                  <a:lnTo>
                    <a:pt x="13836" y="14373"/>
                  </a:lnTo>
                  <a:lnTo>
                    <a:pt x="13953" y="14276"/>
                  </a:lnTo>
                  <a:lnTo>
                    <a:pt x="13965" y="14212"/>
                  </a:lnTo>
                  <a:lnTo>
                    <a:pt x="13965" y="14099"/>
                  </a:lnTo>
                  <a:lnTo>
                    <a:pt x="13989" y="14034"/>
                  </a:lnTo>
                  <a:lnTo>
                    <a:pt x="13930" y="13631"/>
                  </a:lnTo>
                  <a:lnTo>
                    <a:pt x="13883" y="13567"/>
                  </a:lnTo>
                  <a:lnTo>
                    <a:pt x="13860" y="13502"/>
                  </a:lnTo>
                  <a:lnTo>
                    <a:pt x="13801" y="13470"/>
                  </a:lnTo>
                  <a:lnTo>
                    <a:pt x="13731" y="13357"/>
                  </a:lnTo>
                  <a:lnTo>
                    <a:pt x="13661" y="13260"/>
                  </a:lnTo>
                  <a:lnTo>
                    <a:pt x="13649" y="13196"/>
                  </a:lnTo>
                  <a:lnTo>
                    <a:pt x="13591" y="13115"/>
                  </a:lnTo>
                  <a:lnTo>
                    <a:pt x="13579" y="13050"/>
                  </a:lnTo>
                  <a:lnTo>
                    <a:pt x="13614" y="12921"/>
                  </a:lnTo>
                  <a:lnTo>
                    <a:pt x="13684" y="12808"/>
                  </a:lnTo>
                  <a:lnTo>
                    <a:pt x="13766" y="12712"/>
                  </a:lnTo>
                  <a:lnTo>
                    <a:pt x="13825" y="12679"/>
                  </a:lnTo>
                  <a:lnTo>
                    <a:pt x="13825" y="12695"/>
                  </a:lnTo>
                  <a:lnTo>
                    <a:pt x="13825" y="12679"/>
                  </a:lnTo>
                  <a:lnTo>
                    <a:pt x="13836" y="12679"/>
                  </a:lnTo>
                  <a:lnTo>
                    <a:pt x="13848" y="12712"/>
                  </a:lnTo>
                  <a:lnTo>
                    <a:pt x="13872" y="12663"/>
                  </a:lnTo>
                  <a:lnTo>
                    <a:pt x="13883" y="12663"/>
                  </a:lnTo>
                  <a:lnTo>
                    <a:pt x="13872" y="12663"/>
                  </a:lnTo>
                  <a:lnTo>
                    <a:pt x="13883" y="12631"/>
                  </a:lnTo>
                  <a:lnTo>
                    <a:pt x="13953" y="12695"/>
                  </a:lnTo>
                  <a:lnTo>
                    <a:pt x="13989" y="12679"/>
                  </a:lnTo>
                  <a:lnTo>
                    <a:pt x="13989" y="12760"/>
                  </a:lnTo>
                  <a:lnTo>
                    <a:pt x="14047" y="12873"/>
                  </a:lnTo>
                  <a:lnTo>
                    <a:pt x="13989" y="12889"/>
                  </a:lnTo>
                  <a:lnTo>
                    <a:pt x="13883" y="13002"/>
                  </a:lnTo>
                  <a:lnTo>
                    <a:pt x="13907" y="13163"/>
                  </a:lnTo>
                  <a:lnTo>
                    <a:pt x="14024" y="13212"/>
                  </a:lnTo>
                  <a:lnTo>
                    <a:pt x="14106" y="13099"/>
                  </a:lnTo>
                  <a:lnTo>
                    <a:pt x="14176" y="12954"/>
                  </a:lnTo>
                  <a:lnTo>
                    <a:pt x="14152" y="12873"/>
                  </a:lnTo>
                  <a:lnTo>
                    <a:pt x="14070" y="12873"/>
                  </a:lnTo>
                  <a:lnTo>
                    <a:pt x="14117" y="12841"/>
                  </a:lnTo>
                  <a:lnTo>
                    <a:pt x="14082" y="12744"/>
                  </a:lnTo>
                  <a:lnTo>
                    <a:pt x="14106" y="12695"/>
                  </a:lnTo>
                  <a:lnTo>
                    <a:pt x="14375" y="12599"/>
                  </a:lnTo>
                  <a:lnTo>
                    <a:pt x="14398" y="12502"/>
                  </a:lnTo>
                  <a:lnTo>
                    <a:pt x="14445" y="12566"/>
                  </a:lnTo>
                  <a:lnTo>
                    <a:pt x="14445" y="12486"/>
                  </a:lnTo>
                  <a:lnTo>
                    <a:pt x="14480" y="12534"/>
                  </a:lnTo>
                  <a:lnTo>
                    <a:pt x="14538" y="12534"/>
                  </a:lnTo>
                  <a:lnTo>
                    <a:pt x="14538" y="12518"/>
                  </a:lnTo>
                  <a:lnTo>
                    <a:pt x="14538" y="12534"/>
                  </a:lnTo>
                  <a:lnTo>
                    <a:pt x="14562" y="12486"/>
                  </a:lnTo>
                  <a:lnTo>
                    <a:pt x="14562" y="12502"/>
                  </a:lnTo>
                  <a:lnTo>
                    <a:pt x="14609" y="12453"/>
                  </a:lnTo>
                  <a:lnTo>
                    <a:pt x="14644" y="12486"/>
                  </a:lnTo>
                  <a:lnTo>
                    <a:pt x="14761" y="12421"/>
                  </a:lnTo>
                  <a:lnTo>
                    <a:pt x="14819" y="12341"/>
                  </a:lnTo>
                  <a:lnTo>
                    <a:pt x="14866" y="12324"/>
                  </a:lnTo>
                  <a:lnTo>
                    <a:pt x="14866" y="12341"/>
                  </a:lnTo>
                  <a:lnTo>
                    <a:pt x="14948" y="12228"/>
                  </a:lnTo>
                  <a:lnTo>
                    <a:pt x="14948" y="12179"/>
                  </a:lnTo>
                  <a:lnTo>
                    <a:pt x="14995" y="12163"/>
                  </a:lnTo>
                  <a:lnTo>
                    <a:pt x="15065" y="12018"/>
                  </a:lnTo>
                  <a:lnTo>
                    <a:pt x="15088" y="12034"/>
                  </a:lnTo>
                  <a:lnTo>
                    <a:pt x="15124" y="11873"/>
                  </a:lnTo>
                  <a:lnTo>
                    <a:pt x="15124" y="11889"/>
                  </a:lnTo>
                  <a:lnTo>
                    <a:pt x="15276" y="11566"/>
                  </a:lnTo>
                  <a:lnTo>
                    <a:pt x="15299" y="11582"/>
                  </a:lnTo>
                  <a:lnTo>
                    <a:pt x="15334" y="11405"/>
                  </a:lnTo>
                  <a:lnTo>
                    <a:pt x="15334" y="11389"/>
                  </a:lnTo>
                  <a:lnTo>
                    <a:pt x="15358" y="11389"/>
                  </a:lnTo>
                  <a:lnTo>
                    <a:pt x="15358" y="11276"/>
                  </a:lnTo>
                  <a:lnTo>
                    <a:pt x="15393" y="11244"/>
                  </a:lnTo>
                  <a:lnTo>
                    <a:pt x="15276" y="11163"/>
                  </a:lnTo>
                  <a:lnTo>
                    <a:pt x="15264" y="11163"/>
                  </a:lnTo>
                  <a:lnTo>
                    <a:pt x="15381" y="11066"/>
                  </a:lnTo>
                  <a:lnTo>
                    <a:pt x="15287" y="10937"/>
                  </a:lnTo>
                  <a:lnTo>
                    <a:pt x="15264" y="10921"/>
                  </a:lnTo>
                  <a:lnTo>
                    <a:pt x="15404" y="10969"/>
                  </a:lnTo>
                  <a:lnTo>
                    <a:pt x="15369" y="10921"/>
                  </a:lnTo>
                  <a:lnTo>
                    <a:pt x="15264" y="10744"/>
                  </a:lnTo>
                  <a:lnTo>
                    <a:pt x="15182" y="10437"/>
                  </a:lnTo>
                  <a:lnTo>
                    <a:pt x="15077" y="10356"/>
                  </a:lnTo>
                  <a:lnTo>
                    <a:pt x="15124" y="10260"/>
                  </a:lnTo>
                  <a:lnTo>
                    <a:pt x="15182" y="10195"/>
                  </a:lnTo>
                  <a:lnTo>
                    <a:pt x="15182" y="10147"/>
                  </a:lnTo>
                  <a:lnTo>
                    <a:pt x="15229" y="10163"/>
                  </a:lnTo>
                  <a:lnTo>
                    <a:pt x="15264" y="10082"/>
                  </a:lnTo>
                  <a:lnTo>
                    <a:pt x="15264" y="10066"/>
                  </a:lnTo>
                  <a:lnTo>
                    <a:pt x="15334" y="10034"/>
                  </a:lnTo>
                  <a:lnTo>
                    <a:pt x="15369" y="9985"/>
                  </a:lnTo>
                  <a:lnTo>
                    <a:pt x="15381" y="9985"/>
                  </a:lnTo>
                  <a:lnTo>
                    <a:pt x="15404" y="10050"/>
                  </a:lnTo>
                  <a:lnTo>
                    <a:pt x="15463" y="9889"/>
                  </a:lnTo>
                  <a:lnTo>
                    <a:pt x="15439" y="9889"/>
                  </a:lnTo>
                  <a:lnTo>
                    <a:pt x="15334" y="9872"/>
                  </a:lnTo>
                  <a:lnTo>
                    <a:pt x="15241" y="9792"/>
                  </a:lnTo>
                  <a:lnTo>
                    <a:pt x="15100" y="9921"/>
                  </a:lnTo>
                  <a:lnTo>
                    <a:pt x="15053" y="9905"/>
                  </a:lnTo>
                  <a:lnTo>
                    <a:pt x="15030" y="9808"/>
                  </a:lnTo>
                  <a:lnTo>
                    <a:pt x="14948" y="9743"/>
                  </a:lnTo>
                  <a:lnTo>
                    <a:pt x="14901" y="9679"/>
                  </a:lnTo>
                  <a:lnTo>
                    <a:pt x="14901" y="9647"/>
                  </a:lnTo>
                  <a:lnTo>
                    <a:pt x="14936" y="9566"/>
                  </a:lnTo>
                  <a:lnTo>
                    <a:pt x="14983" y="9582"/>
                  </a:lnTo>
                  <a:lnTo>
                    <a:pt x="15065" y="9550"/>
                  </a:lnTo>
                  <a:lnTo>
                    <a:pt x="15100" y="9453"/>
                  </a:lnTo>
                  <a:lnTo>
                    <a:pt x="15205" y="9372"/>
                  </a:lnTo>
                  <a:lnTo>
                    <a:pt x="15287" y="9227"/>
                  </a:lnTo>
                  <a:lnTo>
                    <a:pt x="15346" y="9211"/>
                  </a:lnTo>
                  <a:lnTo>
                    <a:pt x="15381" y="9292"/>
                  </a:lnTo>
                  <a:lnTo>
                    <a:pt x="15276" y="9485"/>
                  </a:lnTo>
                  <a:lnTo>
                    <a:pt x="15322" y="9534"/>
                  </a:lnTo>
                  <a:lnTo>
                    <a:pt x="15311" y="9566"/>
                  </a:lnTo>
                  <a:lnTo>
                    <a:pt x="15241" y="9630"/>
                  </a:lnTo>
                  <a:lnTo>
                    <a:pt x="15299" y="9663"/>
                  </a:lnTo>
                  <a:lnTo>
                    <a:pt x="15521" y="9453"/>
                  </a:lnTo>
                  <a:lnTo>
                    <a:pt x="15627" y="9421"/>
                  </a:lnTo>
                  <a:lnTo>
                    <a:pt x="15650" y="9485"/>
                  </a:lnTo>
                  <a:lnTo>
                    <a:pt x="15732" y="9501"/>
                  </a:lnTo>
                  <a:lnTo>
                    <a:pt x="15709" y="9630"/>
                  </a:lnTo>
                  <a:lnTo>
                    <a:pt x="15709" y="9647"/>
                  </a:lnTo>
                  <a:lnTo>
                    <a:pt x="15685" y="9663"/>
                  </a:lnTo>
                  <a:lnTo>
                    <a:pt x="15650" y="9792"/>
                  </a:lnTo>
                  <a:lnTo>
                    <a:pt x="15697" y="9776"/>
                  </a:lnTo>
                  <a:lnTo>
                    <a:pt x="15697" y="9792"/>
                  </a:lnTo>
                  <a:lnTo>
                    <a:pt x="15720" y="9856"/>
                  </a:lnTo>
                  <a:lnTo>
                    <a:pt x="15779" y="9840"/>
                  </a:lnTo>
                  <a:lnTo>
                    <a:pt x="15779" y="9808"/>
                  </a:lnTo>
                  <a:lnTo>
                    <a:pt x="15861" y="9840"/>
                  </a:lnTo>
                  <a:lnTo>
                    <a:pt x="15884" y="9953"/>
                  </a:lnTo>
                  <a:lnTo>
                    <a:pt x="15802" y="10001"/>
                  </a:lnTo>
                  <a:lnTo>
                    <a:pt x="15837" y="10098"/>
                  </a:lnTo>
                  <a:lnTo>
                    <a:pt x="15849" y="10066"/>
                  </a:lnTo>
                  <a:lnTo>
                    <a:pt x="15872" y="10179"/>
                  </a:lnTo>
                  <a:lnTo>
                    <a:pt x="15826" y="10373"/>
                  </a:lnTo>
                  <a:lnTo>
                    <a:pt x="15814" y="10469"/>
                  </a:lnTo>
                  <a:lnTo>
                    <a:pt x="15907" y="10453"/>
                  </a:lnTo>
                  <a:lnTo>
                    <a:pt x="15931" y="10437"/>
                  </a:lnTo>
                  <a:lnTo>
                    <a:pt x="15954" y="10469"/>
                  </a:lnTo>
                  <a:lnTo>
                    <a:pt x="15966" y="10421"/>
                  </a:lnTo>
                  <a:lnTo>
                    <a:pt x="15978" y="10437"/>
                  </a:lnTo>
                  <a:lnTo>
                    <a:pt x="16024" y="10356"/>
                  </a:lnTo>
                  <a:lnTo>
                    <a:pt x="16071" y="10389"/>
                  </a:lnTo>
                  <a:lnTo>
                    <a:pt x="16095" y="10324"/>
                  </a:lnTo>
                  <a:lnTo>
                    <a:pt x="16130" y="10340"/>
                  </a:lnTo>
                  <a:lnTo>
                    <a:pt x="16177" y="10292"/>
                  </a:lnTo>
                  <a:lnTo>
                    <a:pt x="16212" y="10147"/>
                  </a:lnTo>
                  <a:lnTo>
                    <a:pt x="16177" y="9856"/>
                  </a:lnTo>
                  <a:lnTo>
                    <a:pt x="16095" y="9679"/>
                  </a:lnTo>
                  <a:lnTo>
                    <a:pt x="16083" y="9663"/>
                  </a:lnTo>
                  <a:lnTo>
                    <a:pt x="16083" y="9647"/>
                  </a:lnTo>
                  <a:lnTo>
                    <a:pt x="16071" y="9647"/>
                  </a:lnTo>
                  <a:lnTo>
                    <a:pt x="15989" y="9534"/>
                  </a:lnTo>
                  <a:lnTo>
                    <a:pt x="15989" y="9437"/>
                  </a:lnTo>
                  <a:lnTo>
                    <a:pt x="16083" y="9388"/>
                  </a:lnTo>
                  <a:lnTo>
                    <a:pt x="16235" y="9211"/>
                  </a:lnTo>
                  <a:lnTo>
                    <a:pt x="16235" y="9066"/>
                  </a:lnTo>
                  <a:lnTo>
                    <a:pt x="16329" y="8921"/>
                  </a:lnTo>
                  <a:lnTo>
                    <a:pt x="16352" y="8905"/>
                  </a:lnTo>
                  <a:lnTo>
                    <a:pt x="16352" y="8872"/>
                  </a:lnTo>
                  <a:lnTo>
                    <a:pt x="16399" y="8872"/>
                  </a:lnTo>
                  <a:lnTo>
                    <a:pt x="16457" y="8727"/>
                  </a:lnTo>
                  <a:lnTo>
                    <a:pt x="16469" y="8792"/>
                  </a:lnTo>
                  <a:lnTo>
                    <a:pt x="16493" y="8759"/>
                  </a:lnTo>
                  <a:lnTo>
                    <a:pt x="16493" y="8824"/>
                  </a:lnTo>
                  <a:lnTo>
                    <a:pt x="16610" y="8856"/>
                  </a:lnTo>
                  <a:lnTo>
                    <a:pt x="16703" y="8824"/>
                  </a:lnTo>
                  <a:lnTo>
                    <a:pt x="16820" y="8695"/>
                  </a:lnTo>
                  <a:lnTo>
                    <a:pt x="17148" y="8114"/>
                  </a:lnTo>
                  <a:lnTo>
                    <a:pt x="17206" y="7953"/>
                  </a:lnTo>
                  <a:lnTo>
                    <a:pt x="17300" y="7759"/>
                  </a:lnTo>
                  <a:lnTo>
                    <a:pt x="17393" y="7598"/>
                  </a:lnTo>
                  <a:lnTo>
                    <a:pt x="17440" y="7227"/>
                  </a:lnTo>
                  <a:lnTo>
                    <a:pt x="17417" y="7066"/>
                  </a:lnTo>
                  <a:lnTo>
                    <a:pt x="17452" y="6904"/>
                  </a:lnTo>
                  <a:lnTo>
                    <a:pt x="17522" y="6711"/>
                  </a:lnTo>
                  <a:lnTo>
                    <a:pt x="17522" y="6824"/>
                  </a:lnTo>
                  <a:lnTo>
                    <a:pt x="17581" y="6953"/>
                  </a:lnTo>
                  <a:lnTo>
                    <a:pt x="17569" y="7066"/>
                  </a:lnTo>
                  <a:lnTo>
                    <a:pt x="17581" y="7243"/>
                  </a:lnTo>
                  <a:lnTo>
                    <a:pt x="17546" y="7533"/>
                  </a:lnTo>
                  <a:lnTo>
                    <a:pt x="17581" y="7695"/>
                  </a:lnTo>
                  <a:lnTo>
                    <a:pt x="17546" y="7985"/>
                  </a:lnTo>
                  <a:lnTo>
                    <a:pt x="17557" y="8146"/>
                  </a:lnTo>
                  <a:lnTo>
                    <a:pt x="17604" y="8163"/>
                  </a:lnTo>
                  <a:lnTo>
                    <a:pt x="17651" y="8017"/>
                  </a:lnTo>
                  <a:lnTo>
                    <a:pt x="17709" y="8033"/>
                  </a:lnTo>
                  <a:lnTo>
                    <a:pt x="17733" y="8211"/>
                  </a:lnTo>
                  <a:lnTo>
                    <a:pt x="17768" y="8098"/>
                  </a:lnTo>
                  <a:lnTo>
                    <a:pt x="17756" y="7953"/>
                  </a:lnTo>
                  <a:lnTo>
                    <a:pt x="17709" y="7921"/>
                  </a:lnTo>
                  <a:lnTo>
                    <a:pt x="17663" y="7775"/>
                  </a:lnTo>
                  <a:lnTo>
                    <a:pt x="17709" y="7437"/>
                  </a:lnTo>
                  <a:lnTo>
                    <a:pt x="17768" y="7420"/>
                  </a:lnTo>
                  <a:lnTo>
                    <a:pt x="17862" y="7533"/>
                  </a:lnTo>
                  <a:lnTo>
                    <a:pt x="17885" y="7517"/>
                  </a:lnTo>
                  <a:lnTo>
                    <a:pt x="17838" y="7372"/>
                  </a:lnTo>
                  <a:lnTo>
                    <a:pt x="17721" y="6856"/>
                  </a:lnTo>
                  <a:lnTo>
                    <a:pt x="17709" y="6678"/>
                  </a:lnTo>
                  <a:lnTo>
                    <a:pt x="17733" y="6549"/>
                  </a:lnTo>
                  <a:lnTo>
                    <a:pt x="17686" y="6211"/>
                  </a:lnTo>
                  <a:lnTo>
                    <a:pt x="17651" y="6146"/>
                  </a:lnTo>
                  <a:lnTo>
                    <a:pt x="17592" y="6162"/>
                  </a:lnTo>
                  <a:lnTo>
                    <a:pt x="17639" y="6324"/>
                  </a:lnTo>
                  <a:lnTo>
                    <a:pt x="17616" y="6372"/>
                  </a:lnTo>
                  <a:lnTo>
                    <a:pt x="17546" y="6356"/>
                  </a:lnTo>
                  <a:lnTo>
                    <a:pt x="17522" y="6678"/>
                  </a:lnTo>
                  <a:lnTo>
                    <a:pt x="17522" y="6695"/>
                  </a:lnTo>
                  <a:lnTo>
                    <a:pt x="17487" y="6646"/>
                  </a:lnTo>
                  <a:lnTo>
                    <a:pt x="17499" y="6598"/>
                  </a:lnTo>
                  <a:lnTo>
                    <a:pt x="17487" y="6533"/>
                  </a:lnTo>
                  <a:lnTo>
                    <a:pt x="17522" y="6420"/>
                  </a:lnTo>
                  <a:lnTo>
                    <a:pt x="17405" y="6307"/>
                  </a:lnTo>
                  <a:lnTo>
                    <a:pt x="17335" y="6162"/>
                  </a:lnTo>
                  <a:lnTo>
                    <a:pt x="17195" y="6146"/>
                  </a:lnTo>
                  <a:lnTo>
                    <a:pt x="17195" y="6291"/>
                  </a:lnTo>
                  <a:lnTo>
                    <a:pt x="17183" y="6307"/>
                  </a:lnTo>
                  <a:lnTo>
                    <a:pt x="17195" y="6259"/>
                  </a:lnTo>
                  <a:lnTo>
                    <a:pt x="17159" y="6291"/>
                  </a:lnTo>
                  <a:lnTo>
                    <a:pt x="17089" y="6340"/>
                  </a:lnTo>
                  <a:lnTo>
                    <a:pt x="17113" y="6291"/>
                  </a:lnTo>
                  <a:lnTo>
                    <a:pt x="17078" y="6227"/>
                  </a:lnTo>
                  <a:lnTo>
                    <a:pt x="17101" y="6178"/>
                  </a:lnTo>
                  <a:lnTo>
                    <a:pt x="17089" y="6146"/>
                  </a:lnTo>
                  <a:lnTo>
                    <a:pt x="17019" y="6194"/>
                  </a:lnTo>
                  <a:lnTo>
                    <a:pt x="17019" y="6259"/>
                  </a:lnTo>
                  <a:lnTo>
                    <a:pt x="17007" y="6275"/>
                  </a:lnTo>
                  <a:lnTo>
                    <a:pt x="17007" y="6082"/>
                  </a:lnTo>
                  <a:lnTo>
                    <a:pt x="16890" y="6082"/>
                  </a:lnTo>
                  <a:lnTo>
                    <a:pt x="16844" y="6049"/>
                  </a:lnTo>
                  <a:lnTo>
                    <a:pt x="16844" y="6017"/>
                  </a:lnTo>
                  <a:lnTo>
                    <a:pt x="17113" y="5694"/>
                  </a:lnTo>
                  <a:lnTo>
                    <a:pt x="17276" y="5388"/>
                  </a:lnTo>
                  <a:lnTo>
                    <a:pt x="17405" y="5243"/>
                  </a:lnTo>
                  <a:lnTo>
                    <a:pt x="17452" y="5098"/>
                  </a:lnTo>
                  <a:lnTo>
                    <a:pt x="17604" y="4872"/>
                  </a:lnTo>
                  <a:lnTo>
                    <a:pt x="17698" y="4807"/>
                  </a:lnTo>
                  <a:lnTo>
                    <a:pt x="17943" y="4775"/>
                  </a:lnTo>
                  <a:lnTo>
                    <a:pt x="18014" y="4872"/>
                  </a:lnTo>
                  <a:lnTo>
                    <a:pt x="18060" y="4775"/>
                  </a:lnTo>
                  <a:lnTo>
                    <a:pt x="18177" y="4839"/>
                  </a:lnTo>
                  <a:lnTo>
                    <a:pt x="18259" y="4791"/>
                  </a:lnTo>
                  <a:lnTo>
                    <a:pt x="18283" y="4839"/>
                  </a:lnTo>
                  <a:lnTo>
                    <a:pt x="18341" y="4823"/>
                  </a:lnTo>
                  <a:lnTo>
                    <a:pt x="18330" y="4775"/>
                  </a:lnTo>
                  <a:lnTo>
                    <a:pt x="18365" y="4759"/>
                  </a:lnTo>
                  <a:lnTo>
                    <a:pt x="18365" y="4694"/>
                  </a:lnTo>
                  <a:lnTo>
                    <a:pt x="18552" y="4775"/>
                  </a:lnTo>
                  <a:lnTo>
                    <a:pt x="18599" y="4727"/>
                  </a:lnTo>
                  <a:lnTo>
                    <a:pt x="18657" y="4791"/>
                  </a:lnTo>
                  <a:lnTo>
                    <a:pt x="18552" y="4839"/>
                  </a:lnTo>
                  <a:lnTo>
                    <a:pt x="18599" y="4936"/>
                  </a:lnTo>
                  <a:lnTo>
                    <a:pt x="18727" y="4888"/>
                  </a:lnTo>
                  <a:lnTo>
                    <a:pt x="18763" y="4920"/>
                  </a:lnTo>
                  <a:lnTo>
                    <a:pt x="18856" y="4839"/>
                  </a:lnTo>
                  <a:lnTo>
                    <a:pt x="18997" y="4856"/>
                  </a:lnTo>
                  <a:lnTo>
                    <a:pt x="19032" y="4839"/>
                  </a:lnTo>
                  <a:lnTo>
                    <a:pt x="19020" y="4759"/>
                  </a:lnTo>
                  <a:lnTo>
                    <a:pt x="18926" y="4727"/>
                  </a:lnTo>
                  <a:lnTo>
                    <a:pt x="18938" y="4710"/>
                  </a:lnTo>
                  <a:lnTo>
                    <a:pt x="18926" y="4662"/>
                  </a:lnTo>
                  <a:lnTo>
                    <a:pt x="18938" y="4662"/>
                  </a:lnTo>
                  <a:lnTo>
                    <a:pt x="18985" y="4501"/>
                  </a:lnTo>
                  <a:lnTo>
                    <a:pt x="19114" y="4355"/>
                  </a:lnTo>
                  <a:lnTo>
                    <a:pt x="19248" y="4081"/>
                  </a:lnTo>
                  <a:lnTo>
                    <a:pt x="19435" y="4001"/>
                  </a:lnTo>
                  <a:lnTo>
                    <a:pt x="19529" y="4081"/>
                  </a:lnTo>
                  <a:lnTo>
                    <a:pt x="19564" y="4033"/>
                  </a:lnTo>
                  <a:lnTo>
                    <a:pt x="19552" y="4081"/>
                  </a:lnTo>
                  <a:lnTo>
                    <a:pt x="19517" y="4162"/>
                  </a:lnTo>
                  <a:lnTo>
                    <a:pt x="19529" y="4226"/>
                  </a:lnTo>
                  <a:lnTo>
                    <a:pt x="19506" y="4307"/>
                  </a:lnTo>
                  <a:lnTo>
                    <a:pt x="19564" y="4291"/>
                  </a:lnTo>
                  <a:lnTo>
                    <a:pt x="19529" y="4468"/>
                  </a:lnTo>
                  <a:lnTo>
                    <a:pt x="19810" y="4097"/>
                  </a:lnTo>
                  <a:lnTo>
                    <a:pt x="19845" y="4081"/>
                  </a:lnTo>
                  <a:lnTo>
                    <a:pt x="19880" y="4146"/>
                  </a:lnTo>
                  <a:lnTo>
                    <a:pt x="19915" y="4049"/>
                  </a:lnTo>
                  <a:lnTo>
                    <a:pt x="19892" y="4017"/>
                  </a:lnTo>
                  <a:lnTo>
                    <a:pt x="19892" y="3920"/>
                  </a:lnTo>
                  <a:lnTo>
                    <a:pt x="19950" y="3791"/>
                  </a:lnTo>
                  <a:lnTo>
                    <a:pt x="20032" y="3759"/>
                  </a:lnTo>
                  <a:lnTo>
                    <a:pt x="20079" y="3791"/>
                  </a:lnTo>
                  <a:lnTo>
                    <a:pt x="20079" y="3807"/>
                  </a:lnTo>
                  <a:lnTo>
                    <a:pt x="19985" y="3872"/>
                  </a:lnTo>
                  <a:lnTo>
                    <a:pt x="19974" y="4049"/>
                  </a:lnTo>
                  <a:lnTo>
                    <a:pt x="19950" y="4097"/>
                  </a:lnTo>
                  <a:lnTo>
                    <a:pt x="19950" y="4194"/>
                  </a:lnTo>
                  <a:lnTo>
                    <a:pt x="19915" y="4243"/>
                  </a:lnTo>
                  <a:lnTo>
                    <a:pt x="19938" y="4291"/>
                  </a:lnTo>
                  <a:lnTo>
                    <a:pt x="19740" y="4420"/>
                  </a:lnTo>
                  <a:lnTo>
                    <a:pt x="19728" y="4501"/>
                  </a:lnTo>
                  <a:lnTo>
                    <a:pt x="19587" y="4710"/>
                  </a:lnTo>
                  <a:lnTo>
                    <a:pt x="19353" y="5130"/>
                  </a:lnTo>
                  <a:lnTo>
                    <a:pt x="19260" y="5210"/>
                  </a:lnTo>
                  <a:lnTo>
                    <a:pt x="19184" y="5194"/>
                  </a:lnTo>
                  <a:lnTo>
                    <a:pt x="19207" y="5307"/>
                  </a:lnTo>
                  <a:lnTo>
                    <a:pt x="19184" y="5420"/>
                  </a:lnTo>
                  <a:lnTo>
                    <a:pt x="19090" y="5517"/>
                  </a:lnTo>
                  <a:lnTo>
                    <a:pt x="19055" y="5872"/>
                  </a:lnTo>
                  <a:lnTo>
                    <a:pt x="19055" y="6098"/>
                  </a:lnTo>
                  <a:lnTo>
                    <a:pt x="19195" y="7066"/>
                  </a:lnTo>
                  <a:lnTo>
                    <a:pt x="19365" y="6791"/>
                  </a:lnTo>
                  <a:lnTo>
                    <a:pt x="19400" y="6533"/>
                  </a:lnTo>
                  <a:lnTo>
                    <a:pt x="19506" y="6469"/>
                  </a:lnTo>
                  <a:lnTo>
                    <a:pt x="19552" y="6517"/>
                  </a:lnTo>
                  <a:lnTo>
                    <a:pt x="19552" y="6259"/>
                  </a:lnTo>
                  <a:lnTo>
                    <a:pt x="19646" y="6130"/>
                  </a:lnTo>
                  <a:lnTo>
                    <a:pt x="19716" y="6146"/>
                  </a:lnTo>
                  <a:lnTo>
                    <a:pt x="19786" y="6065"/>
                  </a:lnTo>
                  <a:lnTo>
                    <a:pt x="19740" y="5856"/>
                  </a:lnTo>
                  <a:lnTo>
                    <a:pt x="19763" y="5759"/>
                  </a:lnTo>
                  <a:lnTo>
                    <a:pt x="19821" y="5678"/>
                  </a:lnTo>
                  <a:lnTo>
                    <a:pt x="19868" y="5775"/>
                  </a:lnTo>
                  <a:lnTo>
                    <a:pt x="19915" y="5662"/>
                  </a:lnTo>
                  <a:lnTo>
                    <a:pt x="19915" y="5549"/>
                  </a:lnTo>
                  <a:lnTo>
                    <a:pt x="19857" y="5517"/>
                  </a:lnTo>
                  <a:lnTo>
                    <a:pt x="19857" y="5404"/>
                  </a:lnTo>
                  <a:lnTo>
                    <a:pt x="19915" y="5210"/>
                  </a:lnTo>
                  <a:lnTo>
                    <a:pt x="19833" y="5162"/>
                  </a:lnTo>
                  <a:lnTo>
                    <a:pt x="19786" y="5210"/>
                  </a:lnTo>
                  <a:lnTo>
                    <a:pt x="19775" y="5194"/>
                  </a:lnTo>
                  <a:lnTo>
                    <a:pt x="19786" y="5114"/>
                  </a:lnTo>
                  <a:lnTo>
                    <a:pt x="19868" y="4872"/>
                  </a:lnTo>
                  <a:lnTo>
                    <a:pt x="19903" y="4872"/>
                  </a:lnTo>
                  <a:lnTo>
                    <a:pt x="19938" y="4646"/>
                  </a:lnTo>
                  <a:lnTo>
                    <a:pt x="19974" y="4614"/>
                  </a:lnTo>
                  <a:lnTo>
                    <a:pt x="19997" y="4662"/>
                  </a:lnTo>
                  <a:lnTo>
                    <a:pt x="20044" y="4597"/>
                  </a:lnTo>
                  <a:lnTo>
                    <a:pt x="20102" y="4678"/>
                  </a:lnTo>
                  <a:lnTo>
                    <a:pt x="20137" y="4533"/>
                  </a:lnTo>
                  <a:lnTo>
                    <a:pt x="20208" y="4452"/>
                  </a:lnTo>
                  <a:lnTo>
                    <a:pt x="20219" y="4452"/>
                  </a:lnTo>
                  <a:lnTo>
                    <a:pt x="20208" y="4710"/>
                  </a:lnTo>
                  <a:lnTo>
                    <a:pt x="20325" y="4468"/>
                  </a:lnTo>
                  <a:lnTo>
                    <a:pt x="20442" y="4404"/>
                  </a:lnTo>
                  <a:lnTo>
                    <a:pt x="20559" y="4436"/>
                  </a:lnTo>
                  <a:lnTo>
                    <a:pt x="20687" y="4646"/>
                  </a:lnTo>
                  <a:lnTo>
                    <a:pt x="20711" y="4452"/>
                  </a:lnTo>
                  <a:lnTo>
                    <a:pt x="20886" y="4307"/>
                  </a:lnTo>
                  <a:lnTo>
                    <a:pt x="20886" y="4275"/>
                  </a:lnTo>
                  <a:lnTo>
                    <a:pt x="20921" y="4291"/>
                  </a:lnTo>
                  <a:lnTo>
                    <a:pt x="20921" y="4226"/>
                  </a:lnTo>
                  <a:lnTo>
                    <a:pt x="21003" y="4162"/>
                  </a:lnTo>
                  <a:lnTo>
                    <a:pt x="21027" y="4065"/>
                  </a:lnTo>
                  <a:lnTo>
                    <a:pt x="21073" y="4081"/>
                  </a:lnTo>
                  <a:lnTo>
                    <a:pt x="21202" y="3984"/>
                  </a:lnTo>
                  <a:lnTo>
                    <a:pt x="21214" y="3920"/>
                  </a:lnTo>
                  <a:lnTo>
                    <a:pt x="21448" y="3791"/>
                  </a:lnTo>
                  <a:lnTo>
                    <a:pt x="21448" y="3775"/>
                  </a:lnTo>
                  <a:lnTo>
                    <a:pt x="21460" y="3791"/>
                  </a:lnTo>
                  <a:lnTo>
                    <a:pt x="21483" y="3759"/>
                  </a:lnTo>
                  <a:lnTo>
                    <a:pt x="21600" y="3839"/>
                  </a:lnTo>
                  <a:lnTo>
                    <a:pt x="21600" y="3275"/>
                  </a:lnTo>
                  <a:lnTo>
                    <a:pt x="21588" y="3275"/>
                  </a:lnTo>
                  <a:lnTo>
                    <a:pt x="21600" y="3259"/>
                  </a:lnTo>
                  <a:lnTo>
                    <a:pt x="21553" y="3113"/>
                  </a:lnTo>
                  <a:lnTo>
                    <a:pt x="21530" y="3178"/>
                  </a:lnTo>
                  <a:lnTo>
                    <a:pt x="21483" y="3129"/>
                  </a:lnTo>
                  <a:lnTo>
                    <a:pt x="21471" y="3049"/>
                  </a:lnTo>
                  <a:lnTo>
                    <a:pt x="21541" y="3049"/>
                  </a:lnTo>
                  <a:lnTo>
                    <a:pt x="21577" y="3113"/>
                  </a:lnTo>
                  <a:close/>
                  <a:moveTo>
                    <a:pt x="4815" y="532"/>
                  </a:moveTo>
                  <a:lnTo>
                    <a:pt x="4733" y="565"/>
                  </a:lnTo>
                  <a:lnTo>
                    <a:pt x="4710" y="500"/>
                  </a:lnTo>
                  <a:lnTo>
                    <a:pt x="4815" y="532"/>
                  </a:lnTo>
                  <a:close/>
                  <a:moveTo>
                    <a:pt x="2580" y="4581"/>
                  </a:moveTo>
                  <a:lnTo>
                    <a:pt x="2650" y="4420"/>
                  </a:lnTo>
                  <a:lnTo>
                    <a:pt x="2662" y="4420"/>
                  </a:lnTo>
                  <a:lnTo>
                    <a:pt x="2580" y="4581"/>
                  </a:lnTo>
                  <a:close/>
                  <a:moveTo>
                    <a:pt x="5810" y="8098"/>
                  </a:moveTo>
                  <a:lnTo>
                    <a:pt x="5821" y="8066"/>
                  </a:lnTo>
                  <a:lnTo>
                    <a:pt x="5845" y="8098"/>
                  </a:lnTo>
                  <a:lnTo>
                    <a:pt x="5903" y="8017"/>
                  </a:lnTo>
                  <a:lnTo>
                    <a:pt x="6184" y="7904"/>
                  </a:lnTo>
                  <a:lnTo>
                    <a:pt x="6254" y="7872"/>
                  </a:lnTo>
                  <a:lnTo>
                    <a:pt x="6266" y="7888"/>
                  </a:lnTo>
                  <a:lnTo>
                    <a:pt x="6172" y="7921"/>
                  </a:lnTo>
                  <a:lnTo>
                    <a:pt x="6172" y="7953"/>
                  </a:lnTo>
                  <a:lnTo>
                    <a:pt x="6114" y="7953"/>
                  </a:lnTo>
                  <a:lnTo>
                    <a:pt x="6090" y="8017"/>
                  </a:lnTo>
                  <a:lnTo>
                    <a:pt x="6161" y="8098"/>
                  </a:lnTo>
                  <a:lnTo>
                    <a:pt x="6125" y="8114"/>
                  </a:lnTo>
                  <a:lnTo>
                    <a:pt x="6067" y="8243"/>
                  </a:lnTo>
                  <a:lnTo>
                    <a:pt x="5997" y="8243"/>
                  </a:lnTo>
                  <a:lnTo>
                    <a:pt x="6008" y="8227"/>
                  </a:lnTo>
                  <a:lnTo>
                    <a:pt x="5821" y="8259"/>
                  </a:lnTo>
                  <a:lnTo>
                    <a:pt x="5810" y="8195"/>
                  </a:lnTo>
                  <a:lnTo>
                    <a:pt x="5810" y="8098"/>
                  </a:lnTo>
                  <a:close/>
                  <a:moveTo>
                    <a:pt x="5318" y="8130"/>
                  </a:moveTo>
                  <a:lnTo>
                    <a:pt x="5353" y="8033"/>
                  </a:lnTo>
                  <a:lnTo>
                    <a:pt x="5459" y="7985"/>
                  </a:lnTo>
                  <a:lnTo>
                    <a:pt x="5470" y="8001"/>
                  </a:lnTo>
                  <a:lnTo>
                    <a:pt x="5435" y="8001"/>
                  </a:lnTo>
                  <a:lnTo>
                    <a:pt x="5435" y="8050"/>
                  </a:lnTo>
                  <a:lnTo>
                    <a:pt x="5459" y="8066"/>
                  </a:lnTo>
                  <a:lnTo>
                    <a:pt x="5435" y="8098"/>
                  </a:lnTo>
                  <a:lnTo>
                    <a:pt x="5657" y="8130"/>
                  </a:lnTo>
                  <a:lnTo>
                    <a:pt x="5505" y="8259"/>
                  </a:lnTo>
                  <a:lnTo>
                    <a:pt x="5622" y="8324"/>
                  </a:lnTo>
                  <a:lnTo>
                    <a:pt x="5622" y="8453"/>
                  </a:lnTo>
                  <a:lnTo>
                    <a:pt x="5693" y="8501"/>
                  </a:lnTo>
                  <a:lnTo>
                    <a:pt x="5868" y="8340"/>
                  </a:lnTo>
                  <a:lnTo>
                    <a:pt x="5973" y="8356"/>
                  </a:lnTo>
                  <a:lnTo>
                    <a:pt x="5985" y="8324"/>
                  </a:lnTo>
                  <a:lnTo>
                    <a:pt x="6067" y="8437"/>
                  </a:lnTo>
                  <a:lnTo>
                    <a:pt x="6090" y="8421"/>
                  </a:lnTo>
                  <a:lnTo>
                    <a:pt x="6207" y="8534"/>
                  </a:lnTo>
                  <a:lnTo>
                    <a:pt x="6301" y="8646"/>
                  </a:lnTo>
                  <a:lnTo>
                    <a:pt x="6324" y="8663"/>
                  </a:lnTo>
                  <a:lnTo>
                    <a:pt x="6383" y="8743"/>
                  </a:lnTo>
                  <a:lnTo>
                    <a:pt x="6488" y="8824"/>
                  </a:lnTo>
                  <a:lnTo>
                    <a:pt x="6523" y="8969"/>
                  </a:lnTo>
                  <a:lnTo>
                    <a:pt x="6523" y="9017"/>
                  </a:lnTo>
                  <a:lnTo>
                    <a:pt x="6512" y="9034"/>
                  </a:lnTo>
                  <a:lnTo>
                    <a:pt x="6395" y="9147"/>
                  </a:lnTo>
                  <a:lnTo>
                    <a:pt x="6278" y="9130"/>
                  </a:lnTo>
                  <a:lnTo>
                    <a:pt x="6137" y="9179"/>
                  </a:lnTo>
                  <a:lnTo>
                    <a:pt x="5973" y="9098"/>
                  </a:lnTo>
                  <a:lnTo>
                    <a:pt x="5938" y="9001"/>
                  </a:lnTo>
                  <a:lnTo>
                    <a:pt x="5880" y="9017"/>
                  </a:lnTo>
                  <a:lnTo>
                    <a:pt x="5833" y="8937"/>
                  </a:lnTo>
                  <a:lnTo>
                    <a:pt x="5622" y="8953"/>
                  </a:lnTo>
                  <a:lnTo>
                    <a:pt x="5505" y="9017"/>
                  </a:lnTo>
                  <a:lnTo>
                    <a:pt x="5377" y="9147"/>
                  </a:lnTo>
                  <a:lnTo>
                    <a:pt x="5166" y="9098"/>
                  </a:lnTo>
                  <a:lnTo>
                    <a:pt x="5072" y="9050"/>
                  </a:lnTo>
                  <a:lnTo>
                    <a:pt x="5061" y="9001"/>
                  </a:lnTo>
                  <a:lnTo>
                    <a:pt x="5072" y="9001"/>
                  </a:lnTo>
                  <a:lnTo>
                    <a:pt x="5061" y="8969"/>
                  </a:lnTo>
                  <a:lnTo>
                    <a:pt x="5049" y="8969"/>
                  </a:lnTo>
                  <a:lnTo>
                    <a:pt x="5002" y="8872"/>
                  </a:lnTo>
                  <a:lnTo>
                    <a:pt x="5037" y="8824"/>
                  </a:lnTo>
                  <a:lnTo>
                    <a:pt x="5049" y="8743"/>
                  </a:lnTo>
                  <a:lnTo>
                    <a:pt x="5107" y="8679"/>
                  </a:lnTo>
                  <a:lnTo>
                    <a:pt x="5119" y="8614"/>
                  </a:lnTo>
                  <a:lnTo>
                    <a:pt x="5131" y="8614"/>
                  </a:lnTo>
                  <a:lnTo>
                    <a:pt x="5131" y="8582"/>
                  </a:lnTo>
                  <a:lnTo>
                    <a:pt x="5143" y="8485"/>
                  </a:lnTo>
                  <a:lnTo>
                    <a:pt x="5213" y="8388"/>
                  </a:lnTo>
                  <a:lnTo>
                    <a:pt x="5224" y="8243"/>
                  </a:lnTo>
                  <a:lnTo>
                    <a:pt x="5318" y="8130"/>
                  </a:lnTo>
                  <a:lnTo>
                    <a:pt x="5306" y="8114"/>
                  </a:lnTo>
                  <a:lnTo>
                    <a:pt x="5318" y="8130"/>
                  </a:lnTo>
                  <a:close/>
                  <a:moveTo>
                    <a:pt x="5119" y="9259"/>
                  </a:moveTo>
                  <a:lnTo>
                    <a:pt x="4990" y="9243"/>
                  </a:lnTo>
                  <a:lnTo>
                    <a:pt x="4990" y="9292"/>
                  </a:lnTo>
                  <a:lnTo>
                    <a:pt x="4909" y="9292"/>
                  </a:lnTo>
                  <a:lnTo>
                    <a:pt x="5002" y="9195"/>
                  </a:lnTo>
                  <a:lnTo>
                    <a:pt x="5143" y="9179"/>
                  </a:lnTo>
                  <a:lnTo>
                    <a:pt x="5166" y="9227"/>
                  </a:lnTo>
                  <a:lnTo>
                    <a:pt x="5154" y="9227"/>
                  </a:lnTo>
                  <a:lnTo>
                    <a:pt x="5107" y="9243"/>
                  </a:lnTo>
                  <a:lnTo>
                    <a:pt x="5119" y="9259"/>
                  </a:lnTo>
                  <a:close/>
                  <a:moveTo>
                    <a:pt x="5084" y="597"/>
                  </a:moveTo>
                  <a:lnTo>
                    <a:pt x="5084" y="629"/>
                  </a:lnTo>
                  <a:lnTo>
                    <a:pt x="5049" y="645"/>
                  </a:lnTo>
                  <a:lnTo>
                    <a:pt x="5061" y="629"/>
                  </a:lnTo>
                  <a:lnTo>
                    <a:pt x="5049" y="613"/>
                  </a:lnTo>
                  <a:lnTo>
                    <a:pt x="5084" y="597"/>
                  </a:lnTo>
                  <a:close/>
                  <a:moveTo>
                    <a:pt x="4499" y="823"/>
                  </a:moveTo>
                  <a:lnTo>
                    <a:pt x="4522" y="807"/>
                  </a:lnTo>
                  <a:lnTo>
                    <a:pt x="4499" y="839"/>
                  </a:lnTo>
                  <a:lnTo>
                    <a:pt x="4499" y="903"/>
                  </a:lnTo>
                  <a:lnTo>
                    <a:pt x="4487" y="887"/>
                  </a:lnTo>
                  <a:lnTo>
                    <a:pt x="4499" y="823"/>
                  </a:lnTo>
                  <a:close/>
                  <a:moveTo>
                    <a:pt x="4136" y="919"/>
                  </a:moveTo>
                  <a:lnTo>
                    <a:pt x="4125" y="919"/>
                  </a:lnTo>
                  <a:lnTo>
                    <a:pt x="4195" y="919"/>
                  </a:lnTo>
                  <a:lnTo>
                    <a:pt x="4125" y="1032"/>
                  </a:lnTo>
                  <a:lnTo>
                    <a:pt x="4125" y="1016"/>
                  </a:lnTo>
                  <a:lnTo>
                    <a:pt x="4089" y="1032"/>
                  </a:lnTo>
                  <a:lnTo>
                    <a:pt x="4136" y="919"/>
                  </a:lnTo>
                  <a:close/>
                  <a:moveTo>
                    <a:pt x="4008" y="1113"/>
                  </a:moveTo>
                  <a:lnTo>
                    <a:pt x="4054" y="1065"/>
                  </a:lnTo>
                  <a:lnTo>
                    <a:pt x="4043" y="1145"/>
                  </a:lnTo>
                  <a:lnTo>
                    <a:pt x="4019" y="1113"/>
                  </a:lnTo>
                  <a:lnTo>
                    <a:pt x="4008" y="1113"/>
                  </a:lnTo>
                  <a:close/>
                  <a:moveTo>
                    <a:pt x="3809" y="4710"/>
                  </a:moveTo>
                  <a:lnTo>
                    <a:pt x="3879" y="4759"/>
                  </a:lnTo>
                  <a:lnTo>
                    <a:pt x="3844" y="4759"/>
                  </a:lnTo>
                  <a:lnTo>
                    <a:pt x="3785" y="4727"/>
                  </a:lnTo>
                  <a:lnTo>
                    <a:pt x="3809" y="4710"/>
                  </a:lnTo>
                  <a:close/>
                  <a:moveTo>
                    <a:pt x="3352" y="5823"/>
                  </a:moveTo>
                  <a:lnTo>
                    <a:pt x="3329" y="5872"/>
                  </a:lnTo>
                  <a:lnTo>
                    <a:pt x="3329" y="5856"/>
                  </a:lnTo>
                  <a:lnTo>
                    <a:pt x="3352" y="5823"/>
                  </a:lnTo>
                  <a:close/>
                  <a:moveTo>
                    <a:pt x="3025" y="5872"/>
                  </a:moveTo>
                  <a:lnTo>
                    <a:pt x="3060" y="5985"/>
                  </a:lnTo>
                  <a:lnTo>
                    <a:pt x="3130" y="5969"/>
                  </a:lnTo>
                  <a:lnTo>
                    <a:pt x="3107" y="6001"/>
                  </a:lnTo>
                  <a:lnTo>
                    <a:pt x="3142" y="6130"/>
                  </a:lnTo>
                  <a:lnTo>
                    <a:pt x="3153" y="6017"/>
                  </a:lnTo>
                  <a:lnTo>
                    <a:pt x="3153" y="6065"/>
                  </a:lnTo>
                  <a:lnTo>
                    <a:pt x="3259" y="6082"/>
                  </a:lnTo>
                  <a:lnTo>
                    <a:pt x="3259" y="6098"/>
                  </a:lnTo>
                  <a:lnTo>
                    <a:pt x="3294" y="6098"/>
                  </a:lnTo>
                  <a:lnTo>
                    <a:pt x="3306" y="6001"/>
                  </a:lnTo>
                  <a:lnTo>
                    <a:pt x="3306" y="5936"/>
                  </a:lnTo>
                  <a:lnTo>
                    <a:pt x="3352" y="5920"/>
                  </a:lnTo>
                  <a:lnTo>
                    <a:pt x="3341" y="5888"/>
                  </a:lnTo>
                  <a:lnTo>
                    <a:pt x="3504" y="5888"/>
                  </a:lnTo>
                  <a:lnTo>
                    <a:pt x="3540" y="5711"/>
                  </a:lnTo>
                  <a:lnTo>
                    <a:pt x="3703" y="5678"/>
                  </a:lnTo>
                  <a:lnTo>
                    <a:pt x="3738" y="5565"/>
                  </a:lnTo>
                  <a:lnTo>
                    <a:pt x="3727" y="5630"/>
                  </a:lnTo>
                  <a:lnTo>
                    <a:pt x="3750" y="5646"/>
                  </a:lnTo>
                  <a:lnTo>
                    <a:pt x="3809" y="5436"/>
                  </a:lnTo>
                  <a:lnTo>
                    <a:pt x="3785" y="5420"/>
                  </a:lnTo>
                  <a:lnTo>
                    <a:pt x="3750" y="5501"/>
                  </a:lnTo>
                  <a:lnTo>
                    <a:pt x="3785" y="5307"/>
                  </a:lnTo>
                  <a:lnTo>
                    <a:pt x="3774" y="5194"/>
                  </a:lnTo>
                  <a:lnTo>
                    <a:pt x="3797" y="5178"/>
                  </a:lnTo>
                  <a:lnTo>
                    <a:pt x="3797" y="5049"/>
                  </a:lnTo>
                  <a:lnTo>
                    <a:pt x="3774" y="5017"/>
                  </a:lnTo>
                  <a:lnTo>
                    <a:pt x="3844" y="4985"/>
                  </a:lnTo>
                  <a:lnTo>
                    <a:pt x="3797" y="4968"/>
                  </a:lnTo>
                  <a:lnTo>
                    <a:pt x="3820" y="4968"/>
                  </a:lnTo>
                  <a:lnTo>
                    <a:pt x="3867" y="4872"/>
                  </a:lnTo>
                  <a:lnTo>
                    <a:pt x="3914" y="4920"/>
                  </a:lnTo>
                  <a:lnTo>
                    <a:pt x="3972" y="4823"/>
                  </a:lnTo>
                  <a:lnTo>
                    <a:pt x="3972" y="4791"/>
                  </a:lnTo>
                  <a:lnTo>
                    <a:pt x="3996" y="4775"/>
                  </a:lnTo>
                  <a:lnTo>
                    <a:pt x="3984" y="4743"/>
                  </a:lnTo>
                  <a:lnTo>
                    <a:pt x="3961" y="4743"/>
                  </a:lnTo>
                  <a:lnTo>
                    <a:pt x="3996" y="4710"/>
                  </a:lnTo>
                  <a:lnTo>
                    <a:pt x="4031" y="4597"/>
                  </a:lnTo>
                  <a:lnTo>
                    <a:pt x="3984" y="4485"/>
                  </a:lnTo>
                  <a:lnTo>
                    <a:pt x="4008" y="4485"/>
                  </a:lnTo>
                  <a:lnTo>
                    <a:pt x="3867" y="4339"/>
                  </a:lnTo>
                  <a:lnTo>
                    <a:pt x="3844" y="4388"/>
                  </a:lnTo>
                  <a:lnTo>
                    <a:pt x="3832" y="4097"/>
                  </a:lnTo>
                  <a:lnTo>
                    <a:pt x="3844" y="4065"/>
                  </a:lnTo>
                  <a:lnTo>
                    <a:pt x="3867" y="4081"/>
                  </a:lnTo>
                  <a:lnTo>
                    <a:pt x="3879" y="3855"/>
                  </a:lnTo>
                  <a:lnTo>
                    <a:pt x="3867" y="3807"/>
                  </a:lnTo>
                  <a:lnTo>
                    <a:pt x="3891" y="3807"/>
                  </a:lnTo>
                  <a:lnTo>
                    <a:pt x="3902" y="3791"/>
                  </a:lnTo>
                  <a:lnTo>
                    <a:pt x="3914" y="3742"/>
                  </a:lnTo>
                  <a:lnTo>
                    <a:pt x="3914" y="3694"/>
                  </a:lnTo>
                  <a:lnTo>
                    <a:pt x="3926" y="3710"/>
                  </a:lnTo>
                  <a:lnTo>
                    <a:pt x="4019" y="3533"/>
                  </a:lnTo>
                  <a:lnTo>
                    <a:pt x="4218" y="3355"/>
                  </a:lnTo>
                  <a:lnTo>
                    <a:pt x="4335" y="3129"/>
                  </a:lnTo>
                  <a:lnTo>
                    <a:pt x="4288" y="2984"/>
                  </a:lnTo>
                  <a:lnTo>
                    <a:pt x="4335" y="2871"/>
                  </a:lnTo>
                  <a:lnTo>
                    <a:pt x="4324" y="2807"/>
                  </a:lnTo>
                  <a:lnTo>
                    <a:pt x="4394" y="2726"/>
                  </a:lnTo>
                  <a:lnTo>
                    <a:pt x="4405" y="2742"/>
                  </a:lnTo>
                  <a:lnTo>
                    <a:pt x="4429" y="2613"/>
                  </a:lnTo>
                  <a:lnTo>
                    <a:pt x="4604" y="2662"/>
                  </a:lnTo>
                  <a:lnTo>
                    <a:pt x="4604" y="2613"/>
                  </a:lnTo>
                  <a:lnTo>
                    <a:pt x="4721" y="2775"/>
                  </a:lnTo>
                  <a:lnTo>
                    <a:pt x="4745" y="2920"/>
                  </a:lnTo>
                  <a:lnTo>
                    <a:pt x="4651" y="2968"/>
                  </a:lnTo>
                  <a:lnTo>
                    <a:pt x="4639" y="3081"/>
                  </a:lnTo>
                  <a:lnTo>
                    <a:pt x="4441" y="3420"/>
                  </a:lnTo>
                  <a:lnTo>
                    <a:pt x="4394" y="3501"/>
                  </a:lnTo>
                  <a:lnTo>
                    <a:pt x="4335" y="3501"/>
                  </a:lnTo>
                  <a:lnTo>
                    <a:pt x="4324" y="3581"/>
                  </a:lnTo>
                  <a:lnTo>
                    <a:pt x="4288" y="3581"/>
                  </a:lnTo>
                  <a:lnTo>
                    <a:pt x="4242" y="3710"/>
                  </a:lnTo>
                  <a:lnTo>
                    <a:pt x="4277" y="3855"/>
                  </a:lnTo>
                  <a:lnTo>
                    <a:pt x="4265" y="3920"/>
                  </a:lnTo>
                  <a:lnTo>
                    <a:pt x="4312" y="4081"/>
                  </a:lnTo>
                  <a:lnTo>
                    <a:pt x="4300" y="4081"/>
                  </a:lnTo>
                  <a:lnTo>
                    <a:pt x="4300" y="4178"/>
                  </a:lnTo>
                  <a:lnTo>
                    <a:pt x="4277" y="4259"/>
                  </a:lnTo>
                  <a:lnTo>
                    <a:pt x="4288" y="4323"/>
                  </a:lnTo>
                  <a:lnTo>
                    <a:pt x="4277" y="4372"/>
                  </a:lnTo>
                  <a:lnTo>
                    <a:pt x="4417" y="4501"/>
                  </a:lnTo>
                  <a:lnTo>
                    <a:pt x="4370" y="4565"/>
                  </a:lnTo>
                  <a:lnTo>
                    <a:pt x="4441" y="4565"/>
                  </a:lnTo>
                  <a:lnTo>
                    <a:pt x="4464" y="4517"/>
                  </a:lnTo>
                  <a:lnTo>
                    <a:pt x="4487" y="4597"/>
                  </a:lnTo>
                  <a:lnTo>
                    <a:pt x="4511" y="4565"/>
                  </a:lnTo>
                  <a:lnTo>
                    <a:pt x="4522" y="4597"/>
                  </a:lnTo>
                  <a:lnTo>
                    <a:pt x="4639" y="4565"/>
                  </a:lnTo>
                  <a:lnTo>
                    <a:pt x="4803" y="4452"/>
                  </a:lnTo>
                  <a:lnTo>
                    <a:pt x="4944" y="4404"/>
                  </a:lnTo>
                  <a:lnTo>
                    <a:pt x="4944" y="4420"/>
                  </a:lnTo>
                  <a:lnTo>
                    <a:pt x="4990" y="4404"/>
                  </a:lnTo>
                  <a:lnTo>
                    <a:pt x="5002" y="4404"/>
                  </a:lnTo>
                  <a:lnTo>
                    <a:pt x="5084" y="4372"/>
                  </a:lnTo>
                  <a:lnTo>
                    <a:pt x="5084" y="4388"/>
                  </a:lnTo>
                  <a:lnTo>
                    <a:pt x="5061" y="4404"/>
                  </a:lnTo>
                  <a:lnTo>
                    <a:pt x="5084" y="4485"/>
                  </a:lnTo>
                  <a:lnTo>
                    <a:pt x="5224" y="4533"/>
                  </a:lnTo>
                  <a:lnTo>
                    <a:pt x="5248" y="4565"/>
                  </a:lnTo>
                  <a:lnTo>
                    <a:pt x="5154" y="4565"/>
                  </a:lnTo>
                  <a:lnTo>
                    <a:pt x="5061" y="4646"/>
                  </a:lnTo>
                  <a:lnTo>
                    <a:pt x="5026" y="4597"/>
                  </a:lnTo>
                  <a:lnTo>
                    <a:pt x="5014" y="4710"/>
                  </a:lnTo>
                  <a:lnTo>
                    <a:pt x="5002" y="4727"/>
                  </a:lnTo>
                  <a:lnTo>
                    <a:pt x="4768" y="4646"/>
                  </a:lnTo>
                  <a:lnTo>
                    <a:pt x="4522" y="4791"/>
                  </a:lnTo>
                  <a:lnTo>
                    <a:pt x="4511" y="4936"/>
                  </a:lnTo>
                  <a:lnTo>
                    <a:pt x="4534" y="4952"/>
                  </a:lnTo>
                  <a:lnTo>
                    <a:pt x="4511" y="4968"/>
                  </a:lnTo>
                  <a:lnTo>
                    <a:pt x="4546" y="5081"/>
                  </a:lnTo>
                  <a:lnTo>
                    <a:pt x="4628" y="5065"/>
                  </a:lnTo>
                  <a:lnTo>
                    <a:pt x="4616" y="5178"/>
                  </a:lnTo>
                  <a:lnTo>
                    <a:pt x="4616" y="5227"/>
                  </a:lnTo>
                  <a:lnTo>
                    <a:pt x="4604" y="5372"/>
                  </a:lnTo>
                  <a:lnTo>
                    <a:pt x="4593" y="5420"/>
                  </a:lnTo>
                  <a:lnTo>
                    <a:pt x="4522" y="5388"/>
                  </a:lnTo>
                  <a:lnTo>
                    <a:pt x="4429" y="5194"/>
                  </a:lnTo>
                  <a:lnTo>
                    <a:pt x="4324" y="5275"/>
                  </a:lnTo>
                  <a:lnTo>
                    <a:pt x="4242" y="5517"/>
                  </a:lnTo>
                  <a:lnTo>
                    <a:pt x="4242" y="5614"/>
                  </a:lnTo>
                  <a:lnTo>
                    <a:pt x="4230" y="5614"/>
                  </a:lnTo>
                  <a:lnTo>
                    <a:pt x="4242" y="5662"/>
                  </a:lnTo>
                  <a:lnTo>
                    <a:pt x="4277" y="5888"/>
                  </a:lnTo>
                  <a:lnTo>
                    <a:pt x="4148" y="5969"/>
                  </a:lnTo>
                  <a:lnTo>
                    <a:pt x="4101" y="6098"/>
                  </a:lnTo>
                  <a:lnTo>
                    <a:pt x="4019" y="6146"/>
                  </a:lnTo>
                  <a:lnTo>
                    <a:pt x="4008" y="6098"/>
                  </a:lnTo>
                  <a:lnTo>
                    <a:pt x="4043" y="6098"/>
                  </a:lnTo>
                  <a:lnTo>
                    <a:pt x="4019" y="6001"/>
                  </a:lnTo>
                  <a:lnTo>
                    <a:pt x="3844" y="6017"/>
                  </a:lnTo>
                  <a:lnTo>
                    <a:pt x="3528" y="6227"/>
                  </a:lnTo>
                  <a:lnTo>
                    <a:pt x="3504" y="6259"/>
                  </a:lnTo>
                  <a:lnTo>
                    <a:pt x="3434" y="6178"/>
                  </a:lnTo>
                  <a:lnTo>
                    <a:pt x="3469" y="6194"/>
                  </a:lnTo>
                  <a:lnTo>
                    <a:pt x="3458" y="6114"/>
                  </a:lnTo>
                  <a:lnTo>
                    <a:pt x="3458" y="6082"/>
                  </a:lnTo>
                  <a:lnTo>
                    <a:pt x="3376" y="6033"/>
                  </a:lnTo>
                  <a:lnTo>
                    <a:pt x="3387" y="6065"/>
                  </a:lnTo>
                  <a:lnTo>
                    <a:pt x="3376" y="6114"/>
                  </a:lnTo>
                  <a:lnTo>
                    <a:pt x="3341" y="6130"/>
                  </a:lnTo>
                  <a:lnTo>
                    <a:pt x="3329" y="6098"/>
                  </a:lnTo>
                  <a:lnTo>
                    <a:pt x="3200" y="6227"/>
                  </a:lnTo>
                  <a:lnTo>
                    <a:pt x="3153" y="6227"/>
                  </a:lnTo>
                  <a:lnTo>
                    <a:pt x="3189" y="6130"/>
                  </a:lnTo>
                  <a:lnTo>
                    <a:pt x="3060" y="6114"/>
                  </a:lnTo>
                  <a:lnTo>
                    <a:pt x="3048" y="6098"/>
                  </a:lnTo>
                  <a:lnTo>
                    <a:pt x="3048" y="6017"/>
                  </a:lnTo>
                  <a:lnTo>
                    <a:pt x="3025" y="6001"/>
                  </a:lnTo>
                  <a:lnTo>
                    <a:pt x="3013" y="5953"/>
                  </a:lnTo>
                  <a:lnTo>
                    <a:pt x="3025" y="5872"/>
                  </a:lnTo>
                  <a:close/>
                  <a:moveTo>
                    <a:pt x="4885" y="9485"/>
                  </a:moveTo>
                  <a:lnTo>
                    <a:pt x="4885" y="9534"/>
                  </a:lnTo>
                  <a:lnTo>
                    <a:pt x="4862" y="9485"/>
                  </a:lnTo>
                  <a:lnTo>
                    <a:pt x="4885" y="9485"/>
                  </a:lnTo>
                  <a:close/>
                  <a:moveTo>
                    <a:pt x="4663" y="9195"/>
                  </a:moveTo>
                  <a:lnTo>
                    <a:pt x="4628" y="9211"/>
                  </a:lnTo>
                  <a:lnTo>
                    <a:pt x="4651" y="9195"/>
                  </a:lnTo>
                  <a:lnTo>
                    <a:pt x="4663" y="9195"/>
                  </a:lnTo>
                  <a:close/>
                  <a:moveTo>
                    <a:pt x="4476" y="9727"/>
                  </a:moveTo>
                  <a:lnTo>
                    <a:pt x="4417" y="9695"/>
                  </a:lnTo>
                  <a:lnTo>
                    <a:pt x="4441" y="9695"/>
                  </a:lnTo>
                  <a:lnTo>
                    <a:pt x="4476" y="9727"/>
                  </a:lnTo>
                  <a:close/>
                  <a:moveTo>
                    <a:pt x="4476" y="9582"/>
                  </a:moveTo>
                  <a:lnTo>
                    <a:pt x="4476" y="9598"/>
                  </a:lnTo>
                  <a:lnTo>
                    <a:pt x="4476" y="9582"/>
                  </a:lnTo>
                  <a:close/>
                  <a:moveTo>
                    <a:pt x="4277" y="5904"/>
                  </a:moveTo>
                  <a:lnTo>
                    <a:pt x="4265" y="5969"/>
                  </a:lnTo>
                  <a:lnTo>
                    <a:pt x="4242" y="5953"/>
                  </a:lnTo>
                  <a:lnTo>
                    <a:pt x="4277" y="5888"/>
                  </a:lnTo>
                  <a:lnTo>
                    <a:pt x="4277" y="5904"/>
                  </a:lnTo>
                  <a:close/>
                  <a:moveTo>
                    <a:pt x="2545" y="6453"/>
                  </a:moveTo>
                  <a:lnTo>
                    <a:pt x="2533" y="6533"/>
                  </a:lnTo>
                  <a:lnTo>
                    <a:pt x="2557" y="6533"/>
                  </a:lnTo>
                  <a:lnTo>
                    <a:pt x="2545" y="6565"/>
                  </a:lnTo>
                  <a:lnTo>
                    <a:pt x="2510" y="6501"/>
                  </a:lnTo>
                  <a:lnTo>
                    <a:pt x="2545" y="6453"/>
                  </a:lnTo>
                  <a:close/>
                  <a:moveTo>
                    <a:pt x="2533" y="6630"/>
                  </a:moveTo>
                  <a:lnTo>
                    <a:pt x="2522" y="6630"/>
                  </a:lnTo>
                  <a:lnTo>
                    <a:pt x="2522" y="6598"/>
                  </a:lnTo>
                  <a:lnTo>
                    <a:pt x="2545" y="6582"/>
                  </a:lnTo>
                  <a:lnTo>
                    <a:pt x="2533" y="6614"/>
                  </a:lnTo>
                  <a:lnTo>
                    <a:pt x="2533" y="6630"/>
                  </a:lnTo>
                  <a:close/>
                  <a:moveTo>
                    <a:pt x="3575" y="14002"/>
                  </a:moveTo>
                  <a:lnTo>
                    <a:pt x="3551" y="14002"/>
                  </a:lnTo>
                  <a:lnTo>
                    <a:pt x="3540" y="14018"/>
                  </a:lnTo>
                  <a:lnTo>
                    <a:pt x="3551" y="14018"/>
                  </a:lnTo>
                  <a:lnTo>
                    <a:pt x="3516" y="14050"/>
                  </a:lnTo>
                  <a:lnTo>
                    <a:pt x="3411" y="13857"/>
                  </a:lnTo>
                  <a:lnTo>
                    <a:pt x="3411" y="13825"/>
                  </a:lnTo>
                  <a:lnTo>
                    <a:pt x="3434" y="13825"/>
                  </a:lnTo>
                  <a:lnTo>
                    <a:pt x="3469" y="13841"/>
                  </a:lnTo>
                  <a:lnTo>
                    <a:pt x="3493" y="13938"/>
                  </a:lnTo>
                  <a:lnTo>
                    <a:pt x="3598" y="13954"/>
                  </a:lnTo>
                  <a:lnTo>
                    <a:pt x="3598" y="13986"/>
                  </a:lnTo>
                  <a:lnTo>
                    <a:pt x="3575" y="14002"/>
                  </a:lnTo>
                  <a:close/>
                  <a:moveTo>
                    <a:pt x="5248" y="17035"/>
                  </a:moveTo>
                  <a:lnTo>
                    <a:pt x="5213" y="16954"/>
                  </a:lnTo>
                  <a:lnTo>
                    <a:pt x="5201" y="16825"/>
                  </a:lnTo>
                  <a:lnTo>
                    <a:pt x="5189" y="16761"/>
                  </a:lnTo>
                  <a:lnTo>
                    <a:pt x="5189" y="16583"/>
                  </a:lnTo>
                  <a:lnTo>
                    <a:pt x="5213" y="16648"/>
                  </a:lnTo>
                  <a:lnTo>
                    <a:pt x="5248" y="16873"/>
                  </a:lnTo>
                  <a:lnTo>
                    <a:pt x="5224" y="16954"/>
                  </a:lnTo>
                  <a:lnTo>
                    <a:pt x="5306" y="17035"/>
                  </a:lnTo>
                  <a:lnTo>
                    <a:pt x="5318" y="17099"/>
                  </a:lnTo>
                  <a:lnTo>
                    <a:pt x="5248" y="17035"/>
                  </a:lnTo>
                  <a:close/>
                  <a:moveTo>
                    <a:pt x="5365" y="17293"/>
                  </a:moveTo>
                  <a:lnTo>
                    <a:pt x="5341" y="17261"/>
                  </a:lnTo>
                  <a:lnTo>
                    <a:pt x="5341" y="17228"/>
                  </a:lnTo>
                  <a:lnTo>
                    <a:pt x="5330" y="17212"/>
                  </a:lnTo>
                  <a:lnTo>
                    <a:pt x="5330" y="17196"/>
                  </a:lnTo>
                  <a:lnTo>
                    <a:pt x="5318" y="17132"/>
                  </a:lnTo>
                  <a:lnTo>
                    <a:pt x="5365" y="17277"/>
                  </a:lnTo>
                  <a:lnTo>
                    <a:pt x="5365" y="17293"/>
                  </a:lnTo>
                  <a:close/>
                  <a:moveTo>
                    <a:pt x="5388" y="15728"/>
                  </a:moveTo>
                  <a:lnTo>
                    <a:pt x="5341" y="15793"/>
                  </a:lnTo>
                  <a:lnTo>
                    <a:pt x="5330" y="15793"/>
                  </a:lnTo>
                  <a:lnTo>
                    <a:pt x="5330" y="15760"/>
                  </a:lnTo>
                  <a:lnTo>
                    <a:pt x="5388" y="15696"/>
                  </a:lnTo>
                  <a:lnTo>
                    <a:pt x="5388" y="15728"/>
                  </a:lnTo>
                  <a:close/>
                  <a:moveTo>
                    <a:pt x="5365" y="10953"/>
                  </a:moveTo>
                  <a:lnTo>
                    <a:pt x="5341" y="10969"/>
                  </a:lnTo>
                  <a:lnTo>
                    <a:pt x="5330" y="10953"/>
                  </a:lnTo>
                  <a:lnTo>
                    <a:pt x="5131" y="11066"/>
                  </a:lnTo>
                  <a:lnTo>
                    <a:pt x="4909" y="10953"/>
                  </a:lnTo>
                  <a:lnTo>
                    <a:pt x="4721" y="10937"/>
                  </a:lnTo>
                  <a:lnTo>
                    <a:pt x="4698" y="10873"/>
                  </a:lnTo>
                  <a:lnTo>
                    <a:pt x="4511" y="10824"/>
                  </a:lnTo>
                  <a:lnTo>
                    <a:pt x="4476" y="10744"/>
                  </a:lnTo>
                  <a:lnTo>
                    <a:pt x="4370" y="10695"/>
                  </a:lnTo>
                  <a:lnTo>
                    <a:pt x="4253" y="10727"/>
                  </a:lnTo>
                  <a:lnTo>
                    <a:pt x="4125" y="10856"/>
                  </a:lnTo>
                  <a:lnTo>
                    <a:pt x="4113" y="10953"/>
                  </a:lnTo>
                  <a:lnTo>
                    <a:pt x="4136" y="11034"/>
                  </a:lnTo>
                  <a:lnTo>
                    <a:pt x="4113" y="11098"/>
                  </a:lnTo>
                  <a:lnTo>
                    <a:pt x="4019" y="11163"/>
                  </a:lnTo>
                  <a:lnTo>
                    <a:pt x="3891" y="11050"/>
                  </a:lnTo>
                  <a:lnTo>
                    <a:pt x="3692" y="10986"/>
                  </a:lnTo>
                  <a:lnTo>
                    <a:pt x="3621" y="10808"/>
                  </a:lnTo>
                  <a:lnTo>
                    <a:pt x="3458" y="10727"/>
                  </a:lnTo>
                  <a:lnTo>
                    <a:pt x="3317" y="10727"/>
                  </a:lnTo>
                  <a:lnTo>
                    <a:pt x="3212" y="10663"/>
                  </a:lnTo>
                  <a:lnTo>
                    <a:pt x="3200" y="10647"/>
                  </a:lnTo>
                  <a:lnTo>
                    <a:pt x="3189" y="10647"/>
                  </a:lnTo>
                  <a:lnTo>
                    <a:pt x="3165" y="10598"/>
                  </a:lnTo>
                  <a:lnTo>
                    <a:pt x="3153" y="10518"/>
                  </a:lnTo>
                  <a:lnTo>
                    <a:pt x="3107" y="10582"/>
                  </a:lnTo>
                  <a:lnTo>
                    <a:pt x="3083" y="10566"/>
                  </a:lnTo>
                  <a:lnTo>
                    <a:pt x="3060" y="10534"/>
                  </a:lnTo>
                  <a:lnTo>
                    <a:pt x="3083" y="10534"/>
                  </a:lnTo>
                  <a:lnTo>
                    <a:pt x="3083" y="10469"/>
                  </a:lnTo>
                  <a:lnTo>
                    <a:pt x="3165" y="10389"/>
                  </a:lnTo>
                  <a:lnTo>
                    <a:pt x="3189" y="10292"/>
                  </a:lnTo>
                  <a:lnTo>
                    <a:pt x="3189" y="10211"/>
                  </a:lnTo>
                  <a:lnTo>
                    <a:pt x="3142" y="10163"/>
                  </a:lnTo>
                  <a:lnTo>
                    <a:pt x="3130" y="10131"/>
                  </a:lnTo>
                  <a:lnTo>
                    <a:pt x="3189" y="9985"/>
                  </a:lnTo>
                  <a:lnTo>
                    <a:pt x="3177" y="9921"/>
                  </a:lnTo>
                  <a:lnTo>
                    <a:pt x="3107" y="9985"/>
                  </a:lnTo>
                  <a:lnTo>
                    <a:pt x="3095" y="9905"/>
                  </a:lnTo>
                  <a:lnTo>
                    <a:pt x="3013" y="9889"/>
                  </a:lnTo>
                  <a:lnTo>
                    <a:pt x="2919" y="9953"/>
                  </a:lnTo>
                  <a:lnTo>
                    <a:pt x="2826" y="9969"/>
                  </a:lnTo>
                  <a:lnTo>
                    <a:pt x="2756" y="9921"/>
                  </a:lnTo>
                  <a:lnTo>
                    <a:pt x="2720" y="9953"/>
                  </a:lnTo>
                  <a:lnTo>
                    <a:pt x="2662" y="9921"/>
                  </a:lnTo>
                  <a:lnTo>
                    <a:pt x="2545" y="10001"/>
                  </a:lnTo>
                  <a:lnTo>
                    <a:pt x="2510" y="9969"/>
                  </a:lnTo>
                  <a:lnTo>
                    <a:pt x="2393" y="9953"/>
                  </a:lnTo>
                  <a:lnTo>
                    <a:pt x="2106" y="10034"/>
                  </a:lnTo>
                  <a:lnTo>
                    <a:pt x="1989" y="10114"/>
                  </a:lnTo>
                  <a:lnTo>
                    <a:pt x="1966" y="10147"/>
                  </a:lnTo>
                  <a:lnTo>
                    <a:pt x="1872" y="10179"/>
                  </a:lnTo>
                  <a:lnTo>
                    <a:pt x="1825" y="10260"/>
                  </a:lnTo>
                  <a:lnTo>
                    <a:pt x="1755" y="10292"/>
                  </a:lnTo>
                  <a:lnTo>
                    <a:pt x="1638" y="10260"/>
                  </a:lnTo>
                  <a:lnTo>
                    <a:pt x="1498" y="10276"/>
                  </a:lnTo>
                  <a:lnTo>
                    <a:pt x="1439" y="10243"/>
                  </a:lnTo>
                  <a:lnTo>
                    <a:pt x="1381" y="10147"/>
                  </a:lnTo>
                  <a:lnTo>
                    <a:pt x="1509" y="10018"/>
                  </a:lnTo>
                  <a:lnTo>
                    <a:pt x="1767" y="10001"/>
                  </a:lnTo>
                  <a:lnTo>
                    <a:pt x="1837" y="9856"/>
                  </a:lnTo>
                  <a:lnTo>
                    <a:pt x="1907" y="9856"/>
                  </a:lnTo>
                  <a:lnTo>
                    <a:pt x="1942" y="9711"/>
                  </a:lnTo>
                  <a:lnTo>
                    <a:pt x="2001" y="9647"/>
                  </a:lnTo>
                  <a:lnTo>
                    <a:pt x="2013" y="9598"/>
                  </a:lnTo>
                  <a:lnTo>
                    <a:pt x="1966" y="9550"/>
                  </a:lnTo>
                  <a:lnTo>
                    <a:pt x="1954" y="9485"/>
                  </a:lnTo>
                  <a:lnTo>
                    <a:pt x="2071" y="9227"/>
                  </a:lnTo>
                  <a:lnTo>
                    <a:pt x="2311" y="9017"/>
                  </a:lnTo>
                  <a:lnTo>
                    <a:pt x="2346" y="8905"/>
                  </a:lnTo>
                  <a:lnTo>
                    <a:pt x="2323" y="8872"/>
                  </a:lnTo>
                  <a:lnTo>
                    <a:pt x="2311" y="8808"/>
                  </a:lnTo>
                  <a:lnTo>
                    <a:pt x="2323" y="8743"/>
                  </a:lnTo>
                  <a:lnTo>
                    <a:pt x="2405" y="8679"/>
                  </a:lnTo>
                  <a:lnTo>
                    <a:pt x="2510" y="8695"/>
                  </a:lnTo>
                  <a:lnTo>
                    <a:pt x="2639" y="8776"/>
                  </a:lnTo>
                  <a:lnTo>
                    <a:pt x="2791" y="8614"/>
                  </a:lnTo>
                  <a:lnTo>
                    <a:pt x="2861" y="8582"/>
                  </a:lnTo>
                  <a:lnTo>
                    <a:pt x="2919" y="8501"/>
                  </a:lnTo>
                  <a:lnTo>
                    <a:pt x="3060" y="8566"/>
                  </a:lnTo>
                  <a:lnTo>
                    <a:pt x="3107" y="8759"/>
                  </a:lnTo>
                  <a:lnTo>
                    <a:pt x="3177" y="8905"/>
                  </a:lnTo>
                  <a:lnTo>
                    <a:pt x="3224" y="8921"/>
                  </a:lnTo>
                  <a:lnTo>
                    <a:pt x="3387" y="9147"/>
                  </a:lnTo>
                  <a:lnTo>
                    <a:pt x="3458" y="9147"/>
                  </a:lnTo>
                  <a:lnTo>
                    <a:pt x="3528" y="9259"/>
                  </a:lnTo>
                  <a:lnTo>
                    <a:pt x="3575" y="9259"/>
                  </a:lnTo>
                  <a:lnTo>
                    <a:pt x="3598" y="9340"/>
                  </a:lnTo>
                  <a:lnTo>
                    <a:pt x="3657" y="9405"/>
                  </a:lnTo>
                  <a:lnTo>
                    <a:pt x="3668" y="9388"/>
                  </a:lnTo>
                  <a:lnTo>
                    <a:pt x="3715" y="9582"/>
                  </a:lnTo>
                  <a:lnTo>
                    <a:pt x="3680" y="9614"/>
                  </a:lnTo>
                  <a:lnTo>
                    <a:pt x="3668" y="9679"/>
                  </a:lnTo>
                  <a:lnTo>
                    <a:pt x="3469" y="9743"/>
                  </a:lnTo>
                  <a:lnTo>
                    <a:pt x="3411" y="9695"/>
                  </a:lnTo>
                  <a:lnTo>
                    <a:pt x="3329" y="9695"/>
                  </a:lnTo>
                  <a:lnTo>
                    <a:pt x="3317" y="9760"/>
                  </a:lnTo>
                  <a:lnTo>
                    <a:pt x="3329" y="9840"/>
                  </a:lnTo>
                  <a:lnTo>
                    <a:pt x="3516" y="9953"/>
                  </a:lnTo>
                  <a:lnTo>
                    <a:pt x="3563" y="10018"/>
                  </a:lnTo>
                  <a:lnTo>
                    <a:pt x="3633" y="10018"/>
                  </a:lnTo>
                  <a:lnTo>
                    <a:pt x="3633" y="10001"/>
                  </a:lnTo>
                  <a:lnTo>
                    <a:pt x="3645" y="9937"/>
                  </a:lnTo>
                  <a:lnTo>
                    <a:pt x="3633" y="9872"/>
                  </a:lnTo>
                  <a:lnTo>
                    <a:pt x="3668" y="9760"/>
                  </a:lnTo>
                  <a:lnTo>
                    <a:pt x="3668" y="9792"/>
                  </a:lnTo>
                  <a:lnTo>
                    <a:pt x="3727" y="9792"/>
                  </a:lnTo>
                  <a:lnTo>
                    <a:pt x="3785" y="9695"/>
                  </a:lnTo>
                  <a:lnTo>
                    <a:pt x="3797" y="9598"/>
                  </a:lnTo>
                  <a:lnTo>
                    <a:pt x="3855" y="9566"/>
                  </a:lnTo>
                  <a:lnTo>
                    <a:pt x="3855" y="9469"/>
                  </a:lnTo>
                  <a:lnTo>
                    <a:pt x="3797" y="9405"/>
                  </a:lnTo>
                  <a:lnTo>
                    <a:pt x="3809" y="9308"/>
                  </a:lnTo>
                  <a:lnTo>
                    <a:pt x="3844" y="9276"/>
                  </a:lnTo>
                  <a:lnTo>
                    <a:pt x="3914" y="9340"/>
                  </a:lnTo>
                  <a:lnTo>
                    <a:pt x="3984" y="9437"/>
                  </a:lnTo>
                  <a:lnTo>
                    <a:pt x="4008" y="9340"/>
                  </a:lnTo>
                  <a:lnTo>
                    <a:pt x="3937" y="9211"/>
                  </a:lnTo>
                  <a:lnTo>
                    <a:pt x="3727" y="9066"/>
                  </a:lnTo>
                  <a:lnTo>
                    <a:pt x="3750" y="8985"/>
                  </a:lnTo>
                  <a:lnTo>
                    <a:pt x="3727" y="8953"/>
                  </a:lnTo>
                  <a:lnTo>
                    <a:pt x="3633" y="8969"/>
                  </a:lnTo>
                  <a:lnTo>
                    <a:pt x="3575" y="8921"/>
                  </a:lnTo>
                  <a:lnTo>
                    <a:pt x="3516" y="8840"/>
                  </a:lnTo>
                  <a:lnTo>
                    <a:pt x="3458" y="8614"/>
                  </a:lnTo>
                  <a:lnTo>
                    <a:pt x="3341" y="8501"/>
                  </a:lnTo>
                  <a:lnTo>
                    <a:pt x="3317" y="8421"/>
                  </a:lnTo>
                  <a:lnTo>
                    <a:pt x="3341" y="8340"/>
                  </a:lnTo>
                  <a:lnTo>
                    <a:pt x="3317" y="8308"/>
                  </a:lnTo>
                  <a:lnTo>
                    <a:pt x="3317" y="8275"/>
                  </a:lnTo>
                  <a:lnTo>
                    <a:pt x="3411" y="8195"/>
                  </a:lnTo>
                  <a:lnTo>
                    <a:pt x="3434" y="8195"/>
                  </a:lnTo>
                  <a:lnTo>
                    <a:pt x="3446" y="8227"/>
                  </a:lnTo>
                  <a:lnTo>
                    <a:pt x="3434" y="8308"/>
                  </a:lnTo>
                  <a:lnTo>
                    <a:pt x="3469" y="8388"/>
                  </a:lnTo>
                  <a:lnTo>
                    <a:pt x="3504" y="8404"/>
                  </a:lnTo>
                  <a:lnTo>
                    <a:pt x="3528" y="8340"/>
                  </a:lnTo>
                  <a:lnTo>
                    <a:pt x="3586" y="8388"/>
                  </a:lnTo>
                  <a:lnTo>
                    <a:pt x="3598" y="8453"/>
                  </a:lnTo>
                  <a:lnTo>
                    <a:pt x="3633" y="8485"/>
                  </a:lnTo>
                  <a:lnTo>
                    <a:pt x="3598" y="8517"/>
                  </a:lnTo>
                  <a:lnTo>
                    <a:pt x="3715" y="8679"/>
                  </a:lnTo>
                  <a:lnTo>
                    <a:pt x="3809" y="8695"/>
                  </a:lnTo>
                  <a:lnTo>
                    <a:pt x="3844" y="8743"/>
                  </a:lnTo>
                  <a:lnTo>
                    <a:pt x="3832" y="8743"/>
                  </a:lnTo>
                  <a:lnTo>
                    <a:pt x="3832" y="8776"/>
                  </a:lnTo>
                  <a:lnTo>
                    <a:pt x="3914" y="8808"/>
                  </a:lnTo>
                  <a:lnTo>
                    <a:pt x="4054" y="9001"/>
                  </a:lnTo>
                  <a:lnTo>
                    <a:pt x="4066" y="9001"/>
                  </a:lnTo>
                  <a:lnTo>
                    <a:pt x="4089" y="9034"/>
                  </a:lnTo>
                  <a:lnTo>
                    <a:pt x="4089" y="9017"/>
                  </a:lnTo>
                  <a:lnTo>
                    <a:pt x="4078" y="9098"/>
                  </a:lnTo>
                  <a:lnTo>
                    <a:pt x="4078" y="9259"/>
                  </a:lnTo>
                  <a:lnTo>
                    <a:pt x="4043" y="9259"/>
                  </a:lnTo>
                  <a:lnTo>
                    <a:pt x="4136" y="9405"/>
                  </a:lnTo>
                  <a:lnTo>
                    <a:pt x="4089" y="9405"/>
                  </a:lnTo>
                  <a:lnTo>
                    <a:pt x="4160" y="9501"/>
                  </a:lnTo>
                  <a:lnTo>
                    <a:pt x="4183" y="9485"/>
                  </a:lnTo>
                  <a:lnTo>
                    <a:pt x="4171" y="9453"/>
                  </a:lnTo>
                  <a:lnTo>
                    <a:pt x="4230" y="9566"/>
                  </a:lnTo>
                  <a:lnTo>
                    <a:pt x="4207" y="9566"/>
                  </a:lnTo>
                  <a:lnTo>
                    <a:pt x="4277" y="9711"/>
                  </a:lnTo>
                  <a:lnTo>
                    <a:pt x="4300" y="9711"/>
                  </a:lnTo>
                  <a:lnTo>
                    <a:pt x="4265" y="9792"/>
                  </a:lnTo>
                  <a:lnTo>
                    <a:pt x="4324" y="9905"/>
                  </a:lnTo>
                  <a:lnTo>
                    <a:pt x="4324" y="9985"/>
                  </a:lnTo>
                  <a:lnTo>
                    <a:pt x="4359" y="10034"/>
                  </a:lnTo>
                  <a:lnTo>
                    <a:pt x="4370" y="9985"/>
                  </a:lnTo>
                  <a:lnTo>
                    <a:pt x="4405" y="10098"/>
                  </a:lnTo>
                  <a:lnTo>
                    <a:pt x="4452" y="10018"/>
                  </a:lnTo>
                  <a:lnTo>
                    <a:pt x="4534" y="10131"/>
                  </a:lnTo>
                  <a:lnTo>
                    <a:pt x="4487" y="9905"/>
                  </a:lnTo>
                  <a:lnTo>
                    <a:pt x="4499" y="9921"/>
                  </a:lnTo>
                  <a:lnTo>
                    <a:pt x="4558" y="9856"/>
                  </a:lnTo>
                  <a:lnTo>
                    <a:pt x="4522" y="9776"/>
                  </a:lnTo>
                  <a:lnTo>
                    <a:pt x="4546" y="9776"/>
                  </a:lnTo>
                  <a:lnTo>
                    <a:pt x="4616" y="9872"/>
                  </a:lnTo>
                  <a:lnTo>
                    <a:pt x="4616" y="9727"/>
                  </a:lnTo>
                  <a:lnTo>
                    <a:pt x="4639" y="9792"/>
                  </a:lnTo>
                  <a:lnTo>
                    <a:pt x="4675" y="9792"/>
                  </a:lnTo>
                  <a:lnTo>
                    <a:pt x="4733" y="9905"/>
                  </a:lnTo>
                  <a:lnTo>
                    <a:pt x="4733" y="9760"/>
                  </a:lnTo>
                  <a:lnTo>
                    <a:pt x="4686" y="9743"/>
                  </a:lnTo>
                  <a:lnTo>
                    <a:pt x="4628" y="9614"/>
                  </a:lnTo>
                  <a:lnTo>
                    <a:pt x="4534" y="9534"/>
                  </a:lnTo>
                  <a:lnTo>
                    <a:pt x="4464" y="9372"/>
                  </a:lnTo>
                  <a:lnTo>
                    <a:pt x="4464" y="9308"/>
                  </a:lnTo>
                  <a:lnTo>
                    <a:pt x="4569" y="9437"/>
                  </a:lnTo>
                  <a:lnTo>
                    <a:pt x="4558" y="9356"/>
                  </a:lnTo>
                  <a:lnTo>
                    <a:pt x="4628" y="9421"/>
                  </a:lnTo>
                  <a:lnTo>
                    <a:pt x="4604" y="9340"/>
                  </a:lnTo>
                  <a:lnTo>
                    <a:pt x="4628" y="9340"/>
                  </a:lnTo>
                  <a:lnTo>
                    <a:pt x="4639" y="9308"/>
                  </a:lnTo>
                  <a:lnTo>
                    <a:pt x="4593" y="9259"/>
                  </a:lnTo>
                  <a:lnTo>
                    <a:pt x="4628" y="9227"/>
                  </a:lnTo>
                  <a:lnTo>
                    <a:pt x="4686" y="9292"/>
                  </a:lnTo>
                  <a:lnTo>
                    <a:pt x="4698" y="9195"/>
                  </a:lnTo>
                  <a:lnTo>
                    <a:pt x="4803" y="9227"/>
                  </a:lnTo>
                  <a:lnTo>
                    <a:pt x="4850" y="9259"/>
                  </a:lnTo>
                  <a:lnTo>
                    <a:pt x="4827" y="9276"/>
                  </a:lnTo>
                  <a:lnTo>
                    <a:pt x="4827" y="9405"/>
                  </a:lnTo>
                  <a:lnTo>
                    <a:pt x="4838" y="9372"/>
                  </a:lnTo>
                  <a:lnTo>
                    <a:pt x="4815" y="9501"/>
                  </a:lnTo>
                  <a:lnTo>
                    <a:pt x="4756" y="9550"/>
                  </a:lnTo>
                  <a:lnTo>
                    <a:pt x="4897" y="9582"/>
                  </a:lnTo>
                  <a:lnTo>
                    <a:pt x="4909" y="9598"/>
                  </a:lnTo>
                  <a:lnTo>
                    <a:pt x="4885" y="9630"/>
                  </a:lnTo>
                  <a:lnTo>
                    <a:pt x="4862" y="9582"/>
                  </a:lnTo>
                  <a:lnTo>
                    <a:pt x="4850" y="9647"/>
                  </a:lnTo>
                  <a:lnTo>
                    <a:pt x="4780" y="9598"/>
                  </a:lnTo>
                  <a:lnTo>
                    <a:pt x="4803" y="9776"/>
                  </a:lnTo>
                  <a:lnTo>
                    <a:pt x="4838" y="9679"/>
                  </a:lnTo>
                  <a:lnTo>
                    <a:pt x="4838" y="9727"/>
                  </a:lnTo>
                  <a:lnTo>
                    <a:pt x="4932" y="9776"/>
                  </a:lnTo>
                  <a:lnTo>
                    <a:pt x="4920" y="9840"/>
                  </a:lnTo>
                  <a:lnTo>
                    <a:pt x="4955" y="9840"/>
                  </a:lnTo>
                  <a:lnTo>
                    <a:pt x="4944" y="9872"/>
                  </a:lnTo>
                  <a:lnTo>
                    <a:pt x="4967" y="9921"/>
                  </a:lnTo>
                  <a:lnTo>
                    <a:pt x="4932" y="9969"/>
                  </a:lnTo>
                  <a:lnTo>
                    <a:pt x="5014" y="9969"/>
                  </a:lnTo>
                  <a:lnTo>
                    <a:pt x="4967" y="10001"/>
                  </a:lnTo>
                  <a:lnTo>
                    <a:pt x="4979" y="10034"/>
                  </a:lnTo>
                  <a:lnTo>
                    <a:pt x="5037" y="10018"/>
                  </a:lnTo>
                  <a:lnTo>
                    <a:pt x="5037" y="10050"/>
                  </a:lnTo>
                  <a:lnTo>
                    <a:pt x="5002" y="10098"/>
                  </a:lnTo>
                  <a:lnTo>
                    <a:pt x="5002" y="10179"/>
                  </a:lnTo>
                  <a:lnTo>
                    <a:pt x="5061" y="10147"/>
                  </a:lnTo>
                  <a:lnTo>
                    <a:pt x="5096" y="10018"/>
                  </a:lnTo>
                  <a:lnTo>
                    <a:pt x="5131" y="10050"/>
                  </a:lnTo>
                  <a:lnTo>
                    <a:pt x="5154" y="10034"/>
                  </a:lnTo>
                  <a:lnTo>
                    <a:pt x="5166" y="10098"/>
                  </a:lnTo>
                  <a:lnTo>
                    <a:pt x="5248" y="10147"/>
                  </a:lnTo>
                  <a:lnTo>
                    <a:pt x="5330" y="10098"/>
                  </a:lnTo>
                  <a:lnTo>
                    <a:pt x="5341" y="10001"/>
                  </a:lnTo>
                  <a:lnTo>
                    <a:pt x="5353" y="10001"/>
                  </a:lnTo>
                  <a:lnTo>
                    <a:pt x="5576" y="10163"/>
                  </a:lnTo>
                  <a:lnTo>
                    <a:pt x="5716" y="10098"/>
                  </a:lnTo>
                  <a:lnTo>
                    <a:pt x="5763" y="10034"/>
                  </a:lnTo>
                  <a:lnTo>
                    <a:pt x="5798" y="10018"/>
                  </a:lnTo>
                  <a:lnTo>
                    <a:pt x="5868" y="10066"/>
                  </a:lnTo>
                  <a:lnTo>
                    <a:pt x="5915" y="10001"/>
                  </a:lnTo>
                  <a:lnTo>
                    <a:pt x="5915" y="10018"/>
                  </a:lnTo>
                  <a:lnTo>
                    <a:pt x="5903" y="10034"/>
                  </a:lnTo>
                  <a:lnTo>
                    <a:pt x="5891" y="10098"/>
                  </a:lnTo>
                  <a:lnTo>
                    <a:pt x="5891" y="10179"/>
                  </a:lnTo>
                  <a:lnTo>
                    <a:pt x="5903" y="10373"/>
                  </a:lnTo>
                  <a:lnTo>
                    <a:pt x="5798" y="10647"/>
                  </a:lnTo>
                  <a:lnTo>
                    <a:pt x="5786" y="10647"/>
                  </a:lnTo>
                  <a:lnTo>
                    <a:pt x="5786" y="10663"/>
                  </a:lnTo>
                  <a:lnTo>
                    <a:pt x="5774" y="10695"/>
                  </a:lnTo>
                  <a:lnTo>
                    <a:pt x="5786" y="10695"/>
                  </a:lnTo>
                  <a:lnTo>
                    <a:pt x="5728" y="10921"/>
                  </a:lnTo>
                  <a:lnTo>
                    <a:pt x="5693" y="11002"/>
                  </a:lnTo>
                  <a:lnTo>
                    <a:pt x="5599" y="11034"/>
                  </a:lnTo>
                  <a:lnTo>
                    <a:pt x="5540" y="11034"/>
                  </a:lnTo>
                  <a:lnTo>
                    <a:pt x="5494" y="10986"/>
                  </a:lnTo>
                  <a:lnTo>
                    <a:pt x="5470" y="10937"/>
                  </a:lnTo>
                  <a:lnTo>
                    <a:pt x="5365" y="10953"/>
                  </a:lnTo>
                  <a:close/>
                  <a:moveTo>
                    <a:pt x="4499" y="9534"/>
                  </a:moveTo>
                  <a:lnTo>
                    <a:pt x="4522" y="9550"/>
                  </a:lnTo>
                  <a:lnTo>
                    <a:pt x="4499" y="9566"/>
                  </a:lnTo>
                  <a:lnTo>
                    <a:pt x="4499" y="9534"/>
                  </a:lnTo>
                  <a:close/>
                  <a:moveTo>
                    <a:pt x="5587" y="16341"/>
                  </a:moveTo>
                  <a:lnTo>
                    <a:pt x="5587" y="16357"/>
                  </a:lnTo>
                  <a:lnTo>
                    <a:pt x="5587" y="16341"/>
                  </a:lnTo>
                  <a:lnTo>
                    <a:pt x="5552" y="16357"/>
                  </a:lnTo>
                  <a:lnTo>
                    <a:pt x="5505" y="16277"/>
                  </a:lnTo>
                  <a:lnTo>
                    <a:pt x="5494" y="16357"/>
                  </a:lnTo>
                  <a:lnTo>
                    <a:pt x="5482" y="16357"/>
                  </a:lnTo>
                  <a:lnTo>
                    <a:pt x="5470" y="16293"/>
                  </a:lnTo>
                  <a:lnTo>
                    <a:pt x="5470" y="16131"/>
                  </a:lnTo>
                  <a:lnTo>
                    <a:pt x="5482" y="16019"/>
                  </a:lnTo>
                  <a:lnTo>
                    <a:pt x="5552" y="15970"/>
                  </a:lnTo>
                  <a:lnTo>
                    <a:pt x="5611" y="16002"/>
                  </a:lnTo>
                  <a:lnTo>
                    <a:pt x="5634" y="15954"/>
                  </a:lnTo>
                  <a:lnTo>
                    <a:pt x="5693" y="15954"/>
                  </a:lnTo>
                  <a:lnTo>
                    <a:pt x="5704" y="16051"/>
                  </a:lnTo>
                  <a:lnTo>
                    <a:pt x="5716" y="16051"/>
                  </a:lnTo>
                  <a:lnTo>
                    <a:pt x="5693" y="16099"/>
                  </a:lnTo>
                  <a:lnTo>
                    <a:pt x="5704" y="16115"/>
                  </a:lnTo>
                  <a:lnTo>
                    <a:pt x="5704" y="16131"/>
                  </a:lnTo>
                  <a:lnTo>
                    <a:pt x="5599" y="16293"/>
                  </a:lnTo>
                  <a:lnTo>
                    <a:pt x="5634" y="16325"/>
                  </a:lnTo>
                  <a:lnTo>
                    <a:pt x="5587" y="16341"/>
                  </a:lnTo>
                  <a:close/>
                  <a:moveTo>
                    <a:pt x="5798" y="18099"/>
                  </a:moveTo>
                  <a:lnTo>
                    <a:pt x="5774" y="18116"/>
                  </a:lnTo>
                  <a:lnTo>
                    <a:pt x="5774" y="18067"/>
                  </a:lnTo>
                  <a:lnTo>
                    <a:pt x="5716" y="17858"/>
                  </a:lnTo>
                  <a:lnTo>
                    <a:pt x="5739" y="17761"/>
                  </a:lnTo>
                  <a:lnTo>
                    <a:pt x="5739" y="17551"/>
                  </a:lnTo>
                  <a:lnTo>
                    <a:pt x="5704" y="17486"/>
                  </a:lnTo>
                  <a:lnTo>
                    <a:pt x="5704" y="17470"/>
                  </a:lnTo>
                  <a:lnTo>
                    <a:pt x="5739" y="17503"/>
                  </a:lnTo>
                  <a:lnTo>
                    <a:pt x="5763" y="17680"/>
                  </a:lnTo>
                  <a:lnTo>
                    <a:pt x="5786" y="17745"/>
                  </a:lnTo>
                  <a:lnTo>
                    <a:pt x="5763" y="17858"/>
                  </a:lnTo>
                  <a:lnTo>
                    <a:pt x="5786" y="18051"/>
                  </a:lnTo>
                  <a:lnTo>
                    <a:pt x="5798" y="18116"/>
                  </a:lnTo>
                  <a:lnTo>
                    <a:pt x="5798" y="18099"/>
                  </a:lnTo>
                  <a:close/>
                  <a:moveTo>
                    <a:pt x="6699" y="14034"/>
                  </a:moveTo>
                  <a:lnTo>
                    <a:pt x="6699" y="14018"/>
                  </a:lnTo>
                  <a:lnTo>
                    <a:pt x="6640" y="13954"/>
                  </a:lnTo>
                  <a:lnTo>
                    <a:pt x="6500" y="13744"/>
                  </a:lnTo>
                  <a:lnTo>
                    <a:pt x="6418" y="13679"/>
                  </a:lnTo>
                  <a:lnTo>
                    <a:pt x="6395" y="13679"/>
                  </a:lnTo>
                  <a:lnTo>
                    <a:pt x="6359" y="13631"/>
                  </a:lnTo>
                  <a:lnTo>
                    <a:pt x="6441" y="13631"/>
                  </a:lnTo>
                  <a:lnTo>
                    <a:pt x="6395" y="13567"/>
                  </a:lnTo>
                  <a:lnTo>
                    <a:pt x="6359" y="13534"/>
                  </a:lnTo>
                  <a:lnTo>
                    <a:pt x="6336" y="13550"/>
                  </a:lnTo>
                  <a:lnTo>
                    <a:pt x="6336" y="13647"/>
                  </a:lnTo>
                  <a:lnTo>
                    <a:pt x="6289" y="13534"/>
                  </a:lnTo>
                  <a:lnTo>
                    <a:pt x="6242" y="13292"/>
                  </a:lnTo>
                  <a:lnTo>
                    <a:pt x="6207" y="13212"/>
                  </a:lnTo>
                  <a:lnTo>
                    <a:pt x="6196" y="13196"/>
                  </a:lnTo>
                  <a:lnTo>
                    <a:pt x="6184" y="13163"/>
                  </a:lnTo>
                  <a:lnTo>
                    <a:pt x="6172" y="13179"/>
                  </a:lnTo>
                  <a:lnTo>
                    <a:pt x="6079" y="13066"/>
                  </a:lnTo>
                  <a:lnTo>
                    <a:pt x="6067" y="12712"/>
                  </a:lnTo>
                  <a:lnTo>
                    <a:pt x="6032" y="12663"/>
                  </a:lnTo>
                  <a:lnTo>
                    <a:pt x="6032" y="12566"/>
                  </a:lnTo>
                  <a:lnTo>
                    <a:pt x="5891" y="12389"/>
                  </a:lnTo>
                  <a:lnTo>
                    <a:pt x="5868" y="12292"/>
                  </a:lnTo>
                  <a:lnTo>
                    <a:pt x="5927" y="12260"/>
                  </a:lnTo>
                  <a:lnTo>
                    <a:pt x="5903" y="12244"/>
                  </a:lnTo>
                  <a:lnTo>
                    <a:pt x="5833" y="12163"/>
                  </a:lnTo>
                  <a:lnTo>
                    <a:pt x="5704" y="11824"/>
                  </a:lnTo>
                  <a:lnTo>
                    <a:pt x="5646" y="11582"/>
                  </a:lnTo>
                  <a:lnTo>
                    <a:pt x="5564" y="11421"/>
                  </a:lnTo>
                  <a:lnTo>
                    <a:pt x="5529" y="11308"/>
                  </a:lnTo>
                  <a:lnTo>
                    <a:pt x="5540" y="11276"/>
                  </a:lnTo>
                  <a:lnTo>
                    <a:pt x="5611" y="11502"/>
                  </a:lnTo>
                  <a:lnTo>
                    <a:pt x="5704" y="11631"/>
                  </a:lnTo>
                  <a:lnTo>
                    <a:pt x="5751" y="11615"/>
                  </a:lnTo>
                  <a:lnTo>
                    <a:pt x="5763" y="11582"/>
                  </a:lnTo>
                  <a:lnTo>
                    <a:pt x="5810" y="11582"/>
                  </a:lnTo>
                  <a:lnTo>
                    <a:pt x="6008" y="12018"/>
                  </a:lnTo>
                  <a:lnTo>
                    <a:pt x="6055" y="12212"/>
                  </a:lnTo>
                  <a:lnTo>
                    <a:pt x="6102" y="12228"/>
                  </a:lnTo>
                  <a:lnTo>
                    <a:pt x="6161" y="12292"/>
                  </a:lnTo>
                  <a:lnTo>
                    <a:pt x="6231" y="12518"/>
                  </a:lnTo>
                  <a:lnTo>
                    <a:pt x="6231" y="12599"/>
                  </a:lnTo>
                  <a:lnTo>
                    <a:pt x="6266" y="12808"/>
                  </a:lnTo>
                  <a:lnTo>
                    <a:pt x="6371" y="12905"/>
                  </a:lnTo>
                  <a:lnTo>
                    <a:pt x="6441" y="12986"/>
                  </a:lnTo>
                  <a:lnTo>
                    <a:pt x="6465" y="13115"/>
                  </a:lnTo>
                  <a:lnTo>
                    <a:pt x="6523" y="13244"/>
                  </a:lnTo>
                  <a:lnTo>
                    <a:pt x="6582" y="13308"/>
                  </a:lnTo>
                  <a:lnTo>
                    <a:pt x="6629" y="13486"/>
                  </a:lnTo>
                  <a:lnTo>
                    <a:pt x="6640" y="13550"/>
                  </a:lnTo>
                  <a:lnTo>
                    <a:pt x="6617" y="13647"/>
                  </a:lnTo>
                  <a:lnTo>
                    <a:pt x="6652" y="13696"/>
                  </a:lnTo>
                  <a:lnTo>
                    <a:pt x="6699" y="13986"/>
                  </a:lnTo>
                  <a:lnTo>
                    <a:pt x="6722" y="14050"/>
                  </a:lnTo>
                  <a:lnTo>
                    <a:pt x="6699" y="14034"/>
                  </a:lnTo>
                  <a:close/>
                  <a:moveTo>
                    <a:pt x="7483" y="11889"/>
                  </a:moveTo>
                  <a:lnTo>
                    <a:pt x="7494" y="11970"/>
                  </a:lnTo>
                  <a:lnTo>
                    <a:pt x="7483" y="11937"/>
                  </a:lnTo>
                  <a:lnTo>
                    <a:pt x="7483" y="11889"/>
                  </a:lnTo>
                  <a:close/>
                  <a:moveTo>
                    <a:pt x="7910" y="9227"/>
                  </a:moveTo>
                  <a:lnTo>
                    <a:pt x="7799" y="9195"/>
                  </a:lnTo>
                  <a:lnTo>
                    <a:pt x="7775" y="9114"/>
                  </a:lnTo>
                  <a:lnTo>
                    <a:pt x="7764" y="9034"/>
                  </a:lnTo>
                  <a:lnTo>
                    <a:pt x="7846" y="8985"/>
                  </a:lnTo>
                  <a:lnTo>
                    <a:pt x="7857" y="8985"/>
                  </a:lnTo>
                  <a:lnTo>
                    <a:pt x="7892" y="9066"/>
                  </a:lnTo>
                  <a:lnTo>
                    <a:pt x="7945" y="9147"/>
                  </a:lnTo>
                  <a:lnTo>
                    <a:pt x="7892" y="9211"/>
                  </a:lnTo>
                  <a:lnTo>
                    <a:pt x="7910" y="9227"/>
                  </a:lnTo>
                  <a:close/>
                  <a:moveTo>
                    <a:pt x="7945" y="8259"/>
                  </a:moveTo>
                  <a:lnTo>
                    <a:pt x="7945" y="8308"/>
                  </a:lnTo>
                  <a:lnTo>
                    <a:pt x="7693" y="8227"/>
                  </a:lnTo>
                  <a:lnTo>
                    <a:pt x="7658" y="8275"/>
                  </a:lnTo>
                  <a:lnTo>
                    <a:pt x="7600" y="8275"/>
                  </a:lnTo>
                  <a:lnTo>
                    <a:pt x="7576" y="8356"/>
                  </a:lnTo>
                  <a:lnTo>
                    <a:pt x="7600" y="8421"/>
                  </a:lnTo>
                  <a:lnTo>
                    <a:pt x="7436" y="8421"/>
                  </a:lnTo>
                  <a:lnTo>
                    <a:pt x="7553" y="8582"/>
                  </a:lnTo>
                  <a:lnTo>
                    <a:pt x="7588" y="8743"/>
                  </a:lnTo>
                  <a:lnTo>
                    <a:pt x="7728" y="8824"/>
                  </a:lnTo>
                  <a:lnTo>
                    <a:pt x="7717" y="8985"/>
                  </a:lnTo>
                  <a:lnTo>
                    <a:pt x="7705" y="8985"/>
                  </a:lnTo>
                  <a:lnTo>
                    <a:pt x="7705" y="9034"/>
                  </a:lnTo>
                  <a:lnTo>
                    <a:pt x="7717" y="9034"/>
                  </a:lnTo>
                  <a:lnTo>
                    <a:pt x="7740" y="9147"/>
                  </a:lnTo>
                  <a:lnTo>
                    <a:pt x="7752" y="9130"/>
                  </a:lnTo>
                  <a:lnTo>
                    <a:pt x="7740" y="9308"/>
                  </a:lnTo>
                  <a:lnTo>
                    <a:pt x="7764" y="9405"/>
                  </a:lnTo>
                  <a:lnTo>
                    <a:pt x="7822" y="9372"/>
                  </a:lnTo>
                  <a:lnTo>
                    <a:pt x="7822" y="9388"/>
                  </a:lnTo>
                  <a:lnTo>
                    <a:pt x="7799" y="9421"/>
                  </a:lnTo>
                  <a:lnTo>
                    <a:pt x="7857" y="9453"/>
                  </a:lnTo>
                  <a:lnTo>
                    <a:pt x="7799" y="9501"/>
                  </a:lnTo>
                  <a:lnTo>
                    <a:pt x="7881" y="9566"/>
                  </a:lnTo>
                  <a:lnTo>
                    <a:pt x="7857" y="9663"/>
                  </a:lnTo>
                  <a:lnTo>
                    <a:pt x="7869" y="9856"/>
                  </a:lnTo>
                  <a:lnTo>
                    <a:pt x="7869" y="9872"/>
                  </a:lnTo>
                  <a:lnTo>
                    <a:pt x="7881" y="9889"/>
                  </a:lnTo>
                  <a:lnTo>
                    <a:pt x="7892" y="9953"/>
                  </a:lnTo>
                  <a:lnTo>
                    <a:pt x="7810" y="9953"/>
                  </a:lnTo>
                  <a:lnTo>
                    <a:pt x="7635" y="10001"/>
                  </a:lnTo>
                  <a:lnTo>
                    <a:pt x="7541" y="9953"/>
                  </a:lnTo>
                  <a:lnTo>
                    <a:pt x="7483" y="9856"/>
                  </a:lnTo>
                  <a:lnTo>
                    <a:pt x="7366" y="9824"/>
                  </a:lnTo>
                  <a:lnTo>
                    <a:pt x="7342" y="9663"/>
                  </a:lnTo>
                  <a:lnTo>
                    <a:pt x="7342" y="9566"/>
                  </a:lnTo>
                  <a:lnTo>
                    <a:pt x="7377" y="9582"/>
                  </a:lnTo>
                  <a:lnTo>
                    <a:pt x="7424" y="9340"/>
                  </a:lnTo>
                  <a:lnTo>
                    <a:pt x="7448" y="9308"/>
                  </a:lnTo>
                  <a:lnTo>
                    <a:pt x="7518" y="9340"/>
                  </a:lnTo>
                  <a:lnTo>
                    <a:pt x="7483" y="9243"/>
                  </a:lnTo>
                  <a:lnTo>
                    <a:pt x="7413" y="9227"/>
                  </a:lnTo>
                  <a:lnTo>
                    <a:pt x="7342" y="9066"/>
                  </a:lnTo>
                  <a:lnTo>
                    <a:pt x="7307" y="9001"/>
                  </a:lnTo>
                  <a:lnTo>
                    <a:pt x="7284" y="8969"/>
                  </a:lnTo>
                  <a:lnTo>
                    <a:pt x="7202" y="8743"/>
                  </a:lnTo>
                  <a:lnTo>
                    <a:pt x="7202" y="8582"/>
                  </a:lnTo>
                  <a:lnTo>
                    <a:pt x="7179" y="8582"/>
                  </a:lnTo>
                  <a:lnTo>
                    <a:pt x="7155" y="8501"/>
                  </a:lnTo>
                  <a:lnTo>
                    <a:pt x="7108" y="8437"/>
                  </a:lnTo>
                  <a:lnTo>
                    <a:pt x="7167" y="8275"/>
                  </a:lnTo>
                  <a:lnTo>
                    <a:pt x="7179" y="8211"/>
                  </a:lnTo>
                  <a:lnTo>
                    <a:pt x="7190" y="8227"/>
                  </a:lnTo>
                  <a:lnTo>
                    <a:pt x="7214" y="8098"/>
                  </a:lnTo>
                  <a:lnTo>
                    <a:pt x="7249" y="8211"/>
                  </a:lnTo>
                  <a:lnTo>
                    <a:pt x="7307" y="8098"/>
                  </a:lnTo>
                  <a:lnTo>
                    <a:pt x="7389" y="8050"/>
                  </a:lnTo>
                  <a:lnTo>
                    <a:pt x="7342" y="8017"/>
                  </a:lnTo>
                  <a:lnTo>
                    <a:pt x="7494" y="7969"/>
                  </a:lnTo>
                  <a:lnTo>
                    <a:pt x="7565" y="7888"/>
                  </a:lnTo>
                  <a:lnTo>
                    <a:pt x="7658" y="7921"/>
                  </a:lnTo>
                  <a:lnTo>
                    <a:pt x="7740" y="7888"/>
                  </a:lnTo>
                  <a:lnTo>
                    <a:pt x="7799" y="7953"/>
                  </a:lnTo>
                  <a:lnTo>
                    <a:pt x="7881" y="8163"/>
                  </a:lnTo>
                  <a:lnTo>
                    <a:pt x="7957" y="8243"/>
                  </a:lnTo>
                  <a:lnTo>
                    <a:pt x="7957" y="8259"/>
                  </a:lnTo>
                  <a:lnTo>
                    <a:pt x="7945" y="8259"/>
                  </a:lnTo>
                  <a:close/>
                  <a:moveTo>
                    <a:pt x="9665" y="2307"/>
                  </a:moveTo>
                  <a:lnTo>
                    <a:pt x="9688" y="2307"/>
                  </a:lnTo>
                  <a:lnTo>
                    <a:pt x="9665" y="2323"/>
                  </a:lnTo>
                  <a:lnTo>
                    <a:pt x="9665" y="2307"/>
                  </a:lnTo>
                  <a:close/>
                  <a:moveTo>
                    <a:pt x="10402" y="1500"/>
                  </a:moveTo>
                  <a:lnTo>
                    <a:pt x="10379" y="1371"/>
                  </a:lnTo>
                  <a:lnTo>
                    <a:pt x="10472" y="1452"/>
                  </a:lnTo>
                  <a:lnTo>
                    <a:pt x="10531" y="1678"/>
                  </a:lnTo>
                  <a:lnTo>
                    <a:pt x="10484" y="1710"/>
                  </a:lnTo>
                  <a:lnTo>
                    <a:pt x="10461" y="1678"/>
                  </a:lnTo>
                  <a:lnTo>
                    <a:pt x="10472" y="1581"/>
                  </a:lnTo>
                  <a:lnTo>
                    <a:pt x="10402" y="1500"/>
                  </a:lnTo>
                  <a:close/>
                  <a:moveTo>
                    <a:pt x="10507" y="1952"/>
                  </a:moveTo>
                  <a:lnTo>
                    <a:pt x="10461" y="1904"/>
                  </a:lnTo>
                  <a:lnTo>
                    <a:pt x="10554" y="1952"/>
                  </a:lnTo>
                  <a:lnTo>
                    <a:pt x="10507" y="1952"/>
                  </a:lnTo>
                  <a:close/>
                  <a:moveTo>
                    <a:pt x="11022" y="823"/>
                  </a:moveTo>
                  <a:lnTo>
                    <a:pt x="11022" y="807"/>
                  </a:lnTo>
                  <a:lnTo>
                    <a:pt x="11022" y="823"/>
                  </a:lnTo>
                  <a:close/>
                  <a:moveTo>
                    <a:pt x="11057" y="855"/>
                  </a:moveTo>
                  <a:lnTo>
                    <a:pt x="11081" y="839"/>
                  </a:lnTo>
                  <a:lnTo>
                    <a:pt x="11081" y="871"/>
                  </a:lnTo>
                  <a:lnTo>
                    <a:pt x="11057" y="855"/>
                  </a:lnTo>
                  <a:close/>
                  <a:moveTo>
                    <a:pt x="11139" y="774"/>
                  </a:moveTo>
                  <a:lnTo>
                    <a:pt x="11093" y="807"/>
                  </a:lnTo>
                  <a:lnTo>
                    <a:pt x="11046" y="661"/>
                  </a:lnTo>
                  <a:lnTo>
                    <a:pt x="11022" y="726"/>
                  </a:lnTo>
                  <a:lnTo>
                    <a:pt x="11022" y="419"/>
                  </a:lnTo>
                  <a:lnTo>
                    <a:pt x="11093" y="323"/>
                  </a:lnTo>
                  <a:lnTo>
                    <a:pt x="11128" y="161"/>
                  </a:lnTo>
                  <a:lnTo>
                    <a:pt x="11139" y="210"/>
                  </a:lnTo>
                  <a:lnTo>
                    <a:pt x="11093" y="371"/>
                  </a:lnTo>
                  <a:lnTo>
                    <a:pt x="11139" y="661"/>
                  </a:lnTo>
                  <a:lnTo>
                    <a:pt x="11139" y="774"/>
                  </a:lnTo>
                  <a:close/>
                  <a:moveTo>
                    <a:pt x="12813" y="14212"/>
                  </a:moveTo>
                  <a:lnTo>
                    <a:pt x="12801" y="14196"/>
                  </a:lnTo>
                  <a:lnTo>
                    <a:pt x="12813" y="14212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408" name="Shape 408"/>
            <p:cNvSpPr/>
            <p:nvPr/>
          </p:nvSpPr>
          <p:spPr>
            <a:xfrm>
              <a:off x="5348288" y="-1"/>
              <a:ext cx="195264" cy="146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51" y="0"/>
                  </a:moveTo>
                  <a:lnTo>
                    <a:pt x="0" y="3677"/>
                  </a:lnTo>
                  <a:lnTo>
                    <a:pt x="702" y="6894"/>
                  </a:lnTo>
                  <a:lnTo>
                    <a:pt x="6673" y="7813"/>
                  </a:lnTo>
                  <a:lnTo>
                    <a:pt x="6673" y="11030"/>
                  </a:lnTo>
                  <a:lnTo>
                    <a:pt x="5620" y="9651"/>
                  </a:lnTo>
                  <a:lnTo>
                    <a:pt x="2107" y="9651"/>
                  </a:lnTo>
                  <a:lnTo>
                    <a:pt x="6673" y="17004"/>
                  </a:lnTo>
                  <a:lnTo>
                    <a:pt x="6673" y="11489"/>
                  </a:lnTo>
                  <a:lnTo>
                    <a:pt x="7024" y="11030"/>
                  </a:lnTo>
                  <a:lnTo>
                    <a:pt x="8780" y="12868"/>
                  </a:lnTo>
                  <a:lnTo>
                    <a:pt x="7376" y="13328"/>
                  </a:lnTo>
                  <a:lnTo>
                    <a:pt x="7727" y="17464"/>
                  </a:lnTo>
                  <a:lnTo>
                    <a:pt x="10361" y="17464"/>
                  </a:lnTo>
                  <a:lnTo>
                    <a:pt x="12468" y="21140"/>
                  </a:lnTo>
                  <a:lnTo>
                    <a:pt x="13522" y="18843"/>
                  </a:lnTo>
                  <a:lnTo>
                    <a:pt x="18088" y="20681"/>
                  </a:lnTo>
                  <a:lnTo>
                    <a:pt x="17385" y="19762"/>
                  </a:lnTo>
                  <a:lnTo>
                    <a:pt x="18088" y="19762"/>
                  </a:lnTo>
                  <a:lnTo>
                    <a:pt x="19141" y="21600"/>
                  </a:lnTo>
                  <a:lnTo>
                    <a:pt x="20195" y="19302"/>
                  </a:lnTo>
                  <a:lnTo>
                    <a:pt x="19493" y="18843"/>
                  </a:lnTo>
                  <a:lnTo>
                    <a:pt x="21600" y="17923"/>
                  </a:lnTo>
                  <a:lnTo>
                    <a:pt x="15980" y="11030"/>
                  </a:lnTo>
                  <a:lnTo>
                    <a:pt x="13873" y="1379"/>
                  </a:lnTo>
                  <a:lnTo>
                    <a:pt x="13873" y="0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chemeClr val="accent4">
                <a:lumOff val="198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b="0" i="0">
                <a:latin typeface="Arial Regular" charset="0"/>
                <a:ea typeface="Arial Regular" charset="0"/>
                <a:cs typeface="Arial Regular" charset="0"/>
              </a:endParaRPr>
            </a:p>
          </p:txBody>
        </p:sp>
      </p:grpSp>
      <p:sp>
        <p:nvSpPr>
          <p:cNvPr id="410" name="Shape 4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11" name="Shape 411"/>
          <p:cNvSpPr>
            <a:spLocks noGrp="1"/>
          </p:cNvSpPr>
          <p:nvPr>
            <p:ph type="body" sz="quarter" idx="1"/>
          </p:nvPr>
        </p:nvSpPr>
        <p:spPr>
          <a:xfrm>
            <a:off x="563562" y="734898"/>
            <a:ext cx="8034337" cy="338138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38" name="Group 137"/>
          <p:cNvGrpSpPr/>
          <p:nvPr/>
        </p:nvGrpSpPr>
        <p:grpSpPr bwMode="black">
          <a:xfrm>
            <a:off x="-3175" y="-20785"/>
            <a:ext cx="9147175" cy="4879975"/>
            <a:chOff x="-3175" y="0"/>
            <a:chExt cx="9147175" cy="4956175"/>
          </a:xfrm>
          <a:solidFill>
            <a:schemeClr val="bg2"/>
          </a:solidFill>
        </p:grpSpPr>
        <p:sp>
          <p:nvSpPr>
            <p:cNvPr id="139" name="Freeform 6"/>
            <p:cNvSpPr>
              <a:spLocks/>
            </p:cNvSpPr>
            <p:nvPr/>
          </p:nvSpPr>
          <p:spPr bwMode="black">
            <a:xfrm>
              <a:off x="1601788" y="4940300"/>
              <a:ext cx="9525" cy="15875"/>
            </a:xfrm>
            <a:custGeom>
              <a:avLst/>
              <a:gdLst>
                <a:gd name="T0" fmla="*/ 0 w 6"/>
                <a:gd name="T1" fmla="*/ 0 h 10"/>
                <a:gd name="T2" fmla="*/ 0 w 6"/>
                <a:gd name="T3" fmla="*/ 6 h 10"/>
                <a:gd name="T4" fmla="*/ 6 w 6"/>
                <a:gd name="T5" fmla="*/ 10 h 10"/>
                <a:gd name="T6" fmla="*/ 2 w 6"/>
                <a:gd name="T7" fmla="*/ 4 h 10"/>
                <a:gd name="T8" fmla="*/ 0 w 6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0" y="0"/>
                  </a:moveTo>
                  <a:lnTo>
                    <a:pt x="0" y="6"/>
                  </a:lnTo>
                  <a:lnTo>
                    <a:pt x="6" y="10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40" name="Freeform 7"/>
            <p:cNvSpPr>
              <a:spLocks/>
            </p:cNvSpPr>
            <p:nvPr/>
          </p:nvSpPr>
          <p:spPr bwMode="black">
            <a:xfrm>
              <a:off x="1579563" y="4921250"/>
              <a:ext cx="9525" cy="12700"/>
            </a:xfrm>
            <a:custGeom>
              <a:avLst/>
              <a:gdLst>
                <a:gd name="T0" fmla="*/ 6 w 6"/>
                <a:gd name="T1" fmla="*/ 6 h 8"/>
                <a:gd name="T2" fmla="*/ 6 w 6"/>
                <a:gd name="T3" fmla="*/ 0 h 8"/>
                <a:gd name="T4" fmla="*/ 0 w 6"/>
                <a:gd name="T5" fmla="*/ 8 h 8"/>
                <a:gd name="T6" fmla="*/ 6 w 6"/>
                <a:gd name="T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6" y="6"/>
                  </a:moveTo>
                  <a:lnTo>
                    <a:pt x="6" y="0"/>
                  </a:lnTo>
                  <a:lnTo>
                    <a:pt x="0" y="8"/>
                  </a:lnTo>
                  <a:lnTo>
                    <a:pt x="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41" name="Freeform 8"/>
            <p:cNvSpPr>
              <a:spLocks/>
            </p:cNvSpPr>
            <p:nvPr/>
          </p:nvSpPr>
          <p:spPr bwMode="black">
            <a:xfrm>
              <a:off x="1582738" y="4895850"/>
              <a:ext cx="12700" cy="25400"/>
            </a:xfrm>
            <a:custGeom>
              <a:avLst/>
              <a:gdLst>
                <a:gd name="T0" fmla="*/ 8 w 8"/>
                <a:gd name="T1" fmla="*/ 10 h 16"/>
                <a:gd name="T2" fmla="*/ 0 w 8"/>
                <a:gd name="T3" fmla="*/ 0 h 16"/>
                <a:gd name="T4" fmla="*/ 4 w 8"/>
                <a:gd name="T5" fmla="*/ 16 h 16"/>
                <a:gd name="T6" fmla="*/ 6 w 8"/>
                <a:gd name="T7" fmla="*/ 16 h 16"/>
                <a:gd name="T8" fmla="*/ 8 w 8"/>
                <a:gd name="T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8" y="10"/>
                  </a:moveTo>
                  <a:lnTo>
                    <a:pt x="0" y="0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8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42" name="Freeform 9"/>
            <p:cNvSpPr>
              <a:spLocks/>
            </p:cNvSpPr>
            <p:nvPr/>
          </p:nvSpPr>
          <p:spPr bwMode="black">
            <a:xfrm>
              <a:off x="1563688" y="4876800"/>
              <a:ext cx="19050" cy="12700"/>
            </a:xfrm>
            <a:custGeom>
              <a:avLst/>
              <a:gdLst>
                <a:gd name="T0" fmla="*/ 0 w 12"/>
                <a:gd name="T1" fmla="*/ 2 h 8"/>
                <a:gd name="T2" fmla="*/ 10 w 12"/>
                <a:gd name="T3" fmla="*/ 8 h 8"/>
                <a:gd name="T4" fmla="*/ 12 w 12"/>
                <a:gd name="T5" fmla="*/ 0 h 8"/>
                <a:gd name="T6" fmla="*/ 0 w 12"/>
                <a:gd name="T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8">
                  <a:moveTo>
                    <a:pt x="0" y="2"/>
                  </a:moveTo>
                  <a:lnTo>
                    <a:pt x="10" y="8"/>
                  </a:lnTo>
                  <a:lnTo>
                    <a:pt x="12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43" name="Freeform 10"/>
            <p:cNvSpPr>
              <a:spLocks/>
            </p:cNvSpPr>
            <p:nvPr/>
          </p:nvSpPr>
          <p:spPr bwMode="black">
            <a:xfrm>
              <a:off x="1563688" y="4848225"/>
              <a:ext cx="6350" cy="9525"/>
            </a:xfrm>
            <a:custGeom>
              <a:avLst/>
              <a:gdLst>
                <a:gd name="T0" fmla="*/ 4 w 4"/>
                <a:gd name="T1" fmla="*/ 6 h 6"/>
                <a:gd name="T2" fmla="*/ 0 w 4"/>
                <a:gd name="T3" fmla="*/ 0 h 6"/>
                <a:gd name="T4" fmla="*/ 0 w 4"/>
                <a:gd name="T5" fmla="*/ 4 h 6"/>
                <a:gd name="T6" fmla="*/ 4 w 4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4" y="6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4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44" name="Freeform 11"/>
            <p:cNvSpPr>
              <a:spLocks/>
            </p:cNvSpPr>
            <p:nvPr/>
          </p:nvSpPr>
          <p:spPr bwMode="black">
            <a:xfrm>
              <a:off x="1563688" y="4797425"/>
              <a:ext cx="6350" cy="12700"/>
            </a:xfrm>
            <a:custGeom>
              <a:avLst/>
              <a:gdLst>
                <a:gd name="T0" fmla="*/ 0 w 4"/>
                <a:gd name="T1" fmla="*/ 8 h 8"/>
                <a:gd name="T2" fmla="*/ 4 w 4"/>
                <a:gd name="T3" fmla="*/ 4 h 8"/>
                <a:gd name="T4" fmla="*/ 0 w 4"/>
                <a:gd name="T5" fmla="*/ 0 h 8"/>
                <a:gd name="T6" fmla="*/ 0 w 4"/>
                <a:gd name="T7" fmla="*/ 2 h 8"/>
                <a:gd name="T8" fmla="*/ 0 w 4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8">
                  <a:moveTo>
                    <a:pt x="0" y="8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45" name="Freeform 12"/>
            <p:cNvSpPr>
              <a:spLocks/>
            </p:cNvSpPr>
            <p:nvPr/>
          </p:nvSpPr>
          <p:spPr bwMode="black">
            <a:xfrm>
              <a:off x="1563688" y="4778375"/>
              <a:ext cx="9525" cy="22225"/>
            </a:xfrm>
            <a:custGeom>
              <a:avLst/>
              <a:gdLst>
                <a:gd name="T0" fmla="*/ 2 w 6"/>
                <a:gd name="T1" fmla="*/ 0 h 14"/>
                <a:gd name="T2" fmla="*/ 0 w 6"/>
                <a:gd name="T3" fmla="*/ 2 h 14"/>
                <a:gd name="T4" fmla="*/ 6 w 6"/>
                <a:gd name="T5" fmla="*/ 14 h 14"/>
                <a:gd name="T6" fmla="*/ 2 w 6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4">
                  <a:moveTo>
                    <a:pt x="2" y="0"/>
                  </a:moveTo>
                  <a:lnTo>
                    <a:pt x="0" y="2"/>
                  </a:lnTo>
                  <a:lnTo>
                    <a:pt x="6" y="14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46" name="Freeform 13"/>
            <p:cNvSpPr>
              <a:spLocks/>
            </p:cNvSpPr>
            <p:nvPr/>
          </p:nvSpPr>
          <p:spPr bwMode="black">
            <a:xfrm>
              <a:off x="1589088" y="4756150"/>
              <a:ext cx="6350" cy="9525"/>
            </a:xfrm>
            <a:custGeom>
              <a:avLst/>
              <a:gdLst>
                <a:gd name="T0" fmla="*/ 2 w 4"/>
                <a:gd name="T1" fmla="*/ 0 h 6"/>
                <a:gd name="T2" fmla="*/ 0 w 4"/>
                <a:gd name="T3" fmla="*/ 2 h 6"/>
                <a:gd name="T4" fmla="*/ 4 w 4"/>
                <a:gd name="T5" fmla="*/ 6 h 6"/>
                <a:gd name="T6" fmla="*/ 2 w 4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lnTo>
                    <a:pt x="0" y="2"/>
                  </a:lnTo>
                  <a:lnTo>
                    <a:pt x="4" y="6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47" name="Freeform 14"/>
            <p:cNvSpPr>
              <a:spLocks/>
            </p:cNvSpPr>
            <p:nvPr/>
          </p:nvSpPr>
          <p:spPr bwMode="black">
            <a:xfrm>
              <a:off x="8956675" y="4232275"/>
              <a:ext cx="184150" cy="279400"/>
            </a:xfrm>
            <a:custGeom>
              <a:avLst/>
              <a:gdLst>
                <a:gd name="T0" fmla="*/ 86 w 116"/>
                <a:gd name="T1" fmla="*/ 82 h 176"/>
                <a:gd name="T2" fmla="*/ 68 w 116"/>
                <a:gd name="T3" fmla="*/ 74 h 176"/>
                <a:gd name="T4" fmla="*/ 64 w 116"/>
                <a:gd name="T5" fmla="*/ 54 h 176"/>
                <a:gd name="T6" fmla="*/ 54 w 116"/>
                <a:gd name="T7" fmla="*/ 46 h 176"/>
                <a:gd name="T8" fmla="*/ 54 w 116"/>
                <a:gd name="T9" fmla="*/ 58 h 176"/>
                <a:gd name="T10" fmla="*/ 46 w 116"/>
                <a:gd name="T11" fmla="*/ 58 h 176"/>
                <a:gd name="T12" fmla="*/ 48 w 116"/>
                <a:gd name="T13" fmla="*/ 48 h 176"/>
                <a:gd name="T14" fmla="*/ 40 w 116"/>
                <a:gd name="T15" fmla="*/ 38 h 176"/>
                <a:gd name="T16" fmla="*/ 42 w 116"/>
                <a:gd name="T17" fmla="*/ 38 h 176"/>
                <a:gd name="T18" fmla="*/ 36 w 116"/>
                <a:gd name="T19" fmla="*/ 20 h 176"/>
                <a:gd name="T20" fmla="*/ 16 w 116"/>
                <a:gd name="T21" fmla="*/ 8 h 176"/>
                <a:gd name="T22" fmla="*/ 14 w 116"/>
                <a:gd name="T23" fmla="*/ 10 h 176"/>
                <a:gd name="T24" fmla="*/ 10 w 116"/>
                <a:gd name="T25" fmla="*/ 0 h 176"/>
                <a:gd name="T26" fmla="*/ 0 w 116"/>
                <a:gd name="T27" fmla="*/ 2 h 176"/>
                <a:gd name="T28" fmla="*/ 12 w 116"/>
                <a:gd name="T29" fmla="*/ 24 h 176"/>
                <a:gd name="T30" fmla="*/ 16 w 116"/>
                <a:gd name="T31" fmla="*/ 28 h 176"/>
                <a:gd name="T32" fmla="*/ 18 w 116"/>
                <a:gd name="T33" fmla="*/ 34 h 176"/>
                <a:gd name="T34" fmla="*/ 28 w 116"/>
                <a:gd name="T35" fmla="*/ 48 h 176"/>
                <a:gd name="T36" fmla="*/ 32 w 116"/>
                <a:gd name="T37" fmla="*/ 46 h 176"/>
                <a:gd name="T38" fmla="*/ 32 w 116"/>
                <a:gd name="T39" fmla="*/ 56 h 176"/>
                <a:gd name="T40" fmla="*/ 36 w 116"/>
                <a:gd name="T41" fmla="*/ 64 h 176"/>
                <a:gd name="T42" fmla="*/ 38 w 116"/>
                <a:gd name="T43" fmla="*/ 64 h 176"/>
                <a:gd name="T44" fmla="*/ 38 w 116"/>
                <a:gd name="T45" fmla="*/ 66 h 176"/>
                <a:gd name="T46" fmla="*/ 42 w 116"/>
                <a:gd name="T47" fmla="*/ 70 h 176"/>
                <a:gd name="T48" fmla="*/ 42 w 116"/>
                <a:gd name="T49" fmla="*/ 86 h 176"/>
                <a:gd name="T50" fmla="*/ 40 w 116"/>
                <a:gd name="T51" fmla="*/ 86 h 176"/>
                <a:gd name="T52" fmla="*/ 36 w 116"/>
                <a:gd name="T53" fmla="*/ 104 h 176"/>
                <a:gd name="T54" fmla="*/ 26 w 116"/>
                <a:gd name="T55" fmla="*/ 110 h 176"/>
                <a:gd name="T56" fmla="*/ 20 w 116"/>
                <a:gd name="T57" fmla="*/ 118 h 176"/>
                <a:gd name="T58" fmla="*/ 48 w 116"/>
                <a:gd name="T59" fmla="*/ 138 h 176"/>
                <a:gd name="T60" fmla="*/ 48 w 116"/>
                <a:gd name="T61" fmla="*/ 150 h 176"/>
                <a:gd name="T62" fmla="*/ 38 w 116"/>
                <a:gd name="T63" fmla="*/ 166 h 176"/>
                <a:gd name="T64" fmla="*/ 58 w 116"/>
                <a:gd name="T65" fmla="*/ 176 h 176"/>
                <a:gd name="T66" fmla="*/ 80 w 116"/>
                <a:gd name="T67" fmla="*/ 146 h 176"/>
                <a:gd name="T68" fmla="*/ 88 w 116"/>
                <a:gd name="T69" fmla="*/ 128 h 176"/>
                <a:gd name="T70" fmla="*/ 84 w 116"/>
                <a:gd name="T71" fmla="*/ 120 h 176"/>
                <a:gd name="T72" fmla="*/ 90 w 116"/>
                <a:gd name="T73" fmla="*/ 116 h 176"/>
                <a:gd name="T74" fmla="*/ 106 w 116"/>
                <a:gd name="T75" fmla="*/ 114 h 176"/>
                <a:gd name="T76" fmla="*/ 106 w 116"/>
                <a:gd name="T77" fmla="*/ 102 h 176"/>
                <a:gd name="T78" fmla="*/ 112 w 116"/>
                <a:gd name="T79" fmla="*/ 100 h 176"/>
                <a:gd name="T80" fmla="*/ 116 w 116"/>
                <a:gd name="T81" fmla="*/ 76 h 176"/>
                <a:gd name="T82" fmla="*/ 104 w 116"/>
                <a:gd name="T83" fmla="*/ 70 h 176"/>
                <a:gd name="T84" fmla="*/ 86 w 116"/>
                <a:gd name="T85" fmla="*/ 8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6" h="176">
                  <a:moveTo>
                    <a:pt x="86" y="82"/>
                  </a:moveTo>
                  <a:lnTo>
                    <a:pt x="68" y="74"/>
                  </a:lnTo>
                  <a:lnTo>
                    <a:pt x="64" y="54"/>
                  </a:lnTo>
                  <a:lnTo>
                    <a:pt x="54" y="46"/>
                  </a:lnTo>
                  <a:lnTo>
                    <a:pt x="54" y="58"/>
                  </a:lnTo>
                  <a:lnTo>
                    <a:pt x="46" y="58"/>
                  </a:lnTo>
                  <a:lnTo>
                    <a:pt x="48" y="48"/>
                  </a:lnTo>
                  <a:lnTo>
                    <a:pt x="40" y="38"/>
                  </a:lnTo>
                  <a:lnTo>
                    <a:pt x="42" y="38"/>
                  </a:lnTo>
                  <a:lnTo>
                    <a:pt x="36" y="20"/>
                  </a:lnTo>
                  <a:lnTo>
                    <a:pt x="16" y="8"/>
                  </a:lnTo>
                  <a:lnTo>
                    <a:pt x="14" y="10"/>
                  </a:lnTo>
                  <a:lnTo>
                    <a:pt x="10" y="0"/>
                  </a:lnTo>
                  <a:lnTo>
                    <a:pt x="0" y="2"/>
                  </a:lnTo>
                  <a:lnTo>
                    <a:pt x="12" y="24"/>
                  </a:lnTo>
                  <a:lnTo>
                    <a:pt x="16" y="28"/>
                  </a:lnTo>
                  <a:lnTo>
                    <a:pt x="18" y="34"/>
                  </a:lnTo>
                  <a:lnTo>
                    <a:pt x="28" y="48"/>
                  </a:lnTo>
                  <a:lnTo>
                    <a:pt x="32" y="46"/>
                  </a:lnTo>
                  <a:lnTo>
                    <a:pt x="32" y="56"/>
                  </a:lnTo>
                  <a:lnTo>
                    <a:pt x="36" y="64"/>
                  </a:lnTo>
                  <a:lnTo>
                    <a:pt x="38" y="64"/>
                  </a:lnTo>
                  <a:lnTo>
                    <a:pt x="38" y="66"/>
                  </a:lnTo>
                  <a:lnTo>
                    <a:pt x="42" y="70"/>
                  </a:lnTo>
                  <a:lnTo>
                    <a:pt x="42" y="86"/>
                  </a:lnTo>
                  <a:lnTo>
                    <a:pt x="40" y="86"/>
                  </a:lnTo>
                  <a:lnTo>
                    <a:pt x="36" y="104"/>
                  </a:lnTo>
                  <a:lnTo>
                    <a:pt x="26" y="110"/>
                  </a:lnTo>
                  <a:lnTo>
                    <a:pt x="20" y="118"/>
                  </a:lnTo>
                  <a:lnTo>
                    <a:pt x="48" y="138"/>
                  </a:lnTo>
                  <a:lnTo>
                    <a:pt x="48" y="150"/>
                  </a:lnTo>
                  <a:lnTo>
                    <a:pt x="38" y="166"/>
                  </a:lnTo>
                  <a:lnTo>
                    <a:pt x="58" y="176"/>
                  </a:lnTo>
                  <a:lnTo>
                    <a:pt x="80" y="146"/>
                  </a:lnTo>
                  <a:lnTo>
                    <a:pt x="88" y="128"/>
                  </a:lnTo>
                  <a:lnTo>
                    <a:pt x="84" y="120"/>
                  </a:lnTo>
                  <a:lnTo>
                    <a:pt x="90" y="116"/>
                  </a:lnTo>
                  <a:lnTo>
                    <a:pt x="106" y="114"/>
                  </a:lnTo>
                  <a:lnTo>
                    <a:pt x="106" y="102"/>
                  </a:lnTo>
                  <a:lnTo>
                    <a:pt x="112" y="100"/>
                  </a:lnTo>
                  <a:lnTo>
                    <a:pt x="116" y="76"/>
                  </a:lnTo>
                  <a:lnTo>
                    <a:pt x="104" y="70"/>
                  </a:lnTo>
                  <a:lnTo>
                    <a:pt x="86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48" name="Freeform 15"/>
            <p:cNvSpPr>
              <a:spLocks/>
            </p:cNvSpPr>
            <p:nvPr/>
          </p:nvSpPr>
          <p:spPr bwMode="black">
            <a:xfrm>
              <a:off x="8766175" y="4457700"/>
              <a:ext cx="247650" cy="266700"/>
            </a:xfrm>
            <a:custGeom>
              <a:avLst/>
              <a:gdLst>
                <a:gd name="T0" fmla="*/ 150 w 156"/>
                <a:gd name="T1" fmla="*/ 14 h 168"/>
                <a:gd name="T2" fmla="*/ 148 w 156"/>
                <a:gd name="T3" fmla="*/ 12 h 168"/>
                <a:gd name="T4" fmla="*/ 146 w 156"/>
                <a:gd name="T5" fmla="*/ 12 h 168"/>
                <a:gd name="T6" fmla="*/ 134 w 156"/>
                <a:gd name="T7" fmla="*/ 20 h 168"/>
                <a:gd name="T8" fmla="*/ 124 w 156"/>
                <a:gd name="T9" fmla="*/ 0 h 168"/>
                <a:gd name="T10" fmla="*/ 112 w 156"/>
                <a:gd name="T11" fmla="*/ 16 h 168"/>
                <a:gd name="T12" fmla="*/ 108 w 156"/>
                <a:gd name="T13" fmla="*/ 28 h 168"/>
                <a:gd name="T14" fmla="*/ 98 w 156"/>
                <a:gd name="T15" fmla="*/ 36 h 168"/>
                <a:gd name="T16" fmla="*/ 88 w 156"/>
                <a:gd name="T17" fmla="*/ 60 h 168"/>
                <a:gd name="T18" fmla="*/ 56 w 156"/>
                <a:gd name="T19" fmla="*/ 86 h 168"/>
                <a:gd name="T20" fmla="*/ 38 w 156"/>
                <a:gd name="T21" fmla="*/ 92 h 168"/>
                <a:gd name="T22" fmla="*/ 24 w 156"/>
                <a:gd name="T23" fmla="*/ 112 h 168"/>
                <a:gd name="T24" fmla="*/ 24 w 156"/>
                <a:gd name="T25" fmla="*/ 114 h 168"/>
                <a:gd name="T26" fmla="*/ 24 w 156"/>
                <a:gd name="T27" fmla="*/ 112 h 168"/>
                <a:gd name="T28" fmla="*/ 16 w 156"/>
                <a:gd name="T29" fmla="*/ 116 h 168"/>
                <a:gd name="T30" fmla="*/ 16 w 156"/>
                <a:gd name="T31" fmla="*/ 124 h 168"/>
                <a:gd name="T32" fmla="*/ 14 w 156"/>
                <a:gd name="T33" fmla="*/ 124 h 168"/>
                <a:gd name="T34" fmla="*/ 10 w 156"/>
                <a:gd name="T35" fmla="*/ 132 h 168"/>
                <a:gd name="T36" fmla="*/ 14 w 156"/>
                <a:gd name="T37" fmla="*/ 134 h 168"/>
                <a:gd name="T38" fmla="*/ 14 w 156"/>
                <a:gd name="T39" fmla="*/ 136 h 168"/>
                <a:gd name="T40" fmla="*/ 0 w 156"/>
                <a:gd name="T41" fmla="*/ 146 h 168"/>
                <a:gd name="T42" fmla="*/ 8 w 156"/>
                <a:gd name="T43" fmla="*/ 146 h 168"/>
                <a:gd name="T44" fmla="*/ 8 w 156"/>
                <a:gd name="T45" fmla="*/ 146 h 168"/>
                <a:gd name="T46" fmla="*/ 10 w 156"/>
                <a:gd name="T47" fmla="*/ 148 h 168"/>
                <a:gd name="T48" fmla="*/ 8 w 156"/>
                <a:gd name="T49" fmla="*/ 152 h 168"/>
                <a:gd name="T50" fmla="*/ 28 w 156"/>
                <a:gd name="T51" fmla="*/ 152 h 168"/>
                <a:gd name="T52" fmla="*/ 30 w 156"/>
                <a:gd name="T53" fmla="*/ 158 h 168"/>
                <a:gd name="T54" fmla="*/ 56 w 156"/>
                <a:gd name="T55" fmla="*/ 168 h 168"/>
                <a:gd name="T56" fmla="*/ 68 w 156"/>
                <a:gd name="T57" fmla="*/ 162 h 168"/>
                <a:gd name="T58" fmla="*/ 90 w 156"/>
                <a:gd name="T59" fmla="*/ 146 h 168"/>
                <a:gd name="T60" fmla="*/ 102 w 156"/>
                <a:gd name="T61" fmla="*/ 96 h 168"/>
                <a:gd name="T62" fmla="*/ 106 w 156"/>
                <a:gd name="T63" fmla="*/ 98 h 168"/>
                <a:gd name="T64" fmla="*/ 120 w 156"/>
                <a:gd name="T65" fmla="*/ 88 h 168"/>
                <a:gd name="T66" fmla="*/ 130 w 156"/>
                <a:gd name="T67" fmla="*/ 92 h 168"/>
                <a:gd name="T68" fmla="*/ 134 w 156"/>
                <a:gd name="T69" fmla="*/ 88 h 168"/>
                <a:gd name="T70" fmla="*/ 128 w 156"/>
                <a:gd name="T71" fmla="*/ 82 h 168"/>
                <a:gd name="T72" fmla="*/ 130 w 156"/>
                <a:gd name="T73" fmla="*/ 72 h 168"/>
                <a:gd name="T74" fmla="*/ 138 w 156"/>
                <a:gd name="T75" fmla="*/ 64 h 168"/>
                <a:gd name="T76" fmla="*/ 156 w 156"/>
                <a:gd name="T77" fmla="*/ 38 h 168"/>
                <a:gd name="T78" fmla="*/ 154 w 156"/>
                <a:gd name="T79" fmla="*/ 22 h 168"/>
                <a:gd name="T80" fmla="*/ 156 w 156"/>
                <a:gd name="T81" fmla="*/ 18 h 168"/>
                <a:gd name="T82" fmla="*/ 150 w 156"/>
                <a:gd name="T83" fmla="*/ 1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6" h="168">
                  <a:moveTo>
                    <a:pt x="150" y="14"/>
                  </a:moveTo>
                  <a:lnTo>
                    <a:pt x="148" y="12"/>
                  </a:lnTo>
                  <a:lnTo>
                    <a:pt x="146" y="12"/>
                  </a:lnTo>
                  <a:lnTo>
                    <a:pt x="134" y="20"/>
                  </a:lnTo>
                  <a:lnTo>
                    <a:pt x="124" y="0"/>
                  </a:lnTo>
                  <a:lnTo>
                    <a:pt x="112" y="16"/>
                  </a:lnTo>
                  <a:lnTo>
                    <a:pt x="108" y="28"/>
                  </a:lnTo>
                  <a:lnTo>
                    <a:pt x="98" y="36"/>
                  </a:lnTo>
                  <a:lnTo>
                    <a:pt x="88" y="60"/>
                  </a:lnTo>
                  <a:lnTo>
                    <a:pt x="56" y="86"/>
                  </a:lnTo>
                  <a:lnTo>
                    <a:pt x="38" y="92"/>
                  </a:lnTo>
                  <a:lnTo>
                    <a:pt x="24" y="112"/>
                  </a:lnTo>
                  <a:lnTo>
                    <a:pt x="24" y="114"/>
                  </a:lnTo>
                  <a:lnTo>
                    <a:pt x="24" y="112"/>
                  </a:lnTo>
                  <a:lnTo>
                    <a:pt x="16" y="116"/>
                  </a:lnTo>
                  <a:lnTo>
                    <a:pt x="16" y="124"/>
                  </a:lnTo>
                  <a:lnTo>
                    <a:pt x="14" y="124"/>
                  </a:lnTo>
                  <a:lnTo>
                    <a:pt x="10" y="132"/>
                  </a:lnTo>
                  <a:lnTo>
                    <a:pt x="14" y="134"/>
                  </a:lnTo>
                  <a:lnTo>
                    <a:pt x="14" y="136"/>
                  </a:lnTo>
                  <a:lnTo>
                    <a:pt x="0" y="146"/>
                  </a:lnTo>
                  <a:lnTo>
                    <a:pt x="8" y="146"/>
                  </a:lnTo>
                  <a:lnTo>
                    <a:pt x="8" y="146"/>
                  </a:lnTo>
                  <a:lnTo>
                    <a:pt x="10" y="148"/>
                  </a:lnTo>
                  <a:lnTo>
                    <a:pt x="8" y="152"/>
                  </a:lnTo>
                  <a:lnTo>
                    <a:pt x="28" y="152"/>
                  </a:lnTo>
                  <a:lnTo>
                    <a:pt x="30" y="158"/>
                  </a:lnTo>
                  <a:lnTo>
                    <a:pt x="56" y="168"/>
                  </a:lnTo>
                  <a:lnTo>
                    <a:pt x="68" y="162"/>
                  </a:lnTo>
                  <a:lnTo>
                    <a:pt x="90" y="146"/>
                  </a:lnTo>
                  <a:lnTo>
                    <a:pt x="102" y="96"/>
                  </a:lnTo>
                  <a:lnTo>
                    <a:pt x="106" y="98"/>
                  </a:lnTo>
                  <a:lnTo>
                    <a:pt x="120" y="88"/>
                  </a:lnTo>
                  <a:lnTo>
                    <a:pt x="130" y="92"/>
                  </a:lnTo>
                  <a:lnTo>
                    <a:pt x="134" y="88"/>
                  </a:lnTo>
                  <a:lnTo>
                    <a:pt x="128" y="82"/>
                  </a:lnTo>
                  <a:lnTo>
                    <a:pt x="130" y="72"/>
                  </a:lnTo>
                  <a:lnTo>
                    <a:pt x="138" y="64"/>
                  </a:lnTo>
                  <a:lnTo>
                    <a:pt x="156" y="38"/>
                  </a:lnTo>
                  <a:lnTo>
                    <a:pt x="154" y="22"/>
                  </a:lnTo>
                  <a:lnTo>
                    <a:pt x="156" y="18"/>
                  </a:lnTo>
                  <a:lnTo>
                    <a:pt x="15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49" name="Freeform 16"/>
            <p:cNvSpPr>
              <a:spLocks/>
            </p:cNvSpPr>
            <p:nvPr/>
          </p:nvSpPr>
          <p:spPr bwMode="black">
            <a:xfrm>
              <a:off x="8804275" y="4714875"/>
              <a:ext cx="28575" cy="34925"/>
            </a:xfrm>
            <a:custGeom>
              <a:avLst/>
              <a:gdLst>
                <a:gd name="T0" fmla="*/ 6 w 18"/>
                <a:gd name="T1" fmla="*/ 0 h 22"/>
                <a:gd name="T2" fmla="*/ 0 w 18"/>
                <a:gd name="T3" fmla="*/ 22 h 22"/>
                <a:gd name="T4" fmla="*/ 18 w 18"/>
                <a:gd name="T5" fmla="*/ 14 h 22"/>
                <a:gd name="T6" fmla="*/ 12 w 18"/>
                <a:gd name="T7" fmla="*/ 2 h 22"/>
                <a:gd name="T8" fmla="*/ 6 w 18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2">
                  <a:moveTo>
                    <a:pt x="6" y="0"/>
                  </a:moveTo>
                  <a:lnTo>
                    <a:pt x="0" y="22"/>
                  </a:lnTo>
                  <a:lnTo>
                    <a:pt x="18" y="14"/>
                  </a:lnTo>
                  <a:lnTo>
                    <a:pt x="12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50" name="Freeform 17"/>
            <p:cNvSpPr>
              <a:spLocks/>
            </p:cNvSpPr>
            <p:nvPr/>
          </p:nvSpPr>
          <p:spPr bwMode="black">
            <a:xfrm>
              <a:off x="6184900" y="2847975"/>
              <a:ext cx="73025" cy="123825"/>
            </a:xfrm>
            <a:custGeom>
              <a:avLst/>
              <a:gdLst>
                <a:gd name="T0" fmla="*/ 16 w 46"/>
                <a:gd name="T1" fmla="*/ 2 h 78"/>
                <a:gd name="T2" fmla="*/ 10 w 46"/>
                <a:gd name="T3" fmla="*/ 0 h 78"/>
                <a:gd name="T4" fmla="*/ 4 w 46"/>
                <a:gd name="T5" fmla="*/ 4 h 78"/>
                <a:gd name="T6" fmla="*/ 10 w 46"/>
                <a:gd name="T7" fmla="*/ 8 h 78"/>
                <a:gd name="T8" fmla="*/ 8 w 46"/>
                <a:gd name="T9" fmla="*/ 10 h 78"/>
                <a:gd name="T10" fmla="*/ 4 w 46"/>
                <a:gd name="T11" fmla="*/ 32 h 78"/>
                <a:gd name="T12" fmla="*/ 0 w 46"/>
                <a:gd name="T13" fmla="*/ 32 h 78"/>
                <a:gd name="T14" fmla="*/ 4 w 46"/>
                <a:gd name="T15" fmla="*/ 60 h 78"/>
                <a:gd name="T16" fmla="*/ 10 w 46"/>
                <a:gd name="T17" fmla="*/ 76 h 78"/>
                <a:gd name="T18" fmla="*/ 24 w 46"/>
                <a:gd name="T19" fmla="*/ 78 h 78"/>
                <a:gd name="T20" fmla="*/ 46 w 46"/>
                <a:gd name="T21" fmla="*/ 62 h 78"/>
                <a:gd name="T22" fmla="*/ 46 w 46"/>
                <a:gd name="T23" fmla="*/ 44 h 78"/>
                <a:gd name="T24" fmla="*/ 28 w 46"/>
                <a:gd name="T25" fmla="*/ 12 h 78"/>
                <a:gd name="T26" fmla="*/ 16 w 46"/>
                <a:gd name="T27" fmla="*/ 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78">
                  <a:moveTo>
                    <a:pt x="16" y="2"/>
                  </a:moveTo>
                  <a:lnTo>
                    <a:pt x="10" y="0"/>
                  </a:lnTo>
                  <a:lnTo>
                    <a:pt x="4" y="4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4" y="60"/>
                  </a:lnTo>
                  <a:lnTo>
                    <a:pt x="10" y="76"/>
                  </a:lnTo>
                  <a:lnTo>
                    <a:pt x="24" y="78"/>
                  </a:lnTo>
                  <a:lnTo>
                    <a:pt x="46" y="62"/>
                  </a:lnTo>
                  <a:lnTo>
                    <a:pt x="46" y="44"/>
                  </a:lnTo>
                  <a:lnTo>
                    <a:pt x="28" y="12"/>
                  </a:lnTo>
                  <a:lnTo>
                    <a:pt x="1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51" name="Freeform 18"/>
            <p:cNvSpPr>
              <a:spLocks/>
            </p:cNvSpPr>
            <p:nvPr/>
          </p:nvSpPr>
          <p:spPr bwMode="black">
            <a:xfrm>
              <a:off x="1801813" y="2581275"/>
              <a:ext cx="57150" cy="25400"/>
            </a:xfrm>
            <a:custGeom>
              <a:avLst/>
              <a:gdLst>
                <a:gd name="T0" fmla="*/ 0 w 36"/>
                <a:gd name="T1" fmla="*/ 8 h 16"/>
                <a:gd name="T2" fmla="*/ 6 w 36"/>
                <a:gd name="T3" fmla="*/ 16 h 16"/>
                <a:gd name="T4" fmla="*/ 22 w 36"/>
                <a:gd name="T5" fmla="*/ 16 h 16"/>
                <a:gd name="T6" fmla="*/ 36 w 36"/>
                <a:gd name="T7" fmla="*/ 10 h 16"/>
                <a:gd name="T8" fmla="*/ 32 w 36"/>
                <a:gd name="T9" fmla="*/ 0 h 16"/>
                <a:gd name="T10" fmla="*/ 4 w 36"/>
                <a:gd name="T11" fmla="*/ 0 h 16"/>
                <a:gd name="T12" fmla="*/ 0 w 36"/>
                <a:gd name="T1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6">
                  <a:moveTo>
                    <a:pt x="0" y="8"/>
                  </a:moveTo>
                  <a:lnTo>
                    <a:pt x="6" y="16"/>
                  </a:lnTo>
                  <a:lnTo>
                    <a:pt x="22" y="16"/>
                  </a:lnTo>
                  <a:lnTo>
                    <a:pt x="36" y="10"/>
                  </a:lnTo>
                  <a:lnTo>
                    <a:pt x="32" y="0"/>
                  </a:lnTo>
                  <a:lnTo>
                    <a:pt x="4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52" name="Freeform 19"/>
            <p:cNvSpPr>
              <a:spLocks/>
            </p:cNvSpPr>
            <p:nvPr/>
          </p:nvSpPr>
          <p:spPr bwMode="black">
            <a:xfrm>
              <a:off x="9086850" y="1311275"/>
              <a:ext cx="25400" cy="38100"/>
            </a:xfrm>
            <a:custGeom>
              <a:avLst/>
              <a:gdLst>
                <a:gd name="T0" fmla="*/ 14 w 16"/>
                <a:gd name="T1" fmla="*/ 0 h 24"/>
                <a:gd name="T2" fmla="*/ 0 w 16"/>
                <a:gd name="T3" fmla="*/ 24 h 24"/>
                <a:gd name="T4" fmla="*/ 16 w 16"/>
                <a:gd name="T5" fmla="*/ 14 h 24"/>
                <a:gd name="T6" fmla="*/ 14 w 16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24">
                  <a:moveTo>
                    <a:pt x="14" y="0"/>
                  </a:moveTo>
                  <a:lnTo>
                    <a:pt x="0" y="24"/>
                  </a:lnTo>
                  <a:lnTo>
                    <a:pt x="16" y="14"/>
                  </a:lnTo>
                  <a:lnTo>
                    <a:pt x="1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53" name="Freeform 20"/>
            <p:cNvSpPr>
              <a:spLocks/>
            </p:cNvSpPr>
            <p:nvPr/>
          </p:nvSpPr>
          <p:spPr bwMode="black">
            <a:xfrm>
              <a:off x="8953500" y="1279525"/>
              <a:ext cx="38100" cy="15875"/>
            </a:xfrm>
            <a:custGeom>
              <a:avLst/>
              <a:gdLst>
                <a:gd name="T0" fmla="*/ 24 w 24"/>
                <a:gd name="T1" fmla="*/ 2 h 10"/>
                <a:gd name="T2" fmla="*/ 0 w 24"/>
                <a:gd name="T3" fmla="*/ 0 h 10"/>
                <a:gd name="T4" fmla="*/ 0 w 24"/>
                <a:gd name="T5" fmla="*/ 6 h 10"/>
                <a:gd name="T6" fmla="*/ 10 w 24"/>
                <a:gd name="T7" fmla="*/ 10 h 10"/>
                <a:gd name="T8" fmla="*/ 24 w 24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0">
                  <a:moveTo>
                    <a:pt x="24" y="2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0" y="10"/>
                  </a:lnTo>
                  <a:lnTo>
                    <a:pt x="24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54" name="Freeform 21"/>
            <p:cNvSpPr>
              <a:spLocks/>
            </p:cNvSpPr>
            <p:nvPr/>
          </p:nvSpPr>
          <p:spPr bwMode="black">
            <a:xfrm>
              <a:off x="234950" y="2063750"/>
              <a:ext cx="31750" cy="12700"/>
            </a:xfrm>
            <a:custGeom>
              <a:avLst/>
              <a:gdLst>
                <a:gd name="T0" fmla="*/ 4 w 20"/>
                <a:gd name="T1" fmla="*/ 8 h 8"/>
                <a:gd name="T2" fmla="*/ 20 w 20"/>
                <a:gd name="T3" fmla="*/ 6 h 8"/>
                <a:gd name="T4" fmla="*/ 0 w 20"/>
                <a:gd name="T5" fmla="*/ 0 h 8"/>
                <a:gd name="T6" fmla="*/ 4 w 20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8">
                  <a:moveTo>
                    <a:pt x="4" y="8"/>
                  </a:moveTo>
                  <a:lnTo>
                    <a:pt x="20" y="6"/>
                  </a:ln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55" name="Freeform 22"/>
            <p:cNvSpPr>
              <a:spLocks/>
            </p:cNvSpPr>
            <p:nvPr/>
          </p:nvSpPr>
          <p:spPr bwMode="black">
            <a:xfrm>
              <a:off x="1268413" y="2432050"/>
              <a:ext cx="339725" cy="114300"/>
            </a:xfrm>
            <a:custGeom>
              <a:avLst/>
              <a:gdLst>
                <a:gd name="T0" fmla="*/ 214 w 214"/>
                <a:gd name="T1" fmla="*/ 64 h 72"/>
                <a:gd name="T2" fmla="*/ 196 w 214"/>
                <a:gd name="T3" fmla="*/ 52 h 72"/>
                <a:gd name="T4" fmla="*/ 182 w 214"/>
                <a:gd name="T5" fmla="*/ 50 h 72"/>
                <a:gd name="T6" fmla="*/ 182 w 214"/>
                <a:gd name="T7" fmla="*/ 44 h 72"/>
                <a:gd name="T8" fmla="*/ 162 w 214"/>
                <a:gd name="T9" fmla="*/ 38 h 72"/>
                <a:gd name="T10" fmla="*/ 152 w 214"/>
                <a:gd name="T11" fmla="*/ 32 h 72"/>
                <a:gd name="T12" fmla="*/ 146 w 214"/>
                <a:gd name="T13" fmla="*/ 30 h 72"/>
                <a:gd name="T14" fmla="*/ 146 w 214"/>
                <a:gd name="T15" fmla="*/ 24 h 72"/>
                <a:gd name="T16" fmla="*/ 138 w 214"/>
                <a:gd name="T17" fmla="*/ 18 h 72"/>
                <a:gd name="T18" fmla="*/ 124 w 214"/>
                <a:gd name="T19" fmla="*/ 14 h 72"/>
                <a:gd name="T20" fmla="*/ 122 w 214"/>
                <a:gd name="T21" fmla="*/ 18 h 72"/>
                <a:gd name="T22" fmla="*/ 110 w 214"/>
                <a:gd name="T23" fmla="*/ 16 h 72"/>
                <a:gd name="T24" fmla="*/ 98 w 214"/>
                <a:gd name="T25" fmla="*/ 4 h 72"/>
                <a:gd name="T26" fmla="*/ 68 w 214"/>
                <a:gd name="T27" fmla="*/ 0 h 72"/>
                <a:gd name="T28" fmla="*/ 52 w 214"/>
                <a:gd name="T29" fmla="*/ 0 h 72"/>
                <a:gd name="T30" fmla="*/ 26 w 214"/>
                <a:gd name="T31" fmla="*/ 8 h 72"/>
                <a:gd name="T32" fmla="*/ 16 w 214"/>
                <a:gd name="T33" fmla="*/ 14 h 72"/>
                <a:gd name="T34" fmla="*/ 14 w 214"/>
                <a:gd name="T35" fmla="*/ 26 h 72"/>
                <a:gd name="T36" fmla="*/ 0 w 214"/>
                <a:gd name="T37" fmla="*/ 30 h 72"/>
                <a:gd name="T38" fmla="*/ 16 w 214"/>
                <a:gd name="T39" fmla="*/ 34 h 72"/>
                <a:gd name="T40" fmla="*/ 28 w 214"/>
                <a:gd name="T41" fmla="*/ 26 h 72"/>
                <a:gd name="T42" fmla="*/ 40 w 214"/>
                <a:gd name="T43" fmla="*/ 24 h 72"/>
                <a:gd name="T44" fmla="*/ 48 w 214"/>
                <a:gd name="T45" fmla="*/ 16 h 72"/>
                <a:gd name="T46" fmla="*/ 60 w 214"/>
                <a:gd name="T47" fmla="*/ 16 h 72"/>
                <a:gd name="T48" fmla="*/ 56 w 214"/>
                <a:gd name="T49" fmla="*/ 20 h 72"/>
                <a:gd name="T50" fmla="*/ 60 w 214"/>
                <a:gd name="T51" fmla="*/ 26 h 72"/>
                <a:gd name="T52" fmla="*/ 88 w 214"/>
                <a:gd name="T53" fmla="*/ 28 h 72"/>
                <a:gd name="T54" fmla="*/ 100 w 214"/>
                <a:gd name="T55" fmla="*/ 38 h 72"/>
                <a:gd name="T56" fmla="*/ 122 w 214"/>
                <a:gd name="T57" fmla="*/ 40 h 72"/>
                <a:gd name="T58" fmla="*/ 134 w 214"/>
                <a:gd name="T59" fmla="*/ 56 h 72"/>
                <a:gd name="T60" fmla="*/ 150 w 214"/>
                <a:gd name="T61" fmla="*/ 58 h 72"/>
                <a:gd name="T62" fmla="*/ 138 w 214"/>
                <a:gd name="T63" fmla="*/ 70 h 72"/>
                <a:gd name="T64" fmla="*/ 140 w 214"/>
                <a:gd name="T65" fmla="*/ 72 h 72"/>
                <a:gd name="T66" fmla="*/ 144 w 214"/>
                <a:gd name="T67" fmla="*/ 72 h 72"/>
                <a:gd name="T68" fmla="*/ 188 w 214"/>
                <a:gd name="T69" fmla="*/ 72 h 72"/>
                <a:gd name="T70" fmla="*/ 214 w 214"/>
                <a:gd name="T71" fmla="*/ 6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72">
                  <a:moveTo>
                    <a:pt x="214" y="64"/>
                  </a:moveTo>
                  <a:lnTo>
                    <a:pt x="196" y="52"/>
                  </a:lnTo>
                  <a:lnTo>
                    <a:pt x="182" y="50"/>
                  </a:lnTo>
                  <a:lnTo>
                    <a:pt x="182" y="44"/>
                  </a:lnTo>
                  <a:lnTo>
                    <a:pt x="162" y="38"/>
                  </a:lnTo>
                  <a:lnTo>
                    <a:pt x="152" y="32"/>
                  </a:lnTo>
                  <a:lnTo>
                    <a:pt x="146" y="30"/>
                  </a:lnTo>
                  <a:lnTo>
                    <a:pt x="146" y="24"/>
                  </a:lnTo>
                  <a:lnTo>
                    <a:pt x="138" y="18"/>
                  </a:lnTo>
                  <a:lnTo>
                    <a:pt x="124" y="14"/>
                  </a:lnTo>
                  <a:lnTo>
                    <a:pt x="122" y="18"/>
                  </a:lnTo>
                  <a:lnTo>
                    <a:pt x="110" y="16"/>
                  </a:lnTo>
                  <a:lnTo>
                    <a:pt x="98" y="4"/>
                  </a:lnTo>
                  <a:lnTo>
                    <a:pt x="68" y="0"/>
                  </a:lnTo>
                  <a:lnTo>
                    <a:pt x="52" y="0"/>
                  </a:lnTo>
                  <a:lnTo>
                    <a:pt x="26" y="8"/>
                  </a:lnTo>
                  <a:lnTo>
                    <a:pt x="16" y="14"/>
                  </a:lnTo>
                  <a:lnTo>
                    <a:pt x="14" y="26"/>
                  </a:lnTo>
                  <a:lnTo>
                    <a:pt x="0" y="30"/>
                  </a:lnTo>
                  <a:lnTo>
                    <a:pt x="16" y="34"/>
                  </a:lnTo>
                  <a:lnTo>
                    <a:pt x="28" y="26"/>
                  </a:lnTo>
                  <a:lnTo>
                    <a:pt x="40" y="24"/>
                  </a:lnTo>
                  <a:lnTo>
                    <a:pt x="48" y="16"/>
                  </a:lnTo>
                  <a:lnTo>
                    <a:pt x="60" y="16"/>
                  </a:lnTo>
                  <a:lnTo>
                    <a:pt x="56" y="20"/>
                  </a:lnTo>
                  <a:lnTo>
                    <a:pt x="60" y="26"/>
                  </a:lnTo>
                  <a:lnTo>
                    <a:pt x="88" y="28"/>
                  </a:lnTo>
                  <a:lnTo>
                    <a:pt x="100" y="38"/>
                  </a:lnTo>
                  <a:lnTo>
                    <a:pt x="122" y="40"/>
                  </a:lnTo>
                  <a:lnTo>
                    <a:pt x="134" y="56"/>
                  </a:lnTo>
                  <a:lnTo>
                    <a:pt x="150" y="58"/>
                  </a:lnTo>
                  <a:lnTo>
                    <a:pt x="138" y="70"/>
                  </a:lnTo>
                  <a:lnTo>
                    <a:pt x="140" y="72"/>
                  </a:lnTo>
                  <a:lnTo>
                    <a:pt x="144" y="72"/>
                  </a:lnTo>
                  <a:lnTo>
                    <a:pt x="188" y="72"/>
                  </a:lnTo>
                  <a:lnTo>
                    <a:pt x="214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56" name="Freeform 23"/>
            <p:cNvSpPr>
              <a:spLocks/>
            </p:cNvSpPr>
            <p:nvPr/>
          </p:nvSpPr>
          <p:spPr bwMode="black">
            <a:xfrm>
              <a:off x="1325563" y="2476500"/>
              <a:ext cx="25400" cy="22225"/>
            </a:xfrm>
            <a:custGeom>
              <a:avLst/>
              <a:gdLst>
                <a:gd name="T0" fmla="*/ 0 w 16"/>
                <a:gd name="T1" fmla="*/ 14 h 14"/>
                <a:gd name="T2" fmla="*/ 16 w 16"/>
                <a:gd name="T3" fmla="*/ 12 h 14"/>
                <a:gd name="T4" fmla="*/ 12 w 16"/>
                <a:gd name="T5" fmla="*/ 0 h 14"/>
                <a:gd name="T6" fmla="*/ 6 w 16"/>
                <a:gd name="T7" fmla="*/ 0 h 14"/>
                <a:gd name="T8" fmla="*/ 0 w 1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0" y="14"/>
                  </a:moveTo>
                  <a:lnTo>
                    <a:pt x="16" y="12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57" name="Freeform 24"/>
            <p:cNvSpPr>
              <a:spLocks noEditPoints="1"/>
            </p:cNvSpPr>
            <p:nvPr/>
          </p:nvSpPr>
          <p:spPr bwMode="black">
            <a:xfrm>
              <a:off x="1592263" y="2530475"/>
              <a:ext cx="187325" cy="88900"/>
            </a:xfrm>
            <a:custGeom>
              <a:avLst/>
              <a:gdLst>
                <a:gd name="T0" fmla="*/ 18 w 118"/>
                <a:gd name="T1" fmla="*/ 42 h 56"/>
                <a:gd name="T2" fmla="*/ 32 w 118"/>
                <a:gd name="T3" fmla="*/ 46 h 56"/>
                <a:gd name="T4" fmla="*/ 42 w 118"/>
                <a:gd name="T5" fmla="*/ 42 h 56"/>
                <a:gd name="T6" fmla="*/ 48 w 118"/>
                <a:gd name="T7" fmla="*/ 46 h 56"/>
                <a:gd name="T8" fmla="*/ 56 w 118"/>
                <a:gd name="T9" fmla="*/ 56 h 56"/>
                <a:gd name="T10" fmla="*/ 68 w 118"/>
                <a:gd name="T11" fmla="*/ 40 h 56"/>
                <a:gd name="T12" fmla="*/ 72 w 118"/>
                <a:gd name="T13" fmla="*/ 46 h 56"/>
                <a:gd name="T14" fmla="*/ 92 w 118"/>
                <a:gd name="T15" fmla="*/ 38 h 56"/>
                <a:gd name="T16" fmla="*/ 112 w 118"/>
                <a:gd name="T17" fmla="*/ 42 h 56"/>
                <a:gd name="T18" fmla="*/ 118 w 118"/>
                <a:gd name="T19" fmla="*/ 32 h 56"/>
                <a:gd name="T20" fmla="*/ 108 w 118"/>
                <a:gd name="T21" fmla="*/ 22 h 56"/>
                <a:gd name="T22" fmla="*/ 100 w 118"/>
                <a:gd name="T23" fmla="*/ 22 h 56"/>
                <a:gd name="T24" fmla="*/ 104 w 118"/>
                <a:gd name="T25" fmla="*/ 18 h 56"/>
                <a:gd name="T26" fmla="*/ 90 w 118"/>
                <a:gd name="T27" fmla="*/ 16 h 56"/>
                <a:gd name="T28" fmla="*/ 86 w 118"/>
                <a:gd name="T29" fmla="*/ 10 h 56"/>
                <a:gd name="T30" fmla="*/ 70 w 118"/>
                <a:gd name="T31" fmla="*/ 4 h 56"/>
                <a:gd name="T32" fmla="*/ 52 w 118"/>
                <a:gd name="T33" fmla="*/ 6 h 56"/>
                <a:gd name="T34" fmla="*/ 52 w 118"/>
                <a:gd name="T35" fmla="*/ 4 h 56"/>
                <a:gd name="T36" fmla="*/ 50 w 118"/>
                <a:gd name="T37" fmla="*/ 6 h 56"/>
                <a:gd name="T38" fmla="*/ 46 w 118"/>
                <a:gd name="T39" fmla="*/ 6 h 56"/>
                <a:gd name="T40" fmla="*/ 46 w 118"/>
                <a:gd name="T41" fmla="*/ 6 h 56"/>
                <a:gd name="T42" fmla="*/ 40 w 118"/>
                <a:gd name="T43" fmla="*/ 8 h 56"/>
                <a:gd name="T44" fmla="*/ 34 w 118"/>
                <a:gd name="T45" fmla="*/ 6 h 56"/>
                <a:gd name="T46" fmla="*/ 34 w 118"/>
                <a:gd name="T47" fmla="*/ 4 h 56"/>
                <a:gd name="T48" fmla="*/ 30 w 118"/>
                <a:gd name="T49" fmla="*/ 0 h 56"/>
                <a:gd name="T50" fmla="*/ 28 w 118"/>
                <a:gd name="T51" fmla="*/ 4 h 56"/>
                <a:gd name="T52" fmla="*/ 12 w 118"/>
                <a:gd name="T53" fmla="*/ 12 h 56"/>
                <a:gd name="T54" fmla="*/ 28 w 118"/>
                <a:gd name="T55" fmla="*/ 16 h 56"/>
                <a:gd name="T56" fmla="*/ 28 w 118"/>
                <a:gd name="T57" fmla="*/ 24 h 56"/>
                <a:gd name="T58" fmla="*/ 28 w 118"/>
                <a:gd name="T59" fmla="*/ 24 h 56"/>
                <a:gd name="T60" fmla="*/ 18 w 118"/>
                <a:gd name="T61" fmla="*/ 24 h 56"/>
                <a:gd name="T62" fmla="*/ 22 w 118"/>
                <a:gd name="T63" fmla="*/ 30 h 56"/>
                <a:gd name="T64" fmla="*/ 24 w 118"/>
                <a:gd name="T65" fmla="*/ 32 h 56"/>
                <a:gd name="T66" fmla="*/ 0 w 118"/>
                <a:gd name="T67" fmla="*/ 30 h 56"/>
                <a:gd name="T68" fmla="*/ 0 w 118"/>
                <a:gd name="T69" fmla="*/ 36 h 56"/>
                <a:gd name="T70" fmla="*/ 12 w 118"/>
                <a:gd name="T71" fmla="*/ 48 h 56"/>
                <a:gd name="T72" fmla="*/ 18 w 118"/>
                <a:gd name="T73" fmla="*/ 42 h 56"/>
                <a:gd name="T74" fmla="*/ 36 w 118"/>
                <a:gd name="T75" fmla="*/ 32 h 56"/>
                <a:gd name="T76" fmla="*/ 36 w 118"/>
                <a:gd name="T77" fmla="*/ 32 h 56"/>
                <a:gd name="T78" fmla="*/ 34 w 118"/>
                <a:gd name="T79" fmla="*/ 32 h 56"/>
                <a:gd name="T80" fmla="*/ 34 w 118"/>
                <a:gd name="T81" fmla="*/ 30 h 56"/>
                <a:gd name="T82" fmla="*/ 36 w 118"/>
                <a:gd name="T83" fmla="*/ 3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8" h="56">
                  <a:moveTo>
                    <a:pt x="18" y="42"/>
                  </a:moveTo>
                  <a:lnTo>
                    <a:pt x="32" y="46"/>
                  </a:lnTo>
                  <a:lnTo>
                    <a:pt x="42" y="42"/>
                  </a:lnTo>
                  <a:lnTo>
                    <a:pt x="48" y="46"/>
                  </a:lnTo>
                  <a:lnTo>
                    <a:pt x="56" y="56"/>
                  </a:lnTo>
                  <a:lnTo>
                    <a:pt x="68" y="40"/>
                  </a:lnTo>
                  <a:lnTo>
                    <a:pt x="72" y="46"/>
                  </a:lnTo>
                  <a:lnTo>
                    <a:pt x="92" y="38"/>
                  </a:lnTo>
                  <a:lnTo>
                    <a:pt x="112" y="42"/>
                  </a:lnTo>
                  <a:lnTo>
                    <a:pt x="118" y="32"/>
                  </a:lnTo>
                  <a:lnTo>
                    <a:pt x="108" y="22"/>
                  </a:lnTo>
                  <a:lnTo>
                    <a:pt x="100" y="22"/>
                  </a:lnTo>
                  <a:lnTo>
                    <a:pt x="104" y="18"/>
                  </a:lnTo>
                  <a:lnTo>
                    <a:pt x="90" y="16"/>
                  </a:lnTo>
                  <a:lnTo>
                    <a:pt x="86" y="10"/>
                  </a:lnTo>
                  <a:lnTo>
                    <a:pt x="70" y="4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0" y="6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40" y="8"/>
                  </a:lnTo>
                  <a:lnTo>
                    <a:pt x="34" y="6"/>
                  </a:lnTo>
                  <a:lnTo>
                    <a:pt x="34" y="4"/>
                  </a:lnTo>
                  <a:lnTo>
                    <a:pt x="30" y="0"/>
                  </a:lnTo>
                  <a:lnTo>
                    <a:pt x="28" y="4"/>
                  </a:lnTo>
                  <a:lnTo>
                    <a:pt x="12" y="12"/>
                  </a:lnTo>
                  <a:lnTo>
                    <a:pt x="28" y="16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18" y="24"/>
                  </a:lnTo>
                  <a:lnTo>
                    <a:pt x="22" y="30"/>
                  </a:lnTo>
                  <a:lnTo>
                    <a:pt x="24" y="32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12" y="48"/>
                  </a:lnTo>
                  <a:lnTo>
                    <a:pt x="18" y="42"/>
                  </a:lnTo>
                  <a:close/>
                  <a:moveTo>
                    <a:pt x="36" y="32"/>
                  </a:moveTo>
                  <a:lnTo>
                    <a:pt x="36" y="32"/>
                  </a:lnTo>
                  <a:lnTo>
                    <a:pt x="34" y="32"/>
                  </a:lnTo>
                  <a:lnTo>
                    <a:pt x="34" y="30"/>
                  </a:lnTo>
                  <a:lnTo>
                    <a:pt x="36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58" name="Freeform 25"/>
            <p:cNvSpPr>
              <a:spLocks/>
            </p:cNvSpPr>
            <p:nvPr/>
          </p:nvSpPr>
          <p:spPr bwMode="black">
            <a:xfrm>
              <a:off x="1468438" y="2578100"/>
              <a:ext cx="79375" cy="34925"/>
            </a:xfrm>
            <a:custGeom>
              <a:avLst/>
              <a:gdLst>
                <a:gd name="T0" fmla="*/ 12 w 50"/>
                <a:gd name="T1" fmla="*/ 0 h 22"/>
                <a:gd name="T2" fmla="*/ 0 w 50"/>
                <a:gd name="T3" fmla="*/ 8 h 22"/>
                <a:gd name="T4" fmla="*/ 16 w 50"/>
                <a:gd name="T5" fmla="*/ 20 h 22"/>
                <a:gd name="T6" fmla="*/ 28 w 50"/>
                <a:gd name="T7" fmla="*/ 22 h 22"/>
                <a:gd name="T8" fmla="*/ 36 w 50"/>
                <a:gd name="T9" fmla="*/ 18 h 22"/>
                <a:gd name="T10" fmla="*/ 50 w 50"/>
                <a:gd name="T11" fmla="*/ 18 h 22"/>
                <a:gd name="T12" fmla="*/ 44 w 50"/>
                <a:gd name="T13" fmla="*/ 8 h 22"/>
                <a:gd name="T14" fmla="*/ 28 w 50"/>
                <a:gd name="T15" fmla="*/ 2 h 22"/>
                <a:gd name="T16" fmla="*/ 12 w 50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22">
                  <a:moveTo>
                    <a:pt x="12" y="0"/>
                  </a:moveTo>
                  <a:lnTo>
                    <a:pt x="0" y="8"/>
                  </a:lnTo>
                  <a:lnTo>
                    <a:pt x="16" y="20"/>
                  </a:lnTo>
                  <a:lnTo>
                    <a:pt x="28" y="22"/>
                  </a:lnTo>
                  <a:lnTo>
                    <a:pt x="36" y="18"/>
                  </a:lnTo>
                  <a:lnTo>
                    <a:pt x="50" y="18"/>
                  </a:lnTo>
                  <a:lnTo>
                    <a:pt x="44" y="8"/>
                  </a:lnTo>
                  <a:lnTo>
                    <a:pt x="28" y="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59" name="Freeform 26"/>
            <p:cNvSpPr>
              <a:spLocks/>
            </p:cNvSpPr>
            <p:nvPr/>
          </p:nvSpPr>
          <p:spPr bwMode="black">
            <a:xfrm>
              <a:off x="282575" y="2241550"/>
              <a:ext cx="9525" cy="12700"/>
            </a:xfrm>
            <a:custGeom>
              <a:avLst/>
              <a:gdLst>
                <a:gd name="T0" fmla="*/ 0 w 6"/>
                <a:gd name="T1" fmla="*/ 2 h 8"/>
                <a:gd name="T2" fmla="*/ 2 w 6"/>
                <a:gd name="T3" fmla="*/ 8 h 8"/>
                <a:gd name="T4" fmla="*/ 6 w 6"/>
                <a:gd name="T5" fmla="*/ 6 h 8"/>
                <a:gd name="T6" fmla="*/ 6 w 6"/>
                <a:gd name="T7" fmla="*/ 0 h 8"/>
                <a:gd name="T8" fmla="*/ 2 w 6"/>
                <a:gd name="T9" fmla="*/ 0 h 8"/>
                <a:gd name="T10" fmla="*/ 0 w 6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8">
                  <a:moveTo>
                    <a:pt x="0" y="2"/>
                  </a:moveTo>
                  <a:lnTo>
                    <a:pt x="2" y="8"/>
                  </a:lnTo>
                  <a:lnTo>
                    <a:pt x="6" y="6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60" name="Freeform 27"/>
            <p:cNvSpPr>
              <a:spLocks/>
            </p:cNvSpPr>
            <p:nvPr/>
          </p:nvSpPr>
          <p:spPr bwMode="black">
            <a:xfrm>
              <a:off x="1455738" y="2314575"/>
              <a:ext cx="41275" cy="15875"/>
            </a:xfrm>
            <a:custGeom>
              <a:avLst/>
              <a:gdLst>
                <a:gd name="T0" fmla="*/ 0 w 26"/>
                <a:gd name="T1" fmla="*/ 2 h 10"/>
                <a:gd name="T2" fmla="*/ 0 w 26"/>
                <a:gd name="T3" fmla="*/ 8 h 10"/>
                <a:gd name="T4" fmla="*/ 26 w 26"/>
                <a:gd name="T5" fmla="*/ 10 h 10"/>
                <a:gd name="T6" fmla="*/ 20 w 26"/>
                <a:gd name="T7" fmla="*/ 0 h 10"/>
                <a:gd name="T8" fmla="*/ 0 w 26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0">
                  <a:moveTo>
                    <a:pt x="0" y="2"/>
                  </a:moveTo>
                  <a:lnTo>
                    <a:pt x="0" y="8"/>
                  </a:lnTo>
                  <a:lnTo>
                    <a:pt x="26" y="10"/>
                  </a:lnTo>
                  <a:lnTo>
                    <a:pt x="20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61" name="Freeform 28"/>
            <p:cNvSpPr>
              <a:spLocks/>
            </p:cNvSpPr>
            <p:nvPr/>
          </p:nvSpPr>
          <p:spPr bwMode="black">
            <a:xfrm>
              <a:off x="1611313" y="2489200"/>
              <a:ext cx="28575" cy="25400"/>
            </a:xfrm>
            <a:custGeom>
              <a:avLst/>
              <a:gdLst>
                <a:gd name="T0" fmla="*/ 16 w 18"/>
                <a:gd name="T1" fmla="*/ 10 h 16"/>
                <a:gd name="T2" fmla="*/ 18 w 18"/>
                <a:gd name="T3" fmla="*/ 0 h 16"/>
                <a:gd name="T4" fmla="*/ 0 w 18"/>
                <a:gd name="T5" fmla="*/ 6 h 16"/>
                <a:gd name="T6" fmla="*/ 0 w 18"/>
                <a:gd name="T7" fmla="*/ 16 h 16"/>
                <a:gd name="T8" fmla="*/ 16 w 18"/>
                <a:gd name="T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16" y="10"/>
                  </a:moveTo>
                  <a:lnTo>
                    <a:pt x="18" y="0"/>
                  </a:lnTo>
                  <a:lnTo>
                    <a:pt x="0" y="6"/>
                  </a:lnTo>
                  <a:lnTo>
                    <a:pt x="0" y="16"/>
                  </a:lnTo>
                  <a:lnTo>
                    <a:pt x="16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62" name="Freeform 29"/>
            <p:cNvSpPr>
              <a:spLocks/>
            </p:cNvSpPr>
            <p:nvPr/>
          </p:nvSpPr>
          <p:spPr bwMode="black">
            <a:xfrm>
              <a:off x="1547813" y="2384425"/>
              <a:ext cx="25400" cy="25400"/>
            </a:xfrm>
            <a:custGeom>
              <a:avLst/>
              <a:gdLst>
                <a:gd name="T0" fmla="*/ 16 w 16"/>
                <a:gd name="T1" fmla="*/ 16 h 16"/>
                <a:gd name="T2" fmla="*/ 12 w 16"/>
                <a:gd name="T3" fmla="*/ 8 h 16"/>
                <a:gd name="T4" fmla="*/ 4 w 16"/>
                <a:gd name="T5" fmla="*/ 0 h 16"/>
                <a:gd name="T6" fmla="*/ 0 w 16"/>
                <a:gd name="T7" fmla="*/ 2 h 16"/>
                <a:gd name="T8" fmla="*/ 8 w 16"/>
                <a:gd name="T9" fmla="*/ 16 h 16"/>
                <a:gd name="T10" fmla="*/ 16 w 16"/>
                <a:gd name="T1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6">
                  <a:moveTo>
                    <a:pt x="16" y="16"/>
                  </a:moveTo>
                  <a:lnTo>
                    <a:pt x="12" y="8"/>
                  </a:lnTo>
                  <a:lnTo>
                    <a:pt x="4" y="0"/>
                  </a:lnTo>
                  <a:lnTo>
                    <a:pt x="0" y="2"/>
                  </a:lnTo>
                  <a:lnTo>
                    <a:pt x="8" y="16"/>
                  </a:lnTo>
                  <a:lnTo>
                    <a:pt x="1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63" name="Freeform 30"/>
            <p:cNvSpPr>
              <a:spLocks/>
            </p:cNvSpPr>
            <p:nvPr/>
          </p:nvSpPr>
          <p:spPr bwMode="black">
            <a:xfrm>
              <a:off x="1528763" y="2355850"/>
              <a:ext cx="15875" cy="44450"/>
            </a:xfrm>
            <a:custGeom>
              <a:avLst/>
              <a:gdLst>
                <a:gd name="T0" fmla="*/ 0 w 10"/>
                <a:gd name="T1" fmla="*/ 16 h 28"/>
                <a:gd name="T2" fmla="*/ 10 w 10"/>
                <a:gd name="T3" fmla="*/ 28 h 28"/>
                <a:gd name="T4" fmla="*/ 8 w 10"/>
                <a:gd name="T5" fmla="*/ 0 h 28"/>
                <a:gd name="T6" fmla="*/ 0 w 10"/>
                <a:gd name="T7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8">
                  <a:moveTo>
                    <a:pt x="0" y="16"/>
                  </a:moveTo>
                  <a:lnTo>
                    <a:pt x="10" y="28"/>
                  </a:lnTo>
                  <a:lnTo>
                    <a:pt x="8" y="0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64" name="Freeform 31"/>
            <p:cNvSpPr>
              <a:spLocks/>
            </p:cNvSpPr>
            <p:nvPr/>
          </p:nvSpPr>
          <p:spPr bwMode="black">
            <a:xfrm>
              <a:off x="1484313" y="2390775"/>
              <a:ext cx="15875" cy="38100"/>
            </a:xfrm>
            <a:custGeom>
              <a:avLst/>
              <a:gdLst>
                <a:gd name="T0" fmla="*/ 10 w 10"/>
                <a:gd name="T1" fmla="*/ 0 h 24"/>
                <a:gd name="T2" fmla="*/ 0 w 10"/>
                <a:gd name="T3" fmla="*/ 12 h 24"/>
                <a:gd name="T4" fmla="*/ 10 w 10"/>
                <a:gd name="T5" fmla="*/ 24 h 24"/>
                <a:gd name="T6" fmla="*/ 10 w 10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4">
                  <a:moveTo>
                    <a:pt x="10" y="0"/>
                  </a:moveTo>
                  <a:lnTo>
                    <a:pt x="0" y="12"/>
                  </a:lnTo>
                  <a:lnTo>
                    <a:pt x="10" y="24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65" name="Freeform 32"/>
            <p:cNvSpPr>
              <a:spLocks/>
            </p:cNvSpPr>
            <p:nvPr/>
          </p:nvSpPr>
          <p:spPr bwMode="black">
            <a:xfrm>
              <a:off x="1468438" y="2365375"/>
              <a:ext cx="25400" cy="38100"/>
            </a:xfrm>
            <a:custGeom>
              <a:avLst/>
              <a:gdLst>
                <a:gd name="T0" fmla="*/ 10 w 16"/>
                <a:gd name="T1" fmla="*/ 4 h 24"/>
                <a:gd name="T2" fmla="*/ 6 w 16"/>
                <a:gd name="T3" fmla="*/ 0 h 24"/>
                <a:gd name="T4" fmla="*/ 0 w 16"/>
                <a:gd name="T5" fmla="*/ 14 h 24"/>
                <a:gd name="T6" fmla="*/ 14 w 16"/>
                <a:gd name="T7" fmla="*/ 24 h 24"/>
                <a:gd name="T8" fmla="*/ 16 w 16"/>
                <a:gd name="T9" fmla="*/ 14 h 24"/>
                <a:gd name="T10" fmla="*/ 10 w 16"/>
                <a:gd name="T11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24">
                  <a:moveTo>
                    <a:pt x="10" y="4"/>
                  </a:moveTo>
                  <a:lnTo>
                    <a:pt x="6" y="0"/>
                  </a:lnTo>
                  <a:lnTo>
                    <a:pt x="0" y="14"/>
                  </a:lnTo>
                  <a:lnTo>
                    <a:pt x="14" y="24"/>
                  </a:lnTo>
                  <a:lnTo>
                    <a:pt x="16" y="14"/>
                  </a:lnTo>
                  <a:lnTo>
                    <a:pt x="1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66" name="Freeform 33"/>
            <p:cNvSpPr>
              <a:spLocks/>
            </p:cNvSpPr>
            <p:nvPr/>
          </p:nvSpPr>
          <p:spPr bwMode="black">
            <a:xfrm>
              <a:off x="1500188" y="2314575"/>
              <a:ext cx="15875" cy="34925"/>
            </a:xfrm>
            <a:custGeom>
              <a:avLst/>
              <a:gdLst>
                <a:gd name="T0" fmla="*/ 10 w 10"/>
                <a:gd name="T1" fmla="*/ 12 h 22"/>
                <a:gd name="T2" fmla="*/ 8 w 10"/>
                <a:gd name="T3" fmla="*/ 0 h 22"/>
                <a:gd name="T4" fmla="*/ 0 w 10"/>
                <a:gd name="T5" fmla="*/ 12 h 22"/>
                <a:gd name="T6" fmla="*/ 4 w 10"/>
                <a:gd name="T7" fmla="*/ 22 h 22"/>
                <a:gd name="T8" fmla="*/ 10 w 10"/>
                <a:gd name="T9" fmla="*/ 22 h 22"/>
                <a:gd name="T10" fmla="*/ 10 w 10"/>
                <a:gd name="T11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2">
                  <a:moveTo>
                    <a:pt x="10" y="12"/>
                  </a:moveTo>
                  <a:lnTo>
                    <a:pt x="8" y="0"/>
                  </a:lnTo>
                  <a:lnTo>
                    <a:pt x="0" y="12"/>
                  </a:lnTo>
                  <a:lnTo>
                    <a:pt x="4" y="22"/>
                  </a:lnTo>
                  <a:lnTo>
                    <a:pt x="10" y="22"/>
                  </a:lnTo>
                  <a:lnTo>
                    <a:pt x="1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67" name="Freeform 34"/>
            <p:cNvSpPr>
              <a:spLocks/>
            </p:cNvSpPr>
            <p:nvPr/>
          </p:nvSpPr>
          <p:spPr bwMode="black">
            <a:xfrm>
              <a:off x="1592263" y="2444750"/>
              <a:ext cx="22225" cy="22225"/>
            </a:xfrm>
            <a:custGeom>
              <a:avLst/>
              <a:gdLst>
                <a:gd name="T0" fmla="*/ 0 w 14"/>
                <a:gd name="T1" fmla="*/ 4 h 14"/>
                <a:gd name="T2" fmla="*/ 4 w 14"/>
                <a:gd name="T3" fmla="*/ 8 h 14"/>
                <a:gd name="T4" fmla="*/ 4 w 14"/>
                <a:gd name="T5" fmla="*/ 14 h 14"/>
                <a:gd name="T6" fmla="*/ 10 w 14"/>
                <a:gd name="T7" fmla="*/ 14 h 14"/>
                <a:gd name="T8" fmla="*/ 14 w 14"/>
                <a:gd name="T9" fmla="*/ 2 h 14"/>
                <a:gd name="T10" fmla="*/ 2 w 14"/>
                <a:gd name="T11" fmla="*/ 0 h 14"/>
                <a:gd name="T12" fmla="*/ 0 w 14"/>
                <a:gd name="T13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4">
                  <a:moveTo>
                    <a:pt x="0" y="4"/>
                  </a:moveTo>
                  <a:lnTo>
                    <a:pt x="4" y="8"/>
                  </a:lnTo>
                  <a:lnTo>
                    <a:pt x="4" y="14"/>
                  </a:lnTo>
                  <a:lnTo>
                    <a:pt x="10" y="14"/>
                  </a:lnTo>
                  <a:lnTo>
                    <a:pt x="14" y="2"/>
                  </a:lnTo>
                  <a:lnTo>
                    <a:pt x="2" y="0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68" name="Freeform 35"/>
            <p:cNvSpPr>
              <a:spLocks/>
            </p:cNvSpPr>
            <p:nvPr/>
          </p:nvSpPr>
          <p:spPr bwMode="black">
            <a:xfrm>
              <a:off x="1773238" y="860425"/>
              <a:ext cx="22225" cy="31750"/>
            </a:xfrm>
            <a:custGeom>
              <a:avLst/>
              <a:gdLst>
                <a:gd name="T0" fmla="*/ 14 w 14"/>
                <a:gd name="T1" fmla="*/ 10 h 20"/>
                <a:gd name="T2" fmla="*/ 14 w 14"/>
                <a:gd name="T3" fmla="*/ 0 h 20"/>
                <a:gd name="T4" fmla="*/ 2 w 14"/>
                <a:gd name="T5" fmla="*/ 6 h 20"/>
                <a:gd name="T6" fmla="*/ 0 w 14"/>
                <a:gd name="T7" fmla="*/ 20 h 20"/>
                <a:gd name="T8" fmla="*/ 14 w 14"/>
                <a:gd name="T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0">
                  <a:moveTo>
                    <a:pt x="14" y="10"/>
                  </a:moveTo>
                  <a:lnTo>
                    <a:pt x="14" y="0"/>
                  </a:lnTo>
                  <a:lnTo>
                    <a:pt x="2" y="6"/>
                  </a:lnTo>
                  <a:lnTo>
                    <a:pt x="0" y="20"/>
                  </a:lnTo>
                  <a:lnTo>
                    <a:pt x="1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69" name="Freeform 36"/>
            <p:cNvSpPr>
              <a:spLocks/>
            </p:cNvSpPr>
            <p:nvPr/>
          </p:nvSpPr>
          <p:spPr bwMode="black">
            <a:xfrm>
              <a:off x="1414463" y="749300"/>
              <a:ext cx="34925" cy="63500"/>
            </a:xfrm>
            <a:custGeom>
              <a:avLst/>
              <a:gdLst>
                <a:gd name="T0" fmla="*/ 22 w 22"/>
                <a:gd name="T1" fmla="*/ 6 h 40"/>
                <a:gd name="T2" fmla="*/ 6 w 22"/>
                <a:gd name="T3" fmla="*/ 0 h 40"/>
                <a:gd name="T4" fmla="*/ 4 w 22"/>
                <a:gd name="T5" fmla="*/ 2 h 40"/>
                <a:gd name="T6" fmla="*/ 0 w 22"/>
                <a:gd name="T7" fmla="*/ 8 h 40"/>
                <a:gd name="T8" fmla="*/ 0 w 22"/>
                <a:gd name="T9" fmla="*/ 28 h 40"/>
                <a:gd name="T10" fmla="*/ 12 w 22"/>
                <a:gd name="T11" fmla="*/ 40 h 40"/>
                <a:gd name="T12" fmla="*/ 22 w 22"/>
                <a:gd name="T13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40">
                  <a:moveTo>
                    <a:pt x="22" y="6"/>
                  </a:moveTo>
                  <a:lnTo>
                    <a:pt x="6" y="0"/>
                  </a:lnTo>
                  <a:lnTo>
                    <a:pt x="4" y="2"/>
                  </a:lnTo>
                  <a:lnTo>
                    <a:pt x="0" y="8"/>
                  </a:lnTo>
                  <a:lnTo>
                    <a:pt x="0" y="28"/>
                  </a:lnTo>
                  <a:lnTo>
                    <a:pt x="12" y="40"/>
                  </a:lnTo>
                  <a:lnTo>
                    <a:pt x="22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70" name="Freeform 37"/>
            <p:cNvSpPr>
              <a:spLocks/>
            </p:cNvSpPr>
            <p:nvPr/>
          </p:nvSpPr>
          <p:spPr bwMode="black">
            <a:xfrm>
              <a:off x="1306513" y="714375"/>
              <a:ext cx="66675" cy="63500"/>
            </a:xfrm>
            <a:custGeom>
              <a:avLst/>
              <a:gdLst>
                <a:gd name="T0" fmla="*/ 0 w 42"/>
                <a:gd name="T1" fmla="*/ 40 h 40"/>
                <a:gd name="T2" fmla="*/ 16 w 42"/>
                <a:gd name="T3" fmla="*/ 36 h 40"/>
                <a:gd name="T4" fmla="*/ 38 w 42"/>
                <a:gd name="T5" fmla="*/ 14 h 40"/>
                <a:gd name="T6" fmla="*/ 42 w 42"/>
                <a:gd name="T7" fmla="*/ 2 h 40"/>
                <a:gd name="T8" fmla="*/ 28 w 42"/>
                <a:gd name="T9" fmla="*/ 0 h 40"/>
                <a:gd name="T10" fmla="*/ 12 w 42"/>
                <a:gd name="T11" fmla="*/ 10 h 40"/>
                <a:gd name="T12" fmla="*/ 0 w 42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40">
                  <a:moveTo>
                    <a:pt x="0" y="40"/>
                  </a:moveTo>
                  <a:lnTo>
                    <a:pt x="16" y="36"/>
                  </a:lnTo>
                  <a:lnTo>
                    <a:pt x="38" y="14"/>
                  </a:lnTo>
                  <a:lnTo>
                    <a:pt x="42" y="2"/>
                  </a:lnTo>
                  <a:lnTo>
                    <a:pt x="28" y="0"/>
                  </a:lnTo>
                  <a:lnTo>
                    <a:pt x="12" y="10"/>
                  </a:ln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71" name="Freeform 38"/>
            <p:cNvSpPr>
              <a:spLocks/>
            </p:cNvSpPr>
            <p:nvPr/>
          </p:nvSpPr>
          <p:spPr bwMode="black">
            <a:xfrm>
              <a:off x="1852613" y="790575"/>
              <a:ext cx="34925" cy="31750"/>
            </a:xfrm>
            <a:custGeom>
              <a:avLst/>
              <a:gdLst>
                <a:gd name="T0" fmla="*/ 0 w 22"/>
                <a:gd name="T1" fmla="*/ 10 h 20"/>
                <a:gd name="T2" fmla="*/ 20 w 22"/>
                <a:gd name="T3" fmla="*/ 20 h 20"/>
                <a:gd name="T4" fmla="*/ 22 w 22"/>
                <a:gd name="T5" fmla="*/ 8 h 20"/>
                <a:gd name="T6" fmla="*/ 14 w 22"/>
                <a:gd name="T7" fmla="*/ 0 h 20"/>
                <a:gd name="T8" fmla="*/ 0 w 22"/>
                <a:gd name="T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0">
                  <a:moveTo>
                    <a:pt x="0" y="10"/>
                  </a:moveTo>
                  <a:lnTo>
                    <a:pt x="20" y="20"/>
                  </a:lnTo>
                  <a:lnTo>
                    <a:pt x="22" y="8"/>
                  </a:lnTo>
                  <a:lnTo>
                    <a:pt x="14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72" name="Freeform 39"/>
            <p:cNvSpPr>
              <a:spLocks/>
            </p:cNvSpPr>
            <p:nvPr/>
          </p:nvSpPr>
          <p:spPr bwMode="black">
            <a:xfrm>
              <a:off x="1881188" y="1422400"/>
              <a:ext cx="98425" cy="47625"/>
            </a:xfrm>
            <a:custGeom>
              <a:avLst/>
              <a:gdLst>
                <a:gd name="T0" fmla="*/ 56 w 62"/>
                <a:gd name="T1" fmla="*/ 16 h 30"/>
                <a:gd name="T2" fmla="*/ 44 w 62"/>
                <a:gd name="T3" fmla="*/ 10 h 30"/>
                <a:gd name="T4" fmla="*/ 16 w 62"/>
                <a:gd name="T5" fmla="*/ 0 h 30"/>
                <a:gd name="T6" fmla="*/ 0 w 62"/>
                <a:gd name="T7" fmla="*/ 6 h 30"/>
                <a:gd name="T8" fmla="*/ 22 w 62"/>
                <a:gd name="T9" fmla="*/ 16 h 30"/>
                <a:gd name="T10" fmla="*/ 24 w 62"/>
                <a:gd name="T11" fmla="*/ 22 h 30"/>
                <a:gd name="T12" fmla="*/ 48 w 62"/>
                <a:gd name="T13" fmla="*/ 30 h 30"/>
                <a:gd name="T14" fmla="*/ 62 w 62"/>
                <a:gd name="T15" fmla="*/ 28 h 30"/>
                <a:gd name="T16" fmla="*/ 56 w 62"/>
                <a:gd name="T17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30">
                  <a:moveTo>
                    <a:pt x="56" y="16"/>
                  </a:moveTo>
                  <a:lnTo>
                    <a:pt x="44" y="10"/>
                  </a:lnTo>
                  <a:lnTo>
                    <a:pt x="16" y="0"/>
                  </a:lnTo>
                  <a:lnTo>
                    <a:pt x="0" y="6"/>
                  </a:lnTo>
                  <a:lnTo>
                    <a:pt x="22" y="16"/>
                  </a:lnTo>
                  <a:lnTo>
                    <a:pt x="24" y="22"/>
                  </a:lnTo>
                  <a:lnTo>
                    <a:pt x="48" y="30"/>
                  </a:lnTo>
                  <a:lnTo>
                    <a:pt x="62" y="28"/>
                  </a:lnTo>
                  <a:lnTo>
                    <a:pt x="5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73" name="Freeform 40"/>
            <p:cNvSpPr>
              <a:spLocks/>
            </p:cNvSpPr>
            <p:nvPr/>
          </p:nvSpPr>
          <p:spPr bwMode="black">
            <a:xfrm>
              <a:off x="1576388" y="336550"/>
              <a:ext cx="50800" cy="38100"/>
            </a:xfrm>
            <a:custGeom>
              <a:avLst/>
              <a:gdLst>
                <a:gd name="T0" fmla="*/ 32 w 32"/>
                <a:gd name="T1" fmla="*/ 22 h 24"/>
                <a:gd name="T2" fmla="*/ 12 w 32"/>
                <a:gd name="T3" fmla="*/ 0 h 24"/>
                <a:gd name="T4" fmla="*/ 0 w 32"/>
                <a:gd name="T5" fmla="*/ 10 h 24"/>
                <a:gd name="T6" fmla="*/ 8 w 32"/>
                <a:gd name="T7" fmla="*/ 24 h 24"/>
                <a:gd name="T8" fmla="*/ 32 w 32"/>
                <a:gd name="T9" fmla="*/ 2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4">
                  <a:moveTo>
                    <a:pt x="32" y="22"/>
                  </a:moveTo>
                  <a:lnTo>
                    <a:pt x="12" y="0"/>
                  </a:lnTo>
                  <a:lnTo>
                    <a:pt x="0" y="10"/>
                  </a:lnTo>
                  <a:lnTo>
                    <a:pt x="8" y="24"/>
                  </a:lnTo>
                  <a:lnTo>
                    <a:pt x="32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74" name="Freeform 41"/>
            <p:cNvSpPr>
              <a:spLocks/>
            </p:cNvSpPr>
            <p:nvPr/>
          </p:nvSpPr>
          <p:spPr bwMode="black">
            <a:xfrm>
              <a:off x="1503363" y="323850"/>
              <a:ext cx="73025" cy="92075"/>
            </a:xfrm>
            <a:custGeom>
              <a:avLst/>
              <a:gdLst>
                <a:gd name="T0" fmla="*/ 46 w 46"/>
                <a:gd name="T1" fmla="*/ 44 h 58"/>
                <a:gd name="T2" fmla="*/ 46 w 46"/>
                <a:gd name="T3" fmla="*/ 18 h 58"/>
                <a:gd name="T4" fmla="*/ 42 w 46"/>
                <a:gd name="T5" fmla="*/ 6 h 58"/>
                <a:gd name="T6" fmla="*/ 18 w 46"/>
                <a:gd name="T7" fmla="*/ 0 h 58"/>
                <a:gd name="T8" fmla="*/ 2 w 46"/>
                <a:gd name="T9" fmla="*/ 26 h 58"/>
                <a:gd name="T10" fmla="*/ 0 w 46"/>
                <a:gd name="T11" fmla="*/ 40 h 58"/>
                <a:gd name="T12" fmla="*/ 6 w 46"/>
                <a:gd name="T13" fmla="*/ 58 h 58"/>
                <a:gd name="T14" fmla="*/ 34 w 46"/>
                <a:gd name="T15" fmla="*/ 58 h 58"/>
                <a:gd name="T16" fmla="*/ 46 w 46"/>
                <a:gd name="T17" fmla="*/ 4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58">
                  <a:moveTo>
                    <a:pt x="46" y="44"/>
                  </a:moveTo>
                  <a:lnTo>
                    <a:pt x="46" y="18"/>
                  </a:lnTo>
                  <a:lnTo>
                    <a:pt x="42" y="6"/>
                  </a:lnTo>
                  <a:lnTo>
                    <a:pt x="18" y="0"/>
                  </a:lnTo>
                  <a:lnTo>
                    <a:pt x="2" y="26"/>
                  </a:lnTo>
                  <a:lnTo>
                    <a:pt x="0" y="40"/>
                  </a:lnTo>
                  <a:lnTo>
                    <a:pt x="6" y="58"/>
                  </a:lnTo>
                  <a:lnTo>
                    <a:pt x="34" y="58"/>
                  </a:lnTo>
                  <a:lnTo>
                    <a:pt x="46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75" name="Freeform 42"/>
            <p:cNvSpPr>
              <a:spLocks/>
            </p:cNvSpPr>
            <p:nvPr/>
          </p:nvSpPr>
          <p:spPr bwMode="black">
            <a:xfrm>
              <a:off x="1204913" y="514350"/>
              <a:ext cx="222250" cy="196850"/>
            </a:xfrm>
            <a:custGeom>
              <a:avLst/>
              <a:gdLst>
                <a:gd name="T0" fmla="*/ 140 w 140"/>
                <a:gd name="T1" fmla="*/ 94 h 124"/>
                <a:gd name="T2" fmla="*/ 122 w 140"/>
                <a:gd name="T3" fmla="*/ 76 h 124"/>
                <a:gd name="T4" fmla="*/ 110 w 140"/>
                <a:gd name="T5" fmla="*/ 76 h 124"/>
                <a:gd name="T6" fmla="*/ 104 w 140"/>
                <a:gd name="T7" fmla="*/ 54 h 124"/>
                <a:gd name="T8" fmla="*/ 64 w 140"/>
                <a:gd name="T9" fmla="*/ 28 h 124"/>
                <a:gd name="T10" fmla="*/ 64 w 140"/>
                <a:gd name="T11" fmla="*/ 24 h 124"/>
                <a:gd name="T12" fmla="*/ 56 w 140"/>
                <a:gd name="T13" fmla="*/ 16 h 124"/>
                <a:gd name="T14" fmla="*/ 48 w 140"/>
                <a:gd name="T15" fmla="*/ 22 h 124"/>
                <a:gd name="T16" fmla="*/ 46 w 140"/>
                <a:gd name="T17" fmla="*/ 10 h 124"/>
                <a:gd name="T18" fmla="*/ 42 w 140"/>
                <a:gd name="T19" fmla="*/ 0 h 124"/>
                <a:gd name="T20" fmla="*/ 28 w 140"/>
                <a:gd name="T21" fmla="*/ 4 h 124"/>
                <a:gd name="T22" fmla="*/ 22 w 140"/>
                <a:gd name="T23" fmla="*/ 20 h 124"/>
                <a:gd name="T24" fmla="*/ 18 w 140"/>
                <a:gd name="T25" fmla="*/ 60 h 124"/>
                <a:gd name="T26" fmla="*/ 20 w 140"/>
                <a:gd name="T27" fmla="*/ 74 h 124"/>
                <a:gd name="T28" fmla="*/ 6 w 140"/>
                <a:gd name="T29" fmla="*/ 86 h 124"/>
                <a:gd name="T30" fmla="*/ 0 w 140"/>
                <a:gd name="T31" fmla="*/ 98 h 124"/>
                <a:gd name="T32" fmla="*/ 6 w 140"/>
                <a:gd name="T33" fmla="*/ 106 h 124"/>
                <a:gd name="T34" fmla="*/ 30 w 140"/>
                <a:gd name="T35" fmla="*/ 98 h 124"/>
                <a:gd name="T36" fmla="*/ 30 w 140"/>
                <a:gd name="T37" fmla="*/ 114 h 124"/>
                <a:gd name="T38" fmla="*/ 40 w 140"/>
                <a:gd name="T39" fmla="*/ 124 h 124"/>
                <a:gd name="T40" fmla="*/ 72 w 140"/>
                <a:gd name="T41" fmla="*/ 94 h 124"/>
                <a:gd name="T42" fmla="*/ 74 w 140"/>
                <a:gd name="T43" fmla="*/ 82 h 124"/>
                <a:gd name="T44" fmla="*/ 80 w 140"/>
                <a:gd name="T45" fmla="*/ 80 h 124"/>
                <a:gd name="T46" fmla="*/ 78 w 140"/>
                <a:gd name="T47" fmla="*/ 86 h 124"/>
                <a:gd name="T48" fmla="*/ 92 w 140"/>
                <a:gd name="T49" fmla="*/ 88 h 124"/>
                <a:gd name="T50" fmla="*/ 92 w 140"/>
                <a:gd name="T51" fmla="*/ 98 h 124"/>
                <a:gd name="T52" fmla="*/ 118 w 140"/>
                <a:gd name="T53" fmla="*/ 110 h 124"/>
                <a:gd name="T54" fmla="*/ 140 w 140"/>
                <a:gd name="T55" fmla="*/ 9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0" h="124">
                  <a:moveTo>
                    <a:pt x="140" y="94"/>
                  </a:moveTo>
                  <a:lnTo>
                    <a:pt x="122" y="76"/>
                  </a:lnTo>
                  <a:lnTo>
                    <a:pt x="110" y="76"/>
                  </a:lnTo>
                  <a:lnTo>
                    <a:pt x="104" y="54"/>
                  </a:lnTo>
                  <a:lnTo>
                    <a:pt x="64" y="28"/>
                  </a:lnTo>
                  <a:lnTo>
                    <a:pt x="64" y="24"/>
                  </a:lnTo>
                  <a:lnTo>
                    <a:pt x="56" y="16"/>
                  </a:lnTo>
                  <a:lnTo>
                    <a:pt x="48" y="22"/>
                  </a:lnTo>
                  <a:lnTo>
                    <a:pt x="46" y="10"/>
                  </a:lnTo>
                  <a:lnTo>
                    <a:pt x="42" y="0"/>
                  </a:lnTo>
                  <a:lnTo>
                    <a:pt x="28" y="4"/>
                  </a:lnTo>
                  <a:lnTo>
                    <a:pt x="22" y="20"/>
                  </a:lnTo>
                  <a:lnTo>
                    <a:pt x="18" y="60"/>
                  </a:lnTo>
                  <a:lnTo>
                    <a:pt x="20" y="74"/>
                  </a:lnTo>
                  <a:lnTo>
                    <a:pt x="6" y="86"/>
                  </a:lnTo>
                  <a:lnTo>
                    <a:pt x="0" y="98"/>
                  </a:lnTo>
                  <a:lnTo>
                    <a:pt x="6" y="106"/>
                  </a:lnTo>
                  <a:lnTo>
                    <a:pt x="30" y="98"/>
                  </a:lnTo>
                  <a:lnTo>
                    <a:pt x="30" y="114"/>
                  </a:lnTo>
                  <a:lnTo>
                    <a:pt x="40" y="124"/>
                  </a:lnTo>
                  <a:lnTo>
                    <a:pt x="72" y="94"/>
                  </a:lnTo>
                  <a:lnTo>
                    <a:pt x="74" y="82"/>
                  </a:lnTo>
                  <a:lnTo>
                    <a:pt x="80" y="80"/>
                  </a:lnTo>
                  <a:lnTo>
                    <a:pt x="78" y="86"/>
                  </a:lnTo>
                  <a:lnTo>
                    <a:pt x="92" y="88"/>
                  </a:lnTo>
                  <a:lnTo>
                    <a:pt x="92" y="98"/>
                  </a:lnTo>
                  <a:lnTo>
                    <a:pt x="118" y="110"/>
                  </a:lnTo>
                  <a:lnTo>
                    <a:pt x="140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76" name="Freeform 43"/>
            <p:cNvSpPr>
              <a:spLocks/>
            </p:cNvSpPr>
            <p:nvPr/>
          </p:nvSpPr>
          <p:spPr bwMode="black">
            <a:xfrm>
              <a:off x="1890713" y="1555750"/>
              <a:ext cx="82550" cy="53975"/>
            </a:xfrm>
            <a:custGeom>
              <a:avLst/>
              <a:gdLst>
                <a:gd name="T0" fmla="*/ 8 w 52"/>
                <a:gd name="T1" fmla="*/ 0 h 34"/>
                <a:gd name="T2" fmla="*/ 0 w 52"/>
                <a:gd name="T3" fmla="*/ 10 h 34"/>
                <a:gd name="T4" fmla="*/ 18 w 52"/>
                <a:gd name="T5" fmla="*/ 26 h 34"/>
                <a:gd name="T6" fmla="*/ 26 w 52"/>
                <a:gd name="T7" fmla="*/ 24 h 34"/>
                <a:gd name="T8" fmla="*/ 36 w 52"/>
                <a:gd name="T9" fmla="*/ 34 h 34"/>
                <a:gd name="T10" fmla="*/ 52 w 52"/>
                <a:gd name="T11" fmla="*/ 16 h 34"/>
                <a:gd name="T12" fmla="*/ 16 w 52"/>
                <a:gd name="T13" fmla="*/ 12 h 34"/>
                <a:gd name="T14" fmla="*/ 12 w 52"/>
                <a:gd name="T15" fmla="*/ 6 h 34"/>
                <a:gd name="T16" fmla="*/ 12 w 52"/>
                <a:gd name="T17" fmla="*/ 2 h 34"/>
                <a:gd name="T18" fmla="*/ 8 w 5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34">
                  <a:moveTo>
                    <a:pt x="8" y="0"/>
                  </a:moveTo>
                  <a:lnTo>
                    <a:pt x="0" y="10"/>
                  </a:lnTo>
                  <a:lnTo>
                    <a:pt x="18" y="26"/>
                  </a:lnTo>
                  <a:lnTo>
                    <a:pt x="26" y="24"/>
                  </a:lnTo>
                  <a:lnTo>
                    <a:pt x="36" y="34"/>
                  </a:lnTo>
                  <a:lnTo>
                    <a:pt x="52" y="16"/>
                  </a:lnTo>
                  <a:lnTo>
                    <a:pt x="16" y="12"/>
                  </a:lnTo>
                  <a:lnTo>
                    <a:pt x="12" y="6"/>
                  </a:lnTo>
                  <a:lnTo>
                    <a:pt x="12" y="2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77" name="Freeform 44"/>
            <p:cNvSpPr>
              <a:spLocks/>
            </p:cNvSpPr>
            <p:nvPr/>
          </p:nvSpPr>
          <p:spPr bwMode="black">
            <a:xfrm>
              <a:off x="1465263" y="682625"/>
              <a:ext cx="38100" cy="31750"/>
            </a:xfrm>
            <a:custGeom>
              <a:avLst/>
              <a:gdLst>
                <a:gd name="T0" fmla="*/ 24 w 24"/>
                <a:gd name="T1" fmla="*/ 12 h 20"/>
                <a:gd name="T2" fmla="*/ 20 w 24"/>
                <a:gd name="T3" fmla="*/ 0 h 20"/>
                <a:gd name="T4" fmla="*/ 0 w 24"/>
                <a:gd name="T5" fmla="*/ 0 h 20"/>
                <a:gd name="T6" fmla="*/ 16 w 24"/>
                <a:gd name="T7" fmla="*/ 20 h 20"/>
                <a:gd name="T8" fmla="*/ 24 w 24"/>
                <a:gd name="T9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0">
                  <a:moveTo>
                    <a:pt x="24" y="12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16" y="20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78" name="Freeform 45"/>
            <p:cNvSpPr>
              <a:spLocks/>
            </p:cNvSpPr>
            <p:nvPr/>
          </p:nvSpPr>
          <p:spPr bwMode="black">
            <a:xfrm>
              <a:off x="1433513" y="238125"/>
              <a:ext cx="47625" cy="53975"/>
            </a:xfrm>
            <a:custGeom>
              <a:avLst/>
              <a:gdLst>
                <a:gd name="T0" fmla="*/ 26 w 30"/>
                <a:gd name="T1" fmla="*/ 14 h 34"/>
                <a:gd name="T2" fmla="*/ 26 w 30"/>
                <a:gd name="T3" fmla="*/ 12 h 34"/>
                <a:gd name="T4" fmla="*/ 28 w 30"/>
                <a:gd name="T5" fmla="*/ 12 h 34"/>
                <a:gd name="T6" fmla="*/ 30 w 30"/>
                <a:gd name="T7" fmla="*/ 0 h 34"/>
                <a:gd name="T8" fmla="*/ 18 w 30"/>
                <a:gd name="T9" fmla="*/ 0 h 34"/>
                <a:gd name="T10" fmla="*/ 18 w 30"/>
                <a:gd name="T11" fmla="*/ 4 h 34"/>
                <a:gd name="T12" fmla="*/ 0 w 30"/>
                <a:gd name="T13" fmla="*/ 34 h 34"/>
                <a:gd name="T14" fmla="*/ 18 w 30"/>
                <a:gd name="T15" fmla="*/ 24 h 34"/>
                <a:gd name="T16" fmla="*/ 26 w 30"/>
                <a:gd name="T17" fmla="*/ 1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34">
                  <a:moveTo>
                    <a:pt x="26" y="14"/>
                  </a:moveTo>
                  <a:lnTo>
                    <a:pt x="26" y="12"/>
                  </a:lnTo>
                  <a:lnTo>
                    <a:pt x="28" y="12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18" y="4"/>
                  </a:lnTo>
                  <a:lnTo>
                    <a:pt x="0" y="34"/>
                  </a:lnTo>
                  <a:lnTo>
                    <a:pt x="18" y="24"/>
                  </a:lnTo>
                  <a:lnTo>
                    <a:pt x="26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79" name="Freeform 46"/>
            <p:cNvSpPr>
              <a:spLocks/>
            </p:cNvSpPr>
            <p:nvPr/>
          </p:nvSpPr>
          <p:spPr bwMode="black">
            <a:xfrm>
              <a:off x="5097463" y="3502025"/>
              <a:ext cx="222250" cy="434975"/>
            </a:xfrm>
            <a:custGeom>
              <a:avLst/>
              <a:gdLst>
                <a:gd name="T0" fmla="*/ 114 w 140"/>
                <a:gd name="T1" fmla="*/ 0 h 274"/>
                <a:gd name="T2" fmla="*/ 104 w 140"/>
                <a:gd name="T3" fmla="*/ 8 h 274"/>
                <a:gd name="T4" fmla="*/ 104 w 140"/>
                <a:gd name="T5" fmla="*/ 24 h 274"/>
                <a:gd name="T6" fmla="*/ 98 w 140"/>
                <a:gd name="T7" fmla="*/ 24 h 274"/>
                <a:gd name="T8" fmla="*/ 96 w 140"/>
                <a:gd name="T9" fmla="*/ 30 h 274"/>
                <a:gd name="T10" fmla="*/ 86 w 140"/>
                <a:gd name="T11" fmla="*/ 30 h 274"/>
                <a:gd name="T12" fmla="*/ 88 w 140"/>
                <a:gd name="T13" fmla="*/ 40 h 274"/>
                <a:gd name="T14" fmla="*/ 82 w 140"/>
                <a:gd name="T15" fmla="*/ 48 h 274"/>
                <a:gd name="T16" fmla="*/ 82 w 140"/>
                <a:gd name="T17" fmla="*/ 48 h 274"/>
                <a:gd name="T18" fmla="*/ 76 w 140"/>
                <a:gd name="T19" fmla="*/ 54 h 274"/>
                <a:gd name="T20" fmla="*/ 72 w 140"/>
                <a:gd name="T21" fmla="*/ 60 h 274"/>
                <a:gd name="T22" fmla="*/ 72 w 140"/>
                <a:gd name="T23" fmla="*/ 60 h 274"/>
                <a:gd name="T24" fmla="*/ 60 w 140"/>
                <a:gd name="T25" fmla="*/ 70 h 274"/>
                <a:gd name="T26" fmla="*/ 62 w 140"/>
                <a:gd name="T27" fmla="*/ 78 h 274"/>
                <a:gd name="T28" fmla="*/ 56 w 140"/>
                <a:gd name="T29" fmla="*/ 70 h 274"/>
                <a:gd name="T30" fmla="*/ 42 w 140"/>
                <a:gd name="T31" fmla="*/ 78 h 274"/>
                <a:gd name="T32" fmla="*/ 40 w 140"/>
                <a:gd name="T33" fmla="*/ 76 h 274"/>
                <a:gd name="T34" fmla="*/ 22 w 140"/>
                <a:gd name="T35" fmla="*/ 82 h 274"/>
                <a:gd name="T36" fmla="*/ 22 w 140"/>
                <a:gd name="T37" fmla="*/ 84 h 274"/>
                <a:gd name="T38" fmla="*/ 22 w 140"/>
                <a:gd name="T39" fmla="*/ 88 h 274"/>
                <a:gd name="T40" fmla="*/ 12 w 140"/>
                <a:gd name="T41" fmla="*/ 108 h 274"/>
                <a:gd name="T42" fmla="*/ 24 w 140"/>
                <a:gd name="T43" fmla="*/ 152 h 274"/>
                <a:gd name="T44" fmla="*/ 0 w 140"/>
                <a:gd name="T45" fmla="*/ 194 h 274"/>
                <a:gd name="T46" fmla="*/ 2 w 140"/>
                <a:gd name="T47" fmla="*/ 212 h 274"/>
                <a:gd name="T48" fmla="*/ 10 w 140"/>
                <a:gd name="T49" fmla="*/ 228 h 274"/>
                <a:gd name="T50" fmla="*/ 12 w 140"/>
                <a:gd name="T51" fmla="*/ 252 h 274"/>
                <a:gd name="T52" fmla="*/ 18 w 140"/>
                <a:gd name="T53" fmla="*/ 260 h 274"/>
                <a:gd name="T54" fmla="*/ 40 w 140"/>
                <a:gd name="T55" fmla="*/ 274 h 274"/>
                <a:gd name="T56" fmla="*/ 56 w 140"/>
                <a:gd name="T57" fmla="*/ 266 h 274"/>
                <a:gd name="T58" fmla="*/ 70 w 140"/>
                <a:gd name="T59" fmla="*/ 264 h 274"/>
                <a:gd name="T60" fmla="*/ 80 w 140"/>
                <a:gd name="T61" fmla="*/ 252 h 274"/>
                <a:gd name="T62" fmla="*/ 118 w 140"/>
                <a:gd name="T63" fmla="*/ 132 h 274"/>
                <a:gd name="T64" fmla="*/ 122 w 140"/>
                <a:gd name="T65" fmla="*/ 102 h 274"/>
                <a:gd name="T66" fmla="*/ 128 w 140"/>
                <a:gd name="T67" fmla="*/ 90 h 274"/>
                <a:gd name="T68" fmla="*/ 128 w 140"/>
                <a:gd name="T69" fmla="*/ 72 h 274"/>
                <a:gd name="T70" fmla="*/ 132 w 140"/>
                <a:gd name="T71" fmla="*/ 80 h 274"/>
                <a:gd name="T72" fmla="*/ 136 w 140"/>
                <a:gd name="T73" fmla="*/ 80 h 274"/>
                <a:gd name="T74" fmla="*/ 140 w 140"/>
                <a:gd name="T75" fmla="*/ 68 h 274"/>
                <a:gd name="T76" fmla="*/ 128 w 140"/>
                <a:gd name="T77" fmla="*/ 20 h 274"/>
                <a:gd name="T78" fmla="*/ 114 w 140"/>
                <a:gd name="T79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0" h="274">
                  <a:moveTo>
                    <a:pt x="114" y="0"/>
                  </a:moveTo>
                  <a:lnTo>
                    <a:pt x="104" y="8"/>
                  </a:lnTo>
                  <a:lnTo>
                    <a:pt x="104" y="24"/>
                  </a:lnTo>
                  <a:lnTo>
                    <a:pt x="98" y="24"/>
                  </a:lnTo>
                  <a:lnTo>
                    <a:pt x="96" y="30"/>
                  </a:lnTo>
                  <a:lnTo>
                    <a:pt x="86" y="30"/>
                  </a:lnTo>
                  <a:lnTo>
                    <a:pt x="88" y="40"/>
                  </a:lnTo>
                  <a:lnTo>
                    <a:pt x="82" y="48"/>
                  </a:lnTo>
                  <a:lnTo>
                    <a:pt x="82" y="48"/>
                  </a:lnTo>
                  <a:lnTo>
                    <a:pt x="76" y="54"/>
                  </a:lnTo>
                  <a:lnTo>
                    <a:pt x="72" y="60"/>
                  </a:lnTo>
                  <a:lnTo>
                    <a:pt x="72" y="60"/>
                  </a:lnTo>
                  <a:lnTo>
                    <a:pt x="60" y="70"/>
                  </a:lnTo>
                  <a:lnTo>
                    <a:pt x="62" y="78"/>
                  </a:lnTo>
                  <a:lnTo>
                    <a:pt x="56" y="70"/>
                  </a:lnTo>
                  <a:lnTo>
                    <a:pt x="42" y="78"/>
                  </a:lnTo>
                  <a:lnTo>
                    <a:pt x="40" y="76"/>
                  </a:lnTo>
                  <a:lnTo>
                    <a:pt x="22" y="82"/>
                  </a:lnTo>
                  <a:lnTo>
                    <a:pt x="22" y="84"/>
                  </a:lnTo>
                  <a:lnTo>
                    <a:pt x="22" y="88"/>
                  </a:lnTo>
                  <a:lnTo>
                    <a:pt x="12" y="108"/>
                  </a:lnTo>
                  <a:lnTo>
                    <a:pt x="24" y="152"/>
                  </a:lnTo>
                  <a:lnTo>
                    <a:pt x="0" y="194"/>
                  </a:lnTo>
                  <a:lnTo>
                    <a:pt x="2" y="212"/>
                  </a:lnTo>
                  <a:lnTo>
                    <a:pt x="10" y="228"/>
                  </a:lnTo>
                  <a:lnTo>
                    <a:pt x="12" y="252"/>
                  </a:lnTo>
                  <a:lnTo>
                    <a:pt x="18" y="260"/>
                  </a:lnTo>
                  <a:lnTo>
                    <a:pt x="40" y="274"/>
                  </a:lnTo>
                  <a:lnTo>
                    <a:pt x="56" y="266"/>
                  </a:lnTo>
                  <a:lnTo>
                    <a:pt x="70" y="264"/>
                  </a:lnTo>
                  <a:lnTo>
                    <a:pt x="80" y="252"/>
                  </a:lnTo>
                  <a:lnTo>
                    <a:pt x="118" y="132"/>
                  </a:lnTo>
                  <a:lnTo>
                    <a:pt x="122" y="102"/>
                  </a:lnTo>
                  <a:lnTo>
                    <a:pt x="128" y="90"/>
                  </a:lnTo>
                  <a:lnTo>
                    <a:pt x="128" y="72"/>
                  </a:lnTo>
                  <a:lnTo>
                    <a:pt x="132" y="80"/>
                  </a:lnTo>
                  <a:lnTo>
                    <a:pt x="136" y="80"/>
                  </a:lnTo>
                  <a:lnTo>
                    <a:pt x="140" y="68"/>
                  </a:lnTo>
                  <a:lnTo>
                    <a:pt x="128" y="20"/>
                  </a:lnTo>
                  <a:lnTo>
                    <a:pt x="11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80" name="Freeform 47"/>
            <p:cNvSpPr>
              <a:spLocks/>
            </p:cNvSpPr>
            <p:nvPr/>
          </p:nvSpPr>
          <p:spPr bwMode="black">
            <a:xfrm>
              <a:off x="4773613" y="1997075"/>
              <a:ext cx="85725" cy="53975"/>
            </a:xfrm>
            <a:custGeom>
              <a:avLst/>
              <a:gdLst>
                <a:gd name="T0" fmla="*/ 18 w 54"/>
                <a:gd name="T1" fmla="*/ 34 h 34"/>
                <a:gd name="T2" fmla="*/ 38 w 54"/>
                <a:gd name="T3" fmla="*/ 26 h 34"/>
                <a:gd name="T4" fmla="*/ 54 w 54"/>
                <a:gd name="T5" fmla="*/ 0 h 34"/>
                <a:gd name="T6" fmla="*/ 46 w 54"/>
                <a:gd name="T7" fmla="*/ 4 h 34"/>
                <a:gd name="T8" fmla="*/ 36 w 54"/>
                <a:gd name="T9" fmla="*/ 10 h 34"/>
                <a:gd name="T10" fmla="*/ 16 w 54"/>
                <a:gd name="T11" fmla="*/ 12 h 34"/>
                <a:gd name="T12" fmla="*/ 0 w 54"/>
                <a:gd name="T13" fmla="*/ 20 h 34"/>
                <a:gd name="T14" fmla="*/ 8 w 54"/>
                <a:gd name="T15" fmla="*/ 30 h 34"/>
                <a:gd name="T16" fmla="*/ 18 w 54"/>
                <a:gd name="T1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34">
                  <a:moveTo>
                    <a:pt x="18" y="34"/>
                  </a:moveTo>
                  <a:lnTo>
                    <a:pt x="38" y="26"/>
                  </a:lnTo>
                  <a:lnTo>
                    <a:pt x="54" y="0"/>
                  </a:lnTo>
                  <a:lnTo>
                    <a:pt x="46" y="4"/>
                  </a:lnTo>
                  <a:lnTo>
                    <a:pt x="36" y="10"/>
                  </a:lnTo>
                  <a:lnTo>
                    <a:pt x="16" y="12"/>
                  </a:lnTo>
                  <a:lnTo>
                    <a:pt x="0" y="20"/>
                  </a:lnTo>
                  <a:lnTo>
                    <a:pt x="8" y="30"/>
                  </a:lnTo>
                  <a:lnTo>
                    <a:pt x="18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81" name="Freeform 48"/>
            <p:cNvSpPr>
              <a:spLocks/>
            </p:cNvSpPr>
            <p:nvPr/>
          </p:nvSpPr>
          <p:spPr bwMode="black">
            <a:xfrm>
              <a:off x="4246563" y="1152525"/>
              <a:ext cx="19050" cy="25400"/>
            </a:xfrm>
            <a:custGeom>
              <a:avLst/>
              <a:gdLst>
                <a:gd name="T0" fmla="*/ 12 w 12"/>
                <a:gd name="T1" fmla="*/ 12 h 16"/>
                <a:gd name="T2" fmla="*/ 0 w 12"/>
                <a:gd name="T3" fmla="*/ 0 h 16"/>
                <a:gd name="T4" fmla="*/ 0 w 12"/>
                <a:gd name="T5" fmla="*/ 14 h 16"/>
                <a:gd name="T6" fmla="*/ 8 w 12"/>
                <a:gd name="T7" fmla="*/ 16 h 16"/>
                <a:gd name="T8" fmla="*/ 12 w 12"/>
                <a:gd name="T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2" y="12"/>
                  </a:moveTo>
                  <a:lnTo>
                    <a:pt x="0" y="0"/>
                  </a:lnTo>
                  <a:lnTo>
                    <a:pt x="0" y="14"/>
                  </a:lnTo>
                  <a:lnTo>
                    <a:pt x="8" y="16"/>
                  </a:lnTo>
                  <a:lnTo>
                    <a:pt x="12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82" name="Freeform 49"/>
            <p:cNvSpPr>
              <a:spLocks/>
            </p:cNvSpPr>
            <p:nvPr/>
          </p:nvSpPr>
          <p:spPr bwMode="black">
            <a:xfrm>
              <a:off x="4414838" y="1898650"/>
              <a:ext cx="25400" cy="28575"/>
            </a:xfrm>
            <a:custGeom>
              <a:avLst/>
              <a:gdLst>
                <a:gd name="T0" fmla="*/ 12 w 16"/>
                <a:gd name="T1" fmla="*/ 0 h 18"/>
                <a:gd name="T2" fmla="*/ 0 w 16"/>
                <a:gd name="T3" fmla="*/ 8 h 18"/>
                <a:gd name="T4" fmla="*/ 16 w 16"/>
                <a:gd name="T5" fmla="*/ 18 h 18"/>
                <a:gd name="T6" fmla="*/ 12 w 16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8">
                  <a:moveTo>
                    <a:pt x="12" y="0"/>
                  </a:moveTo>
                  <a:lnTo>
                    <a:pt x="0" y="8"/>
                  </a:lnTo>
                  <a:lnTo>
                    <a:pt x="16" y="18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83" name="Freeform 50"/>
            <p:cNvSpPr>
              <a:spLocks/>
            </p:cNvSpPr>
            <p:nvPr/>
          </p:nvSpPr>
          <p:spPr bwMode="black">
            <a:xfrm>
              <a:off x="4510088" y="2006600"/>
              <a:ext cx="95250" cy="34925"/>
            </a:xfrm>
            <a:custGeom>
              <a:avLst/>
              <a:gdLst>
                <a:gd name="T0" fmla="*/ 26 w 60"/>
                <a:gd name="T1" fmla="*/ 22 h 22"/>
                <a:gd name="T2" fmla="*/ 56 w 60"/>
                <a:gd name="T3" fmla="*/ 18 h 22"/>
                <a:gd name="T4" fmla="*/ 60 w 60"/>
                <a:gd name="T5" fmla="*/ 6 h 22"/>
                <a:gd name="T6" fmla="*/ 50 w 60"/>
                <a:gd name="T7" fmla="*/ 10 h 22"/>
                <a:gd name="T8" fmla="*/ 32 w 60"/>
                <a:gd name="T9" fmla="*/ 4 h 22"/>
                <a:gd name="T10" fmla="*/ 20 w 60"/>
                <a:gd name="T11" fmla="*/ 6 h 22"/>
                <a:gd name="T12" fmla="*/ 16 w 60"/>
                <a:gd name="T13" fmla="*/ 0 h 22"/>
                <a:gd name="T14" fmla="*/ 6 w 60"/>
                <a:gd name="T15" fmla="*/ 0 h 22"/>
                <a:gd name="T16" fmla="*/ 0 w 60"/>
                <a:gd name="T17" fmla="*/ 14 h 22"/>
                <a:gd name="T18" fmla="*/ 20 w 60"/>
                <a:gd name="T19" fmla="*/ 14 h 22"/>
                <a:gd name="T20" fmla="*/ 26 w 60"/>
                <a:gd name="T2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22">
                  <a:moveTo>
                    <a:pt x="26" y="22"/>
                  </a:moveTo>
                  <a:lnTo>
                    <a:pt x="56" y="18"/>
                  </a:lnTo>
                  <a:lnTo>
                    <a:pt x="60" y="6"/>
                  </a:lnTo>
                  <a:lnTo>
                    <a:pt x="50" y="10"/>
                  </a:lnTo>
                  <a:lnTo>
                    <a:pt x="32" y="4"/>
                  </a:lnTo>
                  <a:lnTo>
                    <a:pt x="20" y="6"/>
                  </a:lnTo>
                  <a:lnTo>
                    <a:pt x="16" y="0"/>
                  </a:lnTo>
                  <a:lnTo>
                    <a:pt x="6" y="0"/>
                  </a:lnTo>
                  <a:lnTo>
                    <a:pt x="0" y="14"/>
                  </a:lnTo>
                  <a:lnTo>
                    <a:pt x="20" y="14"/>
                  </a:lnTo>
                  <a:lnTo>
                    <a:pt x="26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84" name="Freeform 51"/>
            <p:cNvSpPr>
              <a:spLocks/>
            </p:cNvSpPr>
            <p:nvPr/>
          </p:nvSpPr>
          <p:spPr bwMode="black">
            <a:xfrm>
              <a:off x="4554538" y="1841500"/>
              <a:ext cx="22225" cy="15875"/>
            </a:xfrm>
            <a:custGeom>
              <a:avLst/>
              <a:gdLst>
                <a:gd name="T0" fmla="*/ 10 w 14"/>
                <a:gd name="T1" fmla="*/ 0 h 10"/>
                <a:gd name="T2" fmla="*/ 2 w 14"/>
                <a:gd name="T3" fmla="*/ 0 h 10"/>
                <a:gd name="T4" fmla="*/ 0 w 14"/>
                <a:gd name="T5" fmla="*/ 10 h 10"/>
                <a:gd name="T6" fmla="*/ 14 w 14"/>
                <a:gd name="T7" fmla="*/ 4 h 10"/>
                <a:gd name="T8" fmla="*/ 10 w 14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0" y="0"/>
                  </a:moveTo>
                  <a:lnTo>
                    <a:pt x="2" y="0"/>
                  </a:lnTo>
                  <a:lnTo>
                    <a:pt x="0" y="10"/>
                  </a:lnTo>
                  <a:lnTo>
                    <a:pt x="14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85" name="Freeform 52"/>
            <p:cNvSpPr>
              <a:spLocks noEditPoints="1"/>
            </p:cNvSpPr>
            <p:nvPr/>
          </p:nvSpPr>
          <p:spPr bwMode="black">
            <a:xfrm>
              <a:off x="3076575" y="460375"/>
              <a:ext cx="339725" cy="231775"/>
            </a:xfrm>
            <a:custGeom>
              <a:avLst/>
              <a:gdLst>
                <a:gd name="T0" fmla="*/ 176 w 214"/>
                <a:gd name="T1" fmla="*/ 100 h 146"/>
                <a:gd name="T2" fmla="*/ 202 w 214"/>
                <a:gd name="T3" fmla="*/ 86 h 146"/>
                <a:gd name="T4" fmla="*/ 208 w 214"/>
                <a:gd name="T5" fmla="*/ 78 h 146"/>
                <a:gd name="T6" fmla="*/ 208 w 214"/>
                <a:gd name="T7" fmla="*/ 58 h 146"/>
                <a:gd name="T8" fmla="*/ 202 w 214"/>
                <a:gd name="T9" fmla="*/ 38 h 146"/>
                <a:gd name="T10" fmla="*/ 190 w 214"/>
                <a:gd name="T11" fmla="*/ 20 h 146"/>
                <a:gd name="T12" fmla="*/ 194 w 214"/>
                <a:gd name="T13" fmla="*/ 0 h 146"/>
                <a:gd name="T14" fmla="*/ 160 w 214"/>
                <a:gd name="T15" fmla="*/ 0 h 146"/>
                <a:gd name="T16" fmla="*/ 154 w 214"/>
                <a:gd name="T17" fmla="*/ 16 h 146"/>
                <a:gd name="T18" fmla="*/ 132 w 214"/>
                <a:gd name="T19" fmla="*/ 24 h 146"/>
                <a:gd name="T20" fmla="*/ 120 w 214"/>
                <a:gd name="T21" fmla="*/ 26 h 146"/>
                <a:gd name="T22" fmla="*/ 98 w 214"/>
                <a:gd name="T23" fmla="*/ 22 h 146"/>
                <a:gd name="T24" fmla="*/ 80 w 214"/>
                <a:gd name="T25" fmla="*/ 14 h 146"/>
                <a:gd name="T26" fmla="*/ 72 w 214"/>
                <a:gd name="T27" fmla="*/ 38 h 146"/>
                <a:gd name="T28" fmla="*/ 70 w 214"/>
                <a:gd name="T29" fmla="*/ 52 h 146"/>
                <a:gd name="T30" fmla="*/ 66 w 214"/>
                <a:gd name="T31" fmla="*/ 44 h 146"/>
                <a:gd name="T32" fmla="*/ 68 w 214"/>
                <a:gd name="T33" fmla="*/ 38 h 146"/>
                <a:gd name="T34" fmla="*/ 66 w 214"/>
                <a:gd name="T35" fmla="*/ 26 h 146"/>
                <a:gd name="T36" fmla="*/ 28 w 214"/>
                <a:gd name="T37" fmla="*/ 2 h 146"/>
                <a:gd name="T38" fmla="*/ 34 w 214"/>
                <a:gd name="T39" fmla="*/ 16 h 146"/>
                <a:gd name="T40" fmla="*/ 40 w 214"/>
                <a:gd name="T41" fmla="*/ 24 h 146"/>
                <a:gd name="T42" fmla="*/ 22 w 214"/>
                <a:gd name="T43" fmla="*/ 18 h 146"/>
                <a:gd name="T44" fmla="*/ 12 w 214"/>
                <a:gd name="T45" fmla="*/ 22 h 146"/>
                <a:gd name="T46" fmla="*/ 12 w 214"/>
                <a:gd name="T47" fmla="*/ 32 h 146"/>
                <a:gd name="T48" fmla="*/ 4 w 214"/>
                <a:gd name="T49" fmla="*/ 30 h 146"/>
                <a:gd name="T50" fmla="*/ 4 w 214"/>
                <a:gd name="T51" fmla="*/ 40 h 146"/>
                <a:gd name="T52" fmla="*/ 42 w 214"/>
                <a:gd name="T53" fmla="*/ 48 h 146"/>
                <a:gd name="T54" fmla="*/ 36 w 214"/>
                <a:gd name="T55" fmla="*/ 68 h 146"/>
                <a:gd name="T56" fmla="*/ 14 w 214"/>
                <a:gd name="T57" fmla="*/ 80 h 146"/>
                <a:gd name="T58" fmla="*/ 38 w 214"/>
                <a:gd name="T59" fmla="*/ 82 h 146"/>
                <a:gd name="T60" fmla="*/ 44 w 214"/>
                <a:gd name="T61" fmla="*/ 106 h 146"/>
                <a:gd name="T62" fmla="*/ 52 w 214"/>
                <a:gd name="T63" fmla="*/ 106 h 146"/>
                <a:gd name="T64" fmla="*/ 36 w 214"/>
                <a:gd name="T65" fmla="*/ 126 h 146"/>
                <a:gd name="T66" fmla="*/ 88 w 214"/>
                <a:gd name="T67" fmla="*/ 138 h 146"/>
                <a:gd name="T68" fmla="*/ 144 w 214"/>
                <a:gd name="T69" fmla="*/ 120 h 146"/>
                <a:gd name="T70" fmla="*/ 52 w 214"/>
                <a:gd name="T71" fmla="*/ 66 h 146"/>
                <a:gd name="T72" fmla="*/ 42 w 214"/>
                <a:gd name="T73" fmla="*/ 6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4" h="146">
                  <a:moveTo>
                    <a:pt x="160" y="120"/>
                  </a:moveTo>
                  <a:lnTo>
                    <a:pt x="176" y="100"/>
                  </a:lnTo>
                  <a:lnTo>
                    <a:pt x="186" y="108"/>
                  </a:lnTo>
                  <a:lnTo>
                    <a:pt x="202" y="86"/>
                  </a:lnTo>
                  <a:lnTo>
                    <a:pt x="198" y="84"/>
                  </a:lnTo>
                  <a:lnTo>
                    <a:pt x="208" y="78"/>
                  </a:lnTo>
                  <a:lnTo>
                    <a:pt x="214" y="60"/>
                  </a:lnTo>
                  <a:lnTo>
                    <a:pt x="208" y="58"/>
                  </a:lnTo>
                  <a:lnTo>
                    <a:pt x="210" y="52"/>
                  </a:lnTo>
                  <a:lnTo>
                    <a:pt x="202" y="38"/>
                  </a:lnTo>
                  <a:lnTo>
                    <a:pt x="190" y="38"/>
                  </a:lnTo>
                  <a:lnTo>
                    <a:pt x="190" y="20"/>
                  </a:lnTo>
                  <a:lnTo>
                    <a:pt x="186" y="20"/>
                  </a:lnTo>
                  <a:lnTo>
                    <a:pt x="194" y="0"/>
                  </a:lnTo>
                  <a:lnTo>
                    <a:pt x="174" y="16"/>
                  </a:lnTo>
                  <a:lnTo>
                    <a:pt x="160" y="0"/>
                  </a:lnTo>
                  <a:lnTo>
                    <a:pt x="150" y="2"/>
                  </a:lnTo>
                  <a:lnTo>
                    <a:pt x="154" y="16"/>
                  </a:lnTo>
                  <a:lnTo>
                    <a:pt x="138" y="16"/>
                  </a:lnTo>
                  <a:lnTo>
                    <a:pt x="132" y="24"/>
                  </a:lnTo>
                  <a:lnTo>
                    <a:pt x="118" y="12"/>
                  </a:lnTo>
                  <a:lnTo>
                    <a:pt x="120" y="26"/>
                  </a:lnTo>
                  <a:lnTo>
                    <a:pt x="114" y="14"/>
                  </a:lnTo>
                  <a:lnTo>
                    <a:pt x="98" y="22"/>
                  </a:lnTo>
                  <a:lnTo>
                    <a:pt x="96" y="34"/>
                  </a:lnTo>
                  <a:lnTo>
                    <a:pt x="80" y="14"/>
                  </a:lnTo>
                  <a:lnTo>
                    <a:pt x="80" y="42"/>
                  </a:lnTo>
                  <a:lnTo>
                    <a:pt x="72" y="38"/>
                  </a:lnTo>
                  <a:lnTo>
                    <a:pt x="70" y="42"/>
                  </a:lnTo>
                  <a:lnTo>
                    <a:pt x="70" y="52"/>
                  </a:lnTo>
                  <a:lnTo>
                    <a:pt x="68" y="56"/>
                  </a:lnTo>
                  <a:lnTo>
                    <a:pt x="66" y="44"/>
                  </a:lnTo>
                  <a:lnTo>
                    <a:pt x="60" y="40"/>
                  </a:lnTo>
                  <a:lnTo>
                    <a:pt x="68" y="38"/>
                  </a:lnTo>
                  <a:lnTo>
                    <a:pt x="62" y="30"/>
                  </a:lnTo>
                  <a:lnTo>
                    <a:pt x="66" y="26"/>
                  </a:lnTo>
                  <a:lnTo>
                    <a:pt x="44" y="4"/>
                  </a:lnTo>
                  <a:lnTo>
                    <a:pt x="28" y="2"/>
                  </a:lnTo>
                  <a:lnTo>
                    <a:pt x="26" y="14"/>
                  </a:lnTo>
                  <a:lnTo>
                    <a:pt x="34" y="16"/>
                  </a:lnTo>
                  <a:lnTo>
                    <a:pt x="28" y="16"/>
                  </a:lnTo>
                  <a:lnTo>
                    <a:pt x="40" y="24"/>
                  </a:lnTo>
                  <a:lnTo>
                    <a:pt x="40" y="30"/>
                  </a:lnTo>
                  <a:lnTo>
                    <a:pt x="22" y="18"/>
                  </a:lnTo>
                  <a:lnTo>
                    <a:pt x="20" y="22"/>
                  </a:lnTo>
                  <a:lnTo>
                    <a:pt x="12" y="22"/>
                  </a:lnTo>
                  <a:lnTo>
                    <a:pt x="16" y="30"/>
                  </a:lnTo>
                  <a:lnTo>
                    <a:pt x="12" y="32"/>
                  </a:lnTo>
                  <a:lnTo>
                    <a:pt x="16" y="36"/>
                  </a:lnTo>
                  <a:lnTo>
                    <a:pt x="4" y="30"/>
                  </a:lnTo>
                  <a:lnTo>
                    <a:pt x="12" y="42"/>
                  </a:lnTo>
                  <a:lnTo>
                    <a:pt x="4" y="40"/>
                  </a:lnTo>
                  <a:lnTo>
                    <a:pt x="0" y="54"/>
                  </a:lnTo>
                  <a:lnTo>
                    <a:pt x="42" y="48"/>
                  </a:lnTo>
                  <a:lnTo>
                    <a:pt x="50" y="52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14" y="80"/>
                  </a:lnTo>
                  <a:lnTo>
                    <a:pt x="16" y="84"/>
                  </a:lnTo>
                  <a:lnTo>
                    <a:pt x="38" y="82"/>
                  </a:lnTo>
                  <a:lnTo>
                    <a:pt x="48" y="98"/>
                  </a:lnTo>
                  <a:lnTo>
                    <a:pt x="44" y="106"/>
                  </a:lnTo>
                  <a:lnTo>
                    <a:pt x="52" y="104"/>
                  </a:lnTo>
                  <a:lnTo>
                    <a:pt x="52" y="106"/>
                  </a:lnTo>
                  <a:lnTo>
                    <a:pt x="36" y="110"/>
                  </a:lnTo>
                  <a:lnTo>
                    <a:pt x="36" y="126"/>
                  </a:lnTo>
                  <a:lnTo>
                    <a:pt x="66" y="124"/>
                  </a:lnTo>
                  <a:lnTo>
                    <a:pt x="88" y="138"/>
                  </a:lnTo>
                  <a:lnTo>
                    <a:pt x="114" y="146"/>
                  </a:lnTo>
                  <a:lnTo>
                    <a:pt x="144" y="120"/>
                  </a:lnTo>
                  <a:lnTo>
                    <a:pt x="160" y="120"/>
                  </a:lnTo>
                  <a:close/>
                  <a:moveTo>
                    <a:pt x="52" y="66"/>
                  </a:moveTo>
                  <a:lnTo>
                    <a:pt x="52" y="68"/>
                  </a:lnTo>
                  <a:lnTo>
                    <a:pt x="42" y="68"/>
                  </a:lnTo>
                  <a:lnTo>
                    <a:pt x="52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86" name="Freeform 53"/>
            <p:cNvSpPr>
              <a:spLocks/>
            </p:cNvSpPr>
            <p:nvPr/>
          </p:nvSpPr>
          <p:spPr bwMode="black">
            <a:xfrm>
              <a:off x="4052888" y="1724025"/>
              <a:ext cx="53975" cy="168275"/>
            </a:xfrm>
            <a:custGeom>
              <a:avLst/>
              <a:gdLst>
                <a:gd name="T0" fmla="*/ 6 w 34"/>
                <a:gd name="T1" fmla="*/ 94 h 106"/>
                <a:gd name="T2" fmla="*/ 14 w 34"/>
                <a:gd name="T3" fmla="*/ 106 h 106"/>
                <a:gd name="T4" fmla="*/ 24 w 34"/>
                <a:gd name="T5" fmla="*/ 96 h 106"/>
                <a:gd name="T6" fmla="*/ 28 w 34"/>
                <a:gd name="T7" fmla="*/ 98 h 106"/>
                <a:gd name="T8" fmla="*/ 34 w 34"/>
                <a:gd name="T9" fmla="*/ 92 h 106"/>
                <a:gd name="T10" fmla="*/ 32 w 34"/>
                <a:gd name="T11" fmla="*/ 58 h 106"/>
                <a:gd name="T12" fmla="*/ 30 w 34"/>
                <a:gd name="T13" fmla="*/ 46 h 106"/>
                <a:gd name="T14" fmla="*/ 26 w 34"/>
                <a:gd name="T15" fmla="*/ 42 h 106"/>
                <a:gd name="T16" fmla="*/ 32 w 34"/>
                <a:gd name="T17" fmla="*/ 20 h 106"/>
                <a:gd name="T18" fmla="*/ 28 w 34"/>
                <a:gd name="T19" fmla="*/ 0 h 106"/>
                <a:gd name="T20" fmla="*/ 22 w 34"/>
                <a:gd name="T21" fmla="*/ 0 h 106"/>
                <a:gd name="T22" fmla="*/ 22 w 34"/>
                <a:gd name="T23" fmla="*/ 4 h 106"/>
                <a:gd name="T24" fmla="*/ 12 w 34"/>
                <a:gd name="T25" fmla="*/ 8 h 106"/>
                <a:gd name="T26" fmla="*/ 8 w 34"/>
                <a:gd name="T27" fmla="*/ 14 h 106"/>
                <a:gd name="T28" fmla="*/ 10 w 34"/>
                <a:gd name="T29" fmla="*/ 32 h 106"/>
                <a:gd name="T30" fmla="*/ 18 w 34"/>
                <a:gd name="T31" fmla="*/ 42 h 106"/>
                <a:gd name="T32" fmla="*/ 10 w 34"/>
                <a:gd name="T33" fmla="*/ 52 h 106"/>
                <a:gd name="T34" fmla="*/ 0 w 34"/>
                <a:gd name="T35" fmla="*/ 48 h 106"/>
                <a:gd name="T36" fmla="*/ 8 w 34"/>
                <a:gd name="T37" fmla="*/ 76 h 106"/>
                <a:gd name="T38" fmla="*/ 6 w 34"/>
                <a:gd name="T39" fmla="*/ 9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106">
                  <a:moveTo>
                    <a:pt x="6" y="94"/>
                  </a:moveTo>
                  <a:lnTo>
                    <a:pt x="14" y="106"/>
                  </a:lnTo>
                  <a:lnTo>
                    <a:pt x="24" y="96"/>
                  </a:lnTo>
                  <a:lnTo>
                    <a:pt x="28" y="98"/>
                  </a:lnTo>
                  <a:lnTo>
                    <a:pt x="34" y="92"/>
                  </a:lnTo>
                  <a:lnTo>
                    <a:pt x="32" y="58"/>
                  </a:lnTo>
                  <a:lnTo>
                    <a:pt x="30" y="46"/>
                  </a:lnTo>
                  <a:lnTo>
                    <a:pt x="26" y="42"/>
                  </a:lnTo>
                  <a:lnTo>
                    <a:pt x="32" y="20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22" y="4"/>
                  </a:lnTo>
                  <a:lnTo>
                    <a:pt x="12" y="8"/>
                  </a:lnTo>
                  <a:lnTo>
                    <a:pt x="8" y="14"/>
                  </a:lnTo>
                  <a:lnTo>
                    <a:pt x="10" y="32"/>
                  </a:lnTo>
                  <a:lnTo>
                    <a:pt x="18" y="42"/>
                  </a:lnTo>
                  <a:lnTo>
                    <a:pt x="10" y="52"/>
                  </a:lnTo>
                  <a:lnTo>
                    <a:pt x="0" y="48"/>
                  </a:lnTo>
                  <a:lnTo>
                    <a:pt x="8" y="76"/>
                  </a:lnTo>
                  <a:lnTo>
                    <a:pt x="6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87" name="Freeform 54"/>
            <p:cNvSpPr>
              <a:spLocks/>
            </p:cNvSpPr>
            <p:nvPr/>
          </p:nvSpPr>
          <p:spPr bwMode="black">
            <a:xfrm>
              <a:off x="3848100" y="1866900"/>
              <a:ext cx="25400" cy="25400"/>
            </a:xfrm>
            <a:custGeom>
              <a:avLst/>
              <a:gdLst>
                <a:gd name="T0" fmla="*/ 16 w 16"/>
                <a:gd name="T1" fmla="*/ 0 h 16"/>
                <a:gd name="T2" fmla="*/ 0 w 16"/>
                <a:gd name="T3" fmla="*/ 12 h 16"/>
                <a:gd name="T4" fmla="*/ 10 w 16"/>
                <a:gd name="T5" fmla="*/ 16 h 16"/>
                <a:gd name="T6" fmla="*/ 16 w 16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6">
                  <a:moveTo>
                    <a:pt x="16" y="0"/>
                  </a:moveTo>
                  <a:lnTo>
                    <a:pt x="0" y="12"/>
                  </a:lnTo>
                  <a:lnTo>
                    <a:pt x="10" y="16"/>
                  </a:lnTo>
                  <a:lnTo>
                    <a:pt x="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88" name="Freeform 55"/>
            <p:cNvSpPr>
              <a:spLocks/>
            </p:cNvSpPr>
            <p:nvPr/>
          </p:nvSpPr>
          <p:spPr bwMode="black">
            <a:xfrm>
              <a:off x="3929063" y="1838325"/>
              <a:ext cx="22225" cy="19050"/>
            </a:xfrm>
            <a:custGeom>
              <a:avLst/>
              <a:gdLst>
                <a:gd name="T0" fmla="*/ 8 w 14"/>
                <a:gd name="T1" fmla="*/ 0 h 12"/>
                <a:gd name="T2" fmla="*/ 2 w 14"/>
                <a:gd name="T3" fmla="*/ 0 h 12"/>
                <a:gd name="T4" fmla="*/ 0 w 14"/>
                <a:gd name="T5" fmla="*/ 6 h 12"/>
                <a:gd name="T6" fmla="*/ 14 w 14"/>
                <a:gd name="T7" fmla="*/ 12 h 12"/>
                <a:gd name="T8" fmla="*/ 8 w 14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8" y="0"/>
                  </a:moveTo>
                  <a:lnTo>
                    <a:pt x="2" y="0"/>
                  </a:lnTo>
                  <a:lnTo>
                    <a:pt x="0" y="6"/>
                  </a:lnTo>
                  <a:lnTo>
                    <a:pt x="14" y="12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89" name="Freeform 56"/>
            <p:cNvSpPr>
              <a:spLocks/>
            </p:cNvSpPr>
            <p:nvPr/>
          </p:nvSpPr>
          <p:spPr bwMode="black">
            <a:xfrm>
              <a:off x="3883025" y="1838325"/>
              <a:ext cx="39688" cy="38100"/>
            </a:xfrm>
            <a:custGeom>
              <a:avLst/>
              <a:gdLst>
                <a:gd name="T0" fmla="*/ 25 w 25"/>
                <a:gd name="T1" fmla="*/ 10 h 24"/>
                <a:gd name="T2" fmla="*/ 19 w 25"/>
                <a:gd name="T3" fmla="*/ 8 h 24"/>
                <a:gd name="T4" fmla="*/ 19 w 25"/>
                <a:gd name="T5" fmla="*/ 0 h 24"/>
                <a:gd name="T6" fmla="*/ 0 w 25"/>
                <a:gd name="T7" fmla="*/ 14 h 24"/>
                <a:gd name="T8" fmla="*/ 17 w 25"/>
                <a:gd name="T9" fmla="*/ 24 h 24"/>
                <a:gd name="T10" fmla="*/ 25 w 25"/>
                <a:gd name="T11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5" y="10"/>
                  </a:moveTo>
                  <a:lnTo>
                    <a:pt x="19" y="8"/>
                  </a:lnTo>
                  <a:lnTo>
                    <a:pt x="19" y="0"/>
                  </a:lnTo>
                  <a:lnTo>
                    <a:pt x="0" y="14"/>
                  </a:lnTo>
                  <a:lnTo>
                    <a:pt x="17" y="24"/>
                  </a:lnTo>
                  <a:lnTo>
                    <a:pt x="2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90" name="Freeform 57"/>
            <p:cNvSpPr>
              <a:spLocks/>
            </p:cNvSpPr>
            <p:nvPr/>
          </p:nvSpPr>
          <p:spPr bwMode="black">
            <a:xfrm>
              <a:off x="4465638" y="120650"/>
              <a:ext cx="50800" cy="28575"/>
            </a:xfrm>
            <a:custGeom>
              <a:avLst/>
              <a:gdLst>
                <a:gd name="T0" fmla="*/ 32 w 32"/>
                <a:gd name="T1" fmla="*/ 4 h 18"/>
                <a:gd name="T2" fmla="*/ 8 w 32"/>
                <a:gd name="T3" fmla="*/ 0 h 18"/>
                <a:gd name="T4" fmla="*/ 0 w 32"/>
                <a:gd name="T5" fmla="*/ 6 h 18"/>
                <a:gd name="T6" fmla="*/ 8 w 32"/>
                <a:gd name="T7" fmla="*/ 18 h 18"/>
                <a:gd name="T8" fmla="*/ 32 w 32"/>
                <a:gd name="T9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8">
                  <a:moveTo>
                    <a:pt x="32" y="4"/>
                  </a:moveTo>
                  <a:lnTo>
                    <a:pt x="8" y="0"/>
                  </a:lnTo>
                  <a:lnTo>
                    <a:pt x="0" y="6"/>
                  </a:lnTo>
                  <a:lnTo>
                    <a:pt x="8" y="18"/>
                  </a:lnTo>
                  <a:lnTo>
                    <a:pt x="3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91" name="Freeform 58"/>
            <p:cNvSpPr>
              <a:spLocks/>
            </p:cNvSpPr>
            <p:nvPr/>
          </p:nvSpPr>
          <p:spPr bwMode="black">
            <a:xfrm>
              <a:off x="4348163" y="1016000"/>
              <a:ext cx="34925" cy="66675"/>
            </a:xfrm>
            <a:custGeom>
              <a:avLst/>
              <a:gdLst>
                <a:gd name="T0" fmla="*/ 18 w 22"/>
                <a:gd name="T1" fmla="*/ 8 h 42"/>
                <a:gd name="T2" fmla="*/ 22 w 22"/>
                <a:gd name="T3" fmla="*/ 0 h 42"/>
                <a:gd name="T4" fmla="*/ 12 w 22"/>
                <a:gd name="T5" fmla="*/ 0 h 42"/>
                <a:gd name="T6" fmla="*/ 2 w 22"/>
                <a:gd name="T7" fmla="*/ 14 h 42"/>
                <a:gd name="T8" fmla="*/ 0 w 22"/>
                <a:gd name="T9" fmla="*/ 42 h 42"/>
                <a:gd name="T10" fmla="*/ 18 w 22"/>
                <a:gd name="T11" fmla="*/ 20 h 42"/>
                <a:gd name="T12" fmla="*/ 18 w 22"/>
                <a:gd name="T13" fmla="*/ 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42">
                  <a:moveTo>
                    <a:pt x="18" y="8"/>
                  </a:moveTo>
                  <a:lnTo>
                    <a:pt x="22" y="0"/>
                  </a:lnTo>
                  <a:lnTo>
                    <a:pt x="12" y="0"/>
                  </a:lnTo>
                  <a:lnTo>
                    <a:pt x="2" y="14"/>
                  </a:lnTo>
                  <a:lnTo>
                    <a:pt x="0" y="42"/>
                  </a:lnTo>
                  <a:lnTo>
                    <a:pt x="18" y="20"/>
                  </a:lnTo>
                  <a:lnTo>
                    <a:pt x="1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92" name="Freeform 59"/>
            <p:cNvSpPr>
              <a:spLocks/>
            </p:cNvSpPr>
            <p:nvPr/>
          </p:nvSpPr>
          <p:spPr bwMode="black">
            <a:xfrm>
              <a:off x="1966913" y="2644775"/>
              <a:ext cx="28575" cy="25400"/>
            </a:xfrm>
            <a:custGeom>
              <a:avLst/>
              <a:gdLst>
                <a:gd name="T0" fmla="*/ 10 w 18"/>
                <a:gd name="T1" fmla="*/ 0 h 16"/>
                <a:gd name="T2" fmla="*/ 0 w 18"/>
                <a:gd name="T3" fmla="*/ 4 h 16"/>
                <a:gd name="T4" fmla="*/ 0 w 18"/>
                <a:gd name="T5" fmla="*/ 16 h 16"/>
                <a:gd name="T6" fmla="*/ 18 w 18"/>
                <a:gd name="T7" fmla="*/ 6 h 16"/>
                <a:gd name="T8" fmla="*/ 10 w 18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10" y="0"/>
                  </a:moveTo>
                  <a:lnTo>
                    <a:pt x="0" y="4"/>
                  </a:lnTo>
                  <a:lnTo>
                    <a:pt x="0" y="16"/>
                  </a:lnTo>
                  <a:lnTo>
                    <a:pt x="18" y="6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93" name="Freeform 60"/>
            <p:cNvSpPr>
              <a:spLocks/>
            </p:cNvSpPr>
            <p:nvPr/>
          </p:nvSpPr>
          <p:spPr bwMode="black">
            <a:xfrm>
              <a:off x="1985963" y="2695575"/>
              <a:ext cx="19050" cy="22225"/>
            </a:xfrm>
            <a:custGeom>
              <a:avLst/>
              <a:gdLst>
                <a:gd name="T0" fmla="*/ 12 w 12"/>
                <a:gd name="T1" fmla="*/ 14 h 14"/>
                <a:gd name="T2" fmla="*/ 4 w 12"/>
                <a:gd name="T3" fmla="*/ 0 h 14"/>
                <a:gd name="T4" fmla="*/ 0 w 12"/>
                <a:gd name="T5" fmla="*/ 2 h 14"/>
                <a:gd name="T6" fmla="*/ 4 w 12"/>
                <a:gd name="T7" fmla="*/ 14 h 14"/>
                <a:gd name="T8" fmla="*/ 12 w 1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12" y="14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4" y="14"/>
                  </a:lnTo>
                  <a:lnTo>
                    <a:pt x="1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94" name="Freeform 61"/>
            <p:cNvSpPr>
              <a:spLocks/>
            </p:cNvSpPr>
            <p:nvPr/>
          </p:nvSpPr>
          <p:spPr bwMode="black">
            <a:xfrm>
              <a:off x="4395788" y="873125"/>
              <a:ext cx="19050" cy="31750"/>
            </a:xfrm>
            <a:custGeom>
              <a:avLst/>
              <a:gdLst>
                <a:gd name="T0" fmla="*/ 10 w 12"/>
                <a:gd name="T1" fmla="*/ 0 h 20"/>
                <a:gd name="T2" fmla="*/ 2 w 12"/>
                <a:gd name="T3" fmla="*/ 0 h 20"/>
                <a:gd name="T4" fmla="*/ 0 w 12"/>
                <a:gd name="T5" fmla="*/ 12 h 20"/>
                <a:gd name="T6" fmla="*/ 12 w 12"/>
                <a:gd name="T7" fmla="*/ 20 h 20"/>
                <a:gd name="T8" fmla="*/ 10 w 12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0">
                  <a:moveTo>
                    <a:pt x="10" y="0"/>
                  </a:moveTo>
                  <a:lnTo>
                    <a:pt x="2" y="0"/>
                  </a:lnTo>
                  <a:lnTo>
                    <a:pt x="0" y="12"/>
                  </a:lnTo>
                  <a:lnTo>
                    <a:pt x="12" y="20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95" name="Freeform 62"/>
            <p:cNvSpPr>
              <a:spLocks/>
            </p:cNvSpPr>
            <p:nvPr/>
          </p:nvSpPr>
          <p:spPr bwMode="black">
            <a:xfrm>
              <a:off x="3495675" y="1155700"/>
              <a:ext cx="161925" cy="203200"/>
            </a:xfrm>
            <a:custGeom>
              <a:avLst/>
              <a:gdLst>
                <a:gd name="T0" fmla="*/ 0 w 102"/>
                <a:gd name="T1" fmla="*/ 102 h 128"/>
                <a:gd name="T2" fmla="*/ 12 w 102"/>
                <a:gd name="T3" fmla="*/ 108 h 128"/>
                <a:gd name="T4" fmla="*/ 2 w 102"/>
                <a:gd name="T5" fmla="*/ 116 h 128"/>
                <a:gd name="T6" fmla="*/ 14 w 102"/>
                <a:gd name="T7" fmla="*/ 116 h 128"/>
                <a:gd name="T8" fmla="*/ 12 w 102"/>
                <a:gd name="T9" fmla="*/ 118 h 128"/>
                <a:gd name="T10" fmla="*/ 14 w 102"/>
                <a:gd name="T11" fmla="*/ 122 h 128"/>
                <a:gd name="T12" fmla="*/ 18 w 102"/>
                <a:gd name="T13" fmla="*/ 122 h 128"/>
                <a:gd name="T14" fmla="*/ 16 w 102"/>
                <a:gd name="T15" fmla="*/ 128 h 128"/>
                <a:gd name="T16" fmla="*/ 20 w 102"/>
                <a:gd name="T17" fmla="*/ 126 h 128"/>
                <a:gd name="T18" fmla="*/ 30 w 102"/>
                <a:gd name="T19" fmla="*/ 126 h 128"/>
                <a:gd name="T20" fmla="*/ 62 w 102"/>
                <a:gd name="T21" fmla="*/ 108 h 128"/>
                <a:gd name="T22" fmla="*/ 86 w 102"/>
                <a:gd name="T23" fmla="*/ 106 h 128"/>
                <a:gd name="T24" fmla="*/ 92 w 102"/>
                <a:gd name="T25" fmla="*/ 80 h 128"/>
                <a:gd name="T26" fmla="*/ 92 w 102"/>
                <a:gd name="T27" fmla="*/ 60 h 128"/>
                <a:gd name="T28" fmla="*/ 86 w 102"/>
                <a:gd name="T29" fmla="*/ 50 h 128"/>
                <a:gd name="T30" fmla="*/ 88 w 102"/>
                <a:gd name="T31" fmla="*/ 48 h 128"/>
                <a:gd name="T32" fmla="*/ 98 w 102"/>
                <a:gd name="T33" fmla="*/ 40 h 128"/>
                <a:gd name="T34" fmla="*/ 98 w 102"/>
                <a:gd name="T35" fmla="*/ 40 h 128"/>
                <a:gd name="T36" fmla="*/ 100 w 102"/>
                <a:gd name="T37" fmla="*/ 38 h 128"/>
                <a:gd name="T38" fmla="*/ 102 w 102"/>
                <a:gd name="T39" fmla="*/ 38 h 128"/>
                <a:gd name="T40" fmla="*/ 100 w 102"/>
                <a:gd name="T41" fmla="*/ 34 h 128"/>
                <a:gd name="T42" fmla="*/ 102 w 102"/>
                <a:gd name="T43" fmla="*/ 30 h 128"/>
                <a:gd name="T44" fmla="*/ 94 w 102"/>
                <a:gd name="T45" fmla="*/ 24 h 128"/>
                <a:gd name="T46" fmla="*/ 96 w 102"/>
                <a:gd name="T47" fmla="*/ 14 h 128"/>
                <a:gd name="T48" fmla="*/ 88 w 102"/>
                <a:gd name="T49" fmla="*/ 4 h 128"/>
                <a:gd name="T50" fmla="*/ 72 w 102"/>
                <a:gd name="T51" fmla="*/ 8 h 128"/>
                <a:gd name="T52" fmla="*/ 76 w 102"/>
                <a:gd name="T53" fmla="*/ 4 h 128"/>
                <a:gd name="T54" fmla="*/ 64 w 102"/>
                <a:gd name="T55" fmla="*/ 0 h 128"/>
                <a:gd name="T56" fmla="*/ 62 w 102"/>
                <a:gd name="T57" fmla="*/ 2 h 128"/>
                <a:gd name="T58" fmla="*/ 62 w 102"/>
                <a:gd name="T59" fmla="*/ 2 h 128"/>
                <a:gd name="T60" fmla="*/ 60 w 102"/>
                <a:gd name="T61" fmla="*/ 4 h 128"/>
                <a:gd name="T62" fmla="*/ 48 w 102"/>
                <a:gd name="T63" fmla="*/ 8 h 128"/>
                <a:gd name="T64" fmla="*/ 34 w 102"/>
                <a:gd name="T65" fmla="*/ 26 h 128"/>
                <a:gd name="T66" fmla="*/ 44 w 102"/>
                <a:gd name="T67" fmla="*/ 28 h 128"/>
                <a:gd name="T68" fmla="*/ 40 w 102"/>
                <a:gd name="T69" fmla="*/ 36 h 128"/>
                <a:gd name="T70" fmla="*/ 18 w 102"/>
                <a:gd name="T71" fmla="*/ 34 h 128"/>
                <a:gd name="T72" fmla="*/ 14 w 102"/>
                <a:gd name="T73" fmla="*/ 42 h 128"/>
                <a:gd name="T74" fmla="*/ 16 w 102"/>
                <a:gd name="T75" fmla="*/ 44 h 128"/>
                <a:gd name="T76" fmla="*/ 4 w 102"/>
                <a:gd name="T77" fmla="*/ 44 h 128"/>
                <a:gd name="T78" fmla="*/ 18 w 102"/>
                <a:gd name="T79" fmla="*/ 52 h 128"/>
                <a:gd name="T80" fmla="*/ 12 w 102"/>
                <a:gd name="T81" fmla="*/ 60 h 128"/>
                <a:gd name="T82" fmla="*/ 16 w 102"/>
                <a:gd name="T83" fmla="*/ 68 h 128"/>
                <a:gd name="T84" fmla="*/ 30 w 102"/>
                <a:gd name="T85" fmla="*/ 72 h 128"/>
                <a:gd name="T86" fmla="*/ 18 w 102"/>
                <a:gd name="T87" fmla="*/ 90 h 128"/>
                <a:gd name="T88" fmla="*/ 20 w 102"/>
                <a:gd name="T89" fmla="*/ 92 h 128"/>
                <a:gd name="T90" fmla="*/ 16 w 102"/>
                <a:gd name="T91" fmla="*/ 98 h 128"/>
                <a:gd name="T92" fmla="*/ 0 w 102"/>
                <a:gd name="T93" fmla="*/ 10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2" h="128">
                  <a:moveTo>
                    <a:pt x="0" y="102"/>
                  </a:moveTo>
                  <a:lnTo>
                    <a:pt x="12" y="108"/>
                  </a:lnTo>
                  <a:lnTo>
                    <a:pt x="2" y="116"/>
                  </a:lnTo>
                  <a:lnTo>
                    <a:pt x="14" y="116"/>
                  </a:lnTo>
                  <a:lnTo>
                    <a:pt x="12" y="118"/>
                  </a:lnTo>
                  <a:lnTo>
                    <a:pt x="14" y="122"/>
                  </a:lnTo>
                  <a:lnTo>
                    <a:pt x="18" y="122"/>
                  </a:lnTo>
                  <a:lnTo>
                    <a:pt x="16" y="128"/>
                  </a:lnTo>
                  <a:lnTo>
                    <a:pt x="20" y="126"/>
                  </a:lnTo>
                  <a:lnTo>
                    <a:pt x="30" y="126"/>
                  </a:lnTo>
                  <a:lnTo>
                    <a:pt x="62" y="108"/>
                  </a:lnTo>
                  <a:lnTo>
                    <a:pt x="86" y="106"/>
                  </a:lnTo>
                  <a:lnTo>
                    <a:pt x="92" y="80"/>
                  </a:lnTo>
                  <a:lnTo>
                    <a:pt x="92" y="60"/>
                  </a:lnTo>
                  <a:lnTo>
                    <a:pt x="86" y="50"/>
                  </a:lnTo>
                  <a:lnTo>
                    <a:pt x="88" y="48"/>
                  </a:lnTo>
                  <a:lnTo>
                    <a:pt x="98" y="40"/>
                  </a:lnTo>
                  <a:lnTo>
                    <a:pt x="98" y="40"/>
                  </a:lnTo>
                  <a:lnTo>
                    <a:pt x="100" y="38"/>
                  </a:lnTo>
                  <a:lnTo>
                    <a:pt x="102" y="38"/>
                  </a:lnTo>
                  <a:lnTo>
                    <a:pt x="100" y="34"/>
                  </a:lnTo>
                  <a:lnTo>
                    <a:pt x="102" y="30"/>
                  </a:lnTo>
                  <a:lnTo>
                    <a:pt x="94" y="24"/>
                  </a:lnTo>
                  <a:lnTo>
                    <a:pt x="96" y="14"/>
                  </a:lnTo>
                  <a:lnTo>
                    <a:pt x="88" y="4"/>
                  </a:lnTo>
                  <a:lnTo>
                    <a:pt x="72" y="8"/>
                  </a:lnTo>
                  <a:lnTo>
                    <a:pt x="76" y="4"/>
                  </a:lnTo>
                  <a:lnTo>
                    <a:pt x="64" y="0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0" y="4"/>
                  </a:lnTo>
                  <a:lnTo>
                    <a:pt x="48" y="8"/>
                  </a:lnTo>
                  <a:lnTo>
                    <a:pt x="34" y="26"/>
                  </a:lnTo>
                  <a:lnTo>
                    <a:pt x="44" y="28"/>
                  </a:lnTo>
                  <a:lnTo>
                    <a:pt x="40" y="36"/>
                  </a:lnTo>
                  <a:lnTo>
                    <a:pt x="18" y="34"/>
                  </a:lnTo>
                  <a:lnTo>
                    <a:pt x="14" y="42"/>
                  </a:lnTo>
                  <a:lnTo>
                    <a:pt x="16" y="44"/>
                  </a:lnTo>
                  <a:lnTo>
                    <a:pt x="4" y="44"/>
                  </a:lnTo>
                  <a:lnTo>
                    <a:pt x="18" y="52"/>
                  </a:lnTo>
                  <a:lnTo>
                    <a:pt x="12" y="60"/>
                  </a:lnTo>
                  <a:lnTo>
                    <a:pt x="16" y="68"/>
                  </a:lnTo>
                  <a:lnTo>
                    <a:pt x="30" y="72"/>
                  </a:lnTo>
                  <a:lnTo>
                    <a:pt x="18" y="90"/>
                  </a:lnTo>
                  <a:lnTo>
                    <a:pt x="20" y="92"/>
                  </a:lnTo>
                  <a:lnTo>
                    <a:pt x="16" y="98"/>
                  </a:lnTo>
                  <a:lnTo>
                    <a:pt x="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96" name="Freeform 63"/>
            <p:cNvSpPr>
              <a:spLocks noEditPoints="1"/>
            </p:cNvSpPr>
            <p:nvPr/>
          </p:nvSpPr>
          <p:spPr bwMode="black">
            <a:xfrm>
              <a:off x="3609975" y="974725"/>
              <a:ext cx="260350" cy="450850"/>
            </a:xfrm>
            <a:custGeom>
              <a:avLst/>
              <a:gdLst>
                <a:gd name="T0" fmla="*/ 0 w 164"/>
                <a:gd name="T1" fmla="*/ 46 h 284"/>
                <a:gd name="T2" fmla="*/ 20 w 164"/>
                <a:gd name="T3" fmla="*/ 66 h 284"/>
                <a:gd name="T4" fmla="*/ 14 w 164"/>
                <a:gd name="T5" fmla="*/ 72 h 284"/>
                <a:gd name="T6" fmla="*/ 16 w 164"/>
                <a:gd name="T7" fmla="*/ 84 h 284"/>
                <a:gd name="T8" fmla="*/ 26 w 164"/>
                <a:gd name="T9" fmla="*/ 88 h 284"/>
                <a:gd name="T10" fmla="*/ 16 w 164"/>
                <a:gd name="T11" fmla="*/ 98 h 284"/>
                <a:gd name="T12" fmla="*/ 4 w 164"/>
                <a:gd name="T13" fmla="*/ 106 h 284"/>
                <a:gd name="T14" fmla="*/ 18 w 164"/>
                <a:gd name="T15" fmla="*/ 100 h 284"/>
                <a:gd name="T16" fmla="*/ 24 w 164"/>
                <a:gd name="T17" fmla="*/ 98 h 284"/>
                <a:gd name="T18" fmla="*/ 24 w 164"/>
                <a:gd name="T19" fmla="*/ 118 h 284"/>
                <a:gd name="T20" fmla="*/ 30 w 164"/>
                <a:gd name="T21" fmla="*/ 114 h 284"/>
                <a:gd name="T22" fmla="*/ 36 w 164"/>
                <a:gd name="T23" fmla="*/ 102 h 284"/>
                <a:gd name="T24" fmla="*/ 34 w 164"/>
                <a:gd name="T25" fmla="*/ 102 h 284"/>
                <a:gd name="T26" fmla="*/ 40 w 164"/>
                <a:gd name="T27" fmla="*/ 98 h 284"/>
                <a:gd name="T28" fmla="*/ 40 w 164"/>
                <a:gd name="T29" fmla="*/ 112 h 284"/>
                <a:gd name="T30" fmla="*/ 30 w 164"/>
                <a:gd name="T31" fmla="*/ 126 h 284"/>
                <a:gd name="T32" fmla="*/ 40 w 164"/>
                <a:gd name="T33" fmla="*/ 136 h 284"/>
                <a:gd name="T34" fmla="*/ 50 w 164"/>
                <a:gd name="T35" fmla="*/ 136 h 284"/>
                <a:gd name="T36" fmla="*/ 58 w 164"/>
                <a:gd name="T37" fmla="*/ 144 h 284"/>
                <a:gd name="T38" fmla="*/ 74 w 164"/>
                <a:gd name="T39" fmla="*/ 158 h 284"/>
                <a:gd name="T40" fmla="*/ 74 w 164"/>
                <a:gd name="T41" fmla="*/ 170 h 284"/>
                <a:gd name="T42" fmla="*/ 72 w 164"/>
                <a:gd name="T43" fmla="*/ 176 h 284"/>
                <a:gd name="T44" fmla="*/ 56 w 164"/>
                <a:gd name="T45" fmla="*/ 182 h 284"/>
                <a:gd name="T46" fmla="*/ 44 w 164"/>
                <a:gd name="T47" fmla="*/ 178 h 284"/>
                <a:gd name="T48" fmla="*/ 50 w 164"/>
                <a:gd name="T49" fmla="*/ 186 h 284"/>
                <a:gd name="T50" fmla="*/ 44 w 164"/>
                <a:gd name="T51" fmla="*/ 198 h 284"/>
                <a:gd name="T52" fmla="*/ 54 w 164"/>
                <a:gd name="T53" fmla="*/ 206 h 284"/>
                <a:gd name="T54" fmla="*/ 28 w 164"/>
                <a:gd name="T55" fmla="*/ 226 h 284"/>
                <a:gd name="T56" fmla="*/ 46 w 164"/>
                <a:gd name="T57" fmla="*/ 232 h 284"/>
                <a:gd name="T58" fmla="*/ 58 w 164"/>
                <a:gd name="T59" fmla="*/ 236 h 284"/>
                <a:gd name="T60" fmla="*/ 52 w 164"/>
                <a:gd name="T61" fmla="*/ 246 h 284"/>
                <a:gd name="T62" fmla="*/ 36 w 164"/>
                <a:gd name="T63" fmla="*/ 284 h 284"/>
                <a:gd name="T64" fmla="*/ 64 w 164"/>
                <a:gd name="T65" fmla="*/ 278 h 284"/>
                <a:gd name="T66" fmla="*/ 78 w 164"/>
                <a:gd name="T67" fmla="*/ 262 h 284"/>
                <a:gd name="T68" fmla="*/ 102 w 164"/>
                <a:gd name="T69" fmla="*/ 264 h 284"/>
                <a:gd name="T70" fmla="*/ 116 w 164"/>
                <a:gd name="T71" fmla="*/ 262 h 284"/>
                <a:gd name="T72" fmla="*/ 162 w 164"/>
                <a:gd name="T73" fmla="*/ 240 h 284"/>
                <a:gd name="T74" fmla="*/ 144 w 164"/>
                <a:gd name="T75" fmla="*/ 238 h 284"/>
                <a:gd name="T76" fmla="*/ 164 w 164"/>
                <a:gd name="T77" fmla="*/ 198 h 284"/>
                <a:gd name="T78" fmla="*/ 136 w 164"/>
                <a:gd name="T79" fmla="*/ 194 h 284"/>
                <a:gd name="T80" fmla="*/ 134 w 164"/>
                <a:gd name="T81" fmla="*/ 176 h 284"/>
                <a:gd name="T82" fmla="*/ 136 w 164"/>
                <a:gd name="T83" fmla="*/ 166 h 284"/>
                <a:gd name="T84" fmla="*/ 112 w 164"/>
                <a:gd name="T85" fmla="*/ 136 h 284"/>
                <a:gd name="T86" fmla="*/ 82 w 164"/>
                <a:gd name="T87" fmla="*/ 92 h 284"/>
                <a:gd name="T88" fmla="*/ 84 w 164"/>
                <a:gd name="T89" fmla="*/ 88 h 284"/>
                <a:gd name="T90" fmla="*/ 82 w 164"/>
                <a:gd name="T91" fmla="*/ 80 h 284"/>
                <a:gd name="T92" fmla="*/ 100 w 164"/>
                <a:gd name="T93" fmla="*/ 46 h 284"/>
                <a:gd name="T94" fmla="*/ 54 w 164"/>
                <a:gd name="T95" fmla="*/ 38 h 284"/>
                <a:gd name="T96" fmla="*/ 64 w 164"/>
                <a:gd name="T97" fmla="*/ 32 h 284"/>
                <a:gd name="T98" fmla="*/ 74 w 164"/>
                <a:gd name="T99" fmla="*/ 14 h 284"/>
                <a:gd name="T100" fmla="*/ 72 w 164"/>
                <a:gd name="T101" fmla="*/ 2 h 284"/>
                <a:gd name="T102" fmla="*/ 36 w 164"/>
                <a:gd name="T103" fmla="*/ 2 h 284"/>
                <a:gd name="T104" fmla="*/ 28 w 164"/>
                <a:gd name="T105" fmla="*/ 16 h 284"/>
                <a:gd name="T106" fmla="*/ 28 w 164"/>
                <a:gd name="T107" fmla="*/ 26 h 284"/>
                <a:gd name="T108" fmla="*/ 22 w 164"/>
                <a:gd name="T109" fmla="*/ 40 h 284"/>
                <a:gd name="T110" fmla="*/ 18 w 164"/>
                <a:gd name="T111" fmla="*/ 48 h 284"/>
                <a:gd name="T112" fmla="*/ 18 w 164"/>
                <a:gd name="T113" fmla="*/ 48 h 284"/>
                <a:gd name="T114" fmla="*/ 24 w 164"/>
                <a:gd name="T115" fmla="*/ 80 h 284"/>
                <a:gd name="T116" fmla="*/ 28 w 164"/>
                <a:gd name="T117" fmla="*/ 84 h 284"/>
                <a:gd name="T118" fmla="*/ 66 w 164"/>
                <a:gd name="T119" fmla="*/ 244 h 284"/>
                <a:gd name="T120" fmla="*/ 72 w 164"/>
                <a:gd name="T121" fmla="*/ 24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4" h="284">
                  <a:moveTo>
                    <a:pt x="12" y="32"/>
                  </a:moveTo>
                  <a:lnTo>
                    <a:pt x="0" y="46"/>
                  </a:lnTo>
                  <a:lnTo>
                    <a:pt x="22" y="60"/>
                  </a:lnTo>
                  <a:lnTo>
                    <a:pt x="20" y="66"/>
                  </a:lnTo>
                  <a:lnTo>
                    <a:pt x="10" y="68"/>
                  </a:lnTo>
                  <a:lnTo>
                    <a:pt x="14" y="72"/>
                  </a:lnTo>
                  <a:lnTo>
                    <a:pt x="10" y="74"/>
                  </a:lnTo>
                  <a:lnTo>
                    <a:pt x="16" y="84"/>
                  </a:lnTo>
                  <a:lnTo>
                    <a:pt x="28" y="84"/>
                  </a:lnTo>
                  <a:lnTo>
                    <a:pt x="26" y="88"/>
                  </a:lnTo>
                  <a:lnTo>
                    <a:pt x="20" y="88"/>
                  </a:lnTo>
                  <a:lnTo>
                    <a:pt x="16" y="98"/>
                  </a:lnTo>
                  <a:lnTo>
                    <a:pt x="14" y="94"/>
                  </a:lnTo>
                  <a:lnTo>
                    <a:pt x="4" y="106"/>
                  </a:lnTo>
                  <a:lnTo>
                    <a:pt x="20" y="110"/>
                  </a:lnTo>
                  <a:lnTo>
                    <a:pt x="18" y="100"/>
                  </a:lnTo>
                  <a:lnTo>
                    <a:pt x="20" y="102"/>
                  </a:lnTo>
                  <a:lnTo>
                    <a:pt x="24" y="98"/>
                  </a:lnTo>
                  <a:lnTo>
                    <a:pt x="20" y="116"/>
                  </a:lnTo>
                  <a:lnTo>
                    <a:pt x="24" y="118"/>
                  </a:lnTo>
                  <a:lnTo>
                    <a:pt x="30" y="110"/>
                  </a:lnTo>
                  <a:lnTo>
                    <a:pt x="30" y="114"/>
                  </a:lnTo>
                  <a:lnTo>
                    <a:pt x="36" y="114"/>
                  </a:lnTo>
                  <a:lnTo>
                    <a:pt x="36" y="102"/>
                  </a:lnTo>
                  <a:lnTo>
                    <a:pt x="34" y="102"/>
                  </a:lnTo>
                  <a:lnTo>
                    <a:pt x="34" y="102"/>
                  </a:lnTo>
                  <a:lnTo>
                    <a:pt x="38" y="96"/>
                  </a:lnTo>
                  <a:lnTo>
                    <a:pt x="40" y="98"/>
                  </a:lnTo>
                  <a:lnTo>
                    <a:pt x="36" y="104"/>
                  </a:lnTo>
                  <a:lnTo>
                    <a:pt x="40" y="112"/>
                  </a:lnTo>
                  <a:lnTo>
                    <a:pt x="34" y="126"/>
                  </a:lnTo>
                  <a:lnTo>
                    <a:pt x="30" y="126"/>
                  </a:lnTo>
                  <a:lnTo>
                    <a:pt x="36" y="144"/>
                  </a:lnTo>
                  <a:lnTo>
                    <a:pt x="40" y="136"/>
                  </a:lnTo>
                  <a:lnTo>
                    <a:pt x="48" y="142"/>
                  </a:lnTo>
                  <a:lnTo>
                    <a:pt x="50" y="136"/>
                  </a:lnTo>
                  <a:lnTo>
                    <a:pt x="66" y="132"/>
                  </a:lnTo>
                  <a:lnTo>
                    <a:pt x="58" y="144"/>
                  </a:lnTo>
                  <a:lnTo>
                    <a:pt x="70" y="160"/>
                  </a:lnTo>
                  <a:lnTo>
                    <a:pt x="74" y="158"/>
                  </a:lnTo>
                  <a:lnTo>
                    <a:pt x="70" y="168"/>
                  </a:lnTo>
                  <a:lnTo>
                    <a:pt x="74" y="170"/>
                  </a:lnTo>
                  <a:lnTo>
                    <a:pt x="72" y="176"/>
                  </a:lnTo>
                  <a:lnTo>
                    <a:pt x="72" y="176"/>
                  </a:lnTo>
                  <a:lnTo>
                    <a:pt x="58" y="178"/>
                  </a:lnTo>
                  <a:lnTo>
                    <a:pt x="56" y="182"/>
                  </a:lnTo>
                  <a:lnTo>
                    <a:pt x="48" y="176"/>
                  </a:lnTo>
                  <a:lnTo>
                    <a:pt x="44" y="178"/>
                  </a:lnTo>
                  <a:lnTo>
                    <a:pt x="50" y="186"/>
                  </a:lnTo>
                  <a:lnTo>
                    <a:pt x="50" y="186"/>
                  </a:lnTo>
                  <a:lnTo>
                    <a:pt x="40" y="194"/>
                  </a:lnTo>
                  <a:lnTo>
                    <a:pt x="44" y="198"/>
                  </a:lnTo>
                  <a:lnTo>
                    <a:pt x="52" y="196"/>
                  </a:lnTo>
                  <a:lnTo>
                    <a:pt x="54" y="206"/>
                  </a:lnTo>
                  <a:lnTo>
                    <a:pt x="52" y="212"/>
                  </a:lnTo>
                  <a:lnTo>
                    <a:pt x="28" y="226"/>
                  </a:lnTo>
                  <a:lnTo>
                    <a:pt x="36" y="236"/>
                  </a:lnTo>
                  <a:lnTo>
                    <a:pt x="46" y="232"/>
                  </a:lnTo>
                  <a:lnTo>
                    <a:pt x="48" y="238"/>
                  </a:lnTo>
                  <a:lnTo>
                    <a:pt x="58" y="236"/>
                  </a:lnTo>
                  <a:lnTo>
                    <a:pt x="66" y="244"/>
                  </a:lnTo>
                  <a:lnTo>
                    <a:pt x="52" y="246"/>
                  </a:lnTo>
                  <a:lnTo>
                    <a:pt x="22" y="284"/>
                  </a:lnTo>
                  <a:lnTo>
                    <a:pt x="36" y="284"/>
                  </a:lnTo>
                  <a:lnTo>
                    <a:pt x="44" y="274"/>
                  </a:lnTo>
                  <a:lnTo>
                    <a:pt x="64" y="278"/>
                  </a:lnTo>
                  <a:lnTo>
                    <a:pt x="68" y="266"/>
                  </a:lnTo>
                  <a:lnTo>
                    <a:pt x="78" y="262"/>
                  </a:lnTo>
                  <a:lnTo>
                    <a:pt x="84" y="268"/>
                  </a:lnTo>
                  <a:lnTo>
                    <a:pt x="102" y="264"/>
                  </a:lnTo>
                  <a:lnTo>
                    <a:pt x="106" y="258"/>
                  </a:lnTo>
                  <a:lnTo>
                    <a:pt x="116" y="262"/>
                  </a:lnTo>
                  <a:lnTo>
                    <a:pt x="150" y="256"/>
                  </a:lnTo>
                  <a:lnTo>
                    <a:pt x="162" y="240"/>
                  </a:lnTo>
                  <a:lnTo>
                    <a:pt x="146" y="240"/>
                  </a:lnTo>
                  <a:lnTo>
                    <a:pt x="144" y="238"/>
                  </a:lnTo>
                  <a:lnTo>
                    <a:pt x="164" y="220"/>
                  </a:lnTo>
                  <a:lnTo>
                    <a:pt x="164" y="198"/>
                  </a:lnTo>
                  <a:lnTo>
                    <a:pt x="154" y="190"/>
                  </a:lnTo>
                  <a:lnTo>
                    <a:pt x="136" y="194"/>
                  </a:lnTo>
                  <a:lnTo>
                    <a:pt x="140" y="182"/>
                  </a:lnTo>
                  <a:lnTo>
                    <a:pt x="134" y="176"/>
                  </a:lnTo>
                  <a:lnTo>
                    <a:pt x="136" y="176"/>
                  </a:lnTo>
                  <a:lnTo>
                    <a:pt x="136" y="166"/>
                  </a:lnTo>
                  <a:lnTo>
                    <a:pt x="120" y="140"/>
                  </a:lnTo>
                  <a:lnTo>
                    <a:pt x="112" y="136"/>
                  </a:lnTo>
                  <a:lnTo>
                    <a:pt x="102" y="108"/>
                  </a:lnTo>
                  <a:lnTo>
                    <a:pt x="82" y="92"/>
                  </a:lnTo>
                  <a:lnTo>
                    <a:pt x="78" y="92"/>
                  </a:lnTo>
                  <a:lnTo>
                    <a:pt x="84" y="88"/>
                  </a:lnTo>
                  <a:lnTo>
                    <a:pt x="80" y="80"/>
                  </a:lnTo>
                  <a:lnTo>
                    <a:pt x="82" y="80"/>
                  </a:lnTo>
                  <a:lnTo>
                    <a:pt x="90" y="66"/>
                  </a:lnTo>
                  <a:lnTo>
                    <a:pt x="100" y="46"/>
                  </a:lnTo>
                  <a:lnTo>
                    <a:pt x="96" y="34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64" y="32"/>
                  </a:lnTo>
                  <a:lnTo>
                    <a:pt x="58" y="28"/>
                  </a:lnTo>
                  <a:lnTo>
                    <a:pt x="74" y="14"/>
                  </a:lnTo>
                  <a:lnTo>
                    <a:pt x="74" y="2"/>
                  </a:lnTo>
                  <a:lnTo>
                    <a:pt x="72" y="2"/>
                  </a:lnTo>
                  <a:lnTo>
                    <a:pt x="68" y="0"/>
                  </a:lnTo>
                  <a:lnTo>
                    <a:pt x="36" y="2"/>
                  </a:lnTo>
                  <a:lnTo>
                    <a:pt x="32" y="14"/>
                  </a:lnTo>
                  <a:lnTo>
                    <a:pt x="28" y="16"/>
                  </a:lnTo>
                  <a:lnTo>
                    <a:pt x="26" y="22"/>
                  </a:lnTo>
                  <a:lnTo>
                    <a:pt x="28" y="26"/>
                  </a:lnTo>
                  <a:lnTo>
                    <a:pt x="20" y="30"/>
                  </a:lnTo>
                  <a:lnTo>
                    <a:pt x="22" y="40"/>
                  </a:lnTo>
                  <a:lnTo>
                    <a:pt x="18" y="40"/>
                  </a:lnTo>
                  <a:lnTo>
                    <a:pt x="18" y="48"/>
                  </a:lnTo>
                  <a:lnTo>
                    <a:pt x="20" y="48"/>
                  </a:lnTo>
                  <a:lnTo>
                    <a:pt x="18" y="48"/>
                  </a:lnTo>
                  <a:lnTo>
                    <a:pt x="12" y="32"/>
                  </a:lnTo>
                  <a:close/>
                  <a:moveTo>
                    <a:pt x="24" y="80"/>
                  </a:moveTo>
                  <a:lnTo>
                    <a:pt x="28" y="78"/>
                  </a:lnTo>
                  <a:lnTo>
                    <a:pt x="28" y="84"/>
                  </a:lnTo>
                  <a:lnTo>
                    <a:pt x="24" y="80"/>
                  </a:lnTo>
                  <a:close/>
                  <a:moveTo>
                    <a:pt x="66" y="244"/>
                  </a:moveTo>
                  <a:lnTo>
                    <a:pt x="76" y="240"/>
                  </a:lnTo>
                  <a:lnTo>
                    <a:pt x="72" y="244"/>
                  </a:lnTo>
                  <a:lnTo>
                    <a:pt x="66" y="2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97" name="Freeform 64"/>
            <p:cNvSpPr>
              <a:spLocks/>
            </p:cNvSpPr>
            <p:nvPr/>
          </p:nvSpPr>
          <p:spPr bwMode="black">
            <a:xfrm>
              <a:off x="3667125" y="1206500"/>
              <a:ext cx="22225" cy="28575"/>
            </a:xfrm>
            <a:custGeom>
              <a:avLst/>
              <a:gdLst>
                <a:gd name="T0" fmla="*/ 14 w 14"/>
                <a:gd name="T1" fmla="*/ 2 h 18"/>
                <a:gd name="T2" fmla="*/ 10 w 14"/>
                <a:gd name="T3" fmla="*/ 0 h 18"/>
                <a:gd name="T4" fmla="*/ 0 w 14"/>
                <a:gd name="T5" fmla="*/ 18 h 18"/>
                <a:gd name="T6" fmla="*/ 14 w 14"/>
                <a:gd name="T7" fmla="*/ 10 h 18"/>
                <a:gd name="T8" fmla="*/ 14 w 14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8">
                  <a:moveTo>
                    <a:pt x="14" y="2"/>
                  </a:moveTo>
                  <a:lnTo>
                    <a:pt x="10" y="0"/>
                  </a:lnTo>
                  <a:lnTo>
                    <a:pt x="0" y="18"/>
                  </a:lnTo>
                  <a:lnTo>
                    <a:pt x="14" y="10"/>
                  </a:lnTo>
                  <a:lnTo>
                    <a:pt x="14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98" name="Freeform 65"/>
            <p:cNvSpPr>
              <a:spLocks/>
            </p:cNvSpPr>
            <p:nvPr/>
          </p:nvSpPr>
          <p:spPr bwMode="black">
            <a:xfrm>
              <a:off x="3603625" y="981075"/>
              <a:ext cx="31750" cy="53975"/>
            </a:xfrm>
            <a:custGeom>
              <a:avLst/>
              <a:gdLst>
                <a:gd name="T0" fmla="*/ 16 w 20"/>
                <a:gd name="T1" fmla="*/ 18 h 34"/>
                <a:gd name="T2" fmla="*/ 20 w 20"/>
                <a:gd name="T3" fmla="*/ 14 h 34"/>
                <a:gd name="T4" fmla="*/ 18 w 20"/>
                <a:gd name="T5" fmla="*/ 0 h 34"/>
                <a:gd name="T6" fmla="*/ 0 w 20"/>
                <a:gd name="T7" fmla="*/ 12 h 34"/>
                <a:gd name="T8" fmla="*/ 0 w 20"/>
                <a:gd name="T9" fmla="*/ 34 h 34"/>
                <a:gd name="T10" fmla="*/ 18 w 20"/>
                <a:gd name="T11" fmla="*/ 22 h 34"/>
                <a:gd name="T12" fmla="*/ 16 w 20"/>
                <a:gd name="T13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34">
                  <a:moveTo>
                    <a:pt x="16" y="18"/>
                  </a:moveTo>
                  <a:lnTo>
                    <a:pt x="20" y="14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0" y="34"/>
                  </a:lnTo>
                  <a:lnTo>
                    <a:pt x="18" y="22"/>
                  </a:lnTo>
                  <a:lnTo>
                    <a:pt x="16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199" name="Freeform 66"/>
            <p:cNvSpPr>
              <a:spLocks/>
            </p:cNvSpPr>
            <p:nvPr/>
          </p:nvSpPr>
          <p:spPr bwMode="black">
            <a:xfrm>
              <a:off x="8753475" y="1158875"/>
              <a:ext cx="38100" cy="44450"/>
            </a:xfrm>
            <a:custGeom>
              <a:avLst/>
              <a:gdLst>
                <a:gd name="T0" fmla="*/ 24 w 24"/>
                <a:gd name="T1" fmla="*/ 28 h 28"/>
                <a:gd name="T2" fmla="*/ 12 w 24"/>
                <a:gd name="T3" fmla="*/ 0 h 28"/>
                <a:gd name="T4" fmla="*/ 6 w 24"/>
                <a:gd name="T5" fmla="*/ 0 h 28"/>
                <a:gd name="T6" fmla="*/ 0 w 24"/>
                <a:gd name="T7" fmla="*/ 2 h 28"/>
                <a:gd name="T8" fmla="*/ 8 w 24"/>
                <a:gd name="T9" fmla="*/ 18 h 28"/>
                <a:gd name="T10" fmla="*/ 24 w 24"/>
                <a:gd name="T1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8">
                  <a:moveTo>
                    <a:pt x="24" y="28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24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00" name="Freeform 67"/>
            <p:cNvSpPr>
              <a:spLocks/>
            </p:cNvSpPr>
            <p:nvPr/>
          </p:nvSpPr>
          <p:spPr bwMode="black">
            <a:xfrm>
              <a:off x="8196263" y="1616075"/>
              <a:ext cx="66675" cy="53975"/>
            </a:xfrm>
            <a:custGeom>
              <a:avLst/>
              <a:gdLst>
                <a:gd name="T0" fmla="*/ 26 w 42"/>
                <a:gd name="T1" fmla="*/ 8 h 34"/>
                <a:gd name="T2" fmla="*/ 18 w 42"/>
                <a:gd name="T3" fmla="*/ 6 h 34"/>
                <a:gd name="T4" fmla="*/ 0 w 42"/>
                <a:gd name="T5" fmla="*/ 30 h 34"/>
                <a:gd name="T6" fmla="*/ 4 w 42"/>
                <a:gd name="T7" fmla="*/ 34 h 34"/>
                <a:gd name="T8" fmla="*/ 42 w 42"/>
                <a:gd name="T9" fmla="*/ 8 h 34"/>
                <a:gd name="T10" fmla="*/ 38 w 42"/>
                <a:gd name="T11" fmla="*/ 0 h 34"/>
                <a:gd name="T12" fmla="*/ 26 w 42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34">
                  <a:moveTo>
                    <a:pt x="26" y="8"/>
                  </a:moveTo>
                  <a:lnTo>
                    <a:pt x="18" y="6"/>
                  </a:lnTo>
                  <a:lnTo>
                    <a:pt x="0" y="30"/>
                  </a:lnTo>
                  <a:lnTo>
                    <a:pt x="4" y="34"/>
                  </a:lnTo>
                  <a:lnTo>
                    <a:pt x="42" y="8"/>
                  </a:lnTo>
                  <a:lnTo>
                    <a:pt x="38" y="0"/>
                  </a:lnTo>
                  <a:lnTo>
                    <a:pt x="26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01" name="Freeform 68"/>
            <p:cNvSpPr>
              <a:spLocks/>
            </p:cNvSpPr>
            <p:nvPr/>
          </p:nvSpPr>
          <p:spPr bwMode="black">
            <a:xfrm>
              <a:off x="5246688" y="225425"/>
              <a:ext cx="76200" cy="76200"/>
            </a:xfrm>
            <a:custGeom>
              <a:avLst/>
              <a:gdLst>
                <a:gd name="T0" fmla="*/ 8 w 48"/>
                <a:gd name="T1" fmla="*/ 46 h 48"/>
                <a:gd name="T2" fmla="*/ 8 w 48"/>
                <a:gd name="T3" fmla="*/ 42 h 48"/>
                <a:gd name="T4" fmla="*/ 18 w 48"/>
                <a:gd name="T5" fmla="*/ 48 h 48"/>
                <a:gd name="T6" fmla="*/ 48 w 48"/>
                <a:gd name="T7" fmla="*/ 26 h 48"/>
                <a:gd name="T8" fmla="*/ 22 w 48"/>
                <a:gd name="T9" fmla="*/ 0 h 48"/>
                <a:gd name="T10" fmla="*/ 10 w 48"/>
                <a:gd name="T11" fmla="*/ 4 h 48"/>
                <a:gd name="T12" fmla="*/ 2 w 48"/>
                <a:gd name="T13" fmla="*/ 20 h 48"/>
                <a:gd name="T14" fmla="*/ 0 w 48"/>
                <a:gd name="T15" fmla="*/ 38 h 48"/>
                <a:gd name="T16" fmla="*/ 2 w 48"/>
                <a:gd name="T17" fmla="*/ 46 h 48"/>
                <a:gd name="T18" fmla="*/ 8 w 48"/>
                <a:gd name="T19" fmla="*/ 4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8" y="46"/>
                  </a:moveTo>
                  <a:lnTo>
                    <a:pt x="8" y="42"/>
                  </a:lnTo>
                  <a:lnTo>
                    <a:pt x="18" y="48"/>
                  </a:lnTo>
                  <a:lnTo>
                    <a:pt x="48" y="26"/>
                  </a:lnTo>
                  <a:lnTo>
                    <a:pt x="22" y="0"/>
                  </a:lnTo>
                  <a:lnTo>
                    <a:pt x="10" y="4"/>
                  </a:lnTo>
                  <a:lnTo>
                    <a:pt x="2" y="20"/>
                  </a:lnTo>
                  <a:lnTo>
                    <a:pt x="0" y="38"/>
                  </a:lnTo>
                  <a:lnTo>
                    <a:pt x="2" y="46"/>
                  </a:lnTo>
                  <a:lnTo>
                    <a:pt x="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02" name="Freeform 69"/>
            <p:cNvSpPr>
              <a:spLocks/>
            </p:cNvSpPr>
            <p:nvPr/>
          </p:nvSpPr>
          <p:spPr bwMode="black">
            <a:xfrm>
              <a:off x="8275638" y="1590675"/>
              <a:ext cx="31750" cy="31750"/>
            </a:xfrm>
            <a:custGeom>
              <a:avLst/>
              <a:gdLst>
                <a:gd name="T0" fmla="*/ 18 w 20"/>
                <a:gd name="T1" fmla="*/ 0 h 20"/>
                <a:gd name="T2" fmla="*/ 8 w 20"/>
                <a:gd name="T3" fmla="*/ 4 h 20"/>
                <a:gd name="T4" fmla="*/ 0 w 20"/>
                <a:gd name="T5" fmla="*/ 16 h 20"/>
                <a:gd name="T6" fmla="*/ 2 w 20"/>
                <a:gd name="T7" fmla="*/ 20 h 20"/>
                <a:gd name="T8" fmla="*/ 20 w 20"/>
                <a:gd name="T9" fmla="*/ 4 h 20"/>
                <a:gd name="T10" fmla="*/ 18 w 20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0">
                  <a:moveTo>
                    <a:pt x="18" y="0"/>
                  </a:moveTo>
                  <a:lnTo>
                    <a:pt x="8" y="4"/>
                  </a:lnTo>
                  <a:lnTo>
                    <a:pt x="0" y="16"/>
                  </a:lnTo>
                  <a:lnTo>
                    <a:pt x="2" y="20"/>
                  </a:lnTo>
                  <a:lnTo>
                    <a:pt x="20" y="4"/>
                  </a:ln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03" name="Freeform 70"/>
            <p:cNvSpPr>
              <a:spLocks/>
            </p:cNvSpPr>
            <p:nvPr/>
          </p:nvSpPr>
          <p:spPr bwMode="black">
            <a:xfrm>
              <a:off x="8813800" y="180975"/>
              <a:ext cx="53975" cy="47625"/>
            </a:xfrm>
            <a:custGeom>
              <a:avLst/>
              <a:gdLst>
                <a:gd name="T0" fmla="*/ 32 w 34"/>
                <a:gd name="T1" fmla="*/ 30 h 30"/>
                <a:gd name="T2" fmla="*/ 34 w 34"/>
                <a:gd name="T3" fmla="*/ 14 h 30"/>
                <a:gd name="T4" fmla="*/ 8 w 34"/>
                <a:gd name="T5" fmla="*/ 0 h 30"/>
                <a:gd name="T6" fmla="*/ 0 w 34"/>
                <a:gd name="T7" fmla="*/ 8 h 30"/>
                <a:gd name="T8" fmla="*/ 16 w 34"/>
                <a:gd name="T9" fmla="*/ 28 h 30"/>
                <a:gd name="T10" fmla="*/ 32 w 34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0">
                  <a:moveTo>
                    <a:pt x="32" y="30"/>
                  </a:moveTo>
                  <a:lnTo>
                    <a:pt x="34" y="14"/>
                  </a:lnTo>
                  <a:lnTo>
                    <a:pt x="8" y="0"/>
                  </a:lnTo>
                  <a:lnTo>
                    <a:pt x="0" y="8"/>
                  </a:lnTo>
                  <a:lnTo>
                    <a:pt x="16" y="28"/>
                  </a:lnTo>
                  <a:lnTo>
                    <a:pt x="32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04" name="Freeform 71"/>
            <p:cNvSpPr>
              <a:spLocks/>
            </p:cNvSpPr>
            <p:nvPr/>
          </p:nvSpPr>
          <p:spPr bwMode="black">
            <a:xfrm>
              <a:off x="8440738" y="1381125"/>
              <a:ext cx="34925" cy="47625"/>
            </a:xfrm>
            <a:custGeom>
              <a:avLst/>
              <a:gdLst>
                <a:gd name="T0" fmla="*/ 2 w 22"/>
                <a:gd name="T1" fmla="*/ 18 h 30"/>
                <a:gd name="T2" fmla="*/ 0 w 22"/>
                <a:gd name="T3" fmla="*/ 30 h 30"/>
                <a:gd name="T4" fmla="*/ 20 w 22"/>
                <a:gd name="T5" fmla="*/ 18 h 30"/>
                <a:gd name="T6" fmla="*/ 22 w 22"/>
                <a:gd name="T7" fmla="*/ 14 h 30"/>
                <a:gd name="T8" fmla="*/ 22 w 22"/>
                <a:gd name="T9" fmla="*/ 0 h 30"/>
                <a:gd name="T10" fmla="*/ 2 w 22"/>
                <a:gd name="T11" fmla="*/ 1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30">
                  <a:moveTo>
                    <a:pt x="2" y="18"/>
                  </a:moveTo>
                  <a:lnTo>
                    <a:pt x="0" y="30"/>
                  </a:lnTo>
                  <a:lnTo>
                    <a:pt x="20" y="18"/>
                  </a:lnTo>
                  <a:lnTo>
                    <a:pt x="22" y="14"/>
                  </a:lnTo>
                  <a:lnTo>
                    <a:pt x="22" y="0"/>
                  </a:lnTo>
                  <a:lnTo>
                    <a:pt x="2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05" name="Freeform 72"/>
            <p:cNvSpPr>
              <a:spLocks/>
            </p:cNvSpPr>
            <p:nvPr/>
          </p:nvSpPr>
          <p:spPr bwMode="black">
            <a:xfrm>
              <a:off x="8680450" y="942975"/>
              <a:ext cx="47625" cy="53975"/>
            </a:xfrm>
            <a:custGeom>
              <a:avLst/>
              <a:gdLst>
                <a:gd name="T0" fmla="*/ 4 w 30"/>
                <a:gd name="T1" fmla="*/ 34 h 34"/>
                <a:gd name="T2" fmla="*/ 30 w 30"/>
                <a:gd name="T3" fmla="*/ 14 h 34"/>
                <a:gd name="T4" fmla="*/ 22 w 30"/>
                <a:gd name="T5" fmla="*/ 0 h 34"/>
                <a:gd name="T6" fmla="*/ 4 w 30"/>
                <a:gd name="T7" fmla="*/ 12 h 34"/>
                <a:gd name="T8" fmla="*/ 8 w 30"/>
                <a:gd name="T9" fmla="*/ 14 h 34"/>
                <a:gd name="T10" fmla="*/ 0 w 30"/>
                <a:gd name="T11" fmla="*/ 30 h 34"/>
                <a:gd name="T12" fmla="*/ 4 w 30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4">
                  <a:moveTo>
                    <a:pt x="4" y="34"/>
                  </a:moveTo>
                  <a:lnTo>
                    <a:pt x="30" y="14"/>
                  </a:lnTo>
                  <a:lnTo>
                    <a:pt x="22" y="0"/>
                  </a:lnTo>
                  <a:lnTo>
                    <a:pt x="4" y="12"/>
                  </a:lnTo>
                  <a:lnTo>
                    <a:pt x="8" y="14"/>
                  </a:lnTo>
                  <a:lnTo>
                    <a:pt x="0" y="30"/>
                  </a:lnTo>
                  <a:lnTo>
                    <a:pt x="4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06" name="Freeform 73"/>
            <p:cNvSpPr>
              <a:spLocks/>
            </p:cNvSpPr>
            <p:nvPr/>
          </p:nvSpPr>
          <p:spPr bwMode="black">
            <a:xfrm>
              <a:off x="7904163" y="1165225"/>
              <a:ext cx="38100" cy="38100"/>
            </a:xfrm>
            <a:custGeom>
              <a:avLst/>
              <a:gdLst>
                <a:gd name="T0" fmla="*/ 2 w 24"/>
                <a:gd name="T1" fmla="*/ 14 h 24"/>
                <a:gd name="T2" fmla="*/ 0 w 24"/>
                <a:gd name="T3" fmla="*/ 20 h 24"/>
                <a:gd name="T4" fmla="*/ 12 w 24"/>
                <a:gd name="T5" fmla="*/ 24 h 24"/>
                <a:gd name="T6" fmla="*/ 24 w 24"/>
                <a:gd name="T7" fmla="*/ 6 h 24"/>
                <a:gd name="T8" fmla="*/ 8 w 24"/>
                <a:gd name="T9" fmla="*/ 0 h 24"/>
                <a:gd name="T10" fmla="*/ 2 w 24"/>
                <a:gd name="T11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4">
                  <a:moveTo>
                    <a:pt x="2" y="14"/>
                  </a:moveTo>
                  <a:lnTo>
                    <a:pt x="0" y="20"/>
                  </a:lnTo>
                  <a:lnTo>
                    <a:pt x="12" y="24"/>
                  </a:lnTo>
                  <a:lnTo>
                    <a:pt x="24" y="6"/>
                  </a:lnTo>
                  <a:lnTo>
                    <a:pt x="8" y="0"/>
                  </a:lnTo>
                  <a:lnTo>
                    <a:pt x="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07" name="Freeform 74"/>
            <p:cNvSpPr>
              <a:spLocks/>
            </p:cNvSpPr>
            <p:nvPr/>
          </p:nvSpPr>
          <p:spPr bwMode="black">
            <a:xfrm>
              <a:off x="4462463" y="952500"/>
              <a:ext cx="38100" cy="25400"/>
            </a:xfrm>
            <a:custGeom>
              <a:avLst/>
              <a:gdLst>
                <a:gd name="T0" fmla="*/ 24 w 24"/>
                <a:gd name="T1" fmla="*/ 10 h 16"/>
                <a:gd name="T2" fmla="*/ 18 w 24"/>
                <a:gd name="T3" fmla="*/ 0 h 16"/>
                <a:gd name="T4" fmla="*/ 0 w 24"/>
                <a:gd name="T5" fmla="*/ 6 h 16"/>
                <a:gd name="T6" fmla="*/ 10 w 24"/>
                <a:gd name="T7" fmla="*/ 16 h 16"/>
                <a:gd name="T8" fmla="*/ 24 w 24"/>
                <a:gd name="T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6">
                  <a:moveTo>
                    <a:pt x="24" y="10"/>
                  </a:moveTo>
                  <a:lnTo>
                    <a:pt x="18" y="0"/>
                  </a:lnTo>
                  <a:lnTo>
                    <a:pt x="0" y="6"/>
                  </a:lnTo>
                  <a:lnTo>
                    <a:pt x="10" y="16"/>
                  </a:lnTo>
                  <a:lnTo>
                    <a:pt x="2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08" name="Freeform 75"/>
            <p:cNvSpPr>
              <a:spLocks/>
            </p:cNvSpPr>
            <p:nvPr/>
          </p:nvSpPr>
          <p:spPr bwMode="black">
            <a:xfrm>
              <a:off x="4459288" y="974725"/>
              <a:ext cx="53975" cy="44450"/>
            </a:xfrm>
            <a:custGeom>
              <a:avLst/>
              <a:gdLst>
                <a:gd name="T0" fmla="*/ 4 w 34"/>
                <a:gd name="T1" fmla="*/ 26 h 28"/>
                <a:gd name="T2" fmla="*/ 10 w 34"/>
                <a:gd name="T3" fmla="*/ 28 h 28"/>
                <a:gd name="T4" fmla="*/ 14 w 34"/>
                <a:gd name="T5" fmla="*/ 16 h 28"/>
                <a:gd name="T6" fmla="*/ 34 w 34"/>
                <a:gd name="T7" fmla="*/ 10 h 28"/>
                <a:gd name="T8" fmla="*/ 26 w 34"/>
                <a:gd name="T9" fmla="*/ 0 h 28"/>
                <a:gd name="T10" fmla="*/ 0 w 34"/>
                <a:gd name="T11" fmla="*/ 6 h 28"/>
                <a:gd name="T12" fmla="*/ 0 w 34"/>
                <a:gd name="T13" fmla="*/ 16 h 28"/>
                <a:gd name="T14" fmla="*/ 4 w 34"/>
                <a:gd name="T15" fmla="*/ 20 h 28"/>
                <a:gd name="T16" fmla="*/ 4 w 34"/>
                <a:gd name="T17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28">
                  <a:moveTo>
                    <a:pt x="4" y="26"/>
                  </a:moveTo>
                  <a:lnTo>
                    <a:pt x="10" y="28"/>
                  </a:lnTo>
                  <a:lnTo>
                    <a:pt x="14" y="16"/>
                  </a:lnTo>
                  <a:lnTo>
                    <a:pt x="34" y="10"/>
                  </a:lnTo>
                  <a:lnTo>
                    <a:pt x="26" y="0"/>
                  </a:lnTo>
                  <a:lnTo>
                    <a:pt x="0" y="6"/>
                  </a:lnTo>
                  <a:lnTo>
                    <a:pt x="0" y="16"/>
                  </a:lnTo>
                  <a:lnTo>
                    <a:pt x="4" y="20"/>
                  </a:lnTo>
                  <a:lnTo>
                    <a:pt x="4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09" name="Freeform 76"/>
            <p:cNvSpPr>
              <a:spLocks/>
            </p:cNvSpPr>
            <p:nvPr/>
          </p:nvSpPr>
          <p:spPr bwMode="black">
            <a:xfrm>
              <a:off x="7189788" y="3457575"/>
              <a:ext cx="1212850" cy="958850"/>
            </a:xfrm>
            <a:custGeom>
              <a:avLst/>
              <a:gdLst>
                <a:gd name="T0" fmla="*/ 762 w 764"/>
                <a:gd name="T1" fmla="*/ 288 h 604"/>
                <a:gd name="T2" fmla="*/ 742 w 764"/>
                <a:gd name="T3" fmla="*/ 278 h 604"/>
                <a:gd name="T4" fmla="*/ 696 w 764"/>
                <a:gd name="T5" fmla="*/ 222 h 604"/>
                <a:gd name="T6" fmla="*/ 678 w 764"/>
                <a:gd name="T7" fmla="*/ 200 h 604"/>
                <a:gd name="T8" fmla="*/ 652 w 764"/>
                <a:gd name="T9" fmla="*/ 178 h 604"/>
                <a:gd name="T10" fmla="*/ 630 w 764"/>
                <a:gd name="T11" fmla="*/ 164 h 604"/>
                <a:gd name="T12" fmla="*/ 614 w 764"/>
                <a:gd name="T13" fmla="*/ 116 h 604"/>
                <a:gd name="T14" fmla="*/ 580 w 764"/>
                <a:gd name="T15" fmla="*/ 72 h 604"/>
                <a:gd name="T16" fmla="*/ 562 w 764"/>
                <a:gd name="T17" fmla="*/ 22 h 604"/>
                <a:gd name="T18" fmla="*/ 534 w 764"/>
                <a:gd name="T19" fmla="*/ 38 h 604"/>
                <a:gd name="T20" fmla="*/ 528 w 764"/>
                <a:gd name="T21" fmla="*/ 118 h 604"/>
                <a:gd name="T22" fmla="*/ 488 w 764"/>
                <a:gd name="T23" fmla="*/ 120 h 604"/>
                <a:gd name="T24" fmla="*/ 440 w 764"/>
                <a:gd name="T25" fmla="*/ 92 h 604"/>
                <a:gd name="T26" fmla="*/ 438 w 764"/>
                <a:gd name="T27" fmla="*/ 54 h 604"/>
                <a:gd name="T28" fmla="*/ 452 w 764"/>
                <a:gd name="T29" fmla="*/ 34 h 604"/>
                <a:gd name="T30" fmla="*/ 432 w 764"/>
                <a:gd name="T31" fmla="*/ 30 h 604"/>
                <a:gd name="T32" fmla="*/ 408 w 764"/>
                <a:gd name="T33" fmla="*/ 28 h 604"/>
                <a:gd name="T34" fmla="*/ 370 w 764"/>
                <a:gd name="T35" fmla="*/ 14 h 604"/>
                <a:gd name="T36" fmla="*/ 356 w 764"/>
                <a:gd name="T37" fmla="*/ 10 h 604"/>
                <a:gd name="T38" fmla="*/ 320 w 764"/>
                <a:gd name="T39" fmla="*/ 8 h 604"/>
                <a:gd name="T40" fmla="*/ 318 w 764"/>
                <a:gd name="T41" fmla="*/ 30 h 604"/>
                <a:gd name="T42" fmla="*/ 346 w 764"/>
                <a:gd name="T43" fmla="*/ 18 h 604"/>
                <a:gd name="T44" fmla="*/ 356 w 764"/>
                <a:gd name="T45" fmla="*/ 34 h 604"/>
                <a:gd name="T46" fmla="*/ 330 w 764"/>
                <a:gd name="T47" fmla="*/ 36 h 604"/>
                <a:gd name="T48" fmla="*/ 320 w 764"/>
                <a:gd name="T49" fmla="*/ 56 h 604"/>
                <a:gd name="T50" fmla="*/ 308 w 764"/>
                <a:gd name="T51" fmla="*/ 84 h 604"/>
                <a:gd name="T52" fmla="*/ 286 w 764"/>
                <a:gd name="T53" fmla="*/ 80 h 604"/>
                <a:gd name="T54" fmla="*/ 240 w 764"/>
                <a:gd name="T55" fmla="*/ 58 h 604"/>
                <a:gd name="T56" fmla="*/ 218 w 764"/>
                <a:gd name="T57" fmla="*/ 84 h 604"/>
                <a:gd name="T58" fmla="*/ 208 w 764"/>
                <a:gd name="T59" fmla="*/ 112 h 604"/>
                <a:gd name="T60" fmla="*/ 194 w 764"/>
                <a:gd name="T61" fmla="*/ 110 h 604"/>
                <a:gd name="T62" fmla="*/ 194 w 764"/>
                <a:gd name="T63" fmla="*/ 126 h 604"/>
                <a:gd name="T64" fmla="*/ 170 w 764"/>
                <a:gd name="T65" fmla="*/ 126 h 604"/>
                <a:gd name="T66" fmla="*/ 156 w 764"/>
                <a:gd name="T67" fmla="*/ 168 h 604"/>
                <a:gd name="T68" fmla="*/ 104 w 764"/>
                <a:gd name="T69" fmla="*/ 188 h 604"/>
                <a:gd name="T70" fmla="*/ 42 w 764"/>
                <a:gd name="T71" fmla="*/ 214 h 604"/>
                <a:gd name="T72" fmla="*/ 16 w 764"/>
                <a:gd name="T73" fmla="*/ 218 h 604"/>
                <a:gd name="T74" fmla="*/ 2 w 764"/>
                <a:gd name="T75" fmla="*/ 266 h 604"/>
                <a:gd name="T76" fmla="*/ 14 w 764"/>
                <a:gd name="T77" fmla="*/ 306 h 604"/>
                <a:gd name="T78" fmla="*/ 8 w 764"/>
                <a:gd name="T79" fmla="*/ 310 h 604"/>
                <a:gd name="T80" fmla="*/ 18 w 764"/>
                <a:gd name="T81" fmla="*/ 350 h 604"/>
                <a:gd name="T82" fmla="*/ 48 w 764"/>
                <a:gd name="T83" fmla="*/ 460 h 604"/>
                <a:gd name="T84" fmla="*/ 44 w 764"/>
                <a:gd name="T85" fmla="*/ 488 h 604"/>
                <a:gd name="T86" fmla="*/ 98 w 764"/>
                <a:gd name="T87" fmla="*/ 504 h 604"/>
                <a:gd name="T88" fmla="*/ 200 w 764"/>
                <a:gd name="T89" fmla="*/ 478 h 604"/>
                <a:gd name="T90" fmla="*/ 304 w 764"/>
                <a:gd name="T91" fmla="*/ 428 h 604"/>
                <a:gd name="T92" fmla="*/ 368 w 764"/>
                <a:gd name="T93" fmla="*/ 436 h 604"/>
                <a:gd name="T94" fmla="*/ 394 w 764"/>
                <a:gd name="T95" fmla="*/ 458 h 604"/>
                <a:gd name="T96" fmla="*/ 412 w 764"/>
                <a:gd name="T97" fmla="*/ 486 h 604"/>
                <a:gd name="T98" fmla="*/ 440 w 764"/>
                <a:gd name="T99" fmla="*/ 484 h 604"/>
                <a:gd name="T100" fmla="*/ 466 w 764"/>
                <a:gd name="T101" fmla="*/ 468 h 604"/>
                <a:gd name="T102" fmla="*/ 446 w 764"/>
                <a:gd name="T103" fmla="*/ 510 h 604"/>
                <a:gd name="T104" fmla="*/ 476 w 764"/>
                <a:gd name="T105" fmla="*/ 508 h 604"/>
                <a:gd name="T106" fmla="*/ 442 w 764"/>
                <a:gd name="T107" fmla="*/ 528 h 604"/>
                <a:gd name="T108" fmla="*/ 490 w 764"/>
                <a:gd name="T109" fmla="*/ 514 h 604"/>
                <a:gd name="T110" fmla="*/ 500 w 764"/>
                <a:gd name="T111" fmla="*/ 548 h 604"/>
                <a:gd name="T112" fmla="*/ 542 w 764"/>
                <a:gd name="T113" fmla="*/ 580 h 604"/>
                <a:gd name="T114" fmla="*/ 592 w 764"/>
                <a:gd name="T115" fmla="*/ 584 h 604"/>
                <a:gd name="T116" fmla="*/ 634 w 764"/>
                <a:gd name="T117" fmla="*/ 592 h 604"/>
                <a:gd name="T118" fmla="*/ 698 w 764"/>
                <a:gd name="T119" fmla="*/ 562 h 604"/>
                <a:gd name="T120" fmla="*/ 724 w 764"/>
                <a:gd name="T121" fmla="*/ 476 h 604"/>
                <a:gd name="T122" fmla="*/ 764 w 764"/>
                <a:gd name="T123" fmla="*/ 364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64" h="604">
                  <a:moveTo>
                    <a:pt x="756" y="302"/>
                  </a:moveTo>
                  <a:lnTo>
                    <a:pt x="754" y="300"/>
                  </a:lnTo>
                  <a:lnTo>
                    <a:pt x="756" y="300"/>
                  </a:lnTo>
                  <a:lnTo>
                    <a:pt x="762" y="288"/>
                  </a:lnTo>
                  <a:lnTo>
                    <a:pt x="758" y="280"/>
                  </a:lnTo>
                  <a:lnTo>
                    <a:pt x="752" y="280"/>
                  </a:lnTo>
                  <a:lnTo>
                    <a:pt x="752" y="294"/>
                  </a:lnTo>
                  <a:lnTo>
                    <a:pt x="742" y="278"/>
                  </a:lnTo>
                  <a:lnTo>
                    <a:pt x="714" y="254"/>
                  </a:lnTo>
                  <a:lnTo>
                    <a:pt x="710" y="224"/>
                  </a:lnTo>
                  <a:lnTo>
                    <a:pt x="706" y="232"/>
                  </a:lnTo>
                  <a:lnTo>
                    <a:pt x="696" y="222"/>
                  </a:lnTo>
                  <a:lnTo>
                    <a:pt x="692" y="232"/>
                  </a:lnTo>
                  <a:lnTo>
                    <a:pt x="690" y="232"/>
                  </a:lnTo>
                  <a:lnTo>
                    <a:pt x="688" y="214"/>
                  </a:lnTo>
                  <a:lnTo>
                    <a:pt x="678" y="200"/>
                  </a:lnTo>
                  <a:lnTo>
                    <a:pt x="674" y="198"/>
                  </a:lnTo>
                  <a:lnTo>
                    <a:pt x="676" y="190"/>
                  </a:lnTo>
                  <a:lnTo>
                    <a:pt x="660" y="180"/>
                  </a:lnTo>
                  <a:lnTo>
                    <a:pt x="652" y="178"/>
                  </a:lnTo>
                  <a:lnTo>
                    <a:pt x="648" y="168"/>
                  </a:lnTo>
                  <a:lnTo>
                    <a:pt x="646" y="168"/>
                  </a:lnTo>
                  <a:lnTo>
                    <a:pt x="638" y="168"/>
                  </a:lnTo>
                  <a:lnTo>
                    <a:pt x="630" y="164"/>
                  </a:lnTo>
                  <a:lnTo>
                    <a:pt x="628" y="156"/>
                  </a:lnTo>
                  <a:lnTo>
                    <a:pt x="624" y="154"/>
                  </a:lnTo>
                  <a:lnTo>
                    <a:pt x="620" y="122"/>
                  </a:lnTo>
                  <a:lnTo>
                    <a:pt x="614" y="116"/>
                  </a:lnTo>
                  <a:lnTo>
                    <a:pt x="610" y="86"/>
                  </a:lnTo>
                  <a:lnTo>
                    <a:pt x="594" y="70"/>
                  </a:lnTo>
                  <a:lnTo>
                    <a:pt x="582" y="74"/>
                  </a:lnTo>
                  <a:lnTo>
                    <a:pt x="580" y="72"/>
                  </a:lnTo>
                  <a:lnTo>
                    <a:pt x="572" y="40"/>
                  </a:lnTo>
                  <a:lnTo>
                    <a:pt x="566" y="34"/>
                  </a:lnTo>
                  <a:lnTo>
                    <a:pt x="566" y="26"/>
                  </a:lnTo>
                  <a:lnTo>
                    <a:pt x="562" y="22"/>
                  </a:lnTo>
                  <a:lnTo>
                    <a:pt x="560" y="8"/>
                  </a:lnTo>
                  <a:lnTo>
                    <a:pt x="558" y="0"/>
                  </a:lnTo>
                  <a:lnTo>
                    <a:pt x="546" y="8"/>
                  </a:lnTo>
                  <a:lnTo>
                    <a:pt x="534" y="38"/>
                  </a:lnTo>
                  <a:lnTo>
                    <a:pt x="536" y="42"/>
                  </a:lnTo>
                  <a:lnTo>
                    <a:pt x="532" y="62"/>
                  </a:lnTo>
                  <a:lnTo>
                    <a:pt x="534" y="88"/>
                  </a:lnTo>
                  <a:lnTo>
                    <a:pt x="528" y="118"/>
                  </a:lnTo>
                  <a:lnTo>
                    <a:pt x="520" y="134"/>
                  </a:lnTo>
                  <a:lnTo>
                    <a:pt x="508" y="138"/>
                  </a:lnTo>
                  <a:lnTo>
                    <a:pt x="494" y="130"/>
                  </a:lnTo>
                  <a:lnTo>
                    <a:pt x="488" y="120"/>
                  </a:lnTo>
                  <a:lnTo>
                    <a:pt x="472" y="118"/>
                  </a:lnTo>
                  <a:lnTo>
                    <a:pt x="456" y="102"/>
                  </a:lnTo>
                  <a:lnTo>
                    <a:pt x="442" y="104"/>
                  </a:lnTo>
                  <a:lnTo>
                    <a:pt x="440" y="92"/>
                  </a:lnTo>
                  <a:lnTo>
                    <a:pt x="426" y="86"/>
                  </a:lnTo>
                  <a:lnTo>
                    <a:pt x="434" y="60"/>
                  </a:lnTo>
                  <a:lnTo>
                    <a:pt x="436" y="62"/>
                  </a:lnTo>
                  <a:lnTo>
                    <a:pt x="438" y="54"/>
                  </a:lnTo>
                  <a:lnTo>
                    <a:pt x="442" y="56"/>
                  </a:lnTo>
                  <a:lnTo>
                    <a:pt x="444" y="50"/>
                  </a:lnTo>
                  <a:lnTo>
                    <a:pt x="442" y="46"/>
                  </a:lnTo>
                  <a:lnTo>
                    <a:pt x="452" y="34"/>
                  </a:lnTo>
                  <a:lnTo>
                    <a:pt x="442" y="34"/>
                  </a:lnTo>
                  <a:lnTo>
                    <a:pt x="440" y="22"/>
                  </a:lnTo>
                  <a:lnTo>
                    <a:pt x="432" y="32"/>
                  </a:lnTo>
                  <a:lnTo>
                    <a:pt x="432" y="30"/>
                  </a:lnTo>
                  <a:lnTo>
                    <a:pt x="432" y="30"/>
                  </a:lnTo>
                  <a:lnTo>
                    <a:pt x="428" y="26"/>
                  </a:lnTo>
                  <a:lnTo>
                    <a:pt x="416" y="32"/>
                  </a:lnTo>
                  <a:lnTo>
                    <a:pt x="408" y="28"/>
                  </a:lnTo>
                  <a:lnTo>
                    <a:pt x="396" y="28"/>
                  </a:lnTo>
                  <a:lnTo>
                    <a:pt x="388" y="24"/>
                  </a:lnTo>
                  <a:lnTo>
                    <a:pt x="376" y="22"/>
                  </a:lnTo>
                  <a:lnTo>
                    <a:pt x="370" y="14"/>
                  </a:lnTo>
                  <a:lnTo>
                    <a:pt x="368" y="18"/>
                  </a:lnTo>
                  <a:lnTo>
                    <a:pt x="360" y="10"/>
                  </a:lnTo>
                  <a:lnTo>
                    <a:pt x="358" y="12"/>
                  </a:lnTo>
                  <a:lnTo>
                    <a:pt x="356" y="10"/>
                  </a:lnTo>
                  <a:lnTo>
                    <a:pt x="344" y="16"/>
                  </a:lnTo>
                  <a:lnTo>
                    <a:pt x="342" y="10"/>
                  </a:lnTo>
                  <a:lnTo>
                    <a:pt x="330" y="16"/>
                  </a:lnTo>
                  <a:lnTo>
                    <a:pt x="320" y="8"/>
                  </a:lnTo>
                  <a:lnTo>
                    <a:pt x="322" y="14"/>
                  </a:lnTo>
                  <a:lnTo>
                    <a:pt x="322" y="14"/>
                  </a:lnTo>
                  <a:lnTo>
                    <a:pt x="314" y="22"/>
                  </a:lnTo>
                  <a:lnTo>
                    <a:pt x="318" y="30"/>
                  </a:lnTo>
                  <a:lnTo>
                    <a:pt x="330" y="28"/>
                  </a:lnTo>
                  <a:lnTo>
                    <a:pt x="336" y="30"/>
                  </a:lnTo>
                  <a:lnTo>
                    <a:pt x="348" y="22"/>
                  </a:lnTo>
                  <a:lnTo>
                    <a:pt x="346" y="18"/>
                  </a:lnTo>
                  <a:lnTo>
                    <a:pt x="354" y="20"/>
                  </a:lnTo>
                  <a:lnTo>
                    <a:pt x="364" y="24"/>
                  </a:lnTo>
                  <a:lnTo>
                    <a:pt x="364" y="30"/>
                  </a:lnTo>
                  <a:lnTo>
                    <a:pt x="356" y="34"/>
                  </a:lnTo>
                  <a:lnTo>
                    <a:pt x="336" y="32"/>
                  </a:lnTo>
                  <a:lnTo>
                    <a:pt x="332" y="38"/>
                  </a:lnTo>
                  <a:lnTo>
                    <a:pt x="332" y="38"/>
                  </a:lnTo>
                  <a:lnTo>
                    <a:pt x="330" y="36"/>
                  </a:lnTo>
                  <a:lnTo>
                    <a:pt x="320" y="44"/>
                  </a:lnTo>
                  <a:lnTo>
                    <a:pt x="318" y="54"/>
                  </a:lnTo>
                  <a:lnTo>
                    <a:pt x="320" y="54"/>
                  </a:lnTo>
                  <a:lnTo>
                    <a:pt x="320" y="56"/>
                  </a:lnTo>
                  <a:lnTo>
                    <a:pt x="314" y="56"/>
                  </a:lnTo>
                  <a:lnTo>
                    <a:pt x="302" y="76"/>
                  </a:lnTo>
                  <a:lnTo>
                    <a:pt x="308" y="84"/>
                  </a:lnTo>
                  <a:lnTo>
                    <a:pt x="308" y="84"/>
                  </a:lnTo>
                  <a:lnTo>
                    <a:pt x="302" y="82"/>
                  </a:lnTo>
                  <a:lnTo>
                    <a:pt x="288" y="82"/>
                  </a:lnTo>
                  <a:lnTo>
                    <a:pt x="284" y="84"/>
                  </a:lnTo>
                  <a:lnTo>
                    <a:pt x="286" y="80"/>
                  </a:lnTo>
                  <a:lnTo>
                    <a:pt x="274" y="68"/>
                  </a:lnTo>
                  <a:lnTo>
                    <a:pt x="258" y="62"/>
                  </a:lnTo>
                  <a:lnTo>
                    <a:pt x="246" y="68"/>
                  </a:lnTo>
                  <a:lnTo>
                    <a:pt x="240" y="58"/>
                  </a:lnTo>
                  <a:lnTo>
                    <a:pt x="240" y="76"/>
                  </a:lnTo>
                  <a:lnTo>
                    <a:pt x="224" y="78"/>
                  </a:lnTo>
                  <a:lnTo>
                    <a:pt x="226" y="86"/>
                  </a:lnTo>
                  <a:lnTo>
                    <a:pt x="218" y="84"/>
                  </a:lnTo>
                  <a:lnTo>
                    <a:pt x="222" y="94"/>
                  </a:lnTo>
                  <a:lnTo>
                    <a:pt x="212" y="96"/>
                  </a:lnTo>
                  <a:lnTo>
                    <a:pt x="214" y="102"/>
                  </a:lnTo>
                  <a:lnTo>
                    <a:pt x="208" y="112"/>
                  </a:lnTo>
                  <a:lnTo>
                    <a:pt x="208" y="114"/>
                  </a:lnTo>
                  <a:lnTo>
                    <a:pt x="208" y="114"/>
                  </a:lnTo>
                  <a:lnTo>
                    <a:pt x="204" y="106"/>
                  </a:lnTo>
                  <a:lnTo>
                    <a:pt x="194" y="110"/>
                  </a:lnTo>
                  <a:lnTo>
                    <a:pt x="194" y="112"/>
                  </a:lnTo>
                  <a:lnTo>
                    <a:pt x="194" y="120"/>
                  </a:lnTo>
                  <a:lnTo>
                    <a:pt x="196" y="126"/>
                  </a:lnTo>
                  <a:lnTo>
                    <a:pt x="194" y="126"/>
                  </a:lnTo>
                  <a:lnTo>
                    <a:pt x="194" y="128"/>
                  </a:lnTo>
                  <a:lnTo>
                    <a:pt x="182" y="108"/>
                  </a:lnTo>
                  <a:lnTo>
                    <a:pt x="180" y="120"/>
                  </a:lnTo>
                  <a:lnTo>
                    <a:pt x="170" y="126"/>
                  </a:lnTo>
                  <a:lnTo>
                    <a:pt x="166" y="136"/>
                  </a:lnTo>
                  <a:lnTo>
                    <a:pt x="170" y="146"/>
                  </a:lnTo>
                  <a:lnTo>
                    <a:pt x="162" y="154"/>
                  </a:lnTo>
                  <a:lnTo>
                    <a:pt x="156" y="168"/>
                  </a:lnTo>
                  <a:lnTo>
                    <a:pt x="146" y="174"/>
                  </a:lnTo>
                  <a:lnTo>
                    <a:pt x="120" y="182"/>
                  </a:lnTo>
                  <a:lnTo>
                    <a:pt x="112" y="182"/>
                  </a:lnTo>
                  <a:lnTo>
                    <a:pt x="104" y="188"/>
                  </a:lnTo>
                  <a:lnTo>
                    <a:pt x="84" y="196"/>
                  </a:lnTo>
                  <a:lnTo>
                    <a:pt x="66" y="192"/>
                  </a:lnTo>
                  <a:lnTo>
                    <a:pt x="50" y="204"/>
                  </a:lnTo>
                  <a:lnTo>
                    <a:pt x="42" y="214"/>
                  </a:lnTo>
                  <a:lnTo>
                    <a:pt x="24" y="220"/>
                  </a:lnTo>
                  <a:lnTo>
                    <a:pt x="20" y="226"/>
                  </a:lnTo>
                  <a:lnTo>
                    <a:pt x="20" y="218"/>
                  </a:lnTo>
                  <a:lnTo>
                    <a:pt x="16" y="218"/>
                  </a:lnTo>
                  <a:lnTo>
                    <a:pt x="14" y="220"/>
                  </a:lnTo>
                  <a:lnTo>
                    <a:pt x="8" y="232"/>
                  </a:lnTo>
                  <a:lnTo>
                    <a:pt x="10" y="252"/>
                  </a:lnTo>
                  <a:lnTo>
                    <a:pt x="2" y="266"/>
                  </a:lnTo>
                  <a:lnTo>
                    <a:pt x="2" y="276"/>
                  </a:lnTo>
                  <a:lnTo>
                    <a:pt x="18" y="308"/>
                  </a:lnTo>
                  <a:lnTo>
                    <a:pt x="16" y="310"/>
                  </a:lnTo>
                  <a:lnTo>
                    <a:pt x="14" y="306"/>
                  </a:lnTo>
                  <a:lnTo>
                    <a:pt x="10" y="308"/>
                  </a:lnTo>
                  <a:lnTo>
                    <a:pt x="12" y="316"/>
                  </a:lnTo>
                  <a:lnTo>
                    <a:pt x="10" y="316"/>
                  </a:lnTo>
                  <a:lnTo>
                    <a:pt x="8" y="310"/>
                  </a:lnTo>
                  <a:lnTo>
                    <a:pt x="4" y="308"/>
                  </a:lnTo>
                  <a:lnTo>
                    <a:pt x="0" y="312"/>
                  </a:lnTo>
                  <a:lnTo>
                    <a:pt x="14" y="330"/>
                  </a:lnTo>
                  <a:lnTo>
                    <a:pt x="18" y="350"/>
                  </a:lnTo>
                  <a:lnTo>
                    <a:pt x="32" y="374"/>
                  </a:lnTo>
                  <a:lnTo>
                    <a:pt x="34" y="400"/>
                  </a:lnTo>
                  <a:lnTo>
                    <a:pt x="48" y="428"/>
                  </a:lnTo>
                  <a:lnTo>
                    <a:pt x="48" y="460"/>
                  </a:lnTo>
                  <a:lnTo>
                    <a:pt x="44" y="468"/>
                  </a:lnTo>
                  <a:lnTo>
                    <a:pt x="36" y="468"/>
                  </a:lnTo>
                  <a:lnTo>
                    <a:pt x="36" y="486"/>
                  </a:lnTo>
                  <a:lnTo>
                    <a:pt x="44" y="488"/>
                  </a:lnTo>
                  <a:lnTo>
                    <a:pt x="56" y="502"/>
                  </a:lnTo>
                  <a:lnTo>
                    <a:pt x="92" y="508"/>
                  </a:lnTo>
                  <a:lnTo>
                    <a:pt x="94" y="504"/>
                  </a:lnTo>
                  <a:lnTo>
                    <a:pt x="98" y="504"/>
                  </a:lnTo>
                  <a:lnTo>
                    <a:pt x="110" y="492"/>
                  </a:lnTo>
                  <a:lnTo>
                    <a:pt x="120" y="492"/>
                  </a:lnTo>
                  <a:lnTo>
                    <a:pt x="132" y="480"/>
                  </a:lnTo>
                  <a:lnTo>
                    <a:pt x="200" y="478"/>
                  </a:lnTo>
                  <a:lnTo>
                    <a:pt x="210" y="460"/>
                  </a:lnTo>
                  <a:lnTo>
                    <a:pt x="246" y="444"/>
                  </a:lnTo>
                  <a:lnTo>
                    <a:pt x="284" y="438"/>
                  </a:lnTo>
                  <a:lnTo>
                    <a:pt x="304" y="428"/>
                  </a:lnTo>
                  <a:lnTo>
                    <a:pt x="336" y="426"/>
                  </a:lnTo>
                  <a:lnTo>
                    <a:pt x="348" y="430"/>
                  </a:lnTo>
                  <a:lnTo>
                    <a:pt x="362" y="440"/>
                  </a:lnTo>
                  <a:lnTo>
                    <a:pt x="368" y="436"/>
                  </a:lnTo>
                  <a:lnTo>
                    <a:pt x="388" y="446"/>
                  </a:lnTo>
                  <a:lnTo>
                    <a:pt x="386" y="444"/>
                  </a:lnTo>
                  <a:lnTo>
                    <a:pt x="396" y="448"/>
                  </a:lnTo>
                  <a:lnTo>
                    <a:pt x="394" y="458"/>
                  </a:lnTo>
                  <a:lnTo>
                    <a:pt x="406" y="464"/>
                  </a:lnTo>
                  <a:lnTo>
                    <a:pt x="418" y="486"/>
                  </a:lnTo>
                  <a:lnTo>
                    <a:pt x="418" y="488"/>
                  </a:lnTo>
                  <a:lnTo>
                    <a:pt x="412" y="486"/>
                  </a:lnTo>
                  <a:lnTo>
                    <a:pt x="412" y="496"/>
                  </a:lnTo>
                  <a:lnTo>
                    <a:pt x="432" y="508"/>
                  </a:lnTo>
                  <a:lnTo>
                    <a:pt x="432" y="494"/>
                  </a:lnTo>
                  <a:lnTo>
                    <a:pt x="440" y="484"/>
                  </a:lnTo>
                  <a:lnTo>
                    <a:pt x="456" y="474"/>
                  </a:lnTo>
                  <a:lnTo>
                    <a:pt x="466" y="458"/>
                  </a:lnTo>
                  <a:lnTo>
                    <a:pt x="466" y="460"/>
                  </a:lnTo>
                  <a:lnTo>
                    <a:pt x="466" y="468"/>
                  </a:lnTo>
                  <a:lnTo>
                    <a:pt x="456" y="482"/>
                  </a:lnTo>
                  <a:lnTo>
                    <a:pt x="456" y="498"/>
                  </a:lnTo>
                  <a:lnTo>
                    <a:pt x="448" y="498"/>
                  </a:lnTo>
                  <a:lnTo>
                    <a:pt x="446" y="510"/>
                  </a:lnTo>
                  <a:lnTo>
                    <a:pt x="466" y="508"/>
                  </a:lnTo>
                  <a:lnTo>
                    <a:pt x="472" y="490"/>
                  </a:lnTo>
                  <a:lnTo>
                    <a:pt x="476" y="498"/>
                  </a:lnTo>
                  <a:lnTo>
                    <a:pt x="476" y="508"/>
                  </a:lnTo>
                  <a:lnTo>
                    <a:pt x="468" y="520"/>
                  </a:lnTo>
                  <a:lnTo>
                    <a:pt x="456" y="514"/>
                  </a:lnTo>
                  <a:lnTo>
                    <a:pt x="438" y="518"/>
                  </a:lnTo>
                  <a:lnTo>
                    <a:pt x="442" y="528"/>
                  </a:lnTo>
                  <a:lnTo>
                    <a:pt x="448" y="528"/>
                  </a:lnTo>
                  <a:lnTo>
                    <a:pt x="480" y="524"/>
                  </a:lnTo>
                  <a:lnTo>
                    <a:pt x="470" y="520"/>
                  </a:lnTo>
                  <a:lnTo>
                    <a:pt x="490" y="514"/>
                  </a:lnTo>
                  <a:lnTo>
                    <a:pt x="490" y="520"/>
                  </a:lnTo>
                  <a:lnTo>
                    <a:pt x="498" y="530"/>
                  </a:lnTo>
                  <a:lnTo>
                    <a:pt x="500" y="538"/>
                  </a:lnTo>
                  <a:lnTo>
                    <a:pt x="500" y="548"/>
                  </a:lnTo>
                  <a:lnTo>
                    <a:pt x="504" y="560"/>
                  </a:lnTo>
                  <a:lnTo>
                    <a:pt x="514" y="572"/>
                  </a:lnTo>
                  <a:lnTo>
                    <a:pt x="536" y="584"/>
                  </a:lnTo>
                  <a:lnTo>
                    <a:pt x="542" y="580"/>
                  </a:lnTo>
                  <a:lnTo>
                    <a:pt x="552" y="584"/>
                  </a:lnTo>
                  <a:lnTo>
                    <a:pt x="570" y="594"/>
                  </a:lnTo>
                  <a:lnTo>
                    <a:pt x="596" y="578"/>
                  </a:lnTo>
                  <a:lnTo>
                    <a:pt x="592" y="584"/>
                  </a:lnTo>
                  <a:lnTo>
                    <a:pt x="608" y="580"/>
                  </a:lnTo>
                  <a:lnTo>
                    <a:pt x="610" y="588"/>
                  </a:lnTo>
                  <a:lnTo>
                    <a:pt x="628" y="604"/>
                  </a:lnTo>
                  <a:lnTo>
                    <a:pt x="634" y="592"/>
                  </a:lnTo>
                  <a:lnTo>
                    <a:pt x="636" y="592"/>
                  </a:lnTo>
                  <a:lnTo>
                    <a:pt x="662" y="572"/>
                  </a:lnTo>
                  <a:lnTo>
                    <a:pt x="684" y="570"/>
                  </a:lnTo>
                  <a:lnTo>
                    <a:pt x="698" y="562"/>
                  </a:lnTo>
                  <a:lnTo>
                    <a:pt x="702" y="522"/>
                  </a:lnTo>
                  <a:lnTo>
                    <a:pt x="708" y="510"/>
                  </a:lnTo>
                  <a:lnTo>
                    <a:pt x="710" y="514"/>
                  </a:lnTo>
                  <a:lnTo>
                    <a:pt x="724" y="476"/>
                  </a:lnTo>
                  <a:lnTo>
                    <a:pt x="722" y="472"/>
                  </a:lnTo>
                  <a:lnTo>
                    <a:pt x="744" y="446"/>
                  </a:lnTo>
                  <a:lnTo>
                    <a:pt x="754" y="422"/>
                  </a:lnTo>
                  <a:lnTo>
                    <a:pt x="764" y="364"/>
                  </a:lnTo>
                  <a:lnTo>
                    <a:pt x="756" y="332"/>
                  </a:lnTo>
                  <a:lnTo>
                    <a:pt x="756" y="3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10" name="Freeform 77"/>
            <p:cNvSpPr>
              <a:spLocks/>
            </p:cNvSpPr>
            <p:nvPr/>
          </p:nvSpPr>
          <p:spPr bwMode="black">
            <a:xfrm>
              <a:off x="7885113" y="3556000"/>
              <a:ext cx="22225" cy="22225"/>
            </a:xfrm>
            <a:custGeom>
              <a:avLst/>
              <a:gdLst>
                <a:gd name="T0" fmla="*/ 0 w 14"/>
                <a:gd name="T1" fmla="*/ 0 h 14"/>
                <a:gd name="T2" fmla="*/ 0 w 14"/>
                <a:gd name="T3" fmla="*/ 14 h 14"/>
                <a:gd name="T4" fmla="*/ 14 w 14"/>
                <a:gd name="T5" fmla="*/ 12 h 14"/>
                <a:gd name="T6" fmla="*/ 10 w 14"/>
                <a:gd name="T7" fmla="*/ 0 h 14"/>
                <a:gd name="T8" fmla="*/ 0 w 1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0" y="14"/>
                  </a:lnTo>
                  <a:lnTo>
                    <a:pt x="14" y="12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11" name="Freeform 78"/>
            <p:cNvSpPr>
              <a:spLocks/>
            </p:cNvSpPr>
            <p:nvPr/>
          </p:nvSpPr>
          <p:spPr bwMode="black">
            <a:xfrm>
              <a:off x="7967663" y="3635375"/>
              <a:ext cx="28575" cy="19050"/>
            </a:xfrm>
            <a:custGeom>
              <a:avLst/>
              <a:gdLst>
                <a:gd name="T0" fmla="*/ 0 w 18"/>
                <a:gd name="T1" fmla="*/ 6 h 12"/>
                <a:gd name="T2" fmla="*/ 2 w 18"/>
                <a:gd name="T3" fmla="*/ 12 h 12"/>
                <a:gd name="T4" fmla="*/ 18 w 18"/>
                <a:gd name="T5" fmla="*/ 6 h 12"/>
                <a:gd name="T6" fmla="*/ 10 w 18"/>
                <a:gd name="T7" fmla="*/ 0 h 12"/>
                <a:gd name="T8" fmla="*/ 0 w 18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2">
                  <a:moveTo>
                    <a:pt x="0" y="6"/>
                  </a:moveTo>
                  <a:lnTo>
                    <a:pt x="2" y="12"/>
                  </a:lnTo>
                  <a:lnTo>
                    <a:pt x="18" y="6"/>
                  </a:lnTo>
                  <a:lnTo>
                    <a:pt x="10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12" name="Freeform 79"/>
            <p:cNvSpPr>
              <a:spLocks/>
            </p:cNvSpPr>
            <p:nvPr/>
          </p:nvSpPr>
          <p:spPr bwMode="black">
            <a:xfrm>
              <a:off x="8221663" y="4422775"/>
              <a:ext cx="31750" cy="44450"/>
            </a:xfrm>
            <a:custGeom>
              <a:avLst/>
              <a:gdLst>
                <a:gd name="T0" fmla="*/ 16 w 20"/>
                <a:gd name="T1" fmla="*/ 20 h 28"/>
                <a:gd name="T2" fmla="*/ 16 w 20"/>
                <a:gd name="T3" fmla="*/ 10 h 28"/>
                <a:gd name="T4" fmla="*/ 0 w 20"/>
                <a:gd name="T5" fmla="*/ 0 h 28"/>
                <a:gd name="T6" fmla="*/ 8 w 20"/>
                <a:gd name="T7" fmla="*/ 22 h 28"/>
                <a:gd name="T8" fmla="*/ 4 w 20"/>
                <a:gd name="T9" fmla="*/ 24 h 28"/>
                <a:gd name="T10" fmla="*/ 20 w 20"/>
                <a:gd name="T11" fmla="*/ 28 h 28"/>
                <a:gd name="T12" fmla="*/ 16 w 20"/>
                <a:gd name="T13" fmla="*/ 20 h 28"/>
                <a:gd name="T14" fmla="*/ 16 w 20"/>
                <a:gd name="T15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28">
                  <a:moveTo>
                    <a:pt x="16" y="20"/>
                  </a:moveTo>
                  <a:lnTo>
                    <a:pt x="16" y="10"/>
                  </a:lnTo>
                  <a:lnTo>
                    <a:pt x="0" y="0"/>
                  </a:lnTo>
                  <a:lnTo>
                    <a:pt x="8" y="22"/>
                  </a:lnTo>
                  <a:lnTo>
                    <a:pt x="4" y="24"/>
                  </a:lnTo>
                  <a:lnTo>
                    <a:pt x="20" y="28"/>
                  </a:lnTo>
                  <a:lnTo>
                    <a:pt x="16" y="20"/>
                  </a:lnTo>
                  <a:lnTo>
                    <a:pt x="16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13" name="Freeform 80"/>
            <p:cNvSpPr>
              <a:spLocks/>
            </p:cNvSpPr>
            <p:nvPr/>
          </p:nvSpPr>
          <p:spPr bwMode="black">
            <a:xfrm>
              <a:off x="8132763" y="4464050"/>
              <a:ext cx="114300" cy="127000"/>
            </a:xfrm>
            <a:custGeom>
              <a:avLst/>
              <a:gdLst>
                <a:gd name="T0" fmla="*/ 36 w 72"/>
                <a:gd name="T1" fmla="*/ 12 h 80"/>
                <a:gd name="T2" fmla="*/ 0 w 72"/>
                <a:gd name="T3" fmla="*/ 0 h 80"/>
                <a:gd name="T4" fmla="*/ 0 w 72"/>
                <a:gd name="T5" fmla="*/ 18 h 80"/>
                <a:gd name="T6" fmla="*/ 12 w 72"/>
                <a:gd name="T7" fmla="*/ 38 h 80"/>
                <a:gd name="T8" fmla="*/ 10 w 72"/>
                <a:gd name="T9" fmla="*/ 40 h 80"/>
                <a:gd name="T10" fmla="*/ 12 w 72"/>
                <a:gd name="T11" fmla="*/ 58 h 80"/>
                <a:gd name="T12" fmla="*/ 22 w 72"/>
                <a:gd name="T13" fmla="*/ 70 h 80"/>
                <a:gd name="T14" fmla="*/ 26 w 72"/>
                <a:gd name="T15" fmla="*/ 70 h 80"/>
                <a:gd name="T16" fmla="*/ 22 w 72"/>
                <a:gd name="T17" fmla="*/ 76 h 80"/>
                <a:gd name="T18" fmla="*/ 44 w 72"/>
                <a:gd name="T19" fmla="*/ 80 h 80"/>
                <a:gd name="T20" fmla="*/ 48 w 72"/>
                <a:gd name="T21" fmla="*/ 70 h 80"/>
                <a:gd name="T22" fmla="*/ 52 w 72"/>
                <a:gd name="T23" fmla="*/ 70 h 80"/>
                <a:gd name="T24" fmla="*/ 58 w 72"/>
                <a:gd name="T25" fmla="*/ 58 h 80"/>
                <a:gd name="T26" fmla="*/ 64 w 72"/>
                <a:gd name="T27" fmla="*/ 58 h 80"/>
                <a:gd name="T28" fmla="*/ 72 w 72"/>
                <a:gd name="T29" fmla="*/ 36 h 80"/>
                <a:gd name="T30" fmla="*/ 72 w 72"/>
                <a:gd name="T31" fmla="*/ 18 h 80"/>
                <a:gd name="T32" fmla="*/ 66 w 72"/>
                <a:gd name="T33" fmla="*/ 4 h 80"/>
                <a:gd name="T34" fmla="*/ 36 w 72"/>
                <a:gd name="T35" fmla="*/ 1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2" h="80">
                  <a:moveTo>
                    <a:pt x="36" y="12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12" y="38"/>
                  </a:lnTo>
                  <a:lnTo>
                    <a:pt x="10" y="40"/>
                  </a:lnTo>
                  <a:lnTo>
                    <a:pt x="12" y="58"/>
                  </a:lnTo>
                  <a:lnTo>
                    <a:pt x="22" y="70"/>
                  </a:lnTo>
                  <a:lnTo>
                    <a:pt x="26" y="70"/>
                  </a:lnTo>
                  <a:lnTo>
                    <a:pt x="22" y="76"/>
                  </a:lnTo>
                  <a:lnTo>
                    <a:pt x="44" y="80"/>
                  </a:lnTo>
                  <a:lnTo>
                    <a:pt x="48" y="70"/>
                  </a:lnTo>
                  <a:lnTo>
                    <a:pt x="52" y="70"/>
                  </a:lnTo>
                  <a:lnTo>
                    <a:pt x="58" y="58"/>
                  </a:lnTo>
                  <a:lnTo>
                    <a:pt x="64" y="58"/>
                  </a:lnTo>
                  <a:lnTo>
                    <a:pt x="72" y="36"/>
                  </a:lnTo>
                  <a:lnTo>
                    <a:pt x="72" y="18"/>
                  </a:lnTo>
                  <a:lnTo>
                    <a:pt x="66" y="4"/>
                  </a:lnTo>
                  <a:lnTo>
                    <a:pt x="36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14" name="Freeform 81"/>
            <p:cNvSpPr>
              <a:spLocks/>
            </p:cNvSpPr>
            <p:nvPr/>
          </p:nvSpPr>
          <p:spPr bwMode="black">
            <a:xfrm>
              <a:off x="7707313" y="3152775"/>
              <a:ext cx="625475" cy="314325"/>
            </a:xfrm>
            <a:custGeom>
              <a:avLst/>
              <a:gdLst>
                <a:gd name="T0" fmla="*/ 264 w 394"/>
                <a:gd name="T1" fmla="*/ 64 h 198"/>
                <a:gd name="T2" fmla="*/ 202 w 394"/>
                <a:gd name="T3" fmla="*/ 40 h 198"/>
                <a:gd name="T4" fmla="*/ 198 w 394"/>
                <a:gd name="T5" fmla="*/ 40 h 198"/>
                <a:gd name="T6" fmla="*/ 174 w 394"/>
                <a:gd name="T7" fmla="*/ 36 h 198"/>
                <a:gd name="T8" fmla="*/ 126 w 394"/>
                <a:gd name="T9" fmla="*/ 28 h 198"/>
                <a:gd name="T10" fmla="*/ 120 w 394"/>
                <a:gd name="T11" fmla="*/ 26 h 198"/>
                <a:gd name="T12" fmla="*/ 88 w 394"/>
                <a:gd name="T13" fmla="*/ 28 h 198"/>
                <a:gd name="T14" fmla="*/ 122 w 394"/>
                <a:gd name="T15" fmla="*/ 34 h 198"/>
                <a:gd name="T16" fmla="*/ 94 w 394"/>
                <a:gd name="T17" fmla="*/ 56 h 198"/>
                <a:gd name="T18" fmla="*/ 84 w 394"/>
                <a:gd name="T19" fmla="*/ 54 h 198"/>
                <a:gd name="T20" fmla="*/ 74 w 394"/>
                <a:gd name="T21" fmla="*/ 40 h 198"/>
                <a:gd name="T22" fmla="*/ 72 w 394"/>
                <a:gd name="T23" fmla="*/ 40 h 198"/>
                <a:gd name="T24" fmla="*/ 68 w 394"/>
                <a:gd name="T25" fmla="*/ 8 h 198"/>
                <a:gd name="T26" fmla="*/ 46 w 394"/>
                <a:gd name="T27" fmla="*/ 0 h 198"/>
                <a:gd name="T28" fmla="*/ 12 w 394"/>
                <a:gd name="T29" fmla="*/ 10 h 198"/>
                <a:gd name="T30" fmla="*/ 12 w 394"/>
                <a:gd name="T31" fmla="*/ 10 h 198"/>
                <a:gd name="T32" fmla="*/ 4 w 394"/>
                <a:gd name="T33" fmla="*/ 20 h 198"/>
                <a:gd name="T34" fmla="*/ 4 w 394"/>
                <a:gd name="T35" fmla="*/ 24 h 198"/>
                <a:gd name="T36" fmla="*/ 28 w 394"/>
                <a:gd name="T37" fmla="*/ 38 h 198"/>
                <a:gd name="T38" fmla="*/ 36 w 394"/>
                <a:gd name="T39" fmla="*/ 40 h 198"/>
                <a:gd name="T40" fmla="*/ 60 w 394"/>
                <a:gd name="T41" fmla="*/ 40 h 198"/>
                <a:gd name="T42" fmla="*/ 50 w 394"/>
                <a:gd name="T43" fmla="*/ 40 h 198"/>
                <a:gd name="T44" fmla="*/ 26 w 394"/>
                <a:gd name="T45" fmla="*/ 46 h 198"/>
                <a:gd name="T46" fmla="*/ 34 w 394"/>
                <a:gd name="T47" fmla="*/ 54 h 198"/>
                <a:gd name="T48" fmla="*/ 44 w 394"/>
                <a:gd name="T49" fmla="*/ 74 h 198"/>
                <a:gd name="T50" fmla="*/ 60 w 394"/>
                <a:gd name="T51" fmla="*/ 64 h 198"/>
                <a:gd name="T52" fmla="*/ 78 w 394"/>
                <a:gd name="T53" fmla="*/ 74 h 198"/>
                <a:gd name="T54" fmla="*/ 114 w 394"/>
                <a:gd name="T55" fmla="*/ 88 h 198"/>
                <a:gd name="T56" fmla="*/ 154 w 394"/>
                <a:gd name="T57" fmla="*/ 120 h 198"/>
                <a:gd name="T58" fmla="*/ 156 w 394"/>
                <a:gd name="T59" fmla="*/ 130 h 198"/>
                <a:gd name="T60" fmla="*/ 154 w 394"/>
                <a:gd name="T61" fmla="*/ 132 h 198"/>
                <a:gd name="T62" fmla="*/ 134 w 394"/>
                <a:gd name="T63" fmla="*/ 156 h 198"/>
                <a:gd name="T64" fmla="*/ 162 w 394"/>
                <a:gd name="T65" fmla="*/ 150 h 198"/>
                <a:gd name="T66" fmla="*/ 202 w 394"/>
                <a:gd name="T67" fmla="*/ 168 h 198"/>
                <a:gd name="T68" fmla="*/ 202 w 394"/>
                <a:gd name="T69" fmla="*/ 170 h 198"/>
                <a:gd name="T70" fmla="*/ 206 w 394"/>
                <a:gd name="T71" fmla="*/ 170 h 198"/>
                <a:gd name="T72" fmla="*/ 248 w 394"/>
                <a:gd name="T73" fmla="*/ 162 h 198"/>
                <a:gd name="T74" fmla="*/ 248 w 394"/>
                <a:gd name="T75" fmla="*/ 150 h 198"/>
                <a:gd name="T76" fmla="*/ 256 w 394"/>
                <a:gd name="T77" fmla="*/ 146 h 198"/>
                <a:gd name="T78" fmla="*/ 258 w 394"/>
                <a:gd name="T79" fmla="*/ 142 h 198"/>
                <a:gd name="T80" fmla="*/ 296 w 394"/>
                <a:gd name="T81" fmla="*/ 152 h 198"/>
                <a:gd name="T82" fmla="*/ 308 w 394"/>
                <a:gd name="T83" fmla="*/ 168 h 198"/>
                <a:gd name="T84" fmla="*/ 326 w 394"/>
                <a:gd name="T85" fmla="*/ 186 h 198"/>
                <a:gd name="T86" fmla="*/ 376 w 394"/>
                <a:gd name="T87" fmla="*/ 198 h 198"/>
                <a:gd name="T88" fmla="*/ 384 w 394"/>
                <a:gd name="T89" fmla="*/ 190 h 198"/>
                <a:gd name="T90" fmla="*/ 370 w 394"/>
                <a:gd name="T91" fmla="*/ 180 h 198"/>
                <a:gd name="T92" fmla="*/ 356 w 394"/>
                <a:gd name="T93" fmla="*/ 170 h 198"/>
                <a:gd name="T94" fmla="*/ 344 w 394"/>
                <a:gd name="T95" fmla="*/ 160 h 198"/>
                <a:gd name="T96" fmla="*/ 320 w 394"/>
                <a:gd name="T97" fmla="*/ 134 h 198"/>
                <a:gd name="T98" fmla="*/ 332 w 394"/>
                <a:gd name="T99" fmla="*/ 124 h 198"/>
                <a:gd name="T100" fmla="*/ 294 w 394"/>
                <a:gd name="T101" fmla="*/ 9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4" h="198">
                  <a:moveTo>
                    <a:pt x="286" y="80"/>
                  </a:moveTo>
                  <a:lnTo>
                    <a:pt x="264" y="64"/>
                  </a:lnTo>
                  <a:lnTo>
                    <a:pt x="202" y="42"/>
                  </a:lnTo>
                  <a:lnTo>
                    <a:pt x="202" y="40"/>
                  </a:lnTo>
                  <a:lnTo>
                    <a:pt x="200" y="40"/>
                  </a:lnTo>
                  <a:lnTo>
                    <a:pt x="198" y="40"/>
                  </a:lnTo>
                  <a:lnTo>
                    <a:pt x="198" y="40"/>
                  </a:lnTo>
                  <a:lnTo>
                    <a:pt x="174" y="36"/>
                  </a:lnTo>
                  <a:lnTo>
                    <a:pt x="138" y="20"/>
                  </a:lnTo>
                  <a:lnTo>
                    <a:pt x="126" y="28"/>
                  </a:lnTo>
                  <a:lnTo>
                    <a:pt x="124" y="30"/>
                  </a:lnTo>
                  <a:lnTo>
                    <a:pt x="120" y="26"/>
                  </a:lnTo>
                  <a:lnTo>
                    <a:pt x="102" y="22"/>
                  </a:lnTo>
                  <a:lnTo>
                    <a:pt x="88" y="28"/>
                  </a:lnTo>
                  <a:lnTo>
                    <a:pt x="122" y="32"/>
                  </a:lnTo>
                  <a:lnTo>
                    <a:pt x="122" y="34"/>
                  </a:lnTo>
                  <a:lnTo>
                    <a:pt x="110" y="34"/>
                  </a:lnTo>
                  <a:lnTo>
                    <a:pt x="94" y="56"/>
                  </a:lnTo>
                  <a:lnTo>
                    <a:pt x="90" y="56"/>
                  </a:lnTo>
                  <a:lnTo>
                    <a:pt x="84" y="54"/>
                  </a:lnTo>
                  <a:lnTo>
                    <a:pt x="80" y="42"/>
                  </a:lnTo>
                  <a:lnTo>
                    <a:pt x="74" y="40"/>
                  </a:lnTo>
                  <a:lnTo>
                    <a:pt x="74" y="42"/>
                  </a:lnTo>
                  <a:lnTo>
                    <a:pt x="72" y="40"/>
                  </a:lnTo>
                  <a:lnTo>
                    <a:pt x="72" y="18"/>
                  </a:lnTo>
                  <a:lnTo>
                    <a:pt x="68" y="8"/>
                  </a:lnTo>
                  <a:lnTo>
                    <a:pt x="54" y="8"/>
                  </a:lnTo>
                  <a:lnTo>
                    <a:pt x="46" y="0"/>
                  </a:lnTo>
                  <a:lnTo>
                    <a:pt x="34" y="0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0" y="12"/>
                  </a:lnTo>
                  <a:lnTo>
                    <a:pt x="4" y="20"/>
                  </a:lnTo>
                  <a:lnTo>
                    <a:pt x="6" y="22"/>
                  </a:lnTo>
                  <a:lnTo>
                    <a:pt x="4" y="24"/>
                  </a:lnTo>
                  <a:lnTo>
                    <a:pt x="22" y="28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36" y="40"/>
                  </a:lnTo>
                  <a:lnTo>
                    <a:pt x="60" y="36"/>
                  </a:lnTo>
                  <a:lnTo>
                    <a:pt x="60" y="40"/>
                  </a:lnTo>
                  <a:lnTo>
                    <a:pt x="58" y="40"/>
                  </a:lnTo>
                  <a:lnTo>
                    <a:pt x="50" y="40"/>
                  </a:lnTo>
                  <a:lnTo>
                    <a:pt x="42" y="44"/>
                  </a:lnTo>
                  <a:lnTo>
                    <a:pt x="26" y="46"/>
                  </a:lnTo>
                  <a:lnTo>
                    <a:pt x="26" y="52"/>
                  </a:lnTo>
                  <a:lnTo>
                    <a:pt x="34" y="54"/>
                  </a:lnTo>
                  <a:lnTo>
                    <a:pt x="42" y="60"/>
                  </a:lnTo>
                  <a:lnTo>
                    <a:pt x="44" y="74"/>
                  </a:lnTo>
                  <a:lnTo>
                    <a:pt x="58" y="72"/>
                  </a:lnTo>
                  <a:lnTo>
                    <a:pt x="60" y="64"/>
                  </a:lnTo>
                  <a:lnTo>
                    <a:pt x="72" y="74"/>
                  </a:lnTo>
                  <a:lnTo>
                    <a:pt x="78" y="74"/>
                  </a:lnTo>
                  <a:lnTo>
                    <a:pt x="86" y="82"/>
                  </a:lnTo>
                  <a:lnTo>
                    <a:pt x="114" y="88"/>
                  </a:lnTo>
                  <a:lnTo>
                    <a:pt x="142" y="98"/>
                  </a:lnTo>
                  <a:lnTo>
                    <a:pt x="154" y="120"/>
                  </a:lnTo>
                  <a:lnTo>
                    <a:pt x="148" y="126"/>
                  </a:lnTo>
                  <a:lnTo>
                    <a:pt x="156" y="130"/>
                  </a:lnTo>
                  <a:lnTo>
                    <a:pt x="154" y="130"/>
                  </a:lnTo>
                  <a:lnTo>
                    <a:pt x="154" y="132"/>
                  </a:lnTo>
                  <a:lnTo>
                    <a:pt x="146" y="132"/>
                  </a:lnTo>
                  <a:lnTo>
                    <a:pt x="134" y="156"/>
                  </a:lnTo>
                  <a:lnTo>
                    <a:pt x="160" y="154"/>
                  </a:lnTo>
                  <a:lnTo>
                    <a:pt x="162" y="150"/>
                  </a:lnTo>
                  <a:lnTo>
                    <a:pt x="178" y="150"/>
                  </a:lnTo>
                  <a:lnTo>
                    <a:pt x="202" y="168"/>
                  </a:lnTo>
                  <a:lnTo>
                    <a:pt x="202" y="170"/>
                  </a:lnTo>
                  <a:lnTo>
                    <a:pt x="202" y="170"/>
                  </a:lnTo>
                  <a:lnTo>
                    <a:pt x="206" y="172"/>
                  </a:lnTo>
                  <a:lnTo>
                    <a:pt x="206" y="170"/>
                  </a:lnTo>
                  <a:lnTo>
                    <a:pt x="234" y="172"/>
                  </a:lnTo>
                  <a:lnTo>
                    <a:pt x="248" y="162"/>
                  </a:lnTo>
                  <a:lnTo>
                    <a:pt x="240" y="154"/>
                  </a:lnTo>
                  <a:lnTo>
                    <a:pt x="248" y="150"/>
                  </a:lnTo>
                  <a:lnTo>
                    <a:pt x="250" y="148"/>
                  </a:lnTo>
                  <a:lnTo>
                    <a:pt x="256" y="146"/>
                  </a:lnTo>
                  <a:lnTo>
                    <a:pt x="256" y="142"/>
                  </a:lnTo>
                  <a:lnTo>
                    <a:pt x="258" y="142"/>
                  </a:lnTo>
                  <a:lnTo>
                    <a:pt x="264" y="140"/>
                  </a:lnTo>
                  <a:lnTo>
                    <a:pt x="296" y="152"/>
                  </a:lnTo>
                  <a:lnTo>
                    <a:pt x="304" y="168"/>
                  </a:lnTo>
                  <a:lnTo>
                    <a:pt x="308" y="168"/>
                  </a:lnTo>
                  <a:lnTo>
                    <a:pt x="308" y="172"/>
                  </a:lnTo>
                  <a:lnTo>
                    <a:pt x="326" y="186"/>
                  </a:lnTo>
                  <a:lnTo>
                    <a:pt x="366" y="194"/>
                  </a:lnTo>
                  <a:lnTo>
                    <a:pt x="376" y="198"/>
                  </a:lnTo>
                  <a:lnTo>
                    <a:pt x="386" y="192"/>
                  </a:lnTo>
                  <a:lnTo>
                    <a:pt x="384" y="190"/>
                  </a:lnTo>
                  <a:lnTo>
                    <a:pt x="394" y="188"/>
                  </a:lnTo>
                  <a:lnTo>
                    <a:pt x="370" y="180"/>
                  </a:lnTo>
                  <a:lnTo>
                    <a:pt x="372" y="176"/>
                  </a:lnTo>
                  <a:lnTo>
                    <a:pt x="356" y="170"/>
                  </a:lnTo>
                  <a:lnTo>
                    <a:pt x="356" y="164"/>
                  </a:lnTo>
                  <a:lnTo>
                    <a:pt x="344" y="160"/>
                  </a:lnTo>
                  <a:lnTo>
                    <a:pt x="332" y="146"/>
                  </a:lnTo>
                  <a:lnTo>
                    <a:pt x="320" y="134"/>
                  </a:lnTo>
                  <a:lnTo>
                    <a:pt x="318" y="126"/>
                  </a:lnTo>
                  <a:lnTo>
                    <a:pt x="332" y="124"/>
                  </a:lnTo>
                  <a:lnTo>
                    <a:pt x="326" y="108"/>
                  </a:lnTo>
                  <a:lnTo>
                    <a:pt x="294" y="96"/>
                  </a:lnTo>
                  <a:lnTo>
                    <a:pt x="28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15" name="Freeform 82"/>
            <p:cNvSpPr>
              <a:spLocks/>
            </p:cNvSpPr>
            <p:nvPr/>
          </p:nvSpPr>
          <p:spPr bwMode="black">
            <a:xfrm>
              <a:off x="8301038" y="3419475"/>
              <a:ext cx="25400" cy="19050"/>
            </a:xfrm>
            <a:custGeom>
              <a:avLst/>
              <a:gdLst>
                <a:gd name="T0" fmla="*/ 4 w 16"/>
                <a:gd name="T1" fmla="*/ 10 h 12"/>
                <a:gd name="T2" fmla="*/ 16 w 16"/>
                <a:gd name="T3" fmla="*/ 12 h 12"/>
                <a:gd name="T4" fmla="*/ 14 w 16"/>
                <a:gd name="T5" fmla="*/ 2 h 12"/>
                <a:gd name="T6" fmla="*/ 0 w 16"/>
                <a:gd name="T7" fmla="*/ 0 h 12"/>
                <a:gd name="T8" fmla="*/ 4 w 16"/>
                <a:gd name="T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4" y="10"/>
                  </a:moveTo>
                  <a:lnTo>
                    <a:pt x="16" y="12"/>
                  </a:lnTo>
                  <a:lnTo>
                    <a:pt x="14" y="2"/>
                  </a:lnTo>
                  <a:lnTo>
                    <a:pt x="0" y="0"/>
                  </a:lnTo>
                  <a:lnTo>
                    <a:pt x="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16" name="Freeform 83"/>
            <p:cNvSpPr>
              <a:spLocks/>
            </p:cNvSpPr>
            <p:nvPr/>
          </p:nvSpPr>
          <p:spPr bwMode="black">
            <a:xfrm>
              <a:off x="8215313" y="3267075"/>
              <a:ext cx="152400" cy="69850"/>
            </a:xfrm>
            <a:custGeom>
              <a:avLst/>
              <a:gdLst>
                <a:gd name="T0" fmla="*/ 12 w 96"/>
                <a:gd name="T1" fmla="*/ 26 h 44"/>
                <a:gd name="T2" fmla="*/ 0 w 96"/>
                <a:gd name="T3" fmla="*/ 24 h 44"/>
                <a:gd name="T4" fmla="*/ 14 w 96"/>
                <a:gd name="T5" fmla="*/ 38 h 44"/>
                <a:gd name="T6" fmla="*/ 14 w 96"/>
                <a:gd name="T7" fmla="*/ 28 h 44"/>
                <a:gd name="T8" fmla="*/ 16 w 96"/>
                <a:gd name="T9" fmla="*/ 28 h 44"/>
                <a:gd name="T10" fmla="*/ 20 w 96"/>
                <a:gd name="T11" fmla="*/ 36 h 44"/>
                <a:gd name="T12" fmla="*/ 34 w 96"/>
                <a:gd name="T13" fmla="*/ 42 h 44"/>
                <a:gd name="T14" fmla="*/ 38 w 96"/>
                <a:gd name="T15" fmla="*/ 40 h 44"/>
                <a:gd name="T16" fmla="*/ 44 w 96"/>
                <a:gd name="T17" fmla="*/ 44 h 44"/>
                <a:gd name="T18" fmla="*/ 62 w 96"/>
                <a:gd name="T19" fmla="*/ 44 h 44"/>
                <a:gd name="T20" fmla="*/ 76 w 96"/>
                <a:gd name="T21" fmla="*/ 38 h 44"/>
                <a:gd name="T22" fmla="*/ 82 w 96"/>
                <a:gd name="T23" fmla="*/ 30 h 44"/>
                <a:gd name="T24" fmla="*/ 88 w 96"/>
                <a:gd name="T25" fmla="*/ 30 h 44"/>
                <a:gd name="T26" fmla="*/ 96 w 96"/>
                <a:gd name="T27" fmla="*/ 6 h 44"/>
                <a:gd name="T28" fmla="*/ 90 w 96"/>
                <a:gd name="T29" fmla="*/ 0 h 44"/>
                <a:gd name="T30" fmla="*/ 76 w 96"/>
                <a:gd name="T31" fmla="*/ 2 h 44"/>
                <a:gd name="T32" fmla="*/ 78 w 96"/>
                <a:gd name="T33" fmla="*/ 12 h 44"/>
                <a:gd name="T34" fmla="*/ 62 w 96"/>
                <a:gd name="T35" fmla="*/ 24 h 44"/>
                <a:gd name="T36" fmla="*/ 54 w 96"/>
                <a:gd name="T37" fmla="*/ 22 h 44"/>
                <a:gd name="T38" fmla="*/ 56 w 96"/>
                <a:gd name="T39" fmla="*/ 10 h 44"/>
                <a:gd name="T40" fmla="*/ 42 w 96"/>
                <a:gd name="T41" fmla="*/ 24 h 44"/>
                <a:gd name="T42" fmla="*/ 12 w 96"/>
                <a:gd name="T43" fmla="*/ 24 h 44"/>
                <a:gd name="T44" fmla="*/ 12 w 96"/>
                <a:gd name="T45" fmla="*/ 2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6" h="44">
                  <a:moveTo>
                    <a:pt x="12" y="26"/>
                  </a:moveTo>
                  <a:lnTo>
                    <a:pt x="0" y="24"/>
                  </a:lnTo>
                  <a:lnTo>
                    <a:pt x="14" y="38"/>
                  </a:lnTo>
                  <a:lnTo>
                    <a:pt x="14" y="28"/>
                  </a:lnTo>
                  <a:lnTo>
                    <a:pt x="16" y="28"/>
                  </a:lnTo>
                  <a:lnTo>
                    <a:pt x="20" y="36"/>
                  </a:lnTo>
                  <a:lnTo>
                    <a:pt x="34" y="42"/>
                  </a:lnTo>
                  <a:lnTo>
                    <a:pt x="38" y="40"/>
                  </a:lnTo>
                  <a:lnTo>
                    <a:pt x="44" y="44"/>
                  </a:lnTo>
                  <a:lnTo>
                    <a:pt x="62" y="44"/>
                  </a:lnTo>
                  <a:lnTo>
                    <a:pt x="76" y="38"/>
                  </a:lnTo>
                  <a:lnTo>
                    <a:pt x="82" y="30"/>
                  </a:lnTo>
                  <a:lnTo>
                    <a:pt x="88" y="30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76" y="2"/>
                  </a:lnTo>
                  <a:lnTo>
                    <a:pt x="78" y="12"/>
                  </a:lnTo>
                  <a:lnTo>
                    <a:pt x="62" y="24"/>
                  </a:lnTo>
                  <a:lnTo>
                    <a:pt x="54" y="22"/>
                  </a:lnTo>
                  <a:lnTo>
                    <a:pt x="56" y="10"/>
                  </a:lnTo>
                  <a:lnTo>
                    <a:pt x="42" y="24"/>
                  </a:lnTo>
                  <a:lnTo>
                    <a:pt x="12" y="24"/>
                  </a:lnTo>
                  <a:lnTo>
                    <a:pt x="1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17" name="Freeform 84"/>
            <p:cNvSpPr>
              <a:spLocks/>
            </p:cNvSpPr>
            <p:nvPr/>
          </p:nvSpPr>
          <p:spPr bwMode="black">
            <a:xfrm>
              <a:off x="8358188" y="3241675"/>
              <a:ext cx="34925" cy="50800"/>
            </a:xfrm>
            <a:custGeom>
              <a:avLst/>
              <a:gdLst>
                <a:gd name="T0" fmla="*/ 16 w 22"/>
                <a:gd name="T1" fmla="*/ 32 h 32"/>
                <a:gd name="T2" fmla="*/ 22 w 22"/>
                <a:gd name="T3" fmla="*/ 20 h 32"/>
                <a:gd name="T4" fmla="*/ 16 w 22"/>
                <a:gd name="T5" fmla="*/ 12 h 32"/>
                <a:gd name="T6" fmla="*/ 0 w 22"/>
                <a:gd name="T7" fmla="*/ 0 h 32"/>
                <a:gd name="T8" fmla="*/ 12 w 22"/>
                <a:gd name="T9" fmla="*/ 32 h 32"/>
                <a:gd name="T10" fmla="*/ 16 w 22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32">
                  <a:moveTo>
                    <a:pt x="16" y="32"/>
                  </a:moveTo>
                  <a:lnTo>
                    <a:pt x="22" y="20"/>
                  </a:lnTo>
                  <a:lnTo>
                    <a:pt x="16" y="12"/>
                  </a:lnTo>
                  <a:lnTo>
                    <a:pt x="0" y="0"/>
                  </a:lnTo>
                  <a:lnTo>
                    <a:pt x="12" y="32"/>
                  </a:lnTo>
                  <a:lnTo>
                    <a:pt x="16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18" name="Freeform 85"/>
            <p:cNvSpPr>
              <a:spLocks/>
            </p:cNvSpPr>
            <p:nvPr/>
          </p:nvSpPr>
          <p:spPr bwMode="black">
            <a:xfrm>
              <a:off x="7304088" y="2803525"/>
              <a:ext cx="82550" cy="101600"/>
            </a:xfrm>
            <a:custGeom>
              <a:avLst/>
              <a:gdLst>
                <a:gd name="T0" fmla="*/ 44 w 52"/>
                <a:gd name="T1" fmla="*/ 0 h 64"/>
                <a:gd name="T2" fmla="*/ 38 w 52"/>
                <a:gd name="T3" fmla="*/ 18 h 64"/>
                <a:gd name="T4" fmla="*/ 6 w 52"/>
                <a:gd name="T5" fmla="*/ 48 h 64"/>
                <a:gd name="T6" fmla="*/ 0 w 52"/>
                <a:gd name="T7" fmla="*/ 64 h 64"/>
                <a:gd name="T8" fmla="*/ 20 w 52"/>
                <a:gd name="T9" fmla="*/ 52 h 64"/>
                <a:gd name="T10" fmla="*/ 36 w 52"/>
                <a:gd name="T11" fmla="*/ 36 h 64"/>
                <a:gd name="T12" fmla="*/ 36 w 52"/>
                <a:gd name="T13" fmla="*/ 32 h 64"/>
                <a:gd name="T14" fmla="*/ 52 w 52"/>
                <a:gd name="T15" fmla="*/ 20 h 64"/>
                <a:gd name="T16" fmla="*/ 48 w 52"/>
                <a:gd name="T17" fmla="*/ 2 h 64"/>
                <a:gd name="T18" fmla="*/ 44 w 52"/>
                <a:gd name="T1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64">
                  <a:moveTo>
                    <a:pt x="44" y="0"/>
                  </a:moveTo>
                  <a:lnTo>
                    <a:pt x="38" y="18"/>
                  </a:lnTo>
                  <a:lnTo>
                    <a:pt x="6" y="48"/>
                  </a:lnTo>
                  <a:lnTo>
                    <a:pt x="0" y="64"/>
                  </a:lnTo>
                  <a:lnTo>
                    <a:pt x="20" y="52"/>
                  </a:lnTo>
                  <a:lnTo>
                    <a:pt x="36" y="36"/>
                  </a:lnTo>
                  <a:lnTo>
                    <a:pt x="36" y="32"/>
                  </a:lnTo>
                  <a:lnTo>
                    <a:pt x="52" y="20"/>
                  </a:lnTo>
                  <a:lnTo>
                    <a:pt x="48" y="2"/>
                  </a:ln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19" name="Freeform 86"/>
            <p:cNvSpPr>
              <a:spLocks/>
            </p:cNvSpPr>
            <p:nvPr/>
          </p:nvSpPr>
          <p:spPr bwMode="black">
            <a:xfrm>
              <a:off x="7383463" y="2987675"/>
              <a:ext cx="19050" cy="12700"/>
            </a:xfrm>
            <a:custGeom>
              <a:avLst/>
              <a:gdLst>
                <a:gd name="T0" fmla="*/ 10 w 12"/>
                <a:gd name="T1" fmla="*/ 0 h 8"/>
                <a:gd name="T2" fmla="*/ 4 w 12"/>
                <a:gd name="T3" fmla="*/ 0 h 8"/>
                <a:gd name="T4" fmla="*/ 0 w 12"/>
                <a:gd name="T5" fmla="*/ 6 h 8"/>
                <a:gd name="T6" fmla="*/ 4 w 12"/>
                <a:gd name="T7" fmla="*/ 8 h 8"/>
                <a:gd name="T8" fmla="*/ 12 w 12"/>
                <a:gd name="T9" fmla="*/ 4 h 8"/>
                <a:gd name="T10" fmla="*/ 10 w 12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8">
                  <a:moveTo>
                    <a:pt x="10" y="0"/>
                  </a:moveTo>
                  <a:lnTo>
                    <a:pt x="4" y="0"/>
                  </a:lnTo>
                  <a:lnTo>
                    <a:pt x="0" y="6"/>
                  </a:lnTo>
                  <a:lnTo>
                    <a:pt x="4" y="8"/>
                  </a:lnTo>
                  <a:lnTo>
                    <a:pt x="12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20" name="Freeform 87"/>
            <p:cNvSpPr>
              <a:spLocks/>
            </p:cNvSpPr>
            <p:nvPr/>
          </p:nvSpPr>
          <p:spPr bwMode="black">
            <a:xfrm>
              <a:off x="7415213" y="2959100"/>
              <a:ext cx="25400" cy="19050"/>
            </a:xfrm>
            <a:custGeom>
              <a:avLst/>
              <a:gdLst>
                <a:gd name="T0" fmla="*/ 0 w 16"/>
                <a:gd name="T1" fmla="*/ 10 h 12"/>
                <a:gd name="T2" fmla="*/ 14 w 16"/>
                <a:gd name="T3" fmla="*/ 12 h 12"/>
                <a:gd name="T4" fmla="*/ 16 w 16"/>
                <a:gd name="T5" fmla="*/ 6 h 12"/>
                <a:gd name="T6" fmla="*/ 6 w 16"/>
                <a:gd name="T7" fmla="*/ 0 h 12"/>
                <a:gd name="T8" fmla="*/ 0 w 16"/>
                <a:gd name="T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0" y="10"/>
                  </a:moveTo>
                  <a:lnTo>
                    <a:pt x="14" y="12"/>
                  </a:lnTo>
                  <a:lnTo>
                    <a:pt x="16" y="6"/>
                  </a:lnTo>
                  <a:lnTo>
                    <a:pt x="6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21" name="Freeform 88"/>
            <p:cNvSpPr>
              <a:spLocks/>
            </p:cNvSpPr>
            <p:nvPr/>
          </p:nvSpPr>
          <p:spPr bwMode="black">
            <a:xfrm>
              <a:off x="7440613" y="2943225"/>
              <a:ext cx="38100" cy="15875"/>
            </a:xfrm>
            <a:custGeom>
              <a:avLst/>
              <a:gdLst>
                <a:gd name="T0" fmla="*/ 24 w 24"/>
                <a:gd name="T1" fmla="*/ 0 h 10"/>
                <a:gd name="T2" fmla="*/ 0 w 24"/>
                <a:gd name="T3" fmla="*/ 0 h 10"/>
                <a:gd name="T4" fmla="*/ 6 w 24"/>
                <a:gd name="T5" fmla="*/ 10 h 10"/>
                <a:gd name="T6" fmla="*/ 24 w 24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0">
                  <a:moveTo>
                    <a:pt x="24" y="0"/>
                  </a:moveTo>
                  <a:lnTo>
                    <a:pt x="0" y="0"/>
                  </a:lnTo>
                  <a:lnTo>
                    <a:pt x="6" y="10"/>
                  </a:ln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22" name="Freeform 89"/>
            <p:cNvSpPr>
              <a:spLocks/>
            </p:cNvSpPr>
            <p:nvPr/>
          </p:nvSpPr>
          <p:spPr bwMode="black">
            <a:xfrm>
              <a:off x="7485063" y="2759075"/>
              <a:ext cx="34925" cy="44450"/>
            </a:xfrm>
            <a:custGeom>
              <a:avLst/>
              <a:gdLst>
                <a:gd name="T0" fmla="*/ 22 w 22"/>
                <a:gd name="T1" fmla="*/ 28 h 28"/>
                <a:gd name="T2" fmla="*/ 18 w 22"/>
                <a:gd name="T3" fmla="*/ 16 h 28"/>
                <a:gd name="T4" fmla="*/ 2 w 22"/>
                <a:gd name="T5" fmla="*/ 0 h 28"/>
                <a:gd name="T6" fmla="*/ 0 w 22"/>
                <a:gd name="T7" fmla="*/ 22 h 28"/>
                <a:gd name="T8" fmla="*/ 8 w 22"/>
                <a:gd name="T9" fmla="*/ 18 h 28"/>
                <a:gd name="T10" fmla="*/ 22 w 22"/>
                <a:gd name="T1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8">
                  <a:moveTo>
                    <a:pt x="22" y="28"/>
                  </a:moveTo>
                  <a:lnTo>
                    <a:pt x="18" y="16"/>
                  </a:lnTo>
                  <a:lnTo>
                    <a:pt x="2" y="0"/>
                  </a:lnTo>
                  <a:lnTo>
                    <a:pt x="0" y="22"/>
                  </a:lnTo>
                  <a:lnTo>
                    <a:pt x="8" y="18"/>
                  </a:lnTo>
                  <a:lnTo>
                    <a:pt x="22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23" name="Freeform 90"/>
            <p:cNvSpPr>
              <a:spLocks/>
            </p:cNvSpPr>
            <p:nvPr/>
          </p:nvSpPr>
          <p:spPr bwMode="black">
            <a:xfrm>
              <a:off x="7446963" y="2765425"/>
              <a:ext cx="12700" cy="19050"/>
            </a:xfrm>
            <a:custGeom>
              <a:avLst/>
              <a:gdLst>
                <a:gd name="T0" fmla="*/ 4 w 8"/>
                <a:gd name="T1" fmla="*/ 0 h 12"/>
                <a:gd name="T2" fmla="*/ 0 w 8"/>
                <a:gd name="T3" fmla="*/ 4 h 12"/>
                <a:gd name="T4" fmla="*/ 0 w 8"/>
                <a:gd name="T5" fmla="*/ 10 h 12"/>
                <a:gd name="T6" fmla="*/ 6 w 8"/>
                <a:gd name="T7" fmla="*/ 12 h 12"/>
                <a:gd name="T8" fmla="*/ 8 w 8"/>
                <a:gd name="T9" fmla="*/ 2 h 12"/>
                <a:gd name="T10" fmla="*/ 4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4" y="0"/>
                  </a:moveTo>
                  <a:lnTo>
                    <a:pt x="0" y="4"/>
                  </a:lnTo>
                  <a:lnTo>
                    <a:pt x="0" y="10"/>
                  </a:lnTo>
                  <a:lnTo>
                    <a:pt x="6" y="12"/>
                  </a:lnTo>
                  <a:lnTo>
                    <a:pt x="8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24" name="Freeform 91"/>
            <p:cNvSpPr>
              <a:spLocks/>
            </p:cNvSpPr>
            <p:nvPr/>
          </p:nvSpPr>
          <p:spPr bwMode="black">
            <a:xfrm>
              <a:off x="7443788" y="2682875"/>
              <a:ext cx="12700" cy="22225"/>
            </a:xfrm>
            <a:custGeom>
              <a:avLst/>
              <a:gdLst>
                <a:gd name="T0" fmla="*/ 2 w 8"/>
                <a:gd name="T1" fmla="*/ 14 h 14"/>
                <a:gd name="T2" fmla="*/ 8 w 8"/>
                <a:gd name="T3" fmla="*/ 14 h 14"/>
                <a:gd name="T4" fmla="*/ 8 w 8"/>
                <a:gd name="T5" fmla="*/ 0 h 14"/>
                <a:gd name="T6" fmla="*/ 0 w 8"/>
                <a:gd name="T7" fmla="*/ 8 h 14"/>
                <a:gd name="T8" fmla="*/ 2 w 8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4">
                  <a:moveTo>
                    <a:pt x="2" y="14"/>
                  </a:moveTo>
                  <a:lnTo>
                    <a:pt x="8" y="14"/>
                  </a:lnTo>
                  <a:lnTo>
                    <a:pt x="8" y="0"/>
                  </a:lnTo>
                  <a:lnTo>
                    <a:pt x="0" y="8"/>
                  </a:lnTo>
                  <a:lnTo>
                    <a:pt x="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25" name="Freeform 92"/>
            <p:cNvSpPr>
              <a:spLocks/>
            </p:cNvSpPr>
            <p:nvPr/>
          </p:nvSpPr>
          <p:spPr bwMode="black">
            <a:xfrm>
              <a:off x="7380288" y="2578100"/>
              <a:ext cx="212725" cy="409575"/>
            </a:xfrm>
            <a:custGeom>
              <a:avLst/>
              <a:gdLst>
                <a:gd name="T0" fmla="*/ 18 w 134"/>
                <a:gd name="T1" fmla="*/ 90 h 258"/>
                <a:gd name="T2" fmla="*/ 8 w 134"/>
                <a:gd name="T3" fmla="*/ 102 h 258"/>
                <a:gd name="T4" fmla="*/ 30 w 134"/>
                <a:gd name="T5" fmla="*/ 132 h 258"/>
                <a:gd name="T6" fmla="*/ 30 w 134"/>
                <a:gd name="T7" fmla="*/ 102 h 258"/>
                <a:gd name="T8" fmla="*/ 44 w 134"/>
                <a:gd name="T9" fmla="*/ 98 h 258"/>
                <a:gd name="T10" fmla="*/ 42 w 134"/>
                <a:gd name="T11" fmla="*/ 108 h 258"/>
                <a:gd name="T12" fmla="*/ 64 w 134"/>
                <a:gd name="T13" fmla="*/ 116 h 258"/>
                <a:gd name="T14" fmla="*/ 78 w 134"/>
                <a:gd name="T15" fmla="*/ 116 h 258"/>
                <a:gd name="T16" fmla="*/ 86 w 134"/>
                <a:gd name="T17" fmla="*/ 120 h 258"/>
                <a:gd name="T18" fmla="*/ 90 w 134"/>
                <a:gd name="T19" fmla="*/ 156 h 258"/>
                <a:gd name="T20" fmla="*/ 86 w 134"/>
                <a:gd name="T21" fmla="*/ 164 h 258"/>
                <a:gd name="T22" fmla="*/ 86 w 134"/>
                <a:gd name="T23" fmla="*/ 146 h 258"/>
                <a:gd name="T24" fmla="*/ 76 w 134"/>
                <a:gd name="T25" fmla="*/ 156 h 258"/>
                <a:gd name="T26" fmla="*/ 66 w 134"/>
                <a:gd name="T27" fmla="*/ 148 h 258"/>
                <a:gd name="T28" fmla="*/ 42 w 134"/>
                <a:gd name="T29" fmla="*/ 130 h 258"/>
                <a:gd name="T30" fmla="*/ 58 w 134"/>
                <a:gd name="T31" fmla="*/ 168 h 258"/>
                <a:gd name="T32" fmla="*/ 66 w 134"/>
                <a:gd name="T33" fmla="*/ 192 h 258"/>
                <a:gd name="T34" fmla="*/ 78 w 134"/>
                <a:gd name="T35" fmla="*/ 174 h 258"/>
                <a:gd name="T36" fmla="*/ 98 w 134"/>
                <a:gd name="T37" fmla="*/ 168 h 258"/>
                <a:gd name="T38" fmla="*/ 110 w 134"/>
                <a:gd name="T39" fmla="*/ 168 h 258"/>
                <a:gd name="T40" fmla="*/ 110 w 134"/>
                <a:gd name="T41" fmla="*/ 166 h 258"/>
                <a:gd name="T42" fmla="*/ 108 w 134"/>
                <a:gd name="T43" fmla="*/ 186 h 258"/>
                <a:gd name="T44" fmla="*/ 86 w 134"/>
                <a:gd name="T45" fmla="*/ 196 h 258"/>
                <a:gd name="T46" fmla="*/ 82 w 134"/>
                <a:gd name="T47" fmla="*/ 194 h 258"/>
                <a:gd name="T48" fmla="*/ 50 w 134"/>
                <a:gd name="T49" fmla="*/ 206 h 258"/>
                <a:gd name="T50" fmla="*/ 52 w 134"/>
                <a:gd name="T51" fmla="*/ 230 h 258"/>
                <a:gd name="T52" fmla="*/ 60 w 134"/>
                <a:gd name="T53" fmla="*/ 226 h 258"/>
                <a:gd name="T54" fmla="*/ 78 w 134"/>
                <a:gd name="T55" fmla="*/ 214 h 258"/>
                <a:gd name="T56" fmla="*/ 86 w 134"/>
                <a:gd name="T57" fmla="*/ 240 h 258"/>
                <a:gd name="T58" fmla="*/ 110 w 134"/>
                <a:gd name="T59" fmla="*/ 258 h 258"/>
                <a:gd name="T60" fmla="*/ 114 w 134"/>
                <a:gd name="T61" fmla="*/ 230 h 258"/>
                <a:gd name="T62" fmla="*/ 134 w 134"/>
                <a:gd name="T63" fmla="*/ 218 h 258"/>
                <a:gd name="T64" fmla="*/ 130 w 134"/>
                <a:gd name="T65" fmla="*/ 194 h 258"/>
                <a:gd name="T66" fmla="*/ 118 w 134"/>
                <a:gd name="T67" fmla="*/ 172 h 258"/>
                <a:gd name="T68" fmla="*/ 118 w 134"/>
                <a:gd name="T69" fmla="*/ 150 h 258"/>
                <a:gd name="T70" fmla="*/ 108 w 134"/>
                <a:gd name="T71" fmla="*/ 120 h 258"/>
                <a:gd name="T72" fmla="*/ 84 w 134"/>
                <a:gd name="T73" fmla="*/ 108 h 258"/>
                <a:gd name="T74" fmla="*/ 86 w 134"/>
                <a:gd name="T75" fmla="*/ 98 h 258"/>
                <a:gd name="T76" fmla="*/ 60 w 134"/>
                <a:gd name="T77" fmla="*/ 84 h 258"/>
                <a:gd name="T78" fmla="*/ 46 w 134"/>
                <a:gd name="T79" fmla="*/ 92 h 258"/>
                <a:gd name="T80" fmla="*/ 42 w 134"/>
                <a:gd name="T81" fmla="*/ 58 h 258"/>
                <a:gd name="T82" fmla="*/ 52 w 134"/>
                <a:gd name="T83" fmla="*/ 24 h 258"/>
                <a:gd name="T84" fmla="*/ 44 w 134"/>
                <a:gd name="T85" fmla="*/ 6 h 258"/>
                <a:gd name="T86" fmla="*/ 18 w 134"/>
                <a:gd name="T87" fmla="*/ 4 h 258"/>
                <a:gd name="T88" fmla="*/ 8 w 134"/>
                <a:gd name="T89" fmla="*/ 74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4" h="258">
                  <a:moveTo>
                    <a:pt x="8" y="74"/>
                  </a:moveTo>
                  <a:lnTo>
                    <a:pt x="18" y="90"/>
                  </a:lnTo>
                  <a:lnTo>
                    <a:pt x="18" y="90"/>
                  </a:lnTo>
                  <a:lnTo>
                    <a:pt x="20" y="100"/>
                  </a:lnTo>
                  <a:lnTo>
                    <a:pt x="26" y="102"/>
                  </a:lnTo>
                  <a:lnTo>
                    <a:pt x="8" y="102"/>
                  </a:lnTo>
                  <a:lnTo>
                    <a:pt x="14" y="106"/>
                  </a:lnTo>
                  <a:lnTo>
                    <a:pt x="18" y="110"/>
                  </a:lnTo>
                  <a:lnTo>
                    <a:pt x="30" y="132"/>
                  </a:lnTo>
                  <a:lnTo>
                    <a:pt x="38" y="126"/>
                  </a:lnTo>
                  <a:lnTo>
                    <a:pt x="38" y="108"/>
                  </a:lnTo>
                  <a:lnTo>
                    <a:pt x="30" y="102"/>
                  </a:lnTo>
                  <a:lnTo>
                    <a:pt x="34" y="102"/>
                  </a:lnTo>
                  <a:lnTo>
                    <a:pt x="40" y="98"/>
                  </a:lnTo>
                  <a:lnTo>
                    <a:pt x="44" y="98"/>
                  </a:lnTo>
                  <a:lnTo>
                    <a:pt x="48" y="102"/>
                  </a:lnTo>
                  <a:lnTo>
                    <a:pt x="38" y="100"/>
                  </a:lnTo>
                  <a:lnTo>
                    <a:pt x="42" y="108"/>
                  </a:lnTo>
                  <a:lnTo>
                    <a:pt x="50" y="114"/>
                  </a:lnTo>
                  <a:lnTo>
                    <a:pt x="50" y="104"/>
                  </a:lnTo>
                  <a:lnTo>
                    <a:pt x="64" y="116"/>
                  </a:lnTo>
                  <a:lnTo>
                    <a:pt x="58" y="100"/>
                  </a:lnTo>
                  <a:lnTo>
                    <a:pt x="70" y="112"/>
                  </a:lnTo>
                  <a:lnTo>
                    <a:pt x="78" y="116"/>
                  </a:lnTo>
                  <a:lnTo>
                    <a:pt x="78" y="116"/>
                  </a:lnTo>
                  <a:lnTo>
                    <a:pt x="84" y="128"/>
                  </a:lnTo>
                  <a:lnTo>
                    <a:pt x="86" y="120"/>
                  </a:lnTo>
                  <a:lnTo>
                    <a:pt x="100" y="144"/>
                  </a:lnTo>
                  <a:lnTo>
                    <a:pt x="86" y="138"/>
                  </a:lnTo>
                  <a:lnTo>
                    <a:pt x="90" y="156"/>
                  </a:lnTo>
                  <a:lnTo>
                    <a:pt x="94" y="156"/>
                  </a:lnTo>
                  <a:lnTo>
                    <a:pt x="96" y="166"/>
                  </a:lnTo>
                  <a:lnTo>
                    <a:pt x="86" y="164"/>
                  </a:lnTo>
                  <a:lnTo>
                    <a:pt x="84" y="166"/>
                  </a:lnTo>
                  <a:lnTo>
                    <a:pt x="86" y="162"/>
                  </a:lnTo>
                  <a:lnTo>
                    <a:pt x="86" y="146"/>
                  </a:lnTo>
                  <a:lnTo>
                    <a:pt x="82" y="146"/>
                  </a:lnTo>
                  <a:lnTo>
                    <a:pt x="76" y="158"/>
                  </a:lnTo>
                  <a:lnTo>
                    <a:pt x="76" y="156"/>
                  </a:lnTo>
                  <a:lnTo>
                    <a:pt x="76" y="152"/>
                  </a:lnTo>
                  <a:lnTo>
                    <a:pt x="66" y="148"/>
                  </a:lnTo>
                  <a:lnTo>
                    <a:pt x="66" y="148"/>
                  </a:lnTo>
                  <a:lnTo>
                    <a:pt x="70" y="138"/>
                  </a:lnTo>
                  <a:lnTo>
                    <a:pt x="56" y="136"/>
                  </a:lnTo>
                  <a:lnTo>
                    <a:pt x="42" y="130"/>
                  </a:lnTo>
                  <a:lnTo>
                    <a:pt x="42" y="166"/>
                  </a:lnTo>
                  <a:lnTo>
                    <a:pt x="60" y="154"/>
                  </a:lnTo>
                  <a:lnTo>
                    <a:pt x="58" y="168"/>
                  </a:lnTo>
                  <a:lnTo>
                    <a:pt x="52" y="168"/>
                  </a:lnTo>
                  <a:lnTo>
                    <a:pt x="52" y="176"/>
                  </a:lnTo>
                  <a:lnTo>
                    <a:pt x="66" y="192"/>
                  </a:lnTo>
                  <a:lnTo>
                    <a:pt x="70" y="188"/>
                  </a:lnTo>
                  <a:lnTo>
                    <a:pt x="70" y="188"/>
                  </a:lnTo>
                  <a:lnTo>
                    <a:pt x="78" y="174"/>
                  </a:lnTo>
                  <a:lnTo>
                    <a:pt x="80" y="180"/>
                  </a:lnTo>
                  <a:lnTo>
                    <a:pt x="96" y="178"/>
                  </a:lnTo>
                  <a:lnTo>
                    <a:pt x="98" y="168"/>
                  </a:lnTo>
                  <a:lnTo>
                    <a:pt x="102" y="176"/>
                  </a:lnTo>
                  <a:lnTo>
                    <a:pt x="104" y="168"/>
                  </a:lnTo>
                  <a:lnTo>
                    <a:pt x="110" y="168"/>
                  </a:lnTo>
                  <a:lnTo>
                    <a:pt x="106" y="150"/>
                  </a:lnTo>
                  <a:lnTo>
                    <a:pt x="118" y="154"/>
                  </a:lnTo>
                  <a:lnTo>
                    <a:pt x="110" y="166"/>
                  </a:lnTo>
                  <a:lnTo>
                    <a:pt x="112" y="172"/>
                  </a:lnTo>
                  <a:lnTo>
                    <a:pt x="108" y="172"/>
                  </a:lnTo>
                  <a:lnTo>
                    <a:pt x="108" y="186"/>
                  </a:lnTo>
                  <a:lnTo>
                    <a:pt x="96" y="188"/>
                  </a:lnTo>
                  <a:lnTo>
                    <a:pt x="94" y="196"/>
                  </a:lnTo>
                  <a:lnTo>
                    <a:pt x="86" y="196"/>
                  </a:lnTo>
                  <a:lnTo>
                    <a:pt x="84" y="202"/>
                  </a:lnTo>
                  <a:lnTo>
                    <a:pt x="80" y="204"/>
                  </a:lnTo>
                  <a:lnTo>
                    <a:pt x="82" y="194"/>
                  </a:lnTo>
                  <a:lnTo>
                    <a:pt x="72" y="192"/>
                  </a:lnTo>
                  <a:lnTo>
                    <a:pt x="62" y="202"/>
                  </a:lnTo>
                  <a:lnTo>
                    <a:pt x="50" y="206"/>
                  </a:lnTo>
                  <a:lnTo>
                    <a:pt x="42" y="224"/>
                  </a:lnTo>
                  <a:lnTo>
                    <a:pt x="44" y="230"/>
                  </a:lnTo>
                  <a:lnTo>
                    <a:pt x="52" y="230"/>
                  </a:lnTo>
                  <a:lnTo>
                    <a:pt x="60" y="216"/>
                  </a:lnTo>
                  <a:lnTo>
                    <a:pt x="60" y="216"/>
                  </a:lnTo>
                  <a:lnTo>
                    <a:pt x="60" y="226"/>
                  </a:lnTo>
                  <a:lnTo>
                    <a:pt x="68" y="218"/>
                  </a:lnTo>
                  <a:lnTo>
                    <a:pt x="72" y="222"/>
                  </a:lnTo>
                  <a:lnTo>
                    <a:pt x="78" y="214"/>
                  </a:lnTo>
                  <a:lnTo>
                    <a:pt x="84" y="218"/>
                  </a:lnTo>
                  <a:lnTo>
                    <a:pt x="80" y="226"/>
                  </a:lnTo>
                  <a:lnTo>
                    <a:pt x="86" y="240"/>
                  </a:lnTo>
                  <a:lnTo>
                    <a:pt x="100" y="250"/>
                  </a:lnTo>
                  <a:lnTo>
                    <a:pt x="106" y="248"/>
                  </a:lnTo>
                  <a:lnTo>
                    <a:pt x="110" y="258"/>
                  </a:lnTo>
                  <a:lnTo>
                    <a:pt x="118" y="242"/>
                  </a:lnTo>
                  <a:lnTo>
                    <a:pt x="112" y="232"/>
                  </a:lnTo>
                  <a:lnTo>
                    <a:pt x="114" y="230"/>
                  </a:lnTo>
                  <a:lnTo>
                    <a:pt x="118" y="224"/>
                  </a:lnTo>
                  <a:lnTo>
                    <a:pt x="126" y="248"/>
                  </a:lnTo>
                  <a:lnTo>
                    <a:pt x="134" y="218"/>
                  </a:lnTo>
                  <a:lnTo>
                    <a:pt x="128" y="198"/>
                  </a:lnTo>
                  <a:lnTo>
                    <a:pt x="128" y="196"/>
                  </a:lnTo>
                  <a:lnTo>
                    <a:pt x="130" y="194"/>
                  </a:lnTo>
                  <a:lnTo>
                    <a:pt x="126" y="184"/>
                  </a:lnTo>
                  <a:lnTo>
                    <a:pt x="116" y="172"/>
                  </a:lnTo>
                  <a:lnTo>
                    <a:pt x="118" y="172"/>
                  </a:lnTo>
                  <a:lnTo>
                    <a:pt x="118" y="154"/>
                  </a:lnTo>
                  <a:lnTo>
                    <a:pt x="120" y="154"/>
                  </a:lnTo>
                  <a:lnTo>
                    <a:pt x="118" y="150"/>
                  </a:lnTo>
                  <a:lnTo>
                    <a:pt x="114" y="138"/>
                  </a:lnTo>
                  <a:lnTo>
                    <a:pt x="114" y="126"/>
                  </a:lnTo>
                  <a:lnTo>
                    <a:pt x="108" y="120"/>
                  </a:lnTo>
                  <a:lnTo>
                    <a:pt x="86" y="120"/>
                  </a:lnTo>
                  <a:lnTo>
                    <a:pt x="88" y="112"/>
                  </a:lnTo>
                  <a:lnTo>
                    <a:pt x="84" y="108"/>
                  </a:lnTo>
                  <a:lnTo>
                    <a:pt x="84" y="106"/>
                  </a:lnTo>
                  <a:lnTo>
                    <a:pt x="80" y="102"/>
                  </a:lnTo>
                  <a:lnTo>
                    <a:pt x="86" y="98"/>
                  </a:lnTo>
                  <a:lnTo>
                    <a:pt x="68" y="90"/>
                  </a:lnTo>
                  <a:lnTo>
                    <a:pt x="66" y="94"/>
                  </a:lnTo>
                  <a:lnTo>
                    <a:pt x="60" y="84"/>
                  </a:lnTo>
                  <a:lnTo>
                    <a:pt x="48" y="88"/>
                  </a:lnTo>
                  <a:lnTo>
                    <a:pt x="48" y="92"/>
                  </a:lnTo>
                  <a:lnTo>
                    <a:pt x="46" y="92"/>
                  </a:lnTo>
                  <a:lnTo>
                    <a:pt x="42" y="86"/>
                  </a:lnTo>
                  <a:lnTo>
                    <a:pt x="38" y="68"/>
                  </a:lnTo>
                  <a:lnTo>
                    <a:pt x="42" y="58"/>
                  </a:lnTo>
                  <a:lnTo>
                    <a:pt x="50" y="54"/>
                  </a:lnTo>
                  <a:lnTo>
                    <a:pt x="58" y="36"/>
                  </a:lnTo>
                  <a:lnTo>
                    <a:pt x="52" y="24"/>
                  </a:lnTo>
                  <a:lnTo>
                    <a:pt x="52" y="6"/>
                  </a:lnTo>
                  <a:lnTo>
                    <a:pt x="46" y="0"/>
                  </a:lnTo>
                  <a:lnTo>
                    <a:pt x="44" y="6"/>
                  </a:lnTo>
                  <a:lnTo>
                    <a:pt x="40" y="6"/>
                  </a:lnTo>
                  <a:lnTo>
                    <a:pt x="20" y="0"/>
                  </a:lnTo>
                  <a:lnTo>
                    <a:pt x="18" y="4"/>
                  </a:lnTo>
                  <a:lnTo>
                    <a:pt x="12" y="50"/>
                  </a:lnTo>
                  <a:lnTo>
                    <a:pt x="0" y="48"/>
                  </a:lnTo>
                  <a:lnTo>
                    <a:pt x="8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26" name="Freeform 93"/>
            <p:cNvSpPr>
              <a:spLocks/>
            </p:cNvSpPr>
            <p:nvPr/>
          </p:nvSpPr>
          <p:spPr bwMode="black">
            <a:xfrm>
              <a:off x="7389813" y="2365375"/>
              <a:ext cx="60325" cy="120650"/>
            </a:xfrm>
            <a:custGeom>
              <a:avLst/>
              <a:gdLst>
                <a:gd name="T0" fmla="*/ 38 w 38"/>
                <a:gd name="T1" fmla="*/ 16 h 76"/>
                <a:gd name="T2" fmla="*/ 38 w 38"/>
                <a:gd name="T3" fmla="*/ 6 h 76"/>
                <a:gd name="T4" fmla="*/ 28 w 38"/>
                <a:gd name="T5" fmla="*/ 0 h 76"/>
                <a:gd name="T6" fmla="*/ 18 w 38"/>
                <a:gd name="T7" fmla="*/ 4 h 76"/>
                <a:gd name="T8" fmla="*/ 0 w 38"/>
                <a:gd name="T9" fmla="*/ 36 h 76"/>
                <a:gd name="T10" fmla="*/ 2 w 38"/>
                <a:gd name="T11" fmla="*/ 54 h 76"/>
                <a:gd name="T12" fmla="*/ 18 w 38"/>
                <a:gd name="T13" fmla="*/ 76 h 76"/>
                <a:gd name="T14" fmla="*/ 38 w 38"/>
                <a:gd name="T15" fmla="*/ 1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76">
                  <a:moveTo>
                    <a:pt x="38" y="16"/>
                  </a:moveTo>
                  <a:lnTo>
                    <a:pt x="38" y="6"/>
                  </a:lnTo>
                  <a:lnTo>
                    <a:pt x="28" y="0"/>
                  </a:lnTo>
                  <a:lnTo>
                    <a:pt x="18" y="4"/>
                  </a:lnTo>
                  <a:lnTo>
                    <a:pt x="0" y="36"/>
                  </a:lnTo>
                  <a:lnTo>
                    <a:pt x="2" y="54"/>
                  </a:lnTo>
                  <a:lnTo>
                    <a:pt x="18" y="76"/>
                  </a:lnTo>
                  <a:lnTo>
                    <a:pt x="38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27" name="Freeform 94"/>
            <p:cNvSpPr>
              <a:spLocks/>
            </p:cNvSpPr>
            <p:nvPr/>
          </p:nvSpPr>
          <p:spPr bwMode="black">
            <a:xfrm>
              <a:off x="7983538" y="1619250"/>
              <a:ext cx="203200" cy="177800"/>
            </a:xfrm>
            <a:custGeom>
              <a:avLst/>
              <a:gdLst>
                <a:gd name="T0" fmla="*/ 10 w 128"/>
                <a:gd name="T1" fmla="*/ 70 h 112"/>
                <a:gd name="T2" fmla="*/ 0 w 128"/>
                <a:gd name="T3" fmla="*/ 78 h 112"/>
                <a:gd name="T4" fmla="*/ 0 w 128"/>
                <a:gd name="T5" fmla="*/ 88 h 112"/>
                <a:gd name="T6" fmla="*/ 6 w 128"/>
                <a:gd name="T7" fmla="*/ 94 h 112"/>
                <a:gd name="T8" fmla="*/ 4 w 128"/>
                <a:gd name="T9" fmla="*/ 112 h 112"/>
                <a:gd name="T10" fmla="*/ 32 w 128"/>
                <a:gd name="T11" fmla="*/ 98 h 112"/>
                <a:gd name="T12" fmla="*/ 16 w 128"/>
                <a:gd name="T13" fmla="*/ 88 h 112"/>
                <a:gd name="T14" fmla="*/ 14 w 128"/>
                <a:gd name="T15" fmla="*/ 86 h 112"/>
                <a:gd name="T16" fmla="*/ 16 w 128"/>
                <a:gd name="T17" fmla="*/ 84 h 112"/>
                <a:gd name="T18" fmla="*/ 28 w 128"/>
                <a:gd name="T19" fmla="*/ 86 h 112"/>
                <a:gd name="T20" fmla="*/ 40 w 128"/>
                <a:gd name="T21" fmla="*/ 82 h 112"/>
                <a:gd name="T22" fmla="*/ 66 w 128"/>
                <a:gd name="T23" fmla="*/ 98 h 112"/>
                <a:gd name="T24" fmla="*/ 80 w 128"/>
                <a:gd name="T25" fmla="*/ 76 h 112"/>
                <a:gd name="T26" fmla="*/ 114 w 128"/>
                <a:gd name="T27" fmla="*/ 64 h 112"/>
                <a:gd name="T28" fmla="*/ 122 w 128"/>
                <a:gd name="T29" fmla="*/ 54 h 112"/>
                <a:gd name="T30" fmla="*/ 108 w 128"/>
                <a:gd name="T31" fmla="*/ 56 h 112"/>
                <a:gd name="T32" fmla="*/ 104 w 128"/>
                <a:gd name="T33" fmla="*/ 48 h 112"/>
                <a:gd name="T34" fmla="*/ 106 w 128"/>
                <a:gd name="T35" fmla="*/ 46 h 112"/>
                <a:gd name="T36" fmla="*/ 108 w 128"/>
                <a:gd name="T37" fmla="*/ 56 h 112"/>
                <a:gd name="T38" fmla="*/ 128 w 128"/>
                <a:gd name="T39" fmla="*/ 34 h 112"/>
                <a:gd name="T40" fmla="*/ 122 w 128"/>
                <a:gd name="T41" fmla="*/ 26 h 112"/>
                <a:gd name="T42" fmla="*/ 106 w 128"/>
                <a:gd name="T43" fmla="*/ 44 h 112"/>
                <a:gd name="T44" fmla="*/ 112 w 128"/>
                <a:gd name="T45" fmla="*/ 30 h 112"/>
                <a:gd name="T46" fmla="*/ 98 w 128"/>
                <a:gd name="T47" fmla="*/ 38 h 112"/>
                <a:gd name="T48" fmla="*/ 92 w 128"/>
                <a:gd name="T49" fmla="*/ 42 h 112"/>
                <a:gd name="T50" fmla="*/ 72 w 128"/>
                <a:gd name="T51" fmla="*/ 34 h 112"/>
                <a:gd name="T52" fmla="*/ 40 w 128"/>
                <a:gd name="T53" fmla="*/ 0 h 112"/>
                <a:gd name="T54" fmla="*/ 34 w 128"/>
                <a:gd name="T55" fmla="*/ 8 h 112"/>
                <a:gd name="T56" fmla="*/ 36 w 128"/>
                <a:gd name="T57" fmla="*/ 22 h 112"/>
                <a:gd name="T58" fmla="*/ 34 w 128"/>
                <a:gd name="T59" fmla="*/ 40 h 112"/>
                <a:gd name="T60" fmla="*/ 30 w 128"/>
                <a:gd name="T61" fmla="*/ 48 h 112"/>
                <a:gd name="T62" fmla="*/ 30 w 128"/>
                <a:gd name="T63" fmla="*/ 56 h 112"/>
                <a:gd name="T64" fmla="*/ 28 w 128"/>
                <a:gd name="T65" fmla="*/ 60 h 112"/>
                <a:gd name="T66" fmla="*/ 10 w 128"/>
                <a:gd name="T67" fmla="*/ 58 h 112"/>
                <a:gd name="T68" fmla="*/ 10 w 128"/>
                <a:gd name="T69" fmla="*/ 7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8" h="112">
                  <a:moveTo>
                    <a:pt x="10" y="70"/>
                  </a:moveTo>
                  <a:lnTo>
                    <a:pt x="0" y="78"/>
                  </a:lnTo>
                  <a:lnTo>
                    <a:pt x="0" y="88"/>
                  </a:lnTo>
                  <a:lnTo>
                    <a:pt x="6" y="94"/>
                  </a:lnTo>
                  <a:lnTo>
                    <a:pt x="4" y="112"/>
                  </a:lnTo>
                  <a:lnTo>
                    <a:pt x="32" y="98"/>
                  </a:lnTo>
                  <a:lnTo>
                    <a:pt x="16" y="88"/>
                  </a:lnTo>
                  <a:lnTo>
                    <a:pt x="14" y="86"/>
                  </a:lnTo>
                  <a:lnTo>
                    <a:pt x="16" y="84"/>
                  </a:lnTo>
                  <a:lnTo>
                    <a:pt x="28" y="86"/>
                  </a:lnTo>
                  <a:lnTo>
                    <a:pt x="40" y="82"/>
                  </a:lnTo>
                  <a:lnTo>
                    <a:pt x="66" y="98"/>
                  </a:lnTo>
                  <a:lnTo>
                    <a:pt x="80" y="76"/>
                  </a:lnTo>
                  <a:lnTo>
                    <a:pt x="114" y="64"/>
                  </a:lnTo>
                  <a:lnTo>
                    <a:pt x="122" y="54"/>
                  </a:lnTo>
                  <a:lnTo>
                    <a:pt x="108" y="56"/>
                  </a:lnTo>
                  <a:lnTo>
                    <a:pt x="104" y="48"/>
                  </a:lnTo>
                  <a:lnTo>
                    <a:pt x="106" y="46"/>
                  </a:lnTo>
                  <a:lnTo>
                    <a:pt x="108" y="56"/>
                  </a:lnTo>
                  <a:lnTo>
                    <a:pt x="128" y="34"/>
                  </a:lnTo>
                  <a:lnTo>
                    <a:pt x="122" y="26"/>
                  </a:lnTo>
                  <a:lnTo>
                    <a:pt x="106" y="44"/>
                  </a:lnTo>
                  <a:lnTo>
                    <a:pt x="112" y="30"/>
                  </a:lnTo>
                  <a:lnTo>
                    <a:pt x="98" y="38"/>
                  </a:lnTo>
                  <a:lnTo>
                    <a:pt x="92" y="42"/>
                  </a:lnTo>
                  <a:lnTo>
                    <a:pt x="72" y="34"/>
                  </a:lnTo>
                  <a:lnTo>
                    <a:pt x="40" y="0"/>
                  </a:lnTo>
                  <a:lnTo>
                    <a:pt x="34" y="8"/>
                  </a:lnTo>
                  <a:lnTo>
                    <a:pt x="36" y="22"/>
                  </a:lnTo>
                  <a:lnTo>
                    <a:pt x="34" y="40"/>
                  </a:lnTo>
                  <a:lnTo>
                    <a:pt x="30" y="48"/>
                  </a:lnTo>
                  <a:lnTo>
                    <a:pt x="30" y="56"/>
                  </a:lnTo>
                  <a:lnTo>
                    <a:pt x="28" y="60"/>
                  </a:lnTo>
                  <a:lnTo>
                    <a:pt x="10" y="58"/>
                  </a:lnTo>
                  <a:lnTo>
                    <a:pt x="10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28" name="Freeform 95"/>
            <p:cNvSpPr>
              <a:spLocks/>
            </p:cNvSpPr>
            <p:nvPr/>
          </p:nvSpPr>
          <p:spPr bwMode="black">
            <a:xfrm>
              <a:off x="7669213" y="2257425"/>
              <a:ext cx="12700" cy="25400"/>
            </a:xfrm>
            <a:custGeom>
              <a:avLst/>
              <a:gdLst>
                <a:gd name="T0" fmla="*/ 0 w 8"/>
                <a:gd name="T1" fmla="*/ 16 h 16"/>
                <a:gd name="T2" fmla="*/ 8 w 8"/>
                <a:gd name="T3" fmla="*/ 4 h 16"/>
                <a:gd name="T4" fmla="*/ 6 w 8"/>
                <a:gd name="T5" fmla="*/ 0 h 16"/>
                <a:gd name="T6" fmla="*/ 0 w 8"/>
                <a:gd name="T7" fmla="*/ 2 h 16"/>
                <a:gd name="T8" fmla="*/ 0 w 8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0" y="16"/>
                  </a:moveTo>
                  <a:lnTo>
                    <a:pt x="8" y="4"/>
                  </a:lnTo>
                  <a:lnTo>
                    <a:pt x="6" y="0"/>
                  </a:lnTo>
                  <a:lnTo>
                    <a:pt x="0" y="2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29" name="Freeform 96"/>
            <p:cNvSpPr>
              <a:spLocks/>
            </p:cNvSpPr>
            <p:nvPr/>
          </p:nvSpPr>
          <p:spPr bwMode="black">
            <a:xfrm>
              <a:off x="7618413" y="2311400"/>
              <a:ext cx="22225" cy="31750"/>
            </a:xfrm>
            <a:custGeom>
              <a:avLst/>
              <a:gdLst>
                <a:gd name="T0" fmla="*/ 2 w 14"/>
                <a:gd name="T1" fmla="*/ 10 h 20"/>
                <a:gd name="T2" fmla="*/ 0 w 14"/>
                <a:gd name="T3" fmla="*/ 18 h 20"/>
                <a:gd name="T4" fmla="*/ 6 w 14"/>
                <a:gd name="T5" fmla="*/ 20 h 20"/>
                <a:gd name="T6" fmla="*/ 14 w 14"/>
                <a:gd name="T7" fmla="*/ 4 h 20"/>
                <a:gd name="T8" fmla="*/ 10 w 14"/>
                <a:gd name="T9" fmla="*/ 0 h 20"/>
                <a:gd name="T10" fmla="*/ 2 w 14"/>
                <a:gd name="T11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0">
                  <a:moveTo>
                    <a:pt x="2" y="10"/>
                  </a:moveTo>
                  <a:lnTo>
                    <a:pt x="0" y="18"/>
                  </a:lnTo>
                  <a:lnTo>
                    <a:pt x="6" y="20"/>
                  </a:lnTo>
                  <a:lnTo>
                    <a:pt x="14" y="4"/>
                  </a:lnTo>
                  <a:lnTo>
                    <a:pt x="10" y="0"/>
                  </a:lnTo>
                  <a:lnTo>
                    <a:pt x="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30" name="Freeform 97"/>
            <p:cNvSpPr>
              <a:spLocks/>
            </p:cNvSpPr>
            <p:nvPr/>
          </p:nvSpPr>
          <p:spPr bwMode="black">
            <a:xfrm>
              <a:off x="7500938" y="2387600"/>
              <a:ext cx="15875" cy="19050"/>
            </a:xfrm>
            <a:custGeom>
              <a:avLst/>
              <a:gdLst>
                <a:gd name="T0" fmla="*/ 0 w 10"/>
                <a:gd name="T1" fmla="*/ 12 h 12"/>
                <a:gd name="T2" fmla="*/ 10 w 10"/>
                <a:gd name="T3" fmla="*/ 10 h 12"/>
                <a:gd name="T4" fmla="*/ 0 w 10"/>
                <a:gd name="T5" fmla="*/ 0 h 12"/>
                <a:gd name="T6" fmla="*/ 0 w 10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2">
                  <a:moveTo>
                    <a:pt x="0" y="12"/>
                  </a:moveTo>
                  <a:lnTo>
                    <a:pt x="10" y="1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31" name="Freeform 98"/>
            <p:cNvSpPr>
              <a:spLocks/>
            </p:cNvSpPr>
            <p:nvPr/>
          </p:nvSpPr>
          <p:spPr bwMode="black">
            <a:xfrm>
              <a:off x="7659688" y="2095500"/>
              <a:ext cx="15875" cy="28575"/>
            </a:xfrm>
            <a:custGeom>
              <a:avLst/>
              <a:gdLst>
                <a:gd name="T0" fmla="*/ 0 w 10"/>
                <a:gd name="T1" fmla="*/ 18 h 18"/>
                <a:gd name="T2" fmla="*/ 10 w 10"/>
                <a:gd name="T3" fmla="*/ 6 h 18"/>
                <a:gd name="T4" fmla="*/ 0 w 10"/>
                <a:gd name="T5" fmla="*/ 0 h 18"/>
                <a:gd name="T6" fmla="*/ 0 w 10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8">
                  <a:moveTo>
                    <a:pt x="0" y="18"/>
                  </a:moveTo>
                  <a:lnTo>
                    <a:pt x="10" y="6"/>
                  </a:lnTo>
                  <a:lnTo>
                    <a:pt x="0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32" name="Freeform 99"/>
            <p:cNvSpPr>
              <a:spLocks/>
            </p:cNvSpPr>
            <p:nvPr/>
          </p:nvSpPr>
          <p:spPr bwMode="black">
            <a:xfrm>
              <a:off x="7700963" y="2187575"/>
              <a:ext cx="19050" cy="19050"/>
            </a:xfrm>
            <a:custGeom>
              <a:avLst/>
              <a:gdLst>
                <a:gd name="T0" fmla="*/ 4 w 12"/>
                <a:gd name="T1" fmla="*/ 0 h 12"/>
                <a:gd name="T2" fmla="*/ 0 w 12"/>
                <a:gd name="T3" fmla="*/ 12 h 12"/>
                <a:gd name="T4" fmla="*/ 12 w 12"/>
                <a:gd name="T5" fmla="*/ 12 h 12"/>
                <a:gd name="T6" fmla="*/ 4 w 12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2">
                  <a:moveTo>
                    <a:pt x="4" y="0"/>
                  </a:moveTo>
                  <a:lnTo>
                    <a:pt x="0" y="12"/>
                  </a:lnTo>
                  <a:lnTo>
                    <a:pt x="12" y="12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33" name="Freeform 100"/>
            <p:cNvSpPr>
              <a:spLocks/>
            </p:cNvSpPr>
            <p:nvPr/>
          </p:nvSpPr>
          <p:spPr bwMode="black">
            <a:xfrm>
              <a:off x="7675563" y="2047875"/>
              <a:ext cx="171450" cy="136525"/>
            </a:xfrm>
            <a:custGeom>
              <a:avLst/>
              <a:gdLst>
                <a:gd name="T0" fmla="*/ 2 w 108"/>
                <a:gd name="T1" fmla="*/ 34 h 86"/>
                <a:gd name="T2" fmla="*/ 4 w 108"/>
                <a:gd name="T3" fmla="*/ 50 h 86"/>
                <a:gd name="T4" fmla="*/ 18 w 108"/>
                <a:gd name="T5" fmla="*/ 46 h 86"/>
                <a:gd name="T6" fmla="*/ 18 w 108"/>
                <a:gd name="T7" fmla="*/ 44 h 86"/>
                <a:gd name="T8" fmla="*/ 18 w 108"/>
                <a:gd name="T9" fmla="*/ 50 h 86"/>
                <a:gd name="T10" fmla="*/ 14 w 108"/>
                <a:gd name="T11" fmla="*/ 60 h 86"/>
                <a:gd name="T12" fmla="*/ 14 w 108"/>
                <a:gd name="T13" fmla="*/ 74 h 86"/>
                <a:gd name="T14" fmla="*/ 22 w 108"/>
                <a:gd name="T15" fmla="*/ 82 h 86"/>
                <a:gd name="T16" fmla="*/ 22 w 108"/>
                <a:gd name="T17" fmla="*/ 86 h 86"/>
                <a:gd name="T18" fmla="*/ 26 w 108"/>
                <a:gd name="T19" fmla="*/ 82 h 86"/>
                <a:gd name="T20" fmla="*/ 38 w 108"/>
                <a:gd name="T21" fmla="*/ 72 h 86"/>
                <a:gd name="T22" fmla="*/ 50 w 108"/>
                <a:gd name="T23" fmla="*/ 42 h 86"/>
                <a:gd name="T24" fmla="*/ 48 w 108"/>
                <a:gd name="T25" fmla="*/ 30 h 86"/>
                <a:gd name="T26" fmla="*/ 56 w 108"/>
                <a:gd name="T27" fmla="*/ 32 h 86"/>
                <a:gd name="T28" fmla="*/ 62 w 108"/>
                <a:gd name="T29" fmla="*/ 46 h 86"/>
                <a:gd name="T30" fmla="*/ 70 w 108"/>
                <a:gd name="T31" fmla="*/ 46 h 86"/>
                <a:gd name="T32" fmla="*/ 78 w 108"/>
                <a:gd name="T33" fmla="*/ 30 h 86"/>
                <a:gd name="T34" fmla="*/ 92 w 108"/>
                <a:gd name="T35" fmla="*/ 34 h 86"/>
                <a:gd name="T36" fmla="*/ 102 w 108"/>
                <a:gd name="T37" fmla="*/ 20 h 86"/>
                <a:gd name="T38" fmla="*/ 100 w 108"/>
                <a:gd name="T39" fmla="*/ 12 h 86"/>
                <a:gd name="T40" fmla="*/ 106 w 108"/>
                <a:gd name="T41" fmla="*/ 10 h 86"/>
                <a:gd name="T42" fmla="*/ 108 w 108"/>
                <a:gd name="T43" fmla="*/ 2 h 86"/>
                <a:gd name="T44" fmla="*/ 104 w 108"/>
                <a:gd name="T45" fmla="*/ 0 h 86"/>
                <a:gd name="T46" fmla="*/ 98 w 108"/>
                <a:gd name="T47" fmla="*/ 8 h 86"/>
                <a:gd name="T48" fmla="*/ 86 w 108"/>
                <a:gd name="T49" fmla="*/ 2 h 86"/>
                <a:gd name="T50" fmla="*/ 74 w 108"/>
                <a:gd name="T51" fmla="*/ 12 h 86"/>
                <a:gd name="T52" fmla="*/ 64 w 108"/>
                <a:gd name="T53" fmla="*/ 12 h 86"/>
                <a:gd name="T54" fmla="*/ 48 w 108"/>
                <a:gd name="T55" fmla="*/ 30 h 86"/>
                <a:gd name="T56" fmla="*/ 44 w 108"/>
                <a:gd name="T57" fmla="*/ 30 h 86"/>
                <a:gd name="T58" fmla="*/ 46 w 108"/>
                <a:gd name="T59" fmla="*/ 20 h 86"/>
                <a:gd name="T60" fmla="*/ 34 w 108"/>
                <a:gd name="T61" fmla="*/ 22 h 86"/>
                <a:gd name="T62" fmla="*/ 26 w 108"/>
                <a:gd name="T63" fmla="*/ 12 h 86"/>
                <a:gd name="T64" fmla="*/ 2 w 108"/>
                <a:gd name="T65" fmla="*/ 30 h 86"/>
                <a:gd name="T66" fmla="*/ 2 w 108"/>
                <a:gd name="T67" fmla="*/ 30 h 86"/>
                <a:gd name="T68" fmla="*/ 2 w 108"/>
                <a:gd name="T69" fmla="*/ 30 h 86"/>
                <a:gd name="T70" fmla="*/ 0 w 108"/>
                <a:gd name="T71" fmla="*/ 32 h 86"/>
                <a:gd name="T72" fmla="*/ 2 w 108"/>
                <a:gd name="T73" fmla="*/ 3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8" h="86">
                  <a:moveTo>
                    <a:pt x="2" y="34"/>
                  </a:moveTo>
                  <a:lnTo>
                    <a:pt x="4" y="50"/>
                  </a:lnTo>
                  <a:lnTo>
                    <a:pt x="18" y="46"/>
                  </a:lnTo>
                  <a:lnTo>
                    <a:pt x="18" y="44"/>
                  </a:lnTo>
                  <a:lnTo>
                    <a:pt x="18" y="50"/>
                  </a:lnTo>
                  <a:lnTo>
                    <a:pt x="14" y="60"/>
                  </a:lnTo>
                  <a:lnTo>
                    <a:pt x="14" y="74"/>
                  </a:lnTo>
                  <a:lnTo>
                    <a:pt x="22" y="82"/>
                  </a:lnTo>
                  <a:lnTo>
                    <a:pt x="22" y="86"/>
                  </a:lnTo>
                  <a:lnTo>
                    <a:pt x="26" y="82"/>
                  </a:lnTo>
                  <a:lnTo>
                    <a:pt x="38" y="72"/>
                  </a:lnTo>
                  <a:lnTo>
                    <a:pt x="50" y="42"/>
                  </a:lnTo>
                  <a:lnTo>
                    <a:pt x="48" y="30"/>
                  </a:lnTo>
                  <a:lnTo>
                    <a:pt x="56" y="32"/>
                  </a:lnTo>
                  <a:lnTo>
                    <a:pt x="62" y="46"/>
                  </a:lnTo>
                  <a:lnTo>
                    <a:pt x="70" y="46"/>
                  </a:lnTo>
                  <a:lnTo>
                    <a:pt x="78" y="30"/>
                  </a:lnTo>
                  <a:lnTo>
                    <a:pt x="92" y="34"/>
                  </a:lnTo>
                  <a:lnTo>
                    <a:pt x="102" y="20"/>
                  </a:lnTo>
                  <a:lnTo>
                    <a:pt x="100" y="12"/>
                  </a:lnTo>
                  <a:lnTo>
                    <a:pt x="106" y="10"/>
                  </a:lnTo>
                  <a:lnTo>
                    <a:pt x="108" y="2"/>
                  </a:lnTo>
                  <a:lnTo>
                    <a:pt x="104" y="0"/>
                  </a:lnTo>
                  <a:lnTo>
                    <a:pt x="98" y="8"/>
                  </a:lnTo>
                  <a:lnTo>
                    <a:pt x="86" y="2"/>
                  </a:lnTo>
                  <a:lnTo>
                    <a:pt x="74" y="12"/>
                  </a:lnTo>
                  <a:lnTo>
                    <a:pt x="64" y="12"/>
                  </a:lnTo>
                  <a:lnTo>
                    <a:pt x="48" y="30"/>
                  </a:lnTo>
                  <a:lnTo>
                    <a:pt x="44" y="30"/>
                  </a:lnTo>
                  <a:lnTo>
                    <a:pt x="46" y="20"/>
                  </a:lnTo>
                  <a:lnTo>
                    <a:pt x="34" y="22"/>
                  </a:lnTo>
                  <a:lnTo>
                    <a:pt x="26" y="12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0" y="32"/>
                  </a:lnTo>
                  <a:lnTo>
                    <a:pt x="2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34" name="Freeform 101"/>
            <p:cNvSpPr>
              <a:spLocks/>
            </p:cNvSpPr>
            <p:nvPr/>
          </p:nvSpPr>
          <p:spPr bwMode="black">
            <a:xfrm>
              <a:off x="8018463" y="1625600"/>
              <a:ext cx="15875" cy="19050"/>
            </a:xfrm>
            <a:custGeom>
              <a:avLst/>
              <a:gdLst>
                <a:gd name="T0" fmla="*/ 10 w 10"/>
                <a:gd name="T1" fmla="*/ 8 h 12"/>
                <a:gd name="T2" fmla="*/ 4 w 10"/>
                <a:gd name="T3" fmla="*/ 0 h 12"/>
                <a:gd name="T4" fmla="*/ 0 w 10"/>
                <a:gd name="T5" fmla="*/ 8 h 12"/>
                <a:gd name="T6" fmla="*/ 6 w 10"/>
                <a:gd name="T7" fmla="*/ 12 h 12"/>
                <a:gd name="T8" fmla="*/ 10 w 10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8"/>
                  </a:moveTo>
                  <a:lnTo>
                    <a:pt x="4" y="0"/>
                  </a:lnTo>
                  <a:lnTo>
                    <a:pt x="0" y="8"/>
                  </a:lnTo>
                  <a:lnTo>
                    <a:pt x="6" y="12"/>
                  </a:lnTo>
                  <a:lnTo>
                    <a:pt x="1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35" name="Freeform 102"/>
            <p:cNvSpPr>
              <a:spLocks/>
            </p:cNvSpPr>
            <p:nvPr/>
          </p:nvSpPr>
          <p:spPr bwMode="black">
            <a:xfrm>
              <a:off x="7573963" y="2089150"/>
              <a:ext cx="28575" cy="15875"/>
            </a:xfrm>
            <a:custGeom>
              <a:avLst/>
              <a:gdLst>
                <a:gd name="T0" fmla="*/ 2 w 18"/>
                <a:gd name="T1" fmla="*/ 0 h 10"/>
                <a:gd name="T2" fmla="*/ 0 w 18"/>
                <a:gd name="T3" fmla="*/ 8 h 10"/>
                <a:gd name="T4" fmla="*/ 8 w 18"/>
                <a:gd name="T5" fmla="*/ 10 h 10"/>
                <a:gd name="T6" fmla="*/ 18 w 18"/>
                <a:gd name="T7" fmla="*/ 4 h 10"/>
                <a:gd name="T8" fmla="*/ 16 w 18"/>
                <a:gd name="T9" fmla="*/ 0 h 10"/>
                <a:gd name="T10" fmla="*/ 2 w 18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0">
                  <a:moveTo>
                    <a:pt x="2" y="0"/>
                  </a:moveTo>
                  <a:lnTo>
                    <a:pt x="0" y="8"/>
                  </a:lnTo>
                  <a:lnTo>
                    <a:pt x="8" y="10"/>
                  </a:lnTo>
                  <a:lnTo>
                    <a:pt x="18" y="4"/>
                  </a:lnTo>
                  <a:lnTo>
                    <a:pt x="16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36" name="Freeform 103"/>
            <p:cNvSpPr>
              <a:spLocks/>
            </p:cNvSpPr>
            <p:nvPr/>
          </p:nvSpPr>
          <p:spPr bwMode="black">
            <a:xfrm>
              <a:off x="7059613" y="2927350"/>
              <a:ext cx="320675" cy="346075"/>
            </a:xfrm>
            <a:custGeom>
              <a:avLst/>
              <a:gdLst>
                <a:gd name="T0" fmla="*/ 52 w 202"/>
                <a:gd name="T1" fmla="*/ 82 h 218"/>
                <a:gd name="T2" fmla="*/ 44 w 202"/>
                <a:gd name="T3" fmla="*/ 92 h 218"/>
                <a:gd name="T4" fmla="*/ 24 w 202"/>
                <a:gd name="T5" fmla="*/ 102 h 218"/>
                <a:gd name="T6" fmla="*/ 14 w 202"/>
                <a:gd name="T7" fmla="*/ 98 h 218"/>
                <a:gd name="T8" fmla="*/ 4 w 202"/>
                <a:gd name="T9" fmla="*/ 106 h 218"/>
                <a:gd name="T10" fmla="*/ 6 w 202"/>
                <a:gd name="T11" fmla="*/ 148 h 218"/>
                <a:gd name="T12" fmla="*/ 18 w 202"/>
                <a:gd name="T13" fmla="*/ 160 h 218"/>
                <a:gd name="T14" fmla="*/ 46 w 202"/>
                <a:gd name="T15" fmla="*/ 196 h 218"/>
                <a:gd name="T16" fmla="*/ 56 w 202"/>
                <a:gd name="T17" fmla="*/ 206 h 218"/>
                <a:gd name="T18" fmla="*/ 80 w 202"/>
                <a:gd name="T19" fmla="*/ 196 h 218"/>
                <a:gd name="T20" fmla="*/ 90 w 202"/>
                <a:gd name="T21" fmla="*/ 206 h 218"/>
                <a:gd name="T22" fmla="*/ 106 w 202"/>
                <a:gd name="T23" fmla="*/ 206 h 218"/>
                <a:gd name="T24" fmla="*/ 116 w 202"/>
                <a:gd name="T25" fmla="*/ 218 h 218"/>
                <a:gd name="T26" fmla="*/ 138 w 202"/>
                <a:gd name="T27" fmla="*/ 218 h 218"/>
                <a:gd name="T28" fmla="*/ 142 w 202"/>
                <a:gd name="T29" fmla="*/ 196 h 218"/>
                <a:gd name="T30" fmla="*/ 144 w 202"/>
                <a:gd name="T31" fmla="*/ 172 h 218"/>
                <a:gd name="T32" fmla="*/ 166 w 202"/>
                <a:gd name="T33" fmla="*/ 148 h 218"/>
                <a:gd name="T34" fmla="*/ 176 w 202"/>
                <a:gd name="T35" fmla="*/ 124 h 218"/>
                <a:gd name="T36" fmla="*/ 180 w 202"/>
                <a:gd name="T37" fmla="*/ 124 h 218"/>
                <a:gd name="T38" fmla="*/ 174 w 202"/>
                <a:gd name="T39" fmla="*/ 102 h 218"/>
                <a:gd name="T40" fmla="*/ 162 w 202"/>
                <a:gd name="T41" fmla="*/ 72 h 218"/>
                <a:gd name="T42" fmla="*/ 166 w 202"/>
                <a:gd name="T43" fmla="*/ 62 h 218"/>
                <a:gd name="T44" fmla="*/ 170 w 202"/>
                <a:gd name="T45" fmla="*/ 60 h 218"/>
                <a:gd name="T46" fmla="*/ 188 w 202"/>
                <a:gd name="T47" fmla="*/ 56 h 218"/>
                <a:gd name="T48" fmla="*/ 188 w 202"/>
                <a:gd name="T49" fmla="*/ 48 h 218"/>
                <a:gd name="T50" fmla="*/ 178 w 202"/>
                <a:gd name="T51" fmla="*/ 28 h 218"/>
                <a:gd name="T52" fmla="*/ 176 w 202"/>
                <a:gd name="T53" fmla="*/ 22 h 218"/>
                <a:gd name="T54" fmla="*/ 168 w 202"/>
                <a:gd name="T55" fmla="*/ 16 h 218"/>
                <a:gd name="T56" fmla="*/ 158 w 202"/>
                <a:gd name="T57" fmla="*/ 4 h 218"/>
                <a:gd name="T58" fmla="*/ 152 w 202"/>
                <a:gd name="T59" fmla="*/ 0 h 218"/>
                <a:gd name="T60" fmla="*/ 122 w 202"/>
                <a:gd name="T61" fmla="*/ 34 h 218"/>
                <a:gd name="T62" fmla="*/ 120 w 202"/>
                <a:gd name="T63" fmla="*/ 42 h 218"/>
                <a:gd name="T64" fmla="*/ 98 w 202"/>
                <a:gd name="T65" fmla="*/ 48 h 218"/>
                <a:gd name="T66" fmla="*/ 96 w 202"/>
                <a:gd name="T67" fmla="*/ 50 h 218"/>
                <a:gd name="T68" fmla="*/ 94 w 202"/>
                <a:gd name="T69" fmla="*/ 52 h 218"/>
                <a:gd name="T70" fmla="*/ 76 w 202"/>
                <a:gd name="T71" fmla="*/ 7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2" h="218">
                  <a:moveTo>
                    <a:pt x="76" y="78"/>
                  </a:moveTo>
                  <a:lnTo>
                    <a:pt x="52" y="82"/>
                  </a:lnTo>
                  <a:lnTo>
                    <a:pt x="48" y="92"/>
                  </a:lnTo>
                  <a:lnTo>
                    <a:pt x="44" y="92"/>
                  </a:lnTo>
                  <a:lnTo>
                    <a:pt x="40" y="104"/>
                  </a:lnTo>
                  <a:lnTo>
                    <a:pt x="24" y="102"/>
                  </a:lnTo>
                  <a:lnTo>
                    <a:pt x="16" y="94"/>
                  </a:lnTo>
                  <a:lnTo>
                    <a:pt x="14" y="98"/>
                  </a:lnTo>
                  <a:lnTo>
                    <a:pt x="12" y="98"/>
                  </a:lnTo>
                  <a:lnTo>
                    <a:pt x="4" y="106"/>
                  </a:lnTo>
                  <a:lnTo>
                    <a:pt x="0" y="128"/>
                  </a:lnTo>
                  <a:lnTo>
                    <a:pt x="6" y="148"/>
                  </a:lnTo>
                  <a:lnTo>
                    <a:pt x="14" y="152"/>
                  </a:lnTo>
                  <a:lnTo>
                    <a:pt x="18" y="160"/>
                  </a:lnTo>
                  <a:lnTo>
                    <a:pt x="26" y="196"/>
                  </a:lnTo>
                  <a:lnTo>
                    <a:pt x="46" y="196"/>
                  </a:lnTo>
                  <a:lnTo>
                    <a:pt x="52" y="192"/>
                  </a:lnTo>
                  <a:lnTo>
                    <a:pt x="56" y="206"/>
                  </a:lnTo>
                  <a:lnTo>
                    <a:pt x="72" y="202"/>
                  </a:lnTo>
                  <a:lnTo>
                    <a:pt x="80" y="196"/>
                  </a:lnTo>
                  <a:lnTo>
                    <a:pt x="90" y="200"/>
                  </a:lnTo>
                  <a:lnTo>
                    <a:pt x="90" y="206"/>
                  </a:lnTo>
                  <a:lnTo>
                    <a:pt x="102" y="204"/>
                  </a:lnTo>
                  <a:lnTo>
                    <a:pt x="106" y="206"/>
                  </a:lnTo>
                  <a:lnTo>
                    <a:pt x="110" y="218"/>
                  </a:lnTo>
                  <a:lnTo>
                    <a:pt x="116" y="218"/>
                  </a:lnTo>
                  <a:lnTo>
                    <a:pt x="136" y="206"/>
                  </a:lnTo>
                  <a:lnTo>
                    <a:pt x="138" y="218"/>
                  </a:lnTo>
                  <a:lnTo>
                    <a:pt x="146" y="210"/>
                  </a:lnTo>
                  <a:lnTo>
                    <a:pt x="142" y="196"/>
                  </a:lnTo>
                  <a:lnTo>
                    <a:pt x="150" y="180"/>
                  </a:lnTo>
                  <a:lnTo>
                    <a:pt x="144" y="172"/>
                  </a:lnTo>
                  <a:lnTo>
                    <a:pt x="158" y="160"/>
                  </a:lnTo>
                  <a:lnTo>
                    <a:pt x="166" y="148"/>
                  </a:lnTo>
                  <a:lnTo>
                    <a:pt x="168" y="132"/>
                  </a:lnTo>
                  <a:lnTo>
                    <a:pt x="176" y="124"/>
                  </a:lnTo>
                  <a:lnTo>
                    <a:pt x="176" y="122"/>
                  </a:lnTo>
                  <a:lnTo>
                    <a:pt x="180" y="124"/>
                  </a:lnTo>
                  <a:lnTo>
                    <a:pt x="196" y="124"/>
                  </a:lnTo>
                  <a:lnTo>
                    <a:pt x="174" y="102"/>
                  </a:lnTo>
                  <a:lnTo>
                    <a:pt x="176" y="94"/>
                  </a:lnTo>
                  <a:lnTo>
                    <a:pt x="162" y="72"/>
                  </a:lnTo>
                  <a:lnTo>
                    <a:pt x="174" y="70"/>
                  </a:lnTo>
                  <a:lnTo>
                    <a:pt x="166" y="62"/>
                  </a:lnTo>
                  <a:lnTo>
                    <a:pt x="166" y="62"/>
                  </a:lnTo>
                  <a:lnTo>
                    <a:pt x="170" y="60"/>
                  </a:lnTo>
                  <a:lnTo>
                    <a:pt x="174" y="62"/>
                  </a:lnTo>
                  <a:lnTo>
                    <a:pt x="188" y="56"/>
                  </a:lnTo>
                  <a:lnTo>
                    <a:pt x="182" y="48"/>
                  </a:lnTo>
                  <a:lnTo>
                    <a:pt x="188" y="48"/>
                  </a:lnTo>
                  <a:lnTo>
                    <a:pt x="202" y="40"/>
                  </a:lnTo>
                  <a:lnTo>
                    <a:pt x="178" y="28"/>
                  </a:lnTo>
                  <a:lnTo>
                    <a:pt x="176" y="28"/>
                  </a:lnTo>
                  <a:lnTo>
                    <a:pt x="176" y="22"/>
                  </a:lnTo>
                  <a:lnTo>
                    <a:pt x="168" y="24"/>
                  </a:lnTo>
                  <a:lnTo>
                    <a:pt x="168" y="16"/>
                  </a:lnTo>
                  <a:lnTo>
                    <a:pt x="162" y="12"/>
                  </a:lnTo>
                  <a:lnTo>
                    <a:pt x="158" y="4"/>
                  </a:lnTo>
                  <a:lnTo>
                    <a:pt x="152" y="8"/>
                  </a:lnTo>
                  <a:lnTo>
                    <a:pt x="152" y="0"/>
                  </a:lnTo>
                  <a:lnTo>
                    <a:pt x="130" y="32"/>
                  </a:lnTo>
                  <a:lnTo>
                    <a:pt x="122" y="34"/>
                  </a:lnTo>
                  <a:lnTo>
                    <a:pt x="124" y="40"/>
                  </a:lnTo>
                  <a:lnTo>
                    <a:pt x="120" y="42"/>
                  </a:lnTo>
                  <a:lnTo>
                    <a:pt x="116" y="40"/>
                  </a:lnTo>
                  <a:lnTo>
                    <a:pt x="98" y="48"/>
                  </a:lnTo>
                  <a:lnTo>
                    <a:pt x="96" y="48"/>
                  </a:lnTo>
                  <a:lnTo>
                    <a:pt x="96" y="50"/>
                  </a:lnTo>
                  <a:lnTo>
                    <a:pt x="94" y="52"/>
                  </a:lnTo>
                  <a:lnTo>
                    <a:pt x="94" y="52"/>
                  </a:lnTo>
                  <a:lnTo>
                    <a:pt x="92" y="58"/>
                  </a:lnTo>
                  <a:lnTo>
                    <a:pt x="7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37" name="Freeform 104"/>
            <p:cNvSpPr>
              <a:spLocks/>
            </p:cNvSpPr>
            <p:nvPr/>
          </p:nvSpPr>
          <p:spPr bwMode="black">
            <a:xfrm>
              <a:off x="7361238" y="3419475"/>
              <a:ext cx="63500" cy="38100"/>
            </a:xfrm>
            <a:custGeom>
              <a:avLst/>
              <a:gdLst>
                <a:gd name="T0" fmla="*/ 14 w 40"/>
                <a:gd name="T1" fmla="*/ 14 h 24"/>
                <a:gd name="T2" fmla="*/ 26 w 40"/>
                <a:gd name="T3" fmla="*/ 24 h 24"/>
                <a:gd name="T4" fmla="*/ 40 w 40"/>
                <a:gd name="T5" fmla="*/ 18 h 24"/>
                <a:gd name="T6" fmla="*/ 38 w 40"/>
                <a:gd name="T7" fmla="*/ 16 h 24"/>
                <a:gd name="T8" fmla="*/ 32 w 40"/>
                <a:gd name="T9" fmla="*/ 8 h 24"/>
                <a:gd name="T10" fmla="*/ 20 w 40"/>
                <a:gd name="T11" fmla="*/ 0 h 24"/>
                <a:gd name="T12" fmla="*/ 0 w 40"/>
                <a:gd name="T13" fmla="*/ 2 h 24"/>
                <a:gd name="T14" fmla="*/ 2 w 40"/>
                <a:gd name="T15" fmla="*/ 14 h 24"/>
                <a:gd name="T16" fmla="*/ 14 w 40"/>
                <a:gd name="T17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4">
                  <a:moveTo>
                    <a:pt x="14" y="14"/>
                  </a:moveTo>
                  <a:lnTo>
                    <a:pt x="26" y="24"/>
                  </a:lnTo>
                  <a:lnTo>
                    <a:pt x="40" y="18"/>
                  </a:lnTo>
                  <a:lnTo>
                    <a:pt x="38" y="16"/>
                  </a:lnTo>
                  <a:lnTo>
                    <a:pt x="32" y="8"/>
                  </a:lnTo>
                  <a:lnTo>
                    <a:pt x="20" y="0"/>
                  </a:lnTo>
                  <a:lnTo>
                    <a:pt x="0" y="2"/>
                  </a:lnTo>
                  <a:lnTo>
                    <a:pt x="2" y="14"/>
                  </a:lnTo>
                  <a:lnTo>
                    <a:pt x="1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38" name="Freeform 105"/>
            <p:cNvSpPr>
              <a:spLocks/>
            </p:cNvSpPr>
            <p:nvPr/>
          </p:nvSpPr>
          <p:spPr bwMode="black">
            <a:xfrm>
              <a:off x="7488238" y="3375025"/>
              <a:ext cx="60325" cy="34925"/>
            </a:xfrm>
            <a:custGeom>
              <a:avLst/>
              <a:gdLst>
                <a:gd name="T0" fmla="*/ 8 w 38"/>
                <a:gd name="T1" fmla="*/ 8 h 22"/>
                <a:gd name="T2" fmla="*/ 4 w 38"/>
                <a:gd name="T3" fmla="*/ 4 h 22"/>
                <a:gd name="T4" fmla="*/ 0 w 38"/>
                <a:gd name="T5" fmla="*/ 18 h 22"/>
                <a:gd name="T6" fmla="*/ 10 w 38"/>
                <a:gd name="T7" fmla="*/ 18 h 22"/>
                <a:gd name="T8" fmla="*/ 12 w 38"/>
                <a:gd name="T9" fmla="*/ 14 h 22"/>
                <a:gd name="T10" fmla="*/ 20 w 38"/>
                <a:gd name="T11" fmla="*/ 22 h 22"/>
                <a:gd name="T12" fmla="*/ 22 w 38"/>
                <a:gd name="T13" fmla="*/ 12 h 22"/>
                <a:gd name="T14" fmla="*/ 26 w 38"/>
                <a:gd name="T15" fmla="*/ 16 h 22"/>
                <a:gd name="T16" fmla="*/ 38 w 38"/>
                <a:gd name="T17" fmla="*/ 14 h 22"/>
                <a:gd name="T18" fmla="*/ 36 w 38"/>
                <a:gd name="T19" fmla="*/ 8 h 22"/>
                <a:gd name="T20" fmla="*/ 24 w 38"/>
                <a:gd name="T21" fmla="*/ 6 h 22"/>
                <a:gd name="T22" fmla="*/ 24 w 38"/>
                <a:gd name="T23" fmla="*/ 0 h 22"/>
                <a:gd name="T24" fmla="*/ 20 w 38"/>
                <a:gd name="T25" fmla="*/ 6 h 22"/>
                <a:gd name="T26" fmla="*/ 20 w 38"/>
                <a:gd name="T27" fmla="*/ 6 h 22"/>
                <a:gd name="T28" fmla="*/ 20 w 38"/>
                <a:gd name="T29" fmla="*/ 6 h 22"/>
                <a:gd name="T30" fmla="*/ 12 w 38"/>
                <a:gd name="T31" fmla="*/ 14 h 22"/>
                <a:gd name="T32" fmla="*/ 16 w 38"/>
                <a:gd name="T33" fmla="*/ 0 h 22"/>
                <a:gd name="T34" fmla="*/ 8 w 38"/>
                <a:gd name="T35" fmla="*/ 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22">
                  <a:moveTo>
                    <a:pt x="8" y="8"/>
                  </a:moveTo>
                  <a:lnTo>
                    <a:pt x="4" y="4"/>
                  </a:lnTo>
                  <a:lnTo>
                    <a:pt x="0" y="18"/>
                  </a:lnTo>
                  <a:lnTo>
                    <a:pt x="10" y="18"/>
                  </a:lnTo>
                  <a:lnTo>
                    <a:pt x="12" y="14"/>
                  </a:lnTo>
                  <a:lnTo>
                    <a:pt x="20" y="22"/>
                  </a:lnTo>
                  <a:lnTo>
                    <a:pt x="22" y="12"/>
                  </a:lnTo>
                  <a:lnTo>
                    <a:pt x="26" y="16"/>
                  </a:lnTo>
                  <a:lnTo>
                    <a:pt x="38" y="14"/>
                  </a:lnTo>
                  <a:lnTo>
                    <a:pt x="36" y="8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12" y="14"/>
                  </a:lnTo>
                  <a:lnTo>
                    <a:pt x="16" y="0"/>
                  </a:ln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39" name="Freeform 106"/>
            <p:cNvSpPr>
              <a:spLocks/>
            </p:cNvSpPr>
            <p:nvPr/>
          </p:nvSpPr>
          <p:spPr bwMode="black">
            <a:xfrm>
              <a:off x="7475538" y="3454400"/>
              <a:ext cx="22225" cy="19050"/>
            </a:xfrm>
            <a:custGeom>
              <a:avLst/>
              <a:gdLst>
                <a:gd name="T0" fmla="*/ 10 w 14"/>
                <a:gd name="T1" fmla="*/ 10 h 12"/>
                <a:gd name="T2" fmla="*/ 14 w 14"/>
                <a:gd name="T3" fmla="*/ 2 h 12"/>
                <a:gd name="T4" fmla="*/ 10 w 14"/>
                <a:gd name="T5" fmla="*/ 0 h 12"/>
                <a:gd name="T6" fmla="*/ 0 w 14"/>
                <a:gd name="T7" fmla="*/ 8 h 12"/>
                <a:gd name="T8" fmla="*/ 4 w 14"/>
                <a:gd name="T9" fmla="*/ 12 h 12"/>
                <a:gd name="T10" fmla="*/ 10 w 14"/>
                <a:gd name="T11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2">
                  <a:moveTo>
                    <a:pt x="10" y="10"/>
                  </a:moveTo>
                  <a:lnTo>
                    <a:pt x="14" y="2"/>
                  </a:lnTo>
                  <a:lnTo>
                    <a:pt x="10" y="0"/>
                  </a:lnTo>
                  <a:lnTo>
                    <a:pt x="0" y="8"/>
                  </a:lnTo>
                  <a:lnTo>
                    <a:pt x="4" y="12"/>
                  </a:lnTo>
                  <a:lnTo>
                    <a:pt x="1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40" name="Freeform 107"/>
            <p:cNvSpPr>
              <a:spLocks/>
            </p:cNvSpPr>
            <p:nvPr/>
          </p:nvSpPr>
          <p:spPr bwMode="black">
            <a:xfrm>
              <a:off x="7608888" y="3184525"/>
              <a:ext cx="41275" cy="15875"/>
            </a:xfrm>
            <a:custGeom>
              <a:avLst/>
              <a:gdLst>
                <a:gd name="T0" fmla="*/ 12 w 26"/>
                <a:gd name="T1" fmla="*/ 0 h 10"/>
                <a:gd name="T2" fmla="*/ 0 w 26"/>
                <a:gd name="T3" fmla="*/ 0 h 10"/>
                <a:gd name="T4" fmla="*/ 4 w 26"/>
                <a:gd name="T5" fmla="*/ 10 h 10"/>
                <a:gd name="T6" fmla="*/ 26 w 26"/>
                <a:gd name="T7" fmla="*/ 6 h 10"/>
                <a:gd name="T8" fmla="*/ 12 w 26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0">
                  <a:moveTo>
                    <a:pt x="12" y="0"/>
                  </a:moveTo>
                  <a:lnTo>
                    <a:pt x="0" y="0"/>
                  </a:lnTo>
                  <a:lnTo>
                    <a:pt x="4" y="10"/>
                  </a:lnTo>
                  <a:lnTo>
                    <a:pt x="26" y="6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41" name="Freeform 108"/>
            <p:cNvSpPr>
              <a:spLocks/>
            </p:cNvSpPr>
            <p:nvPr/>
          </p:nvSpPr>
          <p:spPr bwMode="black">
            <a:xfrm>
              <a:off x="7605713" y="3152775"/>
              <a:ext cx="28575" cy="28575"/>
            </a:xfrm>
            <a:custGeom>
              <a:avLst/>
              <a:gdLst>
                <a:gd name="T0" fmla="*/ 6 w 18"/>
                <a:gd name="T1" fmla="*/ 12 h 18"/>
                <a:gd name="T2" fmla="*/ 18 w 18"/>
                <a:gd name="T3" fmla="*/ 18 h 18"/>
                <a:gd name="T4" fmla="*/ 8 w 18"/>
                <a:gd name="T5" fmla="*/ 0 h 18"/>
                <a:gd name="T6" fmla="*/ 0 w 18"/>
                <a:gd name="T7" fmla="*/ 0 h 18"/>
                <a:gd name="T8" fmla="*/ 6 w 18"/>
                <a:gd name="T9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6" y="12"/>
                  </a:moveTo>
                  <a:lnTo>
                    <a:pt x="18" y="18"/>
                  </a:lnTo>
                  <a:lnTo>
                    <a:pt x="8" y="0"/>
                  </a:lnTo>
                  <a:lnTo>
                    <a:pt x="0" y="0"/>
                  </a:lnTo>
                  <a:lnTo>
                    <a:pt x="6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42" name="Freeform 109"/>
            <p:cNvSpPr>
              <a:spLocks/>
            </p:cNvSpPr>
            <p:nvPr/>
          </p:nvSpPr>
          <p:spPr bwMode="black">
            <a:xfrm>
              <a:off x="7608888" y="3070225"/>
              <a:ext cx="60325" cy="104775"/>
            </a:xfrm>
            <a:custGeom>
              <a:avLst/>
              <a:gdLst>
                <a:gd name="T0" fmla="*/ 0 w 38"/>
                <a:gd name="T1" fmla="*/ 28 h 66"/>
                <a:gd name="T2" fmla="*/ 8 w 38"/>
                <a:gd name="T3" fmla="*/ 54 h 66"/>
                <a:gd name="T4" fmla="*/ 18 w 38"/>
                <a:gd name="T5" fmla="*/ 66 h 66"/>
                <a:gd name="T6" fmla="*/ 22 w 38"/>
                <a:gd name="T7" fmla="*/ 64 h 66"/>
                <a:gd name="T8" fmla="*/ 16 w 38"/>
                <a:gd name="T9" fmla="*/ 52 h 66"/>
                <a:gd name="T10" fmla="*/ 16 w 38"/>
                <a:gd name="T11" fmla="*/ 42 h 66"/>
                <a:gd name="T12" fmla="*/ 16 w 38"/>
                <a:gd name="T13" fmla="*/ 42 h 66"/>
                <a:gd name="T14" fmla="*/ 38 w 38"/>
                <a:gd name="T15" fmla="*/ 48 h 66"/>
                <a:gd name="T16" fmla="*/ 24 w 38"/>
                <a:gd name="T17" fmla="*/ 34 h 66"/>
                <a:gd name="T18" fmla="*/ 30 w 38"/>
                <a:gd name="T19" fmla="*/ 28 h 66"/>
                <a:gd name="T20" fmla="*/ 30 w 38"/>
                <a:gd name="T21" fmla="*/ 22 h 66"/>
                <a:gd name="T22" fmla="*/ 22 w 38"/>
                <a:gd name="T23" fmla="*/ 16 h 66"/>
                <a:gd name="T24" fmla="*/ 18 w 38"/>
                <a:gd name="T25" fmla="*/ 22 h 66"/>
                <a:gd name="T26" fmla="*/ 16 w 38"/>
                <a:gd name="T27" fmla="*/ 0 h 66"/>
                <a:gd name="T28" fmla="*/ 12 w 38"/>
                <a:gd name="T29" fmla="*/ 4 h 66"/>
                <a:gd name="T30" fmla="*/ 4 w 38"/>
                <a:gd name="T31" fmla="*/ 14 h 66"/>
                <a:gd name="T32" fmla="*/ 0 w 38"/>
                <a:gd name="T33" fmla="*/ 2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66">
                  <a:moveTo>
                    <a:pt x="0" y="28"/>
                  </a:moveTo>
                  <a:lnTo>
                    <a:pt x="8" y="54"/>
                  </a:lnTo>
                  <a:lnTo>
                    <a:pt x="18" y="66"/>
                  </a:lnTo>
                  <a:lnTo>
                    <a:pt x="22" y="64"/>
                  </a:lnTo>
                  <a:lnTo>
                    <a:pt x="16" y="52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38" y="48"/>
                  </a:lnTo>
                  <a:lnTo>
                    <a:pt x="24" y="34"/>
                  </a:lnTo>
                  <a:lnTo>
                    <a:pt x="30" y="28"/>
                  </a:lnTo>
                  <a:lnTo>
                    <a:pt x="30" y="22"/>
                  </a:lnTo>
                  <a:lnTo>
                    <a:pt x="22" y="16"/>
                  </a:lnTo>
                  <a:lnTo>
                    <a:pt x="18" y="22"/>
                  </a:lnTo>
                  <a:lnTo>
                    <a:pt x="16" y="0"/>
                  </a:lnTo>
                  <a:lnTo>
                    <a:pt x="12" y="4"/>
                  </a:lnTo>
                  <a:lnTo>
                    <a:pt x="4" y="14"/>
                  </a:lnTo>
                  <a:lnTo>
                    <a:pt x="0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43" name="Freeform 110"/>
            <p:cNvSpPr>
              <a:spLocks/>
            </p:cNvSpPr>
            <p:nvPr/>
          </p:nvSpPr>
          <p:spPr bwMode="black">
            <a:xfrm>
              <a:off x="7634288" y="3060700"/>
              <a:ext cx="22225" cy="31750"/>
            </a:xfrm>
            <a:custGeom>
              <a:avLst/>
              <a:gdLst>
                <a:gd name="T0" fmla="*/ 14 w 14"/>
                <a:gd name="T1" fmla="*/ 12 h 20"/>
                <a:gd name="T2" fmla="*/ 10 w 14"/>
                <a:gd name="T3" fmla="*/ 0 h 20"/>
                <a:gd name="T4" fmla="*/ 0 w 14"/>
                <a:gd name="T5" fmla="*/ 8 h 20"/>
                <a:gd name="T6" fmla="*/ 2 w 14"/>
                <a:gd name="T7" fmla="*/ 20 h 20"/>
                <a:gd name="T8" fmla="*/ 14 w 14"/>
                <a:gd name="T9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0">
                  <a:moveTo>
                    <a:pt x="14" y="12"/>
                  </a:moveTo>
                  <a:lnTo>
                    <a:pt x="10" y="0"/>
                  </a:lnTo>
                  <a:lnTo>
                    <a:pt x="0" y="8"/>
                  </a:lnTo>
                  <a:lnTo>
                    <a:pt x="2" y="20"/>
                  </a:lnTo>
                  <a:lnTo>
                    <a:pt x="1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44" name="Freeform 111"/>
            <p:cNvSpPr>
              <a:spLocks/>
            </p:cNvSpPr>
            <p:nvPr/>
          </p:nvSpPr>
          <p:spPr bwMode="black">
            <a:xfrm>
              <a:off x="7567613" y="3232150"/>
              <a:ext cx="47625" cy="31750"/>
            </a:xfrm>
            <a:custGeom>
              <a:avLst/>
              <a:gdLst>
                <a:gd name="T0" fmla="*/ 0 w 30"/>
                <a:gd name="T1" fmla="*/ 0 h 20"/>
                <a:gd name="T2" fmla="*/ 4 w 30"/>
                <a:gd name="T3" fmla="*/ 12 h 20"/>
                <a:gd name="T4" fmla="*/ 12 w 30"/>
                <a:gd name="T5" fmla="*/ 20 h 20"/>
                <a:gd name="T6" fmla="*/ 18 w 30"/>
                <a:gd name="T7" fmla="*/ 20 h 20"/>
                <a:gd name="T8" fmla="*/ 30 w 30"/>
                <a:gd name="T9" fmla="*/ 14 h 20"/>
                <a:gd name="T10" fmla="*/ 28 w 30"/>
                <a:gd name="T11" fmla="*/ 6 h 20"/>
                <a:gd name="T12" fmla="*/ 18 w 30"/>
                <a:gd name="T13" fmla="*/ 0 h 20"/>
                <a:gd name="T14" fmla="*/ 0 w 30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20">
                  <a:moveTo>
                    <a:pt x="0" y="0"/>
                  </a:moveTo>
                  <a:lnTo>
                    <a:pt x="4" y="12"/>
                  </a:lnTo>
                  <a:lnTo>
                    <a:pt x="12" y="20"/>
                  </a:lnTo>
                  <a:lnTo>
                    <a:pt x="18" y="20"/>
                  </a:lnTo>
                  <a:lnTo>
                    <a:pt x="30" y="14"/>
                  </a:lnTo>
                  <a:lnTo>
                    <a:pt x="28" y="6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45" name="Freeform 112"/>
            <p:cNvSpPr>
              <a:spLocks/>
            </p:cNvSpPr>
            <p:nvPr/>
          </p:nvSpPr>
          <p:spPr bwMode="black">
            <a:xfrm>
              <a:off x="7516813" y="3190875"/>
              <a:ext cx="66675" cy="19050"/>
            </a:xfrm>
            <a:custGeom>
              <a:avLst/>
              <a:gdLst>
                <a:gd name="T0" fmla="*/ 40 w 42"/>
                <a:gd name="T1" fmla="*/ 2 h 12"/>
                <a:gd name="T2" fmla="*/ 22 w 42"/>
                <a:gd name="T3" fmla="*/ 4 h 12"/>
                <a:gd name="T4" fmla="*/ 22 w 42"/>
                <a:gd name="T5" fmla="*/ 2 h 12"/>
                <a:gd name="T6" fmla="*/ 0 w 42"/>
                <a:gd name="T7" fmla="*/ 0 h 12"/>
                <a:gd name="T8" fmla="*/ 8 w 42"/>
                <a:gd name="T9" fmla="*/ 12 h 12"/>
                <a:gd name="T10" fmla="*/ 22 w 42"/>
                <a:gd name="T11" fmla="*/ 8 h 12"/>
                <a:gd name="T12" fmla="*/ 24 w 42"/>
                <a:gd name="T13" fmla="*/ 12 h 12"/>
                <a:gd name="T14" fmla="*/ 42 w 42"/>
                <a:gd name="T15" fmla="*/ 8 h 12"/>
                <a:gd name="T16" fmla="*/ 40 w 42"/>
                <a:gd name="T17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12">
                  <a:moveTo>
                    <a:pt x="40" y="2"/>
                  </a:moveTo>
                  <a:lnTo>
                    <a:pt x="22" y="4"/>
                  </a:lnTo>
                  <a:lnTo>
                    <a:pt x="22" y="2"/>
                  </a:lnTo>
                  <a:lnTo>
                    <a:pt x="0" y="0"/>
                  </a:lnTo>
                  <a:lnTo>
                    <a:pt x="8" y="12"/>
                  </a:lnTo>
                  <a:lnTo>
                    <a:pt x="22" y="8"/>
                  </a:lnTo>
                  <a:lnTo>
                    <a:pt x="24" y="12"/>
                  </a:lnTo>
                  <a:lnTo>
                    <a:pt x="42" y="8"/>
                  </a:lnTo>
                  <a:lnTo>
                    <a:pt x="4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46" name="Freeform 113"/>
            <p:cNvSpPr>
              <a:spLocks noEditPoints="1"/>
            </p:cNvSpPr>
            <p:nvPr/>
          </p:nvSpPr>
          <p:spPr bwMode="black">
            <a:xfrm>
              <a:off x="7358063" y="3086100"/>
              <a:ext cx="193675" cy="234950"/>
            </a:xfrm>
            <a:custGeom>
              <a:avLst/>
              <a:gdLst>
                <a:gd name="T0" fmla="*/ 12 w 122"/>
                <a:gd name="T1" fmla="*/ 106 h 148"/>
                <a:gd name="T2" fmla="*/ 8 w 122"/>
                <a:gd name="T3" fmla="*/ 138 h 148"/>
                <a:gd name="T4" fmla="*/ 34 w 122"/>
                <a:gd name="T5" fmla="*/ 144 h 148"/>
                <a:gd name="T6" fmla="*/ 30 w 122"/>
                <a:gd name="T7" fmla="*/ 96 h 148"/>
                <a:gd name="T8" fmla="*/ 40 w 122"/>
                <a:gd name="T9" fmla="*/ 90 h 148"/>
                <a:gd name="T10" fmla="*/ 42 w 122"/>
                <a:gd name="T11" fmla="*/ 106 h 148"/>
                <a:gd name="T12" fmla="*/ 52 w 122"/>
                <a:gd name="T13" fmla="*/ 130 h 148"/>
                <a:gd name="T14" fmla="*/ 54 w 122"/>
                <a:gd name="T15" fmla="*/ 136 h 148"/>
                <a:gd name="T16" fmla="*/ 66 w 122"/>
                <a:gd name="T17" fmla="*/ 140 h 148"/>
                <a:gd name="T18" fmla="*/ 74 w 122"/>
                <a:gd name="T19" fmla="*/ 148 h 148"/>
                <a:gd name="T20" fmla="*/ 82 w 122"/>
                <a:gd name="T21" fmla="*/ 132 h 148"/>
                <a:gd name="T22" fmla="*/ 82 w 122"/>
                <a:gd name="T23" fmla="*/ 120 h 148"/>
                <a:gd name="T24" fmla="*/ 84 w 122"/>
                <a:gd name="T25" fmla="*/ 110 h 148"/>
                <a:gd name="T26" fmla="*/ 68 w 122"/>
                <a:gd name="T27" fmla="*/ 104 h 148"/>
                <a:gd name="T28" fmla="*/ 54 w 122"/>
                <a:gd name="T29" fmla="*/ 74 h 148"/>
                <a:gd name="T30" fmla="*/ 68 w 122"/>
                <a:gd name="T31" fmla="*/ 70 h 148"/>
                <a:gd name="T32" fmla="*/ 74 w 122"/>
                <a:gd name="T33" fmla="*/ 72 h 148"/>
                <a:gd name="T34" fmla="*/ 82 w 122"/>
                <a:gd name="T35" fmla="*/ 70 h 148"/>
                <a:gd name="T36" fmla="*/ 92 w 122"/>
                <a:gd name="T37" fmla="*/ 58 h 148"/>
                <a:gd name="T38" fmla="*/ 82 w 122"/>
                <a:gd name="T39" fmla="*/ 58 h 148"/>
                <a:gd name="T40" fmla="*/ 88 w 122"/>
                <a:gd name="T41" fmla="*/ 46 h 148"/>
                <a:gd name="T42" fmla="*/ 74 w 122"/>
                <a:gd name="T43" fmla="*/ 50 h 148"/>
                <a:gd name="T44" fmla="*/ 60 w 122"/>
                <a:gd name="T45" fmla="*/ 52 h 148"/>
                <a:gd name="T46" fmla="*/ 42 w 122"/>
                <a:gd name="T47" fmla="*/ 62 h 148"/>
                <a:gd name="T48" fmla="*/ 28 w 122"/>
                <a:gd name="T49" fmla="*/ 52 h 148"/>
                <a:gd name="T50" fmla="*/ 32 w 122"/>
                <a:gd name="T51" fmla="*/ 32 h 148"/>
                <a:gd name="T52" fmla="*/ 104 w 122"/>
                <a:gd name="T53" fmla="*/ 34 h 148"/>
                <a:gd name="T54" fmla="*/ 118 w 122"/>
                <a:gd name="T55" fmla="*/ 0 h 148"/>
                <a:gd name="T56" fmla="*/ 78 w 122"/>
                <a:gd name="T57" fmla="*/ 18 h 148"/>
                <a:gd name="T58" fmla="*/ 36 w 122"/>
                <a:gd name="T59" fmla="*/ 12 h 148"/>
                <a:gd name="T60" fmla="*/ 28 w 122"/>
                <a:gd name="T61" fmla="*/ 18 h 148"/>
                <a:gd name="T62" fmla="*/ 14 w 122"/>
                <a:gd name="T63" fmla="*/ 38 h 148"/>
                <a:gd name="T64" fmla="*/ 8 w 122"/>
                <a:gd name="T65" fmla="*/ 60 h 148"/>
                <a:gd name="T66" fmla="*/ 0 w 122"/>
                <a:gd name="T67" fmla="*/ 88 h 148"/>
                <a:gd name="T68" fmla="*/ 64 w 122"/>
                <a:gd name="T69" fmla="*/ 124 h 148"/>
                <a:gd name="T70" fmla="*/ 74 w 122"/>
                <a:gd name="T71" fmla="*/ 124 h 148"/>
                <a:gd name="T72" fmla="*/ 64 w 122"/>
                <a:gd name="T73" fmla="*/ 124 h 148"/>
                <a:gd name="T74" fmla="*/ 60 w 122"/>
                <a:gd name="T75" fmla="*/ 130 h 148"/>
                <a:gd name="T76" fmla="*/ 62 w 122"/>
                <a:gd name="T77" fmla="*/ 134 h 148"/>
                <a:gd name="T78" fmla="*/ 74 w 122"/>
                <a:gd name="T79" fmla="*/ 112 h 148"/>
                <a:gd name="T80" fmla="*/ 74 w 122"/>
                <a:gd name="T81" fmla="*/ 11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2" h="148">
                  <a:moveTo>
                    <a:pt x="2" y="106"/>
                  </a:moveTo>
                  <a:lnTo>
                    <a:pt x="12" y="106"/>
                  </a:lnTo>
                  <a:lnTo>
                    <a:pt x="14" y="114"/>
                  </a:lnTo>
                  <a:lnTo>
                    <a:pt x="8" y="138"/>
                  </a:lnTo>
                  <a:lnTo>
                    <a:pt x="16" y="146"/>
                  </a:lnTo>
                  <a:lnTo>
                    <a:pt x="34" y="144"/>
                  </a:lnTo>
                  <a:lnTo>
                    <a:pt x="32" y="100"/>
                  </a:lnTo>
                  <a:lnTo>
                    <a:pt x="30" y="96"/>
                  </a:lnTo>
                  <a:lnTo>
                    <a:pt x="38" y="90"/>
                  </a:lnTo>
                  <a:lnTo>
                    <a:pt x="40" y="90"/>
                  </a:lnTo>
                  <a:lnTo>
                    <a:pt x="38" y="100"/>
                  </a:lnTo>
                  <a:lnTo>
                    <a:pt x="42" y="106"/>
                  </a:lnTo>
                  <a:lnTo>
                    <a:pt x="50" y="116"/>
                  </a:lnTo>
                  <a:lnTo>
                    <a:pt x="52" y="130"/>
                  </a:lnTo>
                  <a:lnTo>
                    <a:pt x="58" y="130"/>
                  </a:lnTo>
                  <a:lnTo>
                    <a:pt x="54" y="136"/>
                  </a:lnTo>
                  <a:lnTo>
                    <a:pt x="68" y="146"/>
                  </a:lnTo>
                  <a:lnTo>
                    <a:pt x="66" y="140"/>
                  </a:lnTo>
                  <a:lnTo>
                    <a:pt x="72" y="142"/>
                  </a:lnTo>
                  <a:lnTo>
                    <a:pt x="74" y="148"/>
                  </a:lnTo>
                  <a:lnTo>
                    <a:pt x="84" y="138"/>
                  </a:lnTo>
                  <a:lnTo>
                    <a:pt x="82" y="132"/>
                  </a:lnTo>
                  <a:lnTo>
                    <a:pt x="86" y="128"/>
                  </a:lnTo>
                  <a:lnTo>
                    <a:pt x="82" y="120"/>
                  </a:lnTo>
                  <a:lnTo>
                    <a:pt x="84" y="122"/>
                  </a:lnTo>
                  <a:lnTo>
                    <a:pt x="84" y="110"/>
                  </a:lnTo>
                  <a:lnTo>
                    <a:pt x="72" y="110"/>
                  </a:lnTo>
                  <a:lnTo>
                    <a:pt x="68" y="104"/>
                  </a:lnTo>
                  <a:lnTo>
                    <a:pt x="72" y="98"/>
                  </a:lnTo>
                  <a:lnTo>
                    <a:pt x="54" y="74"/>
                  </a:lnTo>
                  <a:lnTo>
                    <a:pt x="54" y="74"/>
                  </a:lnTo>
                  <a:lnTo>
                    <a:pt x="68" y="70"/>
                  </a:lnTo>
                  <a:lnTo>
                    <a:pt x="74" y="62"/>
                  </a:lnTo>
                  <a:lnTo>
                    <a:pt x="74" y="72"/>
                  </a:lnTo>
                  <a:lnTo>
                    <a:pt x="80" y="66"/>
                  </a:lnTo>
                  <a:lnTo>
                    <a:pt x="82" y="70"/>
                  </a:lnTo>
                  <a:lnTo>
                    <a:pt x="90" y="68"/>
                  </a:lnTo>
                  <a:lnTo>
                    <a:pt x="92" y="58"/>
                  </a:lnTo>
                  <a:lnTo>
                    <a:pt x="84" y="62"/>
                  </a:lnTo>
                  <a:lnTo>
                    <a:pt x="82" y="58"/>
                  </a:lnTo>
                  <a:lnTo>
                    <a:pt x="90" y="56"/>
                  </a:lnTo>
                  <a:lnTo>
                    <a:pt x="88" y="46"/>
                  </a:lnTo>
                  <a:lnTo>
                    <a:pt x="80" y="44"/>
                  </a:lnTo>
                  <a:lnTo>
                    <a:pt x="74" y="50"/>
                  </a:lnTo>
                  <a:lnTo>
                    <a:pt x="60" y="50"/>
                  </a:lnTo>
                  <a:lnTo>
                    <a:pt x="60" y="52"/>
                  </a:lnTo>
                  <a:lnTo>
                    <a:pt x="52" y="52"/>
                  </a:lnTo>
                  <a:lnTo>
                    <a:pt x="42" y="62"/>
                  </a:lnTo>
                  <a:lnTo>
                    <a:pt x="36" y="62"/>
                  </a:lnTo>
                  <a:lnTo>
                    <a:pt x="28" y="52"/>
                  </a:lnTo>
                  <a:lnTo>
                    <a:pt x="32" y="34"/>
                  </a:lnTo>
                  <a:lnTo>
                    <a:pt x="32" y="32"/>
                  </a:lnTo>
                  <a:lnTo>
                    <a:pt x="48" y="30"/>
                  </a:lnTo>
                  <a:lnTo>
                    <a:pt x="104" y="34"/>
                  </a:lnTo>
                  <a:lnTo>
                    <a:pt x="122" y="12"/>
                  </a:lnTo>
                  <a:lnTo>
                    <a:pt x="118" y="0"/>
                  </a:lnTo>
                  <a:lnTo>
                    <a:pt x="94" y="18"/>
                  </a:lnTo>
                  <a:lnTo>
                    <a:pt x="78" y="18"/>
                  </a:lnTo>
                  <a:lnTo>
                    <a:pt x="42" y="10"/>
                  </a:lnTo>
                  <a:lnTo>
                    <a:pt x="36" y="12"/>
                  </a:lnTo>
                  <a:lnTo>
                    <a:pt x="32" y="20"/>
                  </a:lnTo>
                  <a:lnTo>
                    <a:pt x="28" y="18"/>
                  </a:lnTo>
                  <a:lnTo>
                    <a:pt x="22" y="22"/>
                  </a:lnTo>
                  <a:lnTo>
                    <a:pt x="14" y="38"/>
                  </a:lnTo>
                  <a:lnTo>
                    <a:pt x="16" y="48"/>
                  </a:lnTo>
                  <a:lnTo>
                    <a:pt x="8" y="60"/>
                  </a:lnTo>
                  <a:lnTo>
                    <a:pt x="8" y="70"/>
                  </a:lnTo>
                  <a:lnTo>
                    <a:pt x="0" y="88"/>
                  </a:lnTo>
                  <a:lnTo>
                    <a:pt x="2" y="106"/>
                  </a:lnTo>
                  <a:close/>
                  <a:moveTo>
                    <a:pt x="64" y="124"/>
                  </a:moveTo>
                  <a:lnTo>
                    <a:pt x="76" y="122"/>
                  </a:lnTo>
                  <a:lnTo>
                    <a:pt x="74" y="124"/>
                  </a:lnTo>
                  <a:lnTo>
                    <a:pt x="74" y="124"/>
                  </a:lnTo>
                  <a:lnTo>
                    <a:pt x="64" y="124"/>
                  </a:lnTo>
                  <a:close/>
                  <a:moveTo>
                    <a:pt x="62" y="134"/>
                  </a:moveTo>
                  <a:lnTo>
                    <a:pt x="60" y="130"/>
                  </a:lnTo>
                  <a:lnTo>
                    <a:pt x="64" y="126"/>
                  </a:lnTo>
                  <a:lnTo>
                    <a:pt x="62" y="134"/>
                  </a:lnTo>
                  <a:close/>
                  <a:moveTo>
                    <a:pt x="74" y="112"/>
                  </a:moveTo>
                  <a:lnTo>
                    <a:pt x="74" y="112"/>
                  </a:lnTo>
                  <a:lnTo>
                    <a:pt x="72" y="110"/>
                  </a:lnTo>
                  <a:lnTo>
                    <a:pt x="74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47" name="Freeform 114"/>
            <p:cNvSpPr>
              <a:spLocks/>
            </p:cNvSpPr>
            <p:nvPr/>
          </p:nvSpPr>
          <p:spPr bwMode="black">
            <a:xfrm>
              <a:off x="7243763" y="3343275"/>
              <a:ext cx="25400" cy="15875"/>
            </a:xfrm>
            <a:custGeom>
              <a:avLst/>
              <a:gdLst>
                <a:gd name="T0" fmla="*/ 8 w 16"/>
                <a:gd name="T1" fmla="*/ 10 h 10"/>
                <a:gd name="T2" fmla="*/ 16 w 16"/>
                <a:gd name="T3" fmla="*/ 2 h 10"/>
                <a:gd name="T4" fmla="*/ 0 w 16"/>
                <a:gd name="T5" fmla="*/ 0 h 10"/>
                <a:gd name="T6" fmla="*/ 8 w 16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0">
                  <a:moveTo>
                    <a:pt x="8" y="10"/>
                  </a:moveTo>
                  <a:lnTo>
                    <a:pt x="16" y="2"/>
                  </a:lnTo>
                  <a:lnTo>
                    <a:pt x="0" y="0"/>
                  </a:lnTo>
                  <a:lnTo>
                    <a:pt x="8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48" name="Freeform 115"/>
            <p:cNvSpPr>
              <a:spLocks/>
            </p:cNvSpPr>
            <p:nvPr/>
          </p:nvSpPr>
          <p:spPr bwMode="black">
            <a:xfrm>
              <a:off x="7269163" y="3378200"/>
              <a:ext cx="104775" cy="44450"/>
            </a:xfrm>
            <a:custGeom>
              <a:avLst/>
              <a:gdLst>
                <a:gd name="T0" fmla="*/ 18 w 66"/>
                <a:gd name="T1" fmla="*/ 20 h 28"/>
                <a:gd name="T2" fmla="*/ 22 w 66"/>
                <a:gd name="T3" fmla="*/ 28 h 28"/>
                <a:gd name="T4" fmla="*/ 50 w 66"/>
                <a:gd name="T5" fmla="*/ 20 h 28"/>
                <a:gd name="T6" fmla="*/ 52 w 66"/>
                <a:gd name="T7" fmla="*/ 22 h 28"/>
                <a:gd name="T8" fmla="*/ 66 w 66"/>
                <a:gd name="T9" fmla="*/ 18 h 28"/>
                <a:gd name="T10" fmla="*/ 58 w 66"/>
                <a:gd name="T11" fmla="*/ 4 h 28"/>
                <a:gd name="T12" fmla="*/ 54 w 66"/>
                <a:gd name="T13" fmla="*/ 10 h 28"/>
                <a:gd name="T14" fmla="*/ 52 w 66"/>
                <a:gd name="T15" fmla="*/ 6 h 28"/>
                <a:gd name="T16" fmla="*/ 46 w 66"/>
                <a:gd name="T17" fmla="*/ 8 h 28"/>
                <a:gd name="T18" fmla="*/ 40 w 66"/>
                <a:gd name="T19" fmla="*/ 0 h 28"/>
                <a:gd name="T20" fmla="*/ 36 w 66"/>
                <a:gd name="T21" fmla="*/ 10 h 28"/>
                <a:gd name="T22" fmla="*/ 34 w 66"/>
                <a:gd name="T23" fmla="*/ 10 h 28"/>
                <a:gd name="T24" fmla="*/ 22 w 66"/>
                <a:gd name="T25" fmla="*/ 8 h 28"/>
                <a:gd name="T26" fmla="*/ 20 w 66"/>
                <a:gd name="T27" fmla="*/ 12 h 28"/>
                <a:gd name="T28" fmla="*/ 20 w 66"/>
                <a:gd name="T29" fmla="*/ 8 h 28"/>
                <a:gd name="T30" fmla="*/ 8 w 66"/>
                <a:gd name="T31" fmla="*/ 4 h 28"/>
                <a:gd name="T32" fmla="*/ 2 w 66"/>
                <a:gd name="T33" fmla="*/ 10 h 28"/>
                <a:gd name="T34" fmla="*/ 0 w 66"/>
                <a:gd name="T35" fmla="*/ 22 h 28"/>
                <a:gd name="T36" fmla="*/ 18 w 66"/>
                <a:gd name="T37" fmla="*/ 22 h 28"/>
                <a:gd name="T38" fmla="*/ 18 w 66"/>
                <a:gd name="T39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" h="28">
                  <a:moveTo>
                    <a:pt x="18" y="20"/>
                  </a:moveTo>
                  <a:lnTo>
                    <a:pt x="22" y="28"/>
                  </a:lnTo>
                  <a:lnTo>
                    <a:pt x="50" y="20"/>
                  </a:lnTo>
                  <a:lnTo>
                    <a:pt x="52" y="22"/>
                  </a:lnTo>
                  <a:lnTo>
                    <a:pt x="66" y="18"/>
                  </a:lnTo>
                  <a:lnTo>
                    <a:pt x="58" y="4"/>
                  </a:lnTo>
                  <a:lnTo>
                    <a:pt x="54" y="10"/>
                  </a:lnTo>
                  <a:lnTo>
                    <a:pt x="52" y="6"/>
                  </a:lnTo>
                  <a:lnTo>
                    <a:pt x="46" y="8"/>
                  </a:lnTo>
                  <a:lnTo>
                    <a:pt x="40" y="0"/>
                  </a:lnTo>
                  <a:lnTo>
                    <a:pt x="36" y="10"/>
                  </a:lnTo>
                  <a:lnTo>
                    <a:pt x="34" y="10"/>
                  </a:lnTo>
                  <a:lnTo>
                    <a:pt x="22" y="8"/>
                  </a:lnTo>
                  <a:lnTo>
                    <a:pt x="20" y="12"/>
                  </a:lnTo>
                  <a:lnTo>
                    <a:pt x="20" y="8"/>
                  </a:lnTo>
                  <a:lnTo>
                    <a:pt x="8" y="4"/>
                  </a:lnTo>
                  <a:lnTo>
                    <a:pt x="2" y="10"/>
                  </a:lnTo>
                  <a:lnTo>
                    <a:pt x="0" y="22"/>
                  </a:lnTo>
                  <a:lnTo>
                    <a:pt x="18" y="22"/>
                  </a:lnTo>
                  <a:lnTo>
                    <a:pt x="1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49" name="Freeform 116"/>
            <p:cNvSpPr>
              <a:spLocks/>
            </p:cNvSpPr>
            <p:nvPr/>
          </p:nvSpPr>
          <p:spPr bwMode="black">
            <a:xfrm>
              <a:off x="7386638" y="3384550"/>
              <a:ext cx="101600" cy="31750"/>
            </a:xfrm>
            <a:custGeom>
              <a:avLst/>
              <a:gdLst>
                <a:gd name="T0" fmla="*/ 54 w 64"/>
                <a:gd name="T1" fmla="*/ 14 h 20"/>
                <a:gd name="T2" fmla="*/ 64 w 64"/>
                <a:gd name="T3" fmla="*/ 6 h 20"/>
                <a:gd name="T4" fmla="*/ 60 w 64"/>
                <a:gd name="T5" fmla="*/ 0 h 20"/>
                <a:gd name="T6" fmla="*/ 56 w 64"/>
                <a:gd name="T7" fmla="*/ 0 h 20"/>
                <a:gd name="T8" fmla="*/ 56 w 64"/>
                <a:gd name="T9" fmla="*/ 4 h 20"/>
                <a:gd name="T10" fmla="*/ 50 w 64"/>
                <a:gd name="T11" fmla="*/ 8 h 20"/>
                <a:gd name="T12" fmla="*/ 44 w 64"/>
                <a:gd name="T13" fmla="*/ 6 h 20"/>
                <a:gd name="T14" fmla="*/ 32 w 64"/>
                <a:gd name="T15" fmla="*/ 8 h 20"/>
                <a:gd name="T16" fmla="*/ 16 w 64"/>
                <a:gd name="T17" fmla="*/ 0 h 20"/>
                <a:gd name="T18" fmla="*/ 0 w 64"/>
                <a:gd name="T19" fmla="*/ 6 h 20"/>
                <a:gd name="T20" fmla="*/ 0 w 64"/>
                <a:gd name="T21" fmla="*/ 16 h 20"/>
                <a:gd name="T22" fmla="*/ 26 w 64"/>
                <a:gd name="T23" fmla="*/ 20 h 20"/>
                <a:gd name="T24" fmla="*/ 54 w 64"/>
                <a:gd name="T25" fmla="*/ 1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20">
                  <a:moveTo>
                    <a:pt x="54" y="14"/>
                  </a:moveTo>
                  <a:lnTo>
                    <a:pt x="64" y="6"/>
                  </a:lnTo>
                  <a:lnTo>
                    <a:pt x="60" y="0"/>
                  </a:lnTo>
                  <a:lnTo>
                    <a:pt x="56" y="0"/>
                  </a:lnTo>
                  <a:lnTo>
                    <a:pt x="56" y="4"/>
                  </a:lnTo>
                  <a:lnTo>
                    <a:pt x="50" y="8"/>
                  </a:lnTo>
                  <a:lnTo>
                    <a:pt x="44" y="6"/>
                  </a:lnTo>
                  <a:lnTo>
                    <a:pt x="32" y="8"/>
                  </a:lnTo>
                  <a:lnTo>
                    <a:pt x="16" y="0"/>
                  </a:lnTo>
                  <a:lnTo>
                    <a:pt x="0" y="6"/>
                  </a:lnTo>
                  <a:lnTo>
                    <a:pt x="0" y="16"/>
                  </a:lnTo>
                  <a:lnTo>
                    <a:pt x="26" y="20"/>
                  </a:lnTo>
                  <a:lnTo>
                    <a:pt x="5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50" name="Freeform 117"/>
            <p:cNvSpPr>
              <a:spLocks/>
            </p:cNvSpPr>
            <p:nvPr/>
          </p:nvSpPr>
          <p:spPr bwMode="black">
            <a:xfrm>
              <a:off x="7494588" y="3390900"/>
              <a:ext cx="117475" cy="66675"/>
            </a:xfrm>
            <a:custGeom>
              <a:avLst/>
              <a:gdLst>
                <a:gd name="T0" fmla="*/ 26 w 74"/>
                <a:gd name="T1" fmla="*/ 36 h 42"/>
                <a:gd name="T2" fmla="*/ 34 w 74"/>
                <a:gd name="T3" fmla="*/ 24 h 42"/>
                <a:gd name="T4" fmla="*/ 72 w 74"/>
                <a:gd name="T5" fmla="*/ 10 h 42"/>
                <a:gd name="T6" fmla="*/ 74 w 74"/>
                <a:gd name="T7" fmla="*/ 0 h 42"/>
                <a:gd name="T8" fmla="*/ 32 w 74"/>
                <a:gd name="T9" fmla="*/ 6 h 42"/>
                <a:gd name="T10" fmla="*/ 24 w 74"/>
                <a:gd name="T11" fmla="*/ 14 h 42"/>
                <a:gd name="T12" fmla="*/ 6 w 74"/>
                <a:gd name="T13" fmla="*/ 22 h 42"/>
                <a:gd name="T14" fmla="*/ 0 w 74"/>
                <a:gd name="T15" fmla="*/ 42 h 42"/>
                <a:gd name="T16" fmla="*/ 10 w 74"/>
                <a:gd name="T17" fmla="*/ 42 h 42"/>
                <a:gd name="T18" fmla="*/ 26 w 74"/>
                <a:gd name="T19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42">
                  <a:moveTo>
                    <a:pt x="26" y="36"/>
                  </a:moveTo>
                  <a:lnTo>
                    <a:pt x="34" y="24"/>
                  </a:lnTo>
                  <a:lnTo>
                    <a:pt x="72" y="10"/>
                  </a:lnTo>
                  <a:lnTo>
                    <a:pt x="74" y="0"/>
                  </a:lnTo>
                  <a:lnTo>
                    <a:pt x="32" y="6"/>
                  </a:lnTo>
                  <a:lnTo>
                    <a:pt x="24" y="14"/>
                  </a:lnTo>
                  <a:lnTo>
                    <a:pt x="6" y="22"/>
                  </a:lnTo>
                  <a:lnTo>
                    <a:pt x="0" y="42"/>
                  </a:lnTo>
                  <a:lnTo>
                    <a:pt x="10" y="42"/>
                  </a:lnTo>
                  <a:lnTo>
                    <a:pt x="26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51" name="Freeform 118"/>
            <p:cNvSpPr>
              <a:spLocks/>
            </p:cNvSpPr>
            <p:nvPr/>
          </p:nvSpPr>
          <p:spPr bwMode="black">
            <a:xfrm>
              <a:off x="7567613" y="3365500"/>
              <a:ext cx="38100" cy="25400"/>
            </a:xfrm>
            <a:custGeom>
              <a:avLst/>
              <a:gdLst>
                <a:gd name="T0" fmla="*/ 24 w 24"/>
                <a:gd name="T1" fmla="*/ 6 h 16"/>
                <a:gd name="T2" fmla="*/ 16 w 24"/>
                <a:gd name="T3" fmla="*/ 0 h 16"/>
                <a:gd name="T4" fmla="*/ 0 w 24"/>
                <a:gd name="T5" fmla="*/ 4 h 16"/>
                <a:gd name="T6" fmla="*/ 0 w 24"/>
                <a:gd name="T7" fmla="*/ 16 h 16"/>
                <a:gd name="T8" fmla="*/ 14 w 24"/>
                <a:gd name="T9" fmla="*/ 12 h 16"/>
                <a:gd name="T10" fmla="*/ 24 w 24"/>
                <a:gd name="T11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6">
                  <a:moveTo>
                    <a:pt x="24" y="6"/>
                  </a:moveTo>
                  <a:lnTo>
                    <a:pt x="16" y="0"/>
                  </a:lnTo>
                  <a:lnTo>
                    <a:pt x="0" y="4"/>
                  </a:lnTo>
                  <a:lnTo>
                    <a:pt x="0" y="16"/>
                  </a:lnTo>
                  <a:lnTo>
                    <a:pt x="14" y="12"/>
                  </a:lnTo>
                  <a:lnTo>
                    <a:pt x="24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52" name="Freeform 119"/>
            <p:cNvSpPr>
              <a:spLocks/>
            </p:cNvSpPr>
            <p:nvPr/>
          </p:nvSpPr>
          <p:spPr bwMode="black">
            <a:xfrm>
              <a:off x="7723188" y="3352800"/>
              <a:ext cx="22225" cy="38100"/>
            </a:xfrm>
            <a:custGeom>
              <a:avLst/>
              <a:gdLst>
                <a:gd name="T0" fmla="*/ 0 w 14"/>
                <a:gd name="T1" fmla="*/ 16 h 24"/>
                <a:gd name="T2" fmla="*/ 6 w 14"/>
                <a:gd name="T3" fmla="*/ 24 h 24"/>
                <a:gd name="T4" fmla="*/ 14 w 14"/>
                <a:gd name="T5" fmla="*/ 12 h 24"/>
                <a:gd name="T6" fmla="*/ 14 w 14"/>
                <a:gd name="T7" fmla="*/ 2 h 24"/>
                <a:gd name="T8" fmla="*/ 8 w 14"/>
                <a:gd name="T9" fmla="*/ 0 h 24"/>
                <a:gd name="T10" fmla="*/ 0 w 14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4">
                  <a:moveTo>
                    <a:pt x="0" y="16"/>
                  </a:moveTo>
                  <a:lnTo>
                    <a:pt x="6" y="24"/>
                  </a:lnTo>
                  <a:lnTo>
                    <a:pt x="14" y="12"/>
                  </a:lnTo>
                  <a:lnTo>
                    <a:pt x="14" y="2"/>
                  </a:lnTo>
                  <a:lnTo>
                    <a:pt x="8" y="0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53" name="Freeform 120"/>
            <p:cNvSpPr>
              <a:spLocks/>
            </p:cNvSpPr>
            <p:nvPr/>
          </p:nvSpPr>
          <p:spPr bwMode="black">
            <a:xfrm>
              <a:off x="7805738" y="3298825"/>
              <a:ext cx="28575" cy="60325"/>
            </a:xfrm>
            <a:custGeom>
              <a:avLst/>
              <a:gdLst>
                <a:gd name="T0" fmla="*/ 10 w 18"/>
                <a:gd name="T1" fmla="*/ 38 h 38"/>
                <a:gd name="T2" fmla="*/ 14 w 18"/>
                <a:gd name="T3" fmla="*/ 30 h 38"/>
                <a:gd name="T4" fmla="*/ 18 w 18"/>
                <a:gd name="T5" fmla="*/ 34 h 38"/>
                <a:gd name="T6" fmla="*/ 18 w 18"/>
                <a:gd name="T7" fmla="*/ 26 h 38"/>
                <a:gd name="T8" fmla="*/ 18 w 18"/>
                <a:gd name="T9" fmla="*/ 26 h 38"/>
                <a:gd name="T10" fmla="*/ 18 w 18"/>
                <a:gd name="T11" fmla="*/ 6 h 38"/>
                <a:gd name="T12" fmla="*/ 12 w 18"/>
                <a:gd name="T13" fmla="*/ 0 h 38"/>
                <a:gd name="T14" fmla="*/ 6 w 18"/>
                <a:gd name="T15" fmla="*/ 12 h 38"/>
                <a:gd name="T16" fmla="*/ 6 w 18"/>
                <a:gd name="T17" fmla="*/ 12 h 38"/>
                <a:gd name="T18" fmla="*/ 6 w 18"/>
                <a:gd name="T19" fmla="*/ 16 h 38"/>
                <a:gd name="T20" fmla="*/ 2 w 18"/>
                <a:gd name="T21" fmla="*/ 14 h 38"/>
                <a:gd name="T22" fmla="*/ 4 w 18"/>
                <a:gd name="T23" fmla="*/ 24 h 38"/>
                <a:gd name="T24" fmla="*/ 0 w 18"/>
                <a:gd name="T25" fmla="*/ 22 h 38"/>
                <a:gd name="T26" fmla="*/ 10 w 18"/>
                <a:gd name="T2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38">
                  <a:moveTo>
                    <a:pt x="10" y="38"/>
                  </a:moveTo>
                  <a:lnTo>
                    <a:pt x="14" y="30"/>
                  </a:lnTo>
                  <a:lnTo>
                    <a:pt x="18" y="34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6"/>
                  </a:lnTo>
                  <a:lnTo>
                    <a:pt x="2" y="14"/>
                  </a:lnTo>
                  <a:lnTo>
                    <a:pt x="4" y="24"/>
                  </a:lnTo>
                  <a:lnTo>
                    <a:pt x="0" y="22"/>
                  </a:lnTo>
                  <a:lnTo>
                    <a:pt x="10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54" name="Freeform 121"/>
            <p:cNvSpPr>
              <a:spLocks/>
            </p:cNvSpPr>
            <p:nvPr/>
          </p:nvSpPr>
          <p:spPr bwMode="black">
            <a:xfrm>
              <a:off x="7777163" y="3298825"/>
              <a:ext cx="19050" cy="22225"/>
            </a:xfrm>
            <a:custGeom>
              <a:avLst/>
              <a:gdLst>
                <a:gd name="T0" fmla="*/ 6 w 12"/>
                <a:gd name="T1" fmla="*/ 14 h 14"/>
                <a:gd name="T2" fmla="*/ 12 w 12"/>
                <a:gd name="T3" fmla="*/ 0 h 14"/>
                <a:gd name="T4" fmla="*/ 2 w 12"/>
                <a:gd name="T5" fmla="*/ 2 h 14"/>
                <a:gd name="T6" fmla="*/ 0 w 12"/>
                <a:gd name="T7" fmla="*/ 12 h 14"/>
                <a:gd name="T8" fmla="*/ 6 w 1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6" y="14"/>
                  </a:moveTo>
                  <a:lnTo>
                    <a:pt x="12" y="0"/>
                  </a:lnTo>
                  <a:lnTo>
                    <a:pt x="2" y="2"/>
                  </a:lnTo>
                  <a:lnTo>
                    <a:pt x="0" y="12"/>
                  </a:lnTo>
                  <a:lnTo>
                    <a:pt x="6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55" name="Freeform 122"/>
            <p:cNvSpPr>
              <a:spLocks/>
            </p:cNvSpPr>
            <p:nvPr/>
          </p:nvSpPr>
          <p:spPr bwMode="black">
            <a:xfrm>
              <a:off x="7678738" y="3190875"/>
              <a:ext cx="28575" cy="22225"/>
            </a:xfrm>
            <a:custGeom>
              <a:avLst/>
              <a:gdLst>
                <a:gd name="T0" fmla="*/ 8 w 18"/>
                <a:gd name="T1" fmla="*/ 14 h 14"/>
                <a:gd name="T2" fmla="*/ 18 w 18"/>
                <a:gd name="T3" fmla="*/ 10 h 14"/>
                <a:gd name="T4" fmla="*/ 16 w 18"/>
                <a:gd name="T5" fmla="*/ 0 h 14"/>
                <a:gd name="T6" fmla="*/ 0 w 18"/>
                <a:gd name="T7" fmla="*/ 4 h 14"/>
                <a:gd name="T8" fmla="*/ 8 w 18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4">
                  <a:moveTo>
                    <a:pt x="8" y="14"/>
                  </a:moveTo>
                  <a:lnTo>
                    <a:pt x="18" y="10"/>
                  </a:lnTo>
                  <a:lnTo>
                    <a:pt x="16" y="0"/>
                  </a:lnTo>
                  <a:lnTo>
                    <a:pt x="0" y="4"/>
                  </a:lnTo>
                  <a:lnTo>
                    <a:pt x="8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56" name="Freeform 123"/>
            <p:cNvSpPr>
              <a:spLocks/>
            </p:cNvSpPr>
            <p:nvPr/>
          </p:nvSpPr>
          <p:spPr bwMode="black">
            <a:xfrm>
              <a:off x="7697788" y="3143250"/>
              <a:ext cx="41275" cy="19050"/>
            </a:xfrm>
            <a:custGeom>
              <a:avLst/>
              <a:gdLst>
                <a:gd name="T0" fmla="*/ 12 w 26"/>
                <a:gd name="T1" fmla="*/ 12 h 12"/>
                <a:gd name="T2" fmla="*/ 26 w 26"/>
                <a:gd name="T3" fmla="*/ 8 h 12"/>
                <a:gd name="T4" fmla="*/ 10 w 26"/>
                <a:gd name="T5" fmla="*/ 0 h 12"/>
                <a:gd name="T6" fmla="*/ 0 w 26"/>
                <a:gd name="T7" fmla="*/ 4 h 12"/>
                <a:gd name="T8" fmla="*/ 12 w 2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2">
                  <a:moveTo>
                    <a:pt x="12" y="12"/>
                  </a:moveTo>
                  <a:lnTo>
                    <a:pt x="26" y="8"/>
                  </a:lnTo>
                  <a:lnTo>
                    <a:pt x="10" y="0"/>
                  </a:lnTo>
                  <a:lnTo>
                    <a:pt x="0" y="4"/>
                  </a:lnTo>
                  <a:lnTo>
                    <a:pt x="12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57" name="Freeform 124"/>
            <p:cNvSpPr>
              <a:spLocks/>
            </p:cNvSpPr>
            <p:nvPr/>
          </p:nvSpPr>
          <p:spPr bwMode="black">
            <a:xfrm>
              <a:off x="7843838" y="3165475"/>
              <a:ext cx="44450" cy="22225"/>
            </a:xfrm>
            <a:custGeom>
              <a:avLst/>
              <a:gdLst>
                <a:gd name="T0" fmla="*/ 28 w 28"/>
                <a:gd name="T1" fmla="*/ 10 h 14"/>
                <a:gd name="T2" fmla="*/ 16 w 28"/>
                <a:gd name="T3" fmla="*/ 0 h 14"/>
                <a:gd name="T4" fmla="*/ 0 w 28"/>
                <a:gd name="T5" fmla="*/ 0 h 14"/>
                <a:gd name="T6" fmla="*/ 18 w 28"/>
                <a:gd name="T7" fmla="*/ 14 h 14"/>
                <a:gd name="T8" fmla="*/ 28 w 28"/>
                <a:gd name="T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4">
                  <a:moveTo>
                    <a:pt x="28" y="10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18" y="14"/>
                  </a:lnTo>
                  <a:lnTo>
                    <a:pt x="28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58" name="Freeform 125"/>
            <p:cNvSpPr>
              <a:spLocks noEditPoints="1"/>
            </p:cNvSpPr>
            <p:nvPr/>
          </p:nvSpPr>
          <p:spPr bwMode="black">
            <a:xfrm>
              <a:off x="7624763" y="3225800"/>
              <a:ext cx="95250" cy="44450"/>
            </a:xfrm>
            <a:custGeom>
              <a:avLst/>
              <a:gdLst>
                <a:gd name="T0" fmla="*/ 12 w 60"/>
                <a:gd name="T1" fmla="*/ 16 h 28"/>
                <a:gd name="T2" fmla="*/ 14 w 60"/>
                <a:gd name="T3" fmla="*/ 18 h 28"/>
                <a:gd name="T4" fmla="*/ 22 w 60"/>
                <a:gd name="T5" fmla="*/ 14 h 28"/>
                <a:gd name="T6" fmla="*/ 28 w 60"/>
                <a:gd name="T7" fmla="*/ 16 h 28"/>
                <a:gd name="T8" fmla="*/ 36 w 60"/>
                <a:gd name="T9" fmla="*/ 16 h 28"/>
                <a:gd name="T10" fmla="*/ 58 w 60"/>
                <a:gd name="T11" fmla="*/ 26 h 28"/>
                <a:gd name="T12" fmla="*/ 60 w 60"/>
                <a:gd name="T13" fmla="*/ 18 h 28"/>
                <a:gd name="T14" fmla="*/ 54 w 60"/>
                <a:gd name="T15" fmla="*/ 4 h 28"/>
                <a:gd name="T16" fmla="*/ 34 w 60"/>
                <a:gd name="T17" fmla="*/ 0 h 28"/>
                <a:gd name="T18" fmla="*/ 8 w 60"/>
                <a:gd name="T19" fmla="*/ 0 h 28"/>
                <a:gd name="T20" fmla="*/ 0 w 60"/>
                <a:gd name="T21" fmla="*/ 10 h 28"/>
                <a:gd name="T22" fmla="*/ 2 w 60"/>
                <a:gd name="T23" fmla="*/ 22 h 28"/>
                <a:gd name="T24" fmla="*/ 4 w 60"/>
                <a:gd name="T25" fmla="*/ 20 h 28"/>
                <a:gd name="T26" fmla="*/ 4 w 60"/>
                <a:gd name="T27" fmla="*/ 28 h 28"/>
                <a:gd name="T28" fmla="*/ 12 w 60"/>
                <a:gd name="T29" fmla="*/ 16 h 28"/>
                <a:gd name="T30" fmla="*/ 8 w 60"/>
                <a:gd name="T31" fmla="*/ 14 h 28"/>
                <a:gd name="T32" fmla="*/ 8 w 60"/>
                <a:gd name="T33" fmla="*/ 14 h 28"/>
                <a:gd name="T34" fmla="*/ 8 w 60"/>
                <a:gd name="T35" fmla="*/ 14 h 28"/>
                <a:gd name="T36" fmla="*/ 8 w 60"/>
                <a:gd name="T37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0" h="28">
                  <a:moveTo>
                    <a:pt x="12" y="16"/>
                  </a:moveTo>
                  <a:lnTo>
                    <a:pt x="14" y="18"/>
                  </a:lnTo>
                  <a:lnTo>
                    <a:pt x="22" y="14"/>
                  </a:lnTo>
                  <a:lnTo>
                    <a:pt x="28" y="16"/>
                  </a:lnTo>
                  <a:lnTo>
                    <a:pt x="36" y="16"/>
                  </a:lnTo>
                  <a:lnTo>
                    <a:pt x="58" y="26"/>
                  </a:lnTo>
                  <a:lnTo>
                    <a:pt x="60" y="18"/>
                  </a:lnTo>
                  <a:lnTo>
                    <a:pt x="54" y="4"/>
                  </a:lnTo>
                  <a:lnTo>
                    <a:pt x="34" y="0"/>
                  </a:lnTo>
                  <a:lnTo>
                    <a:pt x="8" y="0"/>
                  </a:lnTo>
                  <a:lnTo>
                    <a:pt x="0" y="10"/>
                  </a:lnTo>
                  <a:lnTo>
                    <a:pt x="2" y="22"/>
                  </a:lnTo>
                  <a:lnTo>
                    <a:pt x="4" y="20"/>
                  </a:lnTo>
                  <a:lnTo>
                    <a:pt x="4" y="28"/>
                  </a:lnTo>
                  <a:lnTo>
                    <a:pt x="12" y="16"/>
                  </a:lnTo>
                  <a:close/>
                  <a:moveTo>
                    <a:pt x="8" y="14"/>
                  </a:moveTo>
                  <a:lnTo>
                    <a:pt x="8" y="14"/>
                  </a:lnTo>
                  <a:lnTo>
                    <a:pt x="8" y="14"/>
                  </a:lnTo>
                  <a:lnTo>
                    <a:pt x="8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59" name="Freeform 126"/>
            <p:cNvSpPr>
              <a:spLocks noEditPoints="1"/>
            </p:cNvSpPr>
            <p:nvPr/>
          </p:nvSpPr>
          <p:spPr bwMode="black">
            <a:xfrm>
              <a:off x="6651625" y="2974975"/>
              <a:ext cx="617538" cy="441325"/>
            </a:xfrm>
            <a:custGeom>
              <a:avLst/>
              <a:gdLst>
                <a:gd name="T0" fmla="*/ 365 w 389"/>
                <a:gd name="T1" fmla="*/ 266 h 278"/>
                <a:gd name="T2" fmla="*/ 379 w 389"/>
                <a:gd name="T3" fmla="*/ 278 h 278"/>
                <a:gd name="T4" fmla="*/ 383 w 389"/>
                <a:gd name="T5" fmla="*/ 256 h 278"/>
                <a:gd name="T6" fmla="*/ 365 w 389"/>
                <a:gd name="T7" fmla="*/ 252 h 278"/>
                <a:gd name="T8" fmla="*/ 335 w 389"/>
                <a:gd name="T9" fmla="*/ 244 h 278"/>
                <a:gd name="T10" fmla="*/ 359 w 389"/>
                <a:gd name="T11" fmla="*/ 242 h 278"/>
                <a:gd name="T12" fmla="*/ 329 w 389"/>
                <a:gd name="T13" fmla="*/ 234 h 278"/>
                <a:gd name="T14" fmla="*/ 307 w 389"/>
                <a:gd name="T15" fmla="*/ 228 h 278"/>
                <a:gd name="T16" fmla="*/ 297 w 389"/>
                <a:gd name="T17" fmla="*/ 224 h 278"/>
                <a:gd name="T18" fmla="*/ 291 w 389"/>
                <a:gd name="T19" fmla="*/ 228 h 278"/>
                <a:gd name="T20" fmla="*/ 261 w 389"/>
                <a:gd name="T21" fmla="*/ 232 h 278"/>
                <a:gd name="T22" fmla="*/ 235 w 389"/>
                <a:gd name="T23" fmla="*/ 220 h 278"/>
                <a:gd name="T24" fmla="*/ 221 w 389"/>
                <a:gd name="T25" fmla="*/ 218 h 278"/>
                <a:gd name="T26" fmla="*/ 205 w 389"/>
                <a:gd name="T27" fmla="*/ 218 h 278"/>
                <a:gd name="T28" fmla="*/ 209 w 389"/>
                <a:gd name="T29" fmla="*/ 162 h 278"/>
                <a:gd name="T30" fmla="*/ 221 w 389"/>
                <a:gd name="T31" fmla="*/ 152 h 278"/>
                <a:gd name="T32" fmla="*/ 205 w 389"/>
                <a:gd name="T33" fmla="*/ 130 h 278"/>
                <a:gd name="T34" fmla="*/ 194 w 389"/>
                <a:gd name="T35" fmla="*/ 134 h 278"/>
                <a:gd name="T36" fmla="*/ 182 w 389"/>
                <a:gd name="T37" fmla="*/ 140 h 278"/>
                <a:gd name="T38" fmla="*/ 162 w 389"/>
                <a:gd name="T39" fmla="*/ 120 h 278"/>
                <a:gd name="T40" fmla="*/ 166 w 389"/>
                <a:gd name="T41" fmla="*/ 110 h 278"/>
                <a:gd name="T42" fmla="*/ 168 w 389"/>
                <a:gd name="T43" fmla="*/ 108 h 278"/>
                <a:gd name="T44" fmla="*/ 158 w 389"/>
                <a:gd name="T45" fmla="*/ 94 h 278"/>
                <a:gd name="T46" fmla="*/ 154 w 389"/>
                <a:gd name="T47" fmla="*/ 86 h 278"/>
                <a:gd name="T48" fmla="*/ 142 w 389"/>
                <a:gd name="T49" fmla="*/ 76 h 278"/>
                <a:gd name="T50" fmla="*/ 132 w 389"/>
                <a:gd name="T51" fmla="*/ 78 h 278"/>
                <a:gd name="T52" fmla="*/ 130 w 389"/>
                <a:gd name="T53" fmla="*/ 66 h 278"/>
                <a:gd name="T54" fmla="*/ 114 w 389"/>
                <a:gd name="T55" fmla="*/ 62 h 278"/>
                <a:gd name="T56" fmla="*/ 108 w 389"/>
                <a:gd name="T57" fmla="*/ 64 h 278"/>
                <a:gd name="T58" fmla="*/ 64 w 389"/>
                <a:gd name="T59" fmla="*/ 28 h 278"/>
                <a:gd name="T60" fmla="*/ 26 w 389"/>
                <a:gd name="T61" fmla="*/ 6 h 278"/>
                <a:gd name="T62" fmla="*/ 0 w 389"/>
                <a:gd name="T63" fmla="*/ 0 h 278"/>
                <a:gd name="T64" fmla="*/ 8 w 389"/>
                <a:gd name="T65" fmla="*/ 20 h 278"/>
                <a:gd name="T66" fmla="*/ 38 w 389"/>
                <a:gd name="T67" fmla="*/ 44 h 278"/>
                <a:gd name="T68" fmla="*/ 50 w 389"/>
                <a:gd name="T69" fmla="*/ 66 h 278"/>
                <a:gd name="T70" fmla="*/ 68 w 389"/>
                <a:gd name="T71" fmla="*/ 76 h 278"/>
                <a:gd name="T72" fmla="*/ 88 w 389"/>
                <a:gd name="T73" fmla="*/ 108 h 278"/>
                <a:gd name="T74" fmla="*/ 110 w 389"/>
                <a:gd name="T75" fmla="*/ 152 h 278"/>
                <a:gd name="T76" fmla="*/ 140 w 389"/>
                <a:gd name="T77" fmla="*/ 186 h 278"/>
                <a:gd name="T78" fmla="*/ 184 w 389"/>
                <a:gd name="T79" fmla="*/ 222 h 278"/>
                <a:gd name="T80" fmla="*/ 190 w 389"/>
                <a:gd name="T81" fmla="*/ 218 h 278"/>
                <a:gd name="T82" fmla="*/ 203 w 389"/>
                <a:gd name="T83" fmla="*/ 220 h 278"/>
                <a:gd name="T84" fmla="*/ 188 w 389"/>
                <a:gd name="T85" fmla="*/ 228 h 278"/>
                <a:gd name="T86" fmla="*/ 211 w 389"/>
                <a:gd name="T87" fmla="*/ 240 h 278"/>
                <a:gd name="T88" fmla="*/ 223 w 389"/>
                <a:gd name="T89" fmla="*/ 250 h 278"/>
                <a:gd name="T90" fmla="*/ 257 w 389"/>
                <a:gd name="T91" fmla="*/ 254 h 278"/>
                <a:gd name="T92" fmla="*/ 295 w 389"/>
                <a:gd name="T93" fmla="*/ 264 h 278"/>
                <a:gd name="T94" fmla="*/ 319 w 389"/>
                <a:gd name="T95" fmla="*/ 266 h 278"/>
                <a:gd name="T96" fmla="*/ 339 w 389"/>
                <a:gd name="T97" fmla="*/ 266 h 278"/>
                <a:gd name="T98" fmla="*/ 367 w 389"/>
                <a:gd name="T99" fmla="*/ 272 h 278"/>
                <a:gd name="T100" fmla="*/ 201 w 389"/>
                <a:gd name="T101" fmla="*/ 150 h 278"/>
                <a:gd name="T102" fmla="*/ 199 w 389"/>
                <a:gd name="T103" fmla="*/ 150 h 278"/>
                <a:gd name="T104" fmla="*/ 188 w 389"/>
                <a:gd name="T105" fmla="*/ 14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9" h="278">
                  <a:moveTo>
                    <a:pt x="367" y="272"/>
                  </a:moveTo>
                  <a:lnTo>
                    <a:pt x="365" y="266"/>
                  </a:lnTo>
                  <a:lnTo>
                    <a:pt x="371" y="266"/>
                  </a:lnTo>
                  <a:lnTo>
                    <a:pt x="379" y="278"/>
                  </a:lnTo>
                  <a:lnTo>
                    <a:pt x="389" y="262"/>
                  </a:lnTo>
                  <a:lnTo>
                    <a:pt x="383" y="256"/>
                  </a:lnTo>
                  <a:lnTo>
                    <a:pt x="365" y="256"/>
                  </a:lnTo>
                  <a:lnTo>
                    <a:pt x="365" y="252"/>
                  </a:lnTo>
                  <a:lnTo>
                    <a:pt x="337" y="248"/>
                  </a:lnTo>
                  <a:lnTo>
                    <a:pt x="335" y="244"/>
                  </a:lnTo>
                  <a:lnTo>
                    <a:pt x="345" y="244"/>
                  </a:lnTo>
                  <a:lnTo>
                    <a:pt x="359" y="242"/>
                  </a:lnTo>
                  <a:lnTo>
                    <a:pt x="355" y="234"/>
                  </a:lnTo>
                  <a:lnTo>
                    <a:pt x="329" y="234"/>
                  </a:lnTo>
                  <a:lnTo>
                    <a:pt x="329" y="234"/>
                  </a:lnTo>
                  <a:lnTo>
                    <a:pt x="307" y="228"/>
                  </a:lnTo>
                  <a:lnTo>
                    <a:pt x="303" y="230"/>
                  </a:lnTo>
                  <a:lnTo>
                    <a:pt x="297" y="224"/>
                  </a:lnTo>
                  <a:lnTo>
                    <a:pt x="295" y="224"/>
                  </a:lnTo>
                  <a:lnTo>
                    <a:pt x="291" y="228"/>
                  </a:lnTo>
                  <a:lnTo>
                    <a:pt x="285" y="234"/>
                  </a:lnTo>
                  <a:lnTo>
                    <a:pt x="261" y="232"/>
                  </a:lnTo>
                  <a:lnTo>
                    <a:pt x="249" y="222"/>
                  </a:lnTo>
                  <a:lnTo>
                    <a:pt x="235" y="220"/>
                  </a:lnTo>
                  <a:lnTo>
                    <a:pt x="233" y="214"/>
                  </a:lnTo>
                  <a:lnTo>
                    <a:pt x="221" y="218"/>
                  </a:lnTo>
                  <a:lnTo>
                    <a:pt x="209" y="216"/>
                  </a:lnTo>
                  <a:lnTo>
                    <a:pt x="205" y="218"/>
                  </a:lnTo>
                  <a:lnTo>
                    <a:pt x="209" y="162"/>
                  </a:lnTo>
                  <a:lnTo>
                    <a:pt x="209" y="162"/>
                  </a:lnTo>
                  <a:lnTo>
                    <a:pt x="221" y="168"/>
                  </a:lnTo>
                  <a:lnTo>
                    <a:pt x="221" y="152"/>
                  </a:lnTo>
                  <a:lnTo>
                    <a:pt x="213" y="150"/>
                  </a:lnTo>
                  <a:lnTo>
                    <a:pt x="205" y="130"/>
                  </a:lnTo>
                  <a:lnTo>
                    <a:pt x="199" y="136"/>
                  </a:lnTo>
                  <a:lnTo>
                    <a:pt x="194" y="134"/>
                  </a:lnTo>
                  <a:lnTo>
                    <a:pt x="188" y="144"/>
                  </a:lnTo>
                  <a:lnTo>
                    <a:pt x="182" y="140"/>
                  </a:lnTo>
                  <a:lnTo>
                    <a:pt x="178" y="126"/>
                  </a:lnTo>
                  <a:lnTo>
                    <a:pt x="162" y="120"/>
                  </a:lnTo>
                  <a:lnTo>
                    <a:pt x="162" y="120"/>
                  </a:lnTo>
                  <a:lnTo>
                    <a:pt x="166" y="110"/>
                  </a:lnTo>
                  <a:lnTo>
                    <a:pt x="164" y="110"/>
                  </a:lnTo>
                  <a:lnTo>
                    <a:pt x="168" y="108"/>
                  </a:lnTo>
                  <a:lnTo>
                    <a:pt x="164" y="100"/>
                  </a:lnTo>
                  <a:lnTo>
                    <a:pt x="158" y="94"/>
                  </a:lnTo>
                  <a:lnTo>
                    <a:pt x="154" y="98"/>
                  </a:lnTo>
                  <a:lnTo>
                    <a:pt x="154" y="86"/>
                  </a:lnTo>
                  <a:lnTo>
                    <a:pt x="144" y="86"/>
                  </a:lnTo>
                  <a:lnTo>
                    <a:pt x="142" y="76"/>
                  </a:lnTo>
                  <a:lnTo>
                    <a:pt x="132" y="74"/>
                  </a:lnTo>
                  <a:lnTo>
                    <a:pt x="132" y="78"/>
                  </a:lnTo>
                  <a:lnTo>
                    <a:pt x="128" y="76"/>
                  </a:lnTo>
                  <a:lnTo>
                    <a:pt x="130" y="66"/>
                  </a:lnTo>
                  <a:lnTo>
                    <a:pt x="118" y="66"/>
                  </a:lnTo>
                  <a:lnTo>
                    <a:pt x="114" y="62"/>
                  </a:lnTo>
                  <a:lnTo>
                    <a:pt x="110" y="66"/>
                  </a:lnTo>
                  <a:lnTo>
                    <a:pt x="108" y="64"/>
                  </a:lnTo>
                  <a:lnTo>
                    <a:pt x="84" y="42"/>
                  </a:lnTo>
                  <a:lnTo>
                    <a:pt x="64" y="28"/>
                  </a:lnTo>
                  <a:lnTo>
                    <a:pt x="50" y="8"/>
                  </a:lnTo>
                  <a:lnTo>
                    <a:pt x="26" y="6"/>
                  </a:lnTo>
                  <a:lnTo>
                    <a:pt x="14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8" y="20"/>
                  </a:lnTo>
                  <a:lnTo>
                    <a:pt x="30" y="40"/>
                  </a:lnTo>
                  <a:lnTo>
                    <a:pt x="38" y="44"/>
                  </a:lnTo>
                  <a:lnTo>
                    <a:pt x="46" y="54"/>
                  </a:lnTo>
                  <a:lnTo>
                    <a:pt x="50" y="66"/>
                  </a:lnTo>
                  <a:lnTo>
                    <a:pt x="64" y="72"/>
                  </a:lnTo>
                  <a:lnTo>
                    <a:pt x="68" y="76"/>
                  </a:lnTo>
                  <a:lnTo>
                    <a:pt x="78" y="104"/>
                  </a:lnTo>
                  <a:lnTo>
                    <a:pt x="88" y="108"/>
                  </a:lnTo>
                  <a:lnTo>
                    <a:pt x="96" y="120"/>
                  </a:lnTo>
                  <a:lnTo>
                    <a:pt x="110" y="152"/>
                  </a:lnTo>
                  <a:lnTo>
                    <a:pt x="134" y="176"/>
                  </a:lnTo>
                  <a:lnTo>
                    <a:pt x="140" y="186"/>
                  </a:lnTo>
                  <a:lnTo>
                    <a:pt x="164" y="202"/>
                  </a:lnTo>
                  <a:lnTo>
                    <a:pt x="184" y="222"/>
                  </a:lnTo>
                  <a:lnTo>
                    <a:pt x="184" y="214"/>
                  </a:lnTo>
                  <a:lnTo>
                    <a:pt x="190" y="218"/>
                  </a:lnTo>
                  <a:lnTo>
                    <a:pt x="194" y="214"/>
                  </a:lnTo>
                  <a:lnTo>
                    <a:pt x="203" y="220"/>
                  </a:lnTo>
                  <a:lnTo>
                    <a:pt x="197" y="228"/>
                  </a:lnTo>
                  <a:lnTo>
                    <a:pt x="188" y="228"/>
                  </a:lnTo>
                  <a:lnTo>
                    <a:pt x="192" y="236"/>
                  </a:lnTo>
                  <a:lnTo>
                    <a:pt x="211" y="240"/>
                  </a:lnTo>
                  <a:lnTo>
                    <a:pt x="209" y="242"/>
                  </a:lnTo>
                  <a:lnTo>
                    <a:pt x="223" y="250"/>
                  </a:lnTo>
                  <a:lnTo>
                    <a:pt x="251" y="256"/>
                  </a:lnTo>
                  <a:lnTo>
                    <a:pt x="257" y="254"/>
                  </a:lnTo>
                  <a:lnTo>
                    <a:pt x="273" y="254"/>
                  </a:lnTo>
                  <a:lnTo>
                    <a:pt x="295" y="264"/>
                  </a:lnTo>
                  <a:lnTo>
                    <a:pt x="311" y="266"/>
                  </a:lnTo>
                  <a:lnTo>
                    <a:pt x="319" y="266"/>
                  </a:lnTo>
                  <a:lnTo>
                    <a:pt x="331" y="268"/>
                  </a:lnTo>
                  <a:lnTo>
                    <a:pt x="339" y="266"/>
                  </a:lnTo>
                  <a:lnTo>
                    <a:pt x="369" y="276"/>
                  </a:lnTo>
                  <a:lnTo>
                    <a:pt x="367" y="272"/>
                  </a:lnTo>
                  <a:close/>
                  <a:moveTo>
                    <a:pt x="188" y="146"/>
                  </a:moveTo>
                  <a:lnTo>
                    <a:pt x="201" y="150"/>
                  </a:lnTo>
                  <a:lnTo>
                    <a:pt x="203" y="154"/>
                  </a:lnTo>
                  <a:lnTo>
                    <a:pt x="199" y="150"/>
                  </a:lnTo>
                  <a:lnTo>
                    <a:pt x="188" y="150"/>
                  </a:lnTo>
                  <a:lnTo>
                    <a:pt x="188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60" name="Freeform 127"/>
            <p:cNvSpPr>
              <a:spLocks/>
            </p:cNvSpPr>
            <p:nvPr/>
          </p:nvSpPr>
          <p:spPr bwMode="black">
            <a:xfrm>
              <a:off x="7021513" y="3216275"/>
              <a:ext cx="28575" cy="25400"/>
            </a:xfrm>
            <a:custGeom>
              <a:avLst/>
              <a:gdLst>
                <a:gd name="T0" fmla="*/ 18 w 18"/>
                <a:gd name="T1" fmla="*/ 6 h 16"/>
                <a:gd name="T2" fmla="*/ 4 w 18"/>
                <a:gd name="T3" fmla="*/ 0 h 16"/>
                <a:gd name="T4" fmla="*/ 0 w 18"/>
                <a:gd name="T5" fmla="*/ 14 h 16"/>
                <a:gd name="T6" fmla="*/ 14 w 18"/>
                <a:gd name="T7" fmla="*/ 16 h 16"/>
                <a:gd name="T8" fmla="*/ 18 w 18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18" y="6"/>
                  </a:moveTo>
                  <a:lnTo>
                    <a:pt x="4" y="0"/>
                  </a:lnTo>
                  <a:lnTo>
                    <a:pt x="0" y="14"/>
                  </a:lnTo>
                  <a:lnTo>
                    <a:pt x="14" y="16"/>
                  </a:lnTo>
                  <a:lnTo>
                    <a:pt x="18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61" name="Freeform 128"/>
            <p:cNvSpPr>
              <a:spLocks/>
            </p:cNvSpPr>
            <p:nvPr/>
          </p:nvSpPr>
          <p:spPr bwMode="black">
            <a:xfrm>
              <a:off x="6924675" y="3146425"/>
              <a:ext cx="15875" cy="19050"/>
            </a:xfrm>
            <a:custGeom>
              <a:avLst/>
              <a:gdLst>
                <a:gd name="T0" fmla="*/ 8 w 10"/>
                <a:gd name="T1" fmla="*/ 0 h 12"/>
                <a:gd name="T2" fmla="*/ 0 w 10"/>
                <a:gd name="T3" fmla="*/ 10 h 12"/>
                <a:gd name="T4" fmla="*/ 4 w 10"/>
                <a:gd name="T5" fmla="*/ 12 h 12"/>
                <a:gd name="T6" fmla="*/ 10 w 10"/>
                <a:gd name="T7" fmla="*/ 12 h 12"/>
                <a:gd name="T8" fmla="*/ 8 w 1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8" y="0"/>
                  </a:moveTo>
                  <a:lnTo>
                    <a:pt x="0" y="10"/>
                  </a:lnTo>
                  <a:lnTo>
                    <a:pt x="4" y="12"/>
                  </a:lnTo>
                  <a:lnTo>
                    <a:pt x="10" y="12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62" name="Freeform 129"/>
            <p:cNvSpPr>
              <a:spLocks/>
            </p:cNvSpPr>
            <p:nvPr/>
          </p:nvSpPr>
          <p:spPr bwMode="black">
            <a:xfrm>
              <a:off x="7707313" y="1784350"/>
              <a:ext cx="361950" cy="295275"/>
            </a:xfrm>
            <a:custGeom>
              <a:avLst/>
              <a:gdLst>
                <a:gd name="T0" fmla="*/ 128 w 228"/>
                <a:gd name="T1" fmla="*/ 96 h 186"/>
                <a:gd name="T2" fmla="*/ 116 w 228"/>
                <a:gd name="T3" fmla="*/ 112 h 186"/>
                <a:gd name="T4" fmla="*/ 106 w 228"/>
                <a:gd name="T5" fmla="*/ 124 h 186"/>
                <a:gd name="T6" fmla="*/ 96 w 228"/>
                <a:gd name="T7" fmla="*/ 132 h 186"/>
                <a:gd name="T8" fmla="*/ 76 w 228"/>
                <a:gd name="T9" fmla="*/ 132 h 186"/>
                <a:gd name="T10" fmla="*/ 54 w 228"/>
                <a:gd name="T11" fmla="*/ 132 h 186"/>
                <a:gd name="T12" fmla="*/ 38 w 228"/>
                <a:gd name="T13" fmla="*/ 138 h 186"/>
                <a:gd name="T14" fmla="*/ 26 w 228"/>
                <a:gd name="T15" fmla="*/ 148 h 186"/>
                <a:gd name="T16" fmla="*/ 14 w 228"/>
                <a:gd name="T17" fmla="*/ 160 h 186"/>
                <a:gd name="T18" fmla="*/ 0 w 228"/>
                <a:gd name="T19" fmla="*/ 168 h 186"/>
                <a:gd name="T20" fmla="*/ 6 w 228"/>
                <a:gd name="T21" fmla="*/ 168 h 186"/>
                <a:gd name="T22" fmla="*/ 16 w 228"/>
                <a:gd name="T23" fmla="*/ 172 h 186"/>
                <a:gd name="T24" fmla="*/ 36 w 228"/>
                <a:gd name="T25" fmla="*/ 168 h 186"/>
                <a:gd name="T26" fmla="*/ 52 w 228"/>
                <a:gd name="T27" fmla="*/ 162 h 186"/>
                <a:gd name="T28" fmla="*/ 68 w 228"/>
                <a:gd name="T29" fmla="*/ 160 h 186"/>
                <a:gd name="T30" fmla="*/ 74 w 228"/>
                <a:gd name="T31" fmla="*/ 154 h 186"/>
                <a:gd name="T32" fmla="*/ 92 w 228"/>
                <a:gd name="T33" fmla="*/ 160 h 186"/>
                <a:gd name="T34" fmla="*/ 90 w 228"/>
                <a:gd name="T35" fmla="*/ 170 h 186"/>
                <a:gd name="T36" fmla="*/ 90 w 228"/>
                <a:gd name="T37" fmla="*/ 176 h 186"/>
                <a:gd name="T38" fmla="*/ 102 w 228"/>
                <a:gd name="T39" fmla="*/ 186 h 186"/>
                <a:gd name="T40" fmla="*/ 120 w 228"/>
                <a:gd name="T41" fmla="*/ 166 h 186"/>
                <a:gd name="T42" fmla="*/ 130 w 228"/>
                <a:gd name="T43" fmla="*/ 166 h 186"/>
                <a:gd name="T44" fmla="*/ 120 w 228"/>
                <a:gd name="T45" fmla="*/ 152 h 186"/>
                <a:gd name="T46" fmla="*/ 122 w 228"/>
                <a:gd name="T47" fmla="*/ 150 h 186"/>
                <a:gd name="T48" fmla="*/ 142 w 228"/>
                <a:gd name="T49" fmla="*/ 162 h 186"/>
                <a:gd name="T50" fmla="*/ 156 w 228"/>
                <a:gd name="T51" fmla="*/ 154 h 186"/>
                <a:gd name="T52" fmla="*/ 162 w 228"/>
                <a:gd name="T53" fmla="*/ 154 h 186"/>
                <a:gd name="T54" fmla="*/ 166 w 228"/>
                <a:gd name="T55" fmla="*/ 158 h 186"/>
                <a:gd name="T56" fmla="*/ 182 w 228"/>
                <a:gd name="T57" fmla="*/ 144 h 186"/>
                <a:gd name="T58" fmla="*/ 182 w 228"/>
                <a:gd name="T59" fmla="*/ 154 h 186"/>
                <a:gd name="T60" fmla="*/ 204 w 228"/>
                <a:gd name="T61" fmla="*/ 136 h 186"/>
                <a:gd name="T62" fmla="*/ 200 w 228"/>
                <a:gd name="T63" fmla="*/ 122 h 186"/>
                <a:gd name="T64" fmla="*/ 208 w 228"/>
                <a:gd name="T65" fmla="*/ 102 h 186"/>
                <a:gd name="T66" fmla="*/ 206 w 228"/>
                <a:gd name="T67" fmla="*/ 88 h 186"/>
                <a:gd name="T68" fmla="*/ 212 w 228"/>
                <a:gd name="T69" fmla="*/ 74 h 186"/>
                <a:gd name="T70" fmla="*/ 218 w 228"/>
                <a:gd name="T71" fmla="*/ 72 h 186"/>
                <a:gd name="T72" fmla="*/ 218 w 228"/>
                <a:gd name="T73" fmla="*/ 68 h 186"/>
                <a:gd name="T74" fmla="*/ 228 w 228"/>
                <a:gd name="T75" fmla="*/ 46 h 186"/>
                <a:gd name="T76" fmla="*/ 218 w 228"/>
                <a:gd name="T77" fmla="*/ 22 h 186"/>
                <a:gd name="T78" fmla="*/ 216 w 228"/>
                <a:gd name="T79" fmla="*/ 6 h 186"/>
                <a:gd name="T80" fmla="*/ 202 w 228"/>
                <a:gd name="T81" fmla="*/ 0 h 186"/>
                <a:gd name="T82" fmla="*/ 204 w 228"/>
                <a:gd name="T83" fmla="*/ 8 h 186"/>
                <a:gd name="T84" fmla="*/ 200 w 228"/>
                <a:gd name="T85" fmla="*/ 6 h 186"/>
                <a:gd name="T86" fmla="*/ 188 w 228"/>
                <a:gd name="T87" fmla="*/ 18 h 186"/>
                <a:gd name="T88" fmla="*/ 182 w 228"/>
                <a:gd name="T89" fmla="*/ 34 h 186"/>
                <a:gd name="T90" fmla="*/ 184 w 228"/>
                <a:gd name="T91" fmla="*/ 42 h 186"/>
                <a:gd name="T92" fmla="*/ 182 w 228"/>
                <a:gd name="T93" fmla="*/ 58 h 186"/>
                <a:gd name="T94" fmla="*/ 174 w 228"/>
                <a:gd name="T95" fmla="*/ 72 h 186"/>
                <a:gd name="T96" fmla="*/ 164 w 228"/>
                <a:gd name="T97" fmla="*/ 86 h 186"/>
                <a:gd name="T98" fmla="*/ 152 w 228"/>
                <a:gd name="T99" fmla="*/ 94 h 186"/>
                <a:gd name="T100" fmla="*/ 154 w 228"/>
                <a:gd name="T101" fmla="*/ 82 h 186"/>
                <a:gd name="T102" fmla="*/ 150 w 228"/>
                <a:gd name="T103" fmla="*/ 80 h 186"/>
                <a:gd name="T104" fmla="*/ 144 w 228"/>
                <a:gd name="T105" fmla="*/ 94 h 186"/>
                <a:gd name="T106" fmla="*/ 150 w 228"/>
                <a:gd name="T107" fmla="*/ 94 h 186"/>
                <a:gd name="T108" fmla="*/ 148 w 228"/>
                <a:gd name="T109" fmla="*/ 96 h 186"/>
                <a:gd name="T110" fmla="*/ 130 w 228"/>
                <a:gd name="T111" fmla="*/ 104 h 186"/>
                <a:gd name="T112" fmla="*/ 130 w 228"/>
                <a:gd name="T113" fmla="*/ 104 h 186"/>
                <a:gd name="T114" fmla="*/ 132 w 228"/>
                <a:gd name="T115" fmla="*/ 98 h 186"/>
                <a:gd name="T116" fmla="*/ 128 w 228"/>
                <a:gd name="T117" fmla="*/ 9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8" h="186">
                  <a:moveTo>
                    <a:pt x="128" y="96"/>
                  </a:moveTo>
                  <a:lnTo>
                    <a:pt x="116" y="112"/>
                  </a:lnTo>
                  <a:lnTo>
                    <a:pt x="106" y="124"/>
                  </a:lnTo>
                  <a:lnTo>
                    <a:pt x="96" y="132"/>
                  </a:lnTo>
                  <a:lnTo>
                    <a:pt x="76" y="132"/>
                  </a:lnTo>
                  <a:lnTo>
                    <a:pt x="54" y="132"/>
                  </a:lnTo>
                  <a:lnTo>
                    <a:pt x="38" y="138"/>
                  </a:lnTo>
                  <a:lnTo>
                    <a:pt x="26" y="148"/>
                  </a:lnTo>
                  <a:lnTo>
                    <a:pt x="14" y="160"/>
                  </a:lnTo>
                  <a:lnTo>
                    <a:pt x="0" y="168"/>
                  </a:lnTo>
                  <a:lnTo>
                    <a:pt x="6" y="168"/>
                  </a:lnTo>
                  <a:lnTo>
                    <a:pt x="16" y="172"/>
                  </a:lnTo>
                  <a:lnTo>
                    <a:pt x="36" y="168"/>
                  </a:lnTo>
                  <a:lnTo>
                    <a:pt x="52" y="162"/>
                  </a:lnTo>
                  <a:lnTo>
                    <a:pt x="68" y="160"/>
                  </a:lnTo>
                  <a:lnTo>
                    <a:pt x="74" y="154"/>
                  </a:lnTo>
                  <a:lnTo>
                    <a:pt x="92" y="160"/>
                  </a:lnTo>
                  <a:lnTo>
                    <a:pt x="90" y="170"/>
                  </a:lnTo>
                  <a:lnTo>
                    <a:pt x="90" y="176"/>
                  </a:lnTo>
                  <a:lnTo>
                    <a:pt x="102" y="186"/>
                  </a:lnTo>
                  <a:lnTo>
                    <a:pt x="120" y="166"/>
                  </a:lnTo>
                  <a:lnTo>
                    <a:pt x="130" y="166"/>
                  </a:lnTo>
                  <a:lnTo>
                    <a:pt x="120" y="152"/>
                  </a:lnTo>
                  <a:lnTo>
                    <a:pt x="122" y="150"/>
                  </a:lnTo>
                  <a:lnTo>
                    <a:pt x="142" y="162"/>
                  </a:lnTo>
                  <a:lnTo>
                    <a:pt x="156" y="154"/>
                  </a:lnTo>
                  <a:lnTo>
                    <a:pt x="162" y="154"/>
                  </a:lnTo>
                  <a:lnTo>
                    <a:pt x="166" y="158"/>
                  </a:lnTo>
                  <a:lnTo>
                    <a:pt x="182" y="144"/>
                  </a:lnTo>
                  <a:lnTo>
                    <a:pt x="182" y="154"/>
                  </a:lnTo>
                  <a:lnTo>
                    <a:pt x="204" y="136"/>
                  </a:lnTo>
                  <a:lnTo>
                    <a:pt x="200" y="122"/>
                  </a:lnTo>
                  <a:lnTo>
                    <a:pt x="208" y="102"/>
                  </a:lnTo>
                  <a:lnTo>
                    <a:pt x="206" y="88"/>
                  </a:lnTo>
                  <a:lnTo>
                    <a:pt x="212" y="74"/>
                  </a:lnTo>
                  <a:lnTo>
                    <a:pt x="218" y="72"/>
                  </a:lnTo>
                  <a:lnTo>
                    <a:pt x="218" y="68"/>
                  </a:lnTo>
                  <a:lnTo>
                    <a:pt x="228" y="46"/>
                  </a:lnTo>
                  <a:lnTo>
                    <a:pt x="218" y="22"/>
                  </a:lnTo>
                  <a:lnTo>
                    <a:pt x="216" y="6"/>
                  </a:lnTo>
                  <a:lnTo>
                    <a:pt x="202" y="0"/>
                  </a:lnTo>
                  <a:lnTo>
                    <a:pt x="204" y="8"/>
                  </a:lnTo>
                  <a:lnTo>
                    <a:pt x="200" y="6"/>
                  </a:lnTo>
                  <a:lnTo>
                    <a:pt x="188" y="18"/>
                  </a:lnTo>
                  <a:lnTo>
                    <a:pt x="182" y="34"/>
                  </a:lnTo>
                  <a:lnTo>
                    <a:pt x="184" y="42"/>
                  </a:lnTo>
                  <a:lnTo>
                    <a:pt x="182" y="58"/>
                  </a:lnTo>
                  <a:lnTo>
                    <a:pt x="174" y="72"/>
                  </a:lnTo>
                  <a:lnTo>
                    <a:pt x="164" y="86"/>
                  </a:lnTo>
                  <a:lnTo>
                    <a:pt x="152" y="94"/>
                  </a:lnTo>
                  <a:lnTo>
                    <a:pt x="154" y="82"/>
                  </a:lnTo>
                  <a:lnTo>
                    <a:pt x="150" y="80"/>
                  </a:lnTo>
                  <a:lnTo>
                    <a:pt x="144" y="94"/>
                  </a:lnTo>
                  <a:lnTo>
                    <a:pt x="150" y="94"/>
                  </a:lnTo>
                  <a:lnTo>
                    <a:pt x="148" y="96"/>
                  </a:lnTo>
                  <a:lnTo>
                    <a:pt x="130" y="104"/>
                  </a:lnTo>
                  <a:lnTo>
                    <a:pt x="130" y="104"/>
                  </a:lnTo>
                  <a:lnTo>
                    <a:pt x="132" y="98"/>
                  </a:lnTo>
                  <a:lnTo>
                    <a:pt x="128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63" name="Freeform 130"/>
            <p:cNvSpPr>
              <a:spLocks/>
            </p:cNvSpPr>
            <p:nvPr/>
          </p:nvSpPr>
          <p:spPr bwMode="black">
            <a:xfrm>
              <a:off x="2065338" y="0"/>
              <a:ext cx="1001713" cy="965200"/>
            </a:xfrm>
            <a:custGeom>
              <a:avLst/>
              <a:gdLst>
                <a:gd name="T0" fmla="*/ 0 w 631"/>
                <a:gd name="T1" fmla="*/ 0 h 608"/>
                <a:gd name="T2" fmla="*/ 14 w 631"/>
                <a:gd name="T3" fmla="*/ 40 h 608"/>
                <a:gd name="T4" fmla="*/ 20 w 631"/>
                <a:gd name="T5" fmla="*/ 74 h 608"/>
                <a:gd name="T6" fmla="*/ 30 w 631"/>
                <a:gd name="T7" fmla="*/ 106 h 608"/>
                <a:gd name="T8" fmla="*/ 38 w 631"/>
                <a:gd name="T9" fmla="*/ 142 h 608"/>
                <a:gd name="T10" fmla="*/ 66 w 631"/>
                <a:gd name="T11" fmla="*/ 132 h 608"/>
                <a:gd name="T12" fmla="*/ 86 w 631"/>
                <a:gd name="T13" fmla="*/ 162 h 608"/>
                <a:gd name="T14" fmla="*/ 92 w 631"/>
                <a:gd name="T15" fmla="*/ 190 h 608"/>
                <a:gd name="T16" fmla="*/ 56 w 631"/>
                <a:gd name="T17" fmla="*/ 174 h 608"/>
                <a:gd name="T18" fmla="*/ 54 w 631"/>
                <a:gd name="T19" fmla="*/ 188 h 608"/>
                <a:gd name="T20" fmla="*/ 80 w 631"/>
                <a:gd name="T21" fmla="*/ 202 h 608"/>
                <a:gd name="T22" fmla="*/ 110 w 631"/>
                <a:gd name="T23" fmla="*/ 212 h 608"/>
                <a:gd name="T24" fmla="*/ 96 w 631"/>
                <a:gd name="T25" fmla="*/ 248 h 608"/>
                <a:gd name="T26" fmla="*/ 74 w 631"/>
                <a:gd name="T27" fmla="*/ 272 h 608"/>
                <a:gd name="T28" fmla="*/ 66 w 631"/>
                <a:gd name="T29" fmla="*/ 286 h 608"/>
                <a:gd name="T30" fmla="*/ 52 w 631"/>
                <a:gd name="T31" fmla="*/ 322 h 608"/>
                <a:gd name="T32" fmla="*/ 60 w 631"/>
                <a:gd name="T33" fmla="*/ 342 h 608"/>
                <a:gd name="T34" fmla="*/ 62 w 631"/>
                <a:gd name="T35" fmla="*/ 378 h 608"/>
                <a:gd name="T36" fmla="*/ 78 w 631"/>
                <a:gd name="T37" fmla="*/ 410 h 608"/>
                <a:gd name="T38" fmla="*/ 92 w 631"/>
                <a:gd name="T39" fmla="*/ 436 h 608"/>
                <a:gd name="T40" fmla="*/ 94 w 631"/>
                <a:gd name="T41" fmla="*/ 458 h 608"/>
                <a:gd name="T42" fmla="*/ 106 w 631"/>
                <a:gd name="T43" fmla="*/ 500 h 608"/>
                <a:gd name="T44" fmla="*/ 128 w 631"/>
                <a:gd name="T45" fmla="*/ 538 h 608"/>
                <a:gd name="T46" fmla="*/ 146 w 631"/>
                <a:gd name="T47" fmla="*/ 562 h 608"/>
                <a:gd name="T48" fmla="*/ 166 w 631"/>
                <a:gd name="T49" fmla="*/ 570 h 608"/>
                <a:gd name="T50" fmla="*/ 187 w 631"/>
                <a:gd name="T51" fmla="*/ 578 h 608"/>
                <a:gd name="T52" fmla="*/ 207 w 631"/>
                <a:gd name="T53" fmla="*/ 608 h 608"/>
                <a:gd name="T54" fmla="*/ 225 w 631"/>
                <a:gd name="T55" fmla="*/ 606 h 608"/>
                <a:gd name="T56" fmla="*/ 237 w 631"/>
                <a:gd name="T57" fmla="*/ 572 h 608"/>
                <a:gd name="T58" fmla="*/ 245 w 631"/>
                <a:gd name="T59" fmla="*/ 532 h 608"/>
                <a:gd name="T60" fmla="*/ 255 w 631"/>
                <a:gd name="T61" fmla="*/ 492 h 608"/>
                <a:gd name="T62" fmla="*/ 277 w 631"/>
                <a:gd name="T63" fmla="*/ 462 h 608"/>
                <a:gd name="T64" fmla="*/ 271 w 631"/>
                <a:gd name="T65" fmla="*/ 430 h 608"/>
                <a:gd name="T66" fmla="*/ 281 w 631"/>
                <a:gd name="T67" fmla="*/ 404 h 608"/>
                <a:gd name="T68" fmla="*/ 315 w 631"/>
                <a:gd name="T69" fmla="*/ 382 h 608"/>
                <a:gd name="T70" fmla="*/ 329 w 631"/>
                <a:gd name="T71" fmla="*/ 378 h 608"/>
                <a:gd name="T72" fmla="*/ 351 w 631"/>
                <a:gd name="T73" fmla="*/ 372 h 608"/>
                <a:gd name="T74" fmla="*/ 383 w 631"/>
                <a:gd name="T75" fmla="*/ 356 h 608"/>
                <a:gd name="T76" fmla="*/ 403 w 631"/>
                <a:gd name="T77" fmla="*/ 312 h 608"/>
                <a:gd name="T78" fmla="*/ 429 w 631"/>
                <a:gd name="T79" fmla="*/ 284 h 608"/>
                <a:gd name="T80" fmla="*/ 457 w 631"/>
                <a:gd name="T81" fmla="*/ 278 h 608"/>
                <a:gd name="T82" fmla="*/ 487 w 631"/>
                <a:gd name="T83" fmla="*/ 268 h 608"/>
                <a:gd name="T84" fmla="*/ 519 w 631"/>
                <a:gd name="T85" fmla="*/ 260 h 608"/>
                <a:gd name="T86" fmla="*/ 545 w 631"/>
                <a:gd name="T87" fmla="*/ 230 h 608"/>
                <a:gd name="T88" fmla="*/ 575 w 631"/>
                <a:gd name="T89" fmla="*/ 212 h 608"/>
                <a:gd name="T90" fmla="*/ 575 w 631"/>
                <a:gd name="T91" fmla="*/ 196 h 608"/>
                <a:gd name="T92" fmla="*/ 545 w 631"/>
                <a:gd name="T93" fmla="*/ 194 h 608"/>
                <a:gd name="T94" fmla="*/ 523 w 631"/>
                <a:gd name="T95" fmla="*/ 174 h 608"/>
                <a:gd name="T96" fmla="*/ 529 w 631"/>
                <a:gd name="T97" fmla="*/ 140 h 608"/>
                <a:gd name="T98" fmla="*/ 549 w 631"/>
                <a:gd name="T99" fmla="*/ 148 h 608"/>
                <a:gd name="T100" fmla="*/ 569 w 631"/>
                <a:gd name="T101" fmla="*/ 180 h 608"/>
                <a:gd name="T102" fmla="*/ 601 w 631"/>
                <a:gd name="T103" fmla="*/ 172 h 608"/>
                <a:gd name="T104" fmla="*/ 591 w 631"/>
                <a:gd name="T105" fmla="*/ 134 h 608"/>
                <a:gd name="T106" fmla="*/ 567 w 631"/>
                <a:gd name="T107" fmla="*/ 104 h 608"/>
                <a:gd name="T108" fmla="*/ 541 w 631"/>
                <a:gd name="T109" fmla="*/ 78 h 608"/>
                <a:gd name="T110" fmla="*/ 549 w 631"/>
                <a:gd name="T111" fmla="*/ 66 h 608"/>
                <a:gd name="T112" fmla="*/ 567 w 631"/>
                <a:gd name="T113" fmla="*/ 96 h 608"/>
                <a:gd name="T114" fmla="*/ 591 w 631"/>
                <a:gd name="T115" fmla="*/ 80 h 608"/>
                <a:gd name="T116" fmla="*/ 569 w 631"/>
                <a:gd name="T117" fmla="*/ 54 h 608"/>
                <a:gd name="T118" fmla="*/ 567 w 631"/>
                <a:gd name="T119" fmla="*/ 40 h 608"/>
                <a:gd name="T120" fmla="*/ 595 w 631"/>
                <a:gd name="T121" fmla="*/ 50 h 608"/>
                <a:gd name="T122" fmla="*/ 617 w 631"/>
                <a:gd name="T123" fmla="*/ 28 h 608"/>
                <a:gd name="T124" fmla="*/ 627 w 631"/>
                <a:gd name="T125" fmla="*/ 10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31" h="608">
                  <a:moveTo>
                    <a:pt x="631" y="0"/>
                  </a:moveTo>
                  <a:lnTo>
                    <a:pt x="0" y="0"/>
                  </a:lnTo>
                  <a:lnTo>
                    <a:pt x="8" y="18"/>
                  </a:lnTo>
                  <a:lnTo>
                    <a:pt x="14" y="40"/>
                  </a:lnTo>
                  <a:lnTo>
                    <a:pt x="20" y="62"/>
                  </a:lnTo>
                  <a:lnTo>
                    <a:pt x="20" y="74"/>
                  </a:lnTo>
                  <a:lnTo>
                    <a:pt x="36" y="88"/>
                  </a:lnTo>
                  <a:lnTo>
                    <a:pt x="30" y="106"/>
                  </a:lnTo>
                  <a:lnTo>
                    <a:pt x="24" y="126"/>
                  </a:lnTo>
                  <a:lnTo>
                    <a:pt x="38" y="142"/>
                  </a:lnTo>
                  <a:lnTo>
                    <a:pt x="54" y="128"/>
                  </a:lnTo>
                  <a:lnTo>
                    <a:pt x="66" y="132"/>
                  </a:lnTo>
                  <a:lnTo>
                    <a:pt x="76" y="146"/>
                  </a:lnTo>
                  <a:lnTo>
                    <a:pt x="86" y="162"/>
                  </a:lnTo>
                  <a:lnTo>
                    <a:pt x="96" y="176"/>
                  </a:lnTo>
                  <a:lnTo>
                    <a:pt x="92" y="190"/>
                  </a:lnTo>
                  <a:lnTo>
                    <a:pt x="74" y="180"/>
                  </a:lnTo>
                  <a:lnTo>
                    <a:pt x="56" y="174"/>
                  </a:lnTo>
                  <a:lnTo>
                    <a:pt x="44" y="172"/>
                  </a:lnTo>
                  <a:lnTo>
                    <a:pt x="54" y="188"/>
                  </a:lnTo>
                  <a:lnTo>
                    <a:pt x="66" y="196"/>
                  </a:lnTo>
                  <a:lnTo>
                    <a:pt x="80" y="202"/>
                  </a:lnTo>
                  <a:lnTo>
                    <a:pt x="94" y="208"/>
                  </a:lnTo>
                  <a:lnTo>
                    <a:pt x="110" y="212"/>
                  </a:lnTo>
                  <a:lnTo>
                    <a:pt x="102" y="228"/>
                  </a:lnTo>
                  <a:lnTo>
                    <a:pt x="96" y="248"/>
                  </a:lnTo>
                  <a:lnTo>
                    <a:pt x="90" y="270"/>
                  </a:lnTo>
                  <a:lnTo>
                    <a:pt x="74" y="272"/>
                  </a:lnTo>
                  <a:lnTo>
                    <a:pt x="76" y="274"/>
                  </a:lnTo>
                  <a:lnTo>
                    <a:pt x="66" y="286"/>
                  </a:lnTo>
                  <a:lnTo>
                    <a:pt x="56" y="302"/>
                  </a:lnTo>
                  <a:lnTo>
                    <a:pt x="52" y="322"/>
                  </a:lnTo>
                  <a:lnTo>
                    <a:pt x="50" y="340"/>
                  </a:lnTo>
                  <a:lnTo>
                    <a:pt x="60" y="342"/>
                  </a:lnTo>
                  <a:lnTo>
                    <a:pt x="56" y="362"/>
                  </a:lnTo>
                  <a:lnTo>
                    <a:pt x="62" y="378"/>
                  </a:lnTo>
                  <a:lnTo>
                    <a:pt x="70" y="394"/>
                  </a:lnTo>
                  <a:lnTo>
                    <a:pt x="78" y="410"/>
                  </a:lnTo>
                  <a:lnTo>
                    <a:pt x="82" y="440"/>
                  </a:lnTo>
                  <a:lnTo>
                    <a:pt x="92" y="436"/>
                  </a:lnTo>
                  <a:lnTo>
                    <a:pt x="104" y="442"/>
                  </a:lnTo>
                  <a:lnTo>
                    <a:pt x="94" y="458"/>
                  </a:lnTo>
                  <a:lnTo>
                    <a:pt x="100" y="478"/>
                  </a:lnTo>
                  <a:lnTo>
                    <a:pt x="106" y="500"/>
                  </a:lnTo>
                  <a:lnTo>
                    <a:pt x="116" y="520"/>
                  </a:lnTo>
                  <a:lnTo>
                    <a:pt x="128" y="538"/>
                  </a:lnTo>
                  <a:lnTo>
                    <a:pt x="132" y="556"/>
                  </a:lnTo>
                  <a:lnTo>
                    <a:pt x="146" y="562"/>
                  </a:lnTo>
                  <a:lnTo>
                    <a:pt x="154" y="576"/>
                  </a:lnTo>
                  <a:lnTo>
                    <a:pt x="166" y="570"/>
                  </a:lnTo>
                  <a:lnTo>
                    <a:pt x="178" y="568"/>
                  </a:lnTo>
                  <a:lnTo>
                    <a:pt x="187" y="578"/>
                  </a:lnTo>
                  <a:lnTo>
                    <a:pt x="197" y="592"/>
                  </a:lnTo>
                  <a:lnTo>
                    <a:pt x="207" y="608"/>
                  </a:lnTo>
                  <a:lnTo>
                    <a:pt x="217" y="600"/>
                  </a:lnTo>
                  <a:lnTo>
                    <a:pt x="225" y="606"/>
                  </a:lnTo>
                  <a:lnTo>
                    <a:pt x="235" y="594"/>
                  </a:lnTo>
                  <a:lnTo>
                    <a:pt x="237" y="572"/>
                  </a:lnTo>
                  <a:lnTo>
                    <a:pt x="249" y="554"/>
                  </a:lnTo>
                  <a:lnTo>
                    <a:pt x="245" y="532"/>
                  </a:lnTo>
                  <a:lnTo>
                    <a:pt x="249" y="506"/>
                  </a:lnTo>
                  <a:lnTo>
                    <a:pt x="255" y="492"/>
                  </a:lnTo>
                  <a:lnTo>
                    <a:pt x="269" y="482"/>
                  </a:lnTo>
                  <a:lnTo>
                    <a:pt x="277" y="462"/>
                  </a:lnTo>
                  <a:lnTo>
                    <a:pt x="269" y="442"/>
                  </a:lnTo>
                  <a:lnTo>
                    <a:pt x="271" y="430"/>
                  </a:lnTo>
                  <a:lnTo>
                    <a:pt x="273" y="422"/>
                  </a:lnTo>
                  <a:lnTo>
                    <a:pt x="281" y="404"/>
                  </a:lnTo>
                  <a:lnTo>
                    <a:pt x="299" y="396"/>
                  </a:lnTo>
                  <a:lnTo>
                    <a:pt x="315" y="382"/>
                  </a:lnTo>
                  <a:lnTo>
                    <a:pt x="329" y="360"/>
                  </a:lnTo>
                  <a:lnTo>
                    <a:pt x="329" y="378"/>
                  </a:lnTo>
                  <a:lnTo>
                    <a:pt x="337" y="376"/>
                  </a:lnTo>
                  <a:lnTo>
                    <a:pt x="351" y="372"/>
                  </a:lnTo>
                  <a:lnTo>
                    <a:pt x="367" y="366"/>
                  </a:lnTo>
                  <a:lnTo>
                    <a:pt x="383" y="356"/>
                  </a:lnTo>
                  <a:lnTo>
                    <a:pt x="393" y="332"/>
                  </a:lnTo>
                  <a:lnTo>
                    <a:pt x="403" y="312"/>
                  </a:lnTo>
                  <a:lnTo>
                    <a:pt x="417" y="294"/>
                  </a:lnTo>
                  <a:lnTo>
                    <a:pt x="429" y="284"/>
                  </a:lnTo>
                  <a:lnTo>
                    <a:pt x="443" y="278"/>
                  </a:lnTo>
                  <a:lnTo>
                    <a:pt x="457" y="278"/>
                  </a:lnTo>
                  <a:lnTo>
                    <a:pt x="473" y="274"/>
                  </a:lnTo>
                  <a:lnTo>
                    <a:pt x="487" y="268"/>
                  </a:lnTo>
                  <a:lnTo>
                    <a:pt x="503" y="264"/>
                  </a:lnTo>
                  <a:lnTo>
                    <a:pt x="519" y="260"/>
                  </a:lnTo>
                  <a:lnTo>
                    <a:pt x="531" y="246"/>
                  </a:lnTo>
                  <a:lnTo>
                    <a:pt x="545" y="230"/>
                  </a:lnTo>
                  <a:lnTo>
                    <a:pt x="561" y="216"/>
                  </a:lnTo>
                  <a:lnTo>
                    <a:pt x="575" y="212"/>
                  </a:lnTo>
                  <a:lnTo>
                    <a:pt x="587" y="202"/>
                  </a:lnTo>
                  <a:lnTo>
                    <a:pt x="575" y="196"/>
                  </a:lnTo>
                  <a:lnTo>
                    <a:pt x="561" y="198"/>
                  </a:lnTo>
                  <a:lnTo>
                    <a:pt x="545" y="194"/>
                  </a:lnTo>
                  <a:lnTo>
                    <a:pt x="531" y="190"/>
                  </a:lnTo>
                  <a:lnTo>
                    <a:pt x="523" y="174"/>
                  </a:lnTo>
                  <a:lnTo>
                    <a:pt x="535" y="162"/>
                  </a:lnTo>
                  <a:lnTo>
                    <a:pt x="529" y="140"/>
                  </a:lnTo>
                  <a:lnTo>
                    <a:pt x="537" y="142"/>
                  </a:lnTo>
                  <a:lnTo>
                    <a:pt x="549" y="148"/>
                  </a:lnTo>
                  <a:lnTo>
                    <a:pt x="561" y="162"/>
                  </a:lnTo>
                  <a:lnTo>
                    <a:pt x="569" y="180"/>
                  </a:lnTo>
                  <a:lnTo>
                    <a:pt x="585" y="182"/>
                  </a:lnTo>
                  <a:lnTo>
                    <a:pt x="601" y="172"/>
                  </a:lnTo>
                  <a:lnTo>
                    <a:pt x="599" y="152"/>
                  </a:lnTo>
                  <a:lnTo>
                    <a:pt x="591" y="134"/>
                  </a:lnTo>
                  <a:lnTo>
                    <a:pt x="577" y="120"/>
                  </a:lnTo>
                  <a:lnTo>
                    <a:pt x="567" y="104"/>
                  </a:lnTo>
                  <a:lnTo>
                    <a:pt x="555" y="90"/>
                  </a:lnTo>
                  <a:lnTo>
                    <a:pt x="541" y="78"/>
                  </a:lnTo>
                  <a:lnTo>
                    <a:pt x="541" y="66"/>
                  </a:lnTo>
                  <a:lnTo>
                    <a:pt x="549" y="66"/>
                  </a:lnTo>
                  <a:lnTo>
                    <a:pt x="555" y="84"/>
                  </a:lnTo>
                  <a:lnTo>
                    <a:pt x="567" y="96"/>
                  </a:lnTo>
                  <a:lnTo>
                    <a:pt x="581" y="102"/>
                  </a:lnTo>
                  <a:lnTo>
                    <a:pt x="591" y="80"/>
                  </a:lnTo>
                  <a:lnTo>
                    <a:pt x="583" y="64"/>
                  </a:lnTo>
                  <a:lnTo>
                    <a:pt x="569" y="54"/>
                  </a:lnTo>
                  <a:lnTo>
                    <a:pt x="559" y="44"/>
                  </a:lnTo>
                  <a:lnTo>
                    <a:pt x="567" y="40"/>
                  </a:lnTo>
                  <a:lnTo>
                    <a:pt x="585" y="62"/>
                  </a:lnTo>
                  <a:lnTo>
                    <a:pt x="595" y="50"/>
                  </a:lnTo>
                  <a:lnTo>
                    <a:pt x="607" y="44"/>
                  </a:lnTo>
                  <a:lnTo>
                    <a:pt x="617" y="28"/>
                  </a:lnTo>
                  <a:lnTo>
                    <a:pt x="611" y="16"/>
                  </a:lnTo>
                  <a:lnTo>
                    <a:pt x="627" y="10"/>
                  </a:lnTo>
                  <a:lnTo>
                    <a:pt x="63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64" name="Freeform 131"/>
            <p:cNvSpPr>
              <a:spLocks noEditPoints="1"/>
            </p:cNvSpPr>
            <p:nvPr/>
          </p:nvSpPr>
          <p:spPr bwMode="black">
            <a:xfrm>
              <a:off x="1116013" y="0"/>
              <a:ext cx="873125" cy="790575"/>
            </a:xfrm>
            <a:custGeom>
              <a:avLst/>
              <a:gdLst>
                <a:gd name="T0" fmla="*/ 92 w 550"/>
                <a:gd name="T1" fmla="*/ 24 h 498"/>
                <a:gd name="T2" fmla="*/ 76 w 550"/>
                <a:gd name="T3" fmla="*/ 0 h 498"/>
                <a:gd name="T4" fmla="*/ 2 w 550"/>
                <a:gd name="T5" fmla="*/ 38 h 498"/>
                <a:gd name="T6" fmla="*/ 14 w 550"/>
                <a:gd name="T7" fmla="*/ 68 h 498"/>
                <a:gd name="T8" fmla="*/ 70 w 550"/>
                <a:gd name="T9" fmla="*/ 104 h 498"/>
                <a:gd name="T10" fmla="*/ 164 w 550"/>
                <a:gd name="T11" fmla="*/ 124 h 498"/>
                <a:gd name="T12" fmla="*/ 170 w 550"/>
                <a:gd name="T13" fmla="*/ 116 h 498"/>
                <a:gd name="T14" fmla="*/ 182 w 550"/>
                <a:gd name="T15" fmla="*/ 128 h 498"/>
                <a:gd name="T16" fmla="*/ 214 w 550"/>
                <a:gd name="T17" fmla="*/ 130 h 498"/>
                <a:gd name="T18" fmla="*/ 222 w 550"/>
                <a:gd name="T19" fmla="*/ 122 h 498"/>
                <a:gd name="T20" fmla="*/ 236 w 550"/>
                <a:gd name="T21" fmla="*/ 110 h 498"/>
                <a:gd name="T22" fmla="*/ 246 w 550"/>
                <a:gd name="T23" fmla="*/ 138 h 498"/>
                <a:gd name="T24" fmla="*/ 256 w 550"/>
                <a:gd name="T25" fmla="*/ 166 h 498"/>
                <a:gd name="T26" fmla="*/ 288 w 550"/>
                <a:gd name="T27" fmla="*/ 182 h 498"/>
                <a:gd name="T28" fmla="*/ 310 w 550"/>
                <a:gd name="T29" fmla="*/ 208 h 498"/>
                <a:gd name="T30" fmla="*/ 324 w 550"/>
                <a:gd name="T31" fmla="*/ 284 h 498"/>
                <a:gd name="T32" fmla="*/ 304 w 550"/>
                <a:gd name="T33" fmla="*/ 338 h 498"/>
                <a:gd name="T34" fmla="*/ 240 w 550"/>
                <a:gd name="T35" fmla="*/ 346 h 498"/>
                <a:gd name="T36" fmla="*/ 236 w 550"/>
                <a:gd name="T37" fmla="*/ 392 h 498"/>
                <a:gd name="T38" fmla="*/ 276 w 550"/>
                <a:gd name="T39" fmla="*/ 384 h 498"/>
                <a:gd name="T40" fmla="*/ 316 w 550"/>
                <a:gd name="T41" fmla="*/ 384 h 498"/>
                <a:gd name="T42" fmla="*/ 346 w 550"/>
                <a:gd name="T43" fmla="*/ 426 h 498"/>
                <a:gd name="T44" fmla="*/ 366 w 550"/>
                <a:gd name="T45" fmla="*/ 456 h 498"/>
                <a:gd name="T46" fmla="*/ 378 w 550"/>
                <a:gd name="T47" fmla="*/ 462 h 498"/>
                <a:gd name="T48" fmla="*/ 400 w 550"/>
                <a:gd name="T49" fmla="*/ 478 h 498"/>
                <a:gd name="T50" fmla="*/ 444 w 550"/>
                <a:gd name="T51" fmla="*/ 488 h 498"/>
                <a:gd name="T52" fmla="*/ 430 w 550"/>
                <a:gd name="T53" fmla="*/ 448 h 498"/>
                <a:gd name="T54" fmla="*/ 420 w 550"/>
                <a:gd name="T55" fmla="*/ 434 h 498"/>
                <a:gd name="T56" fmla="*/ 480 w 550"/>
                <a:gd name="T57" fmla="*/ 472 h 498"/>
                <a:gd name="T58" fmla="*/ 490 w 550"/>
                <a:gd name="T59" fmla="*/ 456 h 498"/>
                <a:gd name="T60" fmla="*/ 490 w 550"/>
                <a:gd name="T61" fmla="*/ 442 h 498"/>
                <a:gd name="T62" fmla="*/ 482 w 550"/>
                <a:gd name="T63" fmla="*/ 382 h 498"/>
                <a:gd name="T64" fmla="*/ 460 w 550"/>
                <a:gd name="T65" fmla="*/ 370 h 498"/>
                <a:gd name="T66" fmla="*/ 442 w 550"/>
                <a:gd name="T67" fmla="*/ 352 h 498"/>
                <a:gd name="T68" fmla="*/ 426 w 550"/>
                <a:gd name="T69" fmla="*/ 326 h 498"/>
                <a:gd name="T70" fmla="*/ 442 w 550"/>
                <a:gd name="T71" fmla="*/ 312 h 498"/>
                <a:gd name="T72" fmla="*/ 470 w 550"/>
                <a:gd name="T73" fmla="*/ 322 h 498"/>
                <a:gd name="T74" fmla="*/ 480 w 550"/>
                <a:gd name="T75" fmla="*/ 352 h 498"/>
                <a:gd name="T76" fmla="*/ 514 w 550"/>
                <a:gd name="T77" fmla="*/ 350 h 498"/>
                <a:gd name="T78" fmla="*/ 542 w 550"/>
                <a:gd name="T79" fmla="*/ 318 h 498"/>
                <a:gd name="T80" fmla="*/ 546 w 550"/>
                <a:gd name="T81" fmla="*/ 304 h 498"/>
                <a:gd name="T82" fmla="*/ 514 w 550"/>
                <a:gd name="T83" fmla="*/ 274 h 498"/>
                <a:gd name="T84" fmla="*/ 490 w 550"/>
                <a:gd name="T85" fmla="*/ 232 h 498"/>
                <a:gd name="T86" fmla="*/ 458 w 550"/>
                <a:gd name="T87" fmla="*/ 222 h 498"/>
                <a:gd name="T88" fmla="*/ 450 w 550"/>
                <a:gd name="T89" fmla="*/ 202 h 498"/>
                <a:gd name="T90" fmla="*/ 430 w 550"/>
                <a:gd name="T91" fmla="*/ 170 h 498"/>
                <a:gd name="T92" fmla="*/ 414 w 550"/>
                <a:gd name="T93" fmla="*/ 142 h 498"/>
                <a:gd name="T94" fmla="*/ 418 w 550"/>
                <a:gd name="T95" fmla="*/ 98 h 498"/>
                <a:gd name="T96" fmla="*/ 402 w 550"/>
                <a:gd name="T97" fmla="*/ 106 h 498"/>
                <a:gd name="T98" fmla="*/ 386 w 550"/>
                <a:gd name="T99" fmla="*/ 80 h 498"/>
                <a:gd name="T100" fmla="*/ 374 w 550"/>
                <a:gd name="T101" fmla="*/ 56 h 498"/>
                <a:gd name="T102" fmla="*/ 360 w 550"/>
                <a:gd name="T103" fmla="*/ 32 h 498"/>
                <a:gd name="T104" fmla="*/ 318 w 550"/>
                <a:gd name="T105" fmla="*/ 36 h 498"/>
                <a:gd name="T106" fmla="*/ 320 w 550"/>
                <a:gd name="T107" fmla="*/ 12 h 498"/>
                <a:gd name="T108" fmla="*/ 100 w 550"/>
                <a:gd name="T109" fmla="*/ 50 h 498"/>
                <a:gd name="T110" fmla="*/ 440 w 550"/>
                <a:gd name="T111" fmla="*/ 296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50" h="498">
                  <a:moveTo>
                    <a:pt x="304" y="0"/>
                  </a:moveTo>
                  <a:lnTo>
                    <a:pt x="82" y="0"/>
                  </a:lnTo>
                  <a:lnTo>
                    <a:pt x="78" y="2"/>
                  </a:lnTo>
                  <a:lnTo>
                    <a:pt x="92" y="24"/>
                  </a:lnTo>
                  <a:lnTo>
                    <a:pt x="102" y="26"/>
                  </a:lnTo>
                  <a:lnTo>
                    <a:pt x="102" y="42"/>
                  </a:lnTo>
                  <a:lnTo>
                    <a:pt x="78" y="8"/>
                  </a:lnTo>
                  <a:lnTo>
                    <a:pt x="76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6" y="16"/>
                  </a:lnTo>
                  <a:lnTo>
                    <a:pt x="2" y="38"/>
                  </a:lnTo>
                  <a:lnTo>
                    <a:pt x="46" y="58"/>
                  </a:lnTo>
                  <a:lnTo>
                    <a:pt x="12" y="56"/>
                  </a:lnTo>
                  <a:lnTo>
                    <a:pt x="16" y="62"/>
                  </a:lnTo>
                  <a:lnTo>
                    <a:pt x="14" y="68"/>
                  </a:lnTo>
                  <a:lnTo>
                    <a:pt x="40" y="102"/>
                  </a:lnTo>
                  <a:lnTo>
                    <a:pt x="62" y="104"/>
                  </a:lnTo>
                  <a:lnTo>
                    <a:pt x="68" y="98"/>
                  </a:lnTo>
                  <a:lnTo>
                    <a:pt x="70" y="104"/>
                  </a:lnTo>
                  <a:lnTo>
                    <a:pt x="82" y="120"/>
                  </a:lnTo>
                  <a:lnTo>
                    <a:pt x="134" y="120"/>
                  </a:lnTo>
                  <a:lnTo>
                    <a:pt x="158" y="132"/>
                  </a:lnTo>
                  <a:lnTo>
                    <a:pt x="164" y="124"/>
                  </a:lnTo>
                  <a:lnTo>
                    <a:pt x="174" y="134"/>
                  </a:lnTo>
                  <a:lnTo>
                    <a:pt x="184" y="134"/>
                  </a:lnTo>
                  <a:lnTo>
                    <a:pt x="178" y="126"/>
                  </a:lnTo>
                  <a:lnTo>
                    <a:pt x="170" y="116"/>
                  </a:lnTo>
                  <a:lnTo>
                    <a:pt x="194" y="122"/>
                  </a:lnTo>
                  <a:lnTo>
                    <a:pt x="198" y="128"/>
                  </a:lnTo>
                  <a:lnTo>
                    <a:pt x="190" y="126"/>
                  </a:lnTo>
                  <a:lnTo>
                    <a:pt x="182" y="128"/>
                  </a:lnTo>
                  <a:lnTo>
                    <a:pt x="192" y="148"/>
                  </a:lnTo>
                  <a:lnTo>
                    <a:pt x="196" y="146"/>
                  </a:lnTo>
                  <a:lnTo>
                    <a:pt x="196" y="140"/>
                  </a:lnTo>
                  <a:lnTo>
                    <a:pt x="214" y="130"/>
                  </a:lnTo>
                  <a:lnTo>
                    <a:pt x="208" y="130"/>
                  </a:lnTo>
                  <a:lnTo>
                    <a:pt x="204" y="128"/>
                  </a:lnTo>
                  <a:lnTo>
                    <a:pt x="218" y="126"/>
                  </a:lnTo>
                  <a:lnTo>
                    <a:pt x="222" y="122"/>
                  </a:lnTo>
                  <a:lnTo>
                    <a:pt x="214" y="100"/>
                  </a:lnTo>
                  <a:lnTo>
                    <a:pt x="216" y="100"/>
                  </a:lnTo>
                  <a:lnTo>
                    <a:pt x="228" y="110"/>
                  </a:lnTo>
                  <a:lnTo>
                    <a:pt x="236" y="110"/>
                  </a:lnTo>
                  <a:lnTo>
                    <a:pt x="238" y="130"/>
                  </a:lnTo>
                  <a:lnTo>
                    <a:pt x="252" y="130"/>
                  </a:lnTo>
                  <a:lnTo>
                    <a:pt x="252" y="134"/>
                  </a:lnTo>
                  <a:lnTo>
                    <a:pt x="246" y="138"/>
                  </a:lnTo>
                  <a:lnTo>
                    <a:pt x="272" y="160"/>
                  </a:lnTo>
                  <a:lnTo>
                    <a:pt x="274" y="164"/>
                  </a:lnTo>
                  <a:lnTo>
                    <a:pt x="268" y="168"/>
                  </a:lnTo>
                  <a:lnTo>
                    <a:pt x="256" y="166"/>
                  </a:lnTo>
                  <a:lnTo>
                    <a:pt x="256" y="194"/>
                  </a:lnTo>
                  <a:lnTo>
                    <a:pt x="280" y="178"/>
                  </a:lnTo>
                  <a:lnTo>
                    <a:pt x="288" y="176"/>
                  </a:lnTo>
                  <a:lnTo>
                    <a:pt x="288" y="182"/>
                  </a:lnTo>
                  <a:lnTo>
                    <a:pt x="306" y="204"/>
                  </a:lnTo>
                  <a:lnTo>
                    <a:pt x="306" y="190"/>
                  </a:lnTo>
                  <a:lnTo>
                    <a:pt x="308" y="190"/>
                  </a:lnTo>
                  <a:lnTo>
                    <a:pt x="310" y="208"/>
                  </a:lnTo>
                  <a:lnTo>
                    <a:pt x="324" y="218"/>
                  </a:lnTo>
                  <a:lnTo>
                    <a:pt x="338" y="258"/>
                  </a:lnTo>
                  <a:lnTo>
                    <a:pt x="326" y="272"/>
                  </a:lnTo>
                  <a:lnTo>
                    <a:pt x="324" y="284"/>
                  </a:lnTo>
                  <a:lnTo>
                    <a:pt x="296" y="310"/>
                  </a:lnTo>
                  <a:lnTo>
                    <a:pt x="314" y="336"/>
                  </a:lnTo>
                  <a:lnTo>
                    <a:pt x="314" y="340"/>
                  </a:lnTo>
                  <a:lnTo>
                    <a:pt x="304" y="338"/>
                  </a:lnTo>
                  <a:lnTo>
                    <a:pt x="282" y="350"/>
                  </a:lnTo>
                  <a:lnTo>
                    <a:pt x="238" y="340"/>
                  </a:lnTo>
                  <a:lnTo>
                    <a:pt x="242" y="346"/>
                  </a:lnTo>
                  <a:lnTo>
                    <a:pt x="240" y="346"/>
                  </a:lnTo>
                  <a:lnTo>
                    <a:pt x="242" y="354"/>
                  </a:lnTo>
                  <a:lnTo>
                    <a:pt x="232" y="362"/>
                  </a:lnTo>
                  <a:lnTo>
                    <a:pt x="228" y="380"/>
                  </a:lnTo>
                  <a:lnTo>
                    <a:pt x="236" y="392"/>
                  </a:lnTo>
                  <a:lnTo>
                    <a:pt x="258" y="400"/>
                  </a:lnTo>
                  <a:lnTo>
                    <a:pt x="276" y="392"/>
                  </a:lnTo>
                  <a:lnTo>
                    <a:pt x="276" y="384"/>
                  </a:lnTo>
                  <a:lnTo>
                    <a:pt x="276" y="384"/>
                  </a:lnTo>
                  <a:lnTo>
                    <a:pt x="298" y="392"/>
                  </a:lnTo>
                  <a:lnTo>
                    <a:pt x="302" y="386"/>
                  </a:lnTo>
                  <a:lnTo>
                    <a:pt x="298" y="380"/>
                  </a:lnTo>
                  <a:lnTo>
                    <a:pt x="316" y="384"/>
                  </a:lnTo>
                  <a:lnTo>
                    <a:pt x="326" y="410"/>
                  </a:lnTo>
                  <a:lnTo>
                    <a:pt x="354" y="424"/>
                  </a:lnTo>
                  <a:lnTo>
                    <a:pt x="350" y="428"/>
                  </a:lnTo>
                  <a:lnTo>
                    <a:pt x="346" y="426"/>
                  </a:lnTo>
                  <a:lnTo>
                    <a:pt x="342" y="428"/>
                  </a:lnTo>
                  <a:lnTo>
                    <a:pt x="360" y="452"/>
                  </a:lnTo>
                  <a:lnTo>
                    <a:pt x="376" y="460"/>
                  </a:lnTo>
                  <a:lnTo>
                    <a:pt x="366" y="456"/>
                  </a:lnTo>
                  <a:lnTo>
                    <a:pt x="364" y="460"/>
                  </a:lnTo>
                  <a:lnTo>
                    <a:pt x="372" y="470"/>
                  </a:lnTo>
                  <a:lnTo>
                    <a:pt x="384" y="464"/>
                  </a:lnTo>
                  <a:lnTo>
                    <a:pt x="378" y="462"/>
                  </a:lnTo>
                  <a:lnTo>
                    <a:pt x="384" y="458"/>
                  </a:lnTo>
                  <a:lnTo>
                    <a:pt x="386" y="464"/>
                  </a:lnTo>
                  <a:lnTo>
                    <a:pt x="394" y="460"/>
                  </a:lnTo>
                  <a:lnTo>
                    <a:pt x="400" y="478"/>
                  </a:lnTo>
                  <a:lnTo>
                    <a:pt x="406" y="474"/>
                  </a:lnTo>
                  <a:lnTo>
                    <a:pt x="410" y="482"/>
                  </a:lnTo>
                  <a:lnTo>
                    <a:pt x="434" y="492"/>
                  </a:lnTo>
                  <a:lnTo>
                    <a:pt x="444" y="488"/>
                  </a:lnTo>
                  <a:lnTo>
                    <a:pt x="452" y="498"/>
                  </a:lnTo>
                  <a:lnTo>
                    <a:pt x="462" y="496"/>
                  </a:lnTo>
                  <a:lnTo>
                    <a:pt x="460" y="476"/>
                  </a:lnTo>
                  <a:lnTo>
                    <a:pt x="430" y="448"/>
                  </a:lnTo>
                  <a:lnTo>
                    <a:pt x="412" y="426"/>
                  </a:lnTo>
                  <a:lnTo>
                    <a:pt x="408" y="420"/>
                  </a:lnTo>
                  <a:lnTo>
                    <a:pt x="410" y="420"/>
                  </a:lnTo>
                  <a:lnTo>
                    <a:pt x="420" y="434"/>
                  </a:lnTo>
                  <a:lnTo>
                    <a:pt x="428" y="430"/>
                  </a:lnTo>
                  <a:lnTo>
                    <a:pt x="444" y="450"/>
                  </a:lnTo>
                  <a:lnTo>
                    <a:pt x="468" y="452"/>
                  </a:lnTo>
                  <a:lnTo>
                    <a:pt x="480" y="472"/>
                  </a:lnTo>
                  <a:lnTo>
                    <a:pt x="486" y="468"/>
                  </a:lnTo>
                  <a:lnTo>
                    <a:pt x="482" y="458"/>
                  </a:lnTo>
                  <a:lnTo>
                    <a:pt x="492" y="460"/>
                  </a:lnTo>
                  <a:lnTo>
                    <a:pt x="490" y="456"/>
                  </a:lnTo>
                  <a:lnTo>
                    <a:pt x="488" y="446"/>
                  </a:lnTo>
                  <a:lnTo>
                    <a:pt x="480" y="438"/>
                  </a:lnTo>
                  <a:lnTo>
                    <a:pt x="480" y="436"/>
                  </a:lnTo>
                  <a:lnTo>
                    <a:pt x="490" y="442"/>
                  </a:lnTo>
                  <a:lnTo>
                    <a:pt x="492" y="418"/>
                  </a:lnTo>
                  <a:lnTo>
                    <a:pt x="488" y="404"/>
                  </a:lnTo>
                  <a:lnTo>
                    <a:pt x="476" y="400"/>
                  </a:lnTo>
                  <a:lnTo>
                    <a:pt x="482" y="382"/>
                  </a:lnTo>
                  <a:lnTo>
                    <a:pt x="472" y="374"/>
                  </a:lnTo>
                  <a:lnTo>
                    <a:pt x="468" y="376"/>
                  </a:lnTo>
                  <a:lnTo>
                    <a:pt x="468" y="368"/>
                  </a:lnTo>
                  <a:lnTo>
                    <a:pt x="460" y="370"/>
                  </a:lnTo>
                  <a:lnTo>
                    <a:pt x="462" y="364"/>
                  </a:lnTo>
                  <a:lnTo>
                    <a:pt x="446" y="364"/>
                  </a:lnTo>
                  <a:lnTo>
                    <a:pt x="446" y="366"/>
                  </a:lnTo>
                  <a:lnTo>
                    <a:pt x="442" y="352"/>
                  </a:lnTo>
                  <a:lnTo>
                    <a:pt x="438" y="352"/>
                  </a:lnTo>
                  <a:lnTo>
                    <a:pt x="438" y="334"/>
                  </a:lnTo>
                  <a:lnTo>
                    <a:pt x="426" y="334"/>
                  </a:lnTo>
                  <a:lnTo>
                    <a:pt x="426" y="326"/>
                  </a:lnTo>
                  <a:lnTo>
                    <a:pt x="444" y="322"/>
                  </a:lnTo>
                  <a:lnTo>
                    <a:pt x="424" y="302"/>
                  </a:lnTo>
                  <a:lnTo>
                    <a:pt x="426" y="300"/>
                  </a:lnTo>
                  <a:lnTo>
                    <a:pt x="442" y="312"/>
                  </a:lnTo>
                  <a:lnTo>
                    <a:pt x="440" y="306"/>
                  </a:lnTo>
                  <a:lnTo>
                    <a:pt x="458" y="316"/>
                  </a:lnTo>
                  <a:lnTo>
                    <a:pt x="460" y="324"/>
                  </a:lnTo>
                  <a:lnTo>
                    <a:pt x="470" y="322"/>
                  </a:lnTo>
                  <a:lnTo>
                    <a:pt x="470" y="334"/>
                  </a:lnTo>
                  <a:lnTo>
                    <a:pt x="478" y="350"/>
                  </a:lnTo>
                  <a:lnTo>
                    <a:pt x="482" y="348"/>
                  </a:lnTo>
                  <a:lnTo>
                    <a:pt x="480" y="352"/>
                  </a:lnTo>
                  <a:lnTo>
                    <a:pt x="486" y="360"/>
                  </a:lnTo>
                  <a:lnTo>
                    <a:pt x="492" y="358"/>
                  </a:lnTo>
                  <a:lnTo>
                    <a:pt x="506" y="374"/>
                  </a:lnTo>
                  <a:lnTo>
                    <a:pt x="514" y="350"/>
                  </a:lnTo>
                  <a:lnTo>
                    <a:pt x="512" y="336"/>
                  </a:lnTo>
                  <a:lnTo>
                    <a:pt x="522" y="342"/>
                  </a:lnTo>
                  <a:lnTo>
                    <a:pt x="530" y="322"/>
                  </a:lnTo>
                  <a:lnTo>
                    <a:pt x="542" y="318"/>
                  </a:lnTo>
                  <a:lnTo>
                    <a:pt x="528" y="314"/>
                  </a:lnTo>
                  <a:lnTo>
                    <a:pt x="530" y="308"/>
                  </a:lnTo>
                  <a:lnTo>
                    <a:pt x="542" y="310"/>
                  </a:lnTo>
                  <a:lnTo>
                    <a:pt x="546" y="304"/>
                  </a:lnTo>
                  <a:lnTo>
                    <a:pt x="542" y="300"/>
                  </a:lnTo>
                  <a:lnTo>
                    <a:pt x="550" y="292"/>
                  </a:lnTo>
                  <a:lnTo>
                    <a:pt x="532" y="270"/>
                  </a:lnTo>
                  <a:lnTo>
                    <a:pt x="514" y="274"/>
                  </a:lnTo>
                  <a:lnTo>
                    <a:pt x="520" y="256"/>
                  </a:lnTo>
                  <a:lnTo>
                    <a:pt x="498" y="260"/>
                  </a:lnTo>
                  <a:lnTo>
                    <a:pt x="502" y="252"/>
                  </a:lnTo>
                  <a:lnTo>
                    <a:pt x="490" y="232"/>
                  </a:lnTo>
                  <a:lnTo>
                    <a:pt x="480" y="230"/>
                  </a:lnTo>
                  <a:lnTo>
                    <a:pt x="482" y="216"/>
                  </a:lnTo>
                  <a:lnTo>
                    <a:pt x="460" y="226"/>
                  </a:lnTo>
                  <a:lnTo>
                    <a:pt x="458" y="222"/>
                  </a:lnTo>
                  <a:lnTo>
                    <a:pt x="462" y="216"/>
                  </a:lnTo>
                  <a:lnTo>
                    <a:pt x="458" y="210"/>
                  </a:lnTo>
                  <a:lnTo>
                    <a:pt x="446" y="210"/>
                  </a:lnTo>
                  <a:lnTo>
                    <a:pt x="450" y="202"/>
                  </a:lnTo>
                  <a:lnTo>
                    <a:pt x="424" y="192"/>
                  </a:lnTo>
                  <a:lnTo>
                    <a:pt x="432" y="190"/>
                  </a:lnTo>
                  <a:lnTo>
                    <a:pt x="422" y="178"/>
                  </a:lnTo>
                  <a:lnTo>
                    <a:pt x="430" y="170"/>
                  </a:lnTo>
                  <a:lnTo>
                    <a:pt x="418" y="164"/>
                  </a:lnTo>
                  <a:lnTo>
                    <a:pt x="450" y="160"/>
                  </a:lnTo>
                  <a:lnTo>
                    <a:pt x="450" y="156"/>
                  </a:lnTo>
                  <a:lnTo>
                    <a:pt x="414" y="142"/>
                  </a:lnTo>
                  <a:lnTo>
                    <a:pt x="438" y="134"/>
                  </a:lnTo>
                  <a:lnTo>
                    <a:pt x="442" y="128"/>
                  </a:lnTo>
                  <a:lnTo>
                    <a:pt x="438" y="120"/>
                  </a:lnTo>
                  <a:lnTo>
                    <a:pt x="418" y="98"/>
                  </a:lnTo>
                  <a:lnTo>
                    <a:pt x="414" y="110"/>
                  </a:lnTo>
                  <a:lnTo>
                    <a:pt x="410" y="112"/>
                  </a:lnTo>
                  <a:lnTo>
                    <a:pt x="414" y="106"/>
                  </a:lnTo>
                  <a:lnTo>
                    <a:pt x="402" y="106"/>
                  </a:lnTo>
                  <a:lnTo>
                    <a:pt x="414" y="100"/>
                  </a:lnTo>
                  <a:lnTo>
                    <a:pt x="416" y="84"/>
                  </a:lnTo>
                  <a:lnTo>
                    <a:pt x="392" y="72"/>
                  </a:lnTo>
                  <a:lnTo>
                    <a:pt x="386" y="80"/>
                  </a:lnTo>
                  <a:lnTo>
                    <a:pt x="392" y="66"/>
                  </a:lnTo>
                  <a:lnTo>
                    <a:pt x="372" y="76"/>
                  </a:lnTo>
                  <a:lnTo>
                    <a:pt x="376" y="66"/>
                  </a:lnTo>
                  <a:lnTo>
                    <a:pt x="374" y="56"/>
                  </a:lnTo>
                  <a:lnTo>
                    <a:pt x="360" y="56"/>
                  </a:lnTo>
                  <a:lnTo>
                    <a:pt x="364" y="56"/>
                  </a:lnTo>
                  <a:lnTo>
                    <a:pt x="366" y="48"/>
                  </a:lnTo>
                  <a:lnTo>
                    <a:pt x="360" y="32"/>
                  </a:lnTo>
                  <a:lnTo>
                    <a:pt x="334" y="16"/>
                  </a:lnTo>
                  <a:lnTo>
                    <a:pt x="328" y="28"/>
                  </a:lnTo>
                  <a:lnTo>
                    <a:pt x="318" y="28"/>
                  </a:lnTo>
                  <a:lnTo>
                    <a:pt x="318" y="36"/>
                  </a:lnTo>
                  <a:lnTo>
                    <a:pt x="318" y="36"/>
                  </a:lnTo>
                  <a:lnTo>
                    <a:pt x="318" y="26"/>
                  </a:lnTo>
                  <a:lnTo>
                    <a:pt x="312" y="28"/>
                  </a:lnTo>
                  <a:lnTo>
                    <a:pt x="320" y="12"/>
                  </a:lnTo>
                  <a:lnTo>
                    <a:pt x="298" y="18"/>
                  </a:lnTo>
                  <a:lnTo>
                    <a:pt x="304" y="12"/>
                  </a:lnTo>
                  <a:lnTo>
                    <a:pt x="304" y="0"/>
                  </a:lnTo>
                  <a:close/>
                  <a:moveTo>
                    <a:pt x="100" y="50"/>
                  </a:moveTo>
                  <a:lnTo>
                    <a:pt x="94" y="52"/>
                  </a:lnTo>
                  <a:lnTo>
                    <a:pt x="102" y="48"/>
                  </a:lnTo>
                  <a:lnTo>
                    <a:pt x="100" y="50"/>
                  </a:lnTo>
                  <a:close/>
                  <a:moveTo>
                    <a:pt x="440" y="296"/>
                  </a:moveTo>
                  <a:lnTo>
                    <a:pt x="438" y="304"/>
                  </a:lnTo>
                  <a:lnTo>
                    <a:pt x="436" y="296"/>
                  </a:lnTo>
                  <a:lnTo>
                    <a:pt x="440" y="2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65" name="Freeform 132"/>
            <p:cNvSpPr>
              <a:spLocks/>
            </p:cNvSpPr>
            <p:nvPr/>
          </p:nvSpPr>
          <p:spPr bwMode="black">
            <a:xfrm>
              <a:off x="260350" y="0"/>
              <a:ext cx="549275" cy="317500"/>
            </a:xfrm>
            <a:custGeom>
              <a:avLst/>
              <a:gdLst>
                <a:gd name="T0" fmla="*/ 206 w 346"/>
                <a:gd name="T1" fmla="*/ 18 h 200"/>
                <a:gd name="T2" fmla="*/ 206 w 346"/>
                <a:gd name="T3" fmla="*/ 4 h 200"/>
                <a:gd name="T4" fmla="*/ 6 w 346"/>
                <a:gd name="T5" fmla="*/ 0 h 200"/>
                <a:gd name="T6" fmla="*/ 2 w 346"/>
                <a:gd name="T7" fmla="*/ 26 h 200"/>
                <a:gd name="T8" fmla="*/ 22 w 346"/>
                <a:gd name="T9" fmla="*/ 30 h 200"/>
                <a:gd name="T10" fmla="*/ 16 w 346"/>
                <a:gd name="T11" fmla="*/ 44 h 200"/>
                <a:gd name="T12" fmla="*/ 52 w 346"/>
                <a:gd name="T13" fmla="*/ 36 h 200"/>
                <a:gd name="T14" fmla="*/ 12 w 346"/>
                <a:gd name="T15" fmla="*/ 58 h 200"/>
                <a:gd name="T16" fmla="*/ 70 w 346"/>
                <a:gd name="T17" fmla="*/ 90 h 200"/>
                <a:gd name="T18" fmla="*/ 128 w 346"/>
                <a:gd name="T19" fmla="*/ 96 h 200"/>
                <a:gd name="T20" fmla="*/ 88 w 346"/>
                <a:gd name="T21" fmla="*/ 96 h 200"/>
                <a:gd name="T22" fmla="*/ 46 w 346"/>
                <a:gd name="T23" fmla="*/ 148 h 200"/>
                <a:gd name="T24" fmla="*/ 102 w 346"/>
                <a:gd name="T25" fmla="*/ 168 h 200"/>
                <a:gd name="T26" fmla="*/ 102 w 346"/>
                <a:gd name="T27" fmla="*/ 186 h 200"/>
                <a:gd name="T28" fmla="*/ 104 w 346"/>
                <a:gd name="T29" fmla="*/ 200 h 200"/>
                <a:gd name="T30" fmla="*/ 198 w 346"/>
                <a:gd name="T31" fmla="*/ 176 h 200"/>
                <a:gd name="T32" fmla="*/ 236 w 346"/>
                <a:gd name="T33" fmla="*/ 148 h 200"/>
                <a:gd name="T34" fmla="*/ 238 w 346"/>
                <a:gd name="T35" fmla="*/ 162 h 200"/>
                <a:gd name="T36" fmla="*/ 258 w 346"/>
                <a:gd name="T37" fmla="*/ 176 h 200"/>
                <a:gd name="T38" fmla="*/ 336 w 346"/>
                <a:gd name="T39" fmla="*/ 162 h 200"/>
                <a:gd name="T40" fmla="*/ 326 w 346"/>
                <a:gd name="T41" fmla="*/ 146 h 200"/>
                <a:gd name="T42" fmla="*/ 304 w 346"/>
                <a:gd name="T43" fmla="*/ 152 h 200"/>
                <a:gd name="T44" fmla="*/ 316 w 346"/>
                <a:gd name="T45" fmla="*/ 144 h 200"/>
                <a:gd name="T46" fmla="*/ 320 w 346"/>
                <a:gd name="T47" fmla="*/ 126 h 200"/>
                <a:gd name="T48" fmla="*/ 332 w 346"/>
                <a:gd name="T49" fmla="*/ 138 h 200"/>
                <a:gd name="T50" fmla="*/ 334 w 346"/>
                <a:gd name="T51" fmla="*/ 138 h 200"/>
                <a:gd name="T52" fmla="*/ 346 w 346"/>
                <a:gd name="T53" fmla="*/ 116 h 200"/>
                <a:gd name="T54" fmla="*/ 332 w 346"/>
                <a:gd name="T55" fmla="*/ 106 h 200"/>
                <a:gd name="T56" fmla="*/ 296 w 346"/>
                <a:gd name="T57" fmla="*/ 80 h 200"/>
                <a:gd name="T58" fmla="*/ 278 w 346"/>
                <a:gd name="T59" fmla="*/ 26 h 200"/>
                <a:gd name="T60" fmla="*/ 268 w 346"/>
                <a:gd name="T61" fmla="*/ 0 h 200"/>
                <a:gd name="T62" fmla="*/ 216 w 346"/>
                <a:gd name="T63" fmla="*/ 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6" h="200">
                  <a:moveTo>
                    <a:pt x="216" y="6"/>
                  </a:moveTo>
                  <a:lnTo>
                    <a:pt x="206" y="18"/>
                  </a:lnTo>
                  <a:lnTo>
                    <a:pt x="204" y="16"/>
                  </a:lnTo>
                  <a:lnTo>
                    <a:pt x="206" y="4"/>
                  </a:lnTo>
                  <a:lnTo>
                    <a:pt x="202" y="0"/>
                  </a:lnTo>
                  <a:lnTo>
                    <a:pt x="6" y="0"/>
                  </a:lnTo>
                  <a:lnTo>
                    <a:pt x="0" y="10"/>
                  </a:lnTo>
                  <a:lnTo>
                    <a:pt x="2" y="26"/>
                  </a:lnTo>
                  <a:lnTo>
                    <a:pt x="22" y="24"/>
                  </a:lnTo>
                  <a:lnTo>
                    <a:pt x="22" y="30"/>
                  </a:lnTo>
                  <a:lnTo>
                    <a:pt x="12" y="34"/>
                  </a:lnTo>
                  <a:lnTo>
                    <a:pt x="16" y="44"/>
                  </a:lnTo>
                  <a:lnTo>
                    <a:pt x="54" y="34"/>
                  </a:lnTo>
                  <a:lnTo>
                    <a:pt x="52" y="36"/>
                  </a:lnTo>
                  <a:lnTo>
                    <a:pt x="56" y="40"/>
                  </a:lnTo>
                  <a:lnTo>
                    <a:pt x="12" y="58"/>
                  </a:lnTo>
                  <a:lnTo>
                    <a:pt x="26" y="84"/>
                  </a:lnTo>
                  <a:lnTo>
                    <a:pt x="70" y="90"/>
                  </a:lnTo>
                  <a:lnTo>
                    <a:pt x="98" y="82"/>
                  </a:lnTo>
                  <a:lnTo>
                    <a:pt x="128" y="96"/>
                  </a:lnTo>
                  <a:lnTo>
                    <a:pt x="122" y="100"/>
                  </a:lnTo>
                  <a:lnTo>
                    <a:pt x="88" y="96"/>
                  </a:lnTo>
                  <a:lnTo>
                    <a:pt x="28" y="114"/>
                  </a:lnTo>
                  <a:lnTo>
                    <a:pt x="46" y="148"/>
                  </a:lnTo>
                  <a:lnTo>
                    <a:pt x="78" y="158"/>
                  </a:lnTo>
                  <a:lnTo>
                    <a:pt x="102" y="168"/>
                  </a:lnTo>
                  <a:lnTo>
                    <a:pt x="100" y="178"/>
                  </a:lnTo>
                  <a:lnTo>
                    <a:pt x="102" y="186"/>
                  </a:lnTo>
                  <a:lnTo>
                    <a:pt x="110" y="194"/>
                  </a:lnTo>
                  <a:lnTo>
                    <a:pt x="104" y="200"/>
                  </a:lnTo>
                  <a:lnTo>
                    <a:pt x="182" y="192"/>
                  </a:lnTo>
                  <a:lnTo>
                    <a:pt x="198" y="176"/>
                  </a:lnTo>
                  <a:lnTo>
                    <a:pt x="222" y="172"/>
                  </a:lnTo>
                  <a:lnTo>
                    <a:pt x="236" y="148"/>
                  </a:lnTo>
                  <a:lnTo>
                    <a:pt x="238" y="150"/>
                  </a:lnTo>
                  <a:lnTo>
                    <a:pt x="238" y="162"/>
                  </a:lnTo>
                  <a:lnTo>
                    <a:pt x="262" y="168"/>
                  </a:lnTo>
                  <a:lnTo>
                    <a:pt x="258" y="176"/>
                  </a:lnTo>
                  <a:lnTo>
                    <a:pt x="304" y="186"/>
                  </a:lnTo>
                  <a:lnTo>
                    <a:pt x="336" y="162"/>
                  </a:lnTo>
                  <a:lnTo>
                    <a:pt x="322" y="158"/>
                  </a:lnTo>
                  <a:lnTo>
                    <a:pt x="326" y="146"/>
                  </a:lnTo>
                  <a:lnTo>
                    <a:pt x="320" y="142"/>
                  </a:lnTo>
                  <a:lnTo>
                    <a:pt x="304" y="152"/>
                  </a:lnTo>
                  <a:lnTo>
                    <a:pt x="304" y="144"/>
                  </a:lnTo>
                  <a:lnTo>
                    <a:pt x="316" y="144"/>
                  </a:lnTo>
                  <a:lnTo>
                    <a:pt x="314" y="132"/>
                  </a:lnTo>
                  <a:lnTo>
                    <a:pt x="320" y="126"/>
                  </a:lnTo>
                  <a:lnTo>
                    <a:pt x="322" y="134"/>
                  </a:lnTo>
                  <a:lnTo>
                    <a:pt x="332" y="138"/>
                  </a:lnTo>
                  <a:lnTo>
                    <a:pt x="332" y="132"/>
                  </a:lnTo>
                  <a:lnTo>
                    <a:pt x="334" y="138"/>
                  </a:lnTo>
                  <a:lnTo>
                    <a:pt x="344" y="138"/>
                  </a:lnTo>
                  <a:lnTo>
                    <a:pt x="346" y="116"/>
                  </a:lnTo>
                  <a:lnTo>
                    <a:pt x="344" y="106"/>
                  </a:lnTo>
                  <a:lnTo>
                    <a:pt x="332" y="106"/>
                  </a:lnTo>
                  <a:lnTo>
                    <a:pt x="308" y="78"/>
                  </a:lnTo>
                  <a:lnTo>
                    <a:pt x="296" y="80"/>
                  </a:lnTo>
                  <a:lnTo>
                    <a:pt x="278" y="56"/>
                  </a:lnTo>
                  <a:lnTo>
                    <a:pt x="278" y="26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4" y="0"/>
                  </a:lnTo>
                  <a:lnTo>
                    <a:pt x="21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66" name="Freeform 133"/>
            <p:cNvSpPr>
              <a:spLocks/>
            </p:cNvSpPr>
            <p:nvPr/>
          </p:nvSpPr>
          <p:spPr bwMode="black">
            <a:xfrm>
              <a:off x="50800" y="0"/>
              <a:ext cx="171450" cy="95250"/>
            </a:xfrm>
            <a:custGeom>
              <a:avLst/>
              <a:gdLst>
                <a:gd name="T0" fmla="*/ 2 w 108"/>
                <a:gd name="T1" fmla="*/ 0 h 60"/>
                <a:gd name="T2" fmla="*/ 0 w 108"/>
                <a:gd name="T3" fmla="*/ 4 h 60"/>
                <a:gd name="T4" fmla="*/ 34 w 108"/>
                <a:gd name="T5" fmla="*/ 20 h 60"/>
                <a:gd name="T6" fmla="*/ 54 w 108"/>
                <a:gd name="T7" fmla="*/ 60 h 60"/>
                <a:gd name="T8" fmla="*/ 82 w 108"/>
                <a:gd name="T9" fmla="*/ 34 h 60"/>
                <a:gd name="T10" fmla="*/ 88 w 108"/>
                <a:gd name="T11" fmla="*/ 40 h 60"/>
                <a:gd name="T12" fmla="*/ 104 w 108"/>
                <a:gd name="T13" fmla="*/ 32 h 60"/>
                <a:gd name="T14" fmla="*/ 108 w 108"/>
                <a:gd name="T15" fmla="*/ 18 h 60"/>
                <a:gd name="T16" fmla="*/ 108 w 108"/>
                <a:gd name="T17" fmla="*/ 4 h 60"/>
                <a:gd name="T18" fmla="*/ 108 w 108"/>
                <a:gd name="T19" fmla="*/ 0 h 60"/>
                <a:gd name="T20" fmla="*/ 2 w 108"/>
                <a:gd name="T2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60">
                  <a:moveTo>
                    <a:pt x="2" y="0"/>
                  </a:moveTo>
                  <a:lnTo>
                    <a:pt x="0" y="4"/>
                  </a:lnTo>
                  <a:lnTo>
                    <a:pt x="34" y="20"/>
                  </a:lnTo>
                  <a:lnTo>
                    <a:pt x="54" y="60"/>
                  </a:lnTo>
                  <a:lnTo>
                    <a:pt x="82" y="34"/>
                  </a:lnTo>
                  <a:lnTo>
                    <a:pt x="88" y="40"/>
                  </a:lnTo>
                  <a:lnTo>
                    <a:pt x="104" y="32"/>
                  </a:lnTo>
                  <a:lnTo>
                    <a:pt x="108" y="18"/>
                  </a:lnTo>
                  <a:lnTo>
                    <a:pt x="108" y="4"/>
                  </a:lnTo>
                  <a:lnTo>
                    <a:pt x="108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67" name="Freeform 134"/>
            <p:cNvSpPr>
              <a:spLocks/>
            </p:cNvSpPr>
            <p:nvPr/>
          </p:nvSpPr>
          <p:spPr bwMode="black">
            <a:xfrm>
              <a:off x="820738" y="0"/>
              <a:ext cx="117475" cy="76200"/>
            </a:xfrm>
            <a:custGeom>
              <a:avLst/>
              <a:gdLst>
                <a:gd name="T0" fmla="*/ 4 w 74"/>
                <a:gd name="T1" fmla="*/ 10 h 48"/>
                <a:gd name="T2" fmla="*/ 14 w 74"/>
                <a:gd name="T3" fmla="*/ 22 h 48"/>
                <a:gd name="T4" fmla="*/ 22 w 74"/>
                <a:gd name="T5" fmla="*/ 46 h 48"/>
                <a:gd name="T6" fmla="*/ 36 w 74"/>
                <a:gd name="T7" fmla="*/ 48 h 48"/>
                <a:gd name="T8" fmla="*/ 48 w 74"/>
                <a:gd name="T9" fmla="*/ 38 h 48"/>
                <a:gd name="T10" fmla="*/ 46 w 74"/>
                <a:gd name="T11" fmla="*/ 28 h 48"/>
                <a:gd name="T12" fmla="*/ 56 w 74"/>
                <a:gd name="T13" fmla="*/ 30 h 48"/>
                <a:gd name="T14" fmla="*/ 74 w 74"/>
                <a:gd name="T15" fmla="*/ 14 h 48"/>
                <a:gd name="T16" fmla="*/ 72 w 74"/>
                <a:gd name="T17" fmla="*/ 0 h 48"/>
                <a:gd name="T18" fmla="*/ 0 w 74"/>
                <a:gd name="T19" fmla="*/ 0 h 48"/>
                <a:gd name="T20" fmla="*/ 4 w 74"/>
                <a:gd name="T21" fmla="*/ 1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4" h="48">
                  <a:moveTo>
                    <a:pt x="4" y="10"/>
                  </a:moveTo>
                  <a:lnTo>
                    <a:pt x="14" y="22"/>
                  </a:lnTo>
                  <a:lnTo>
                    <a:pt x="22" y="46"/>
                  </a:lnTo>
                  <a:lnTo>
                    <a:pt x="36" y="48"/>
                  </a:lnTo>
                  <a:lnTo>
                    <a:pt x="48" y="38"/>
                  </a:lnTo>
                  <a:lnTo>
                    <a:pt x="46" y="28"/>
                  </a:lnTo>
                  <a:lnTo>
                    <a:pt x="56" y="30"/>
                  </a:lnTo>
                  <a:lnTo>
                    <a:pt x="74" y="14"/>
                  </a:lnTo>
                  <a:lnTo>
                    <a:pt x="72" y="0"/>
                  </a:lnTo>
                  <a:lnTo>
                    <a:pt x="0" y="0"/>
                  </a:lnTo>
                  <a:lnTo>
                    <a:pt x="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68" name="Freeform 135"/>
            <p:cNvSpPr>
              <a:spLocks noEditPoints="1"/>
            </p:cNvSpPr>
            <p:nvPr/>
          </p:nvSpPr>
          <p:spPr bwMode="black">
            <a:xfrm>
              <a:off x="-3175" y="0"/>
              <a:ext cx="2781300" cy="4953000"/>
            </a:xfrm>
            <a:custGeom>
              <a:avLst/>
              <a:gdLst>
                <a:gd name="T0" fmla="*/ 26 w 1752"/>
                <a:gd name="T1" fmla="*/ 906 h 3120"/>
                <a:gd name="T2" fmla="*/ 72 w 1752"/>
                <a:gd name="T3" fmla="*/ 1128 h 3120"/>
                <a:gd name="T4" fmla="*/ 228 w 1752"/>
                <a:gd name="T5" fmla="*/ 1388 h 3120"/>
                <a:gd name="T6" fmla="*/ 336 w 1752"/>
                <a:gd name="T7" fmla="*/ 1510 h 3120"/>
                <a:gd name="T8" fmla="*/ 328 w 1752"/>
                <a:gd name="T9" fmla="*/ 1452 h 3120"/>
                <a:gd name="T10" fmla="*/ 567 w 1752"/>
                <a:gd name="T11" fmla="*/ 1680 h 3120"/>
                <a:gd name="T12" fmla="*/ 809 w 1752"/>
                <a:gd name="T13" fmla="*/ 1798 h 3120"/>
                <a:gd name="T14" fmla="*/ 933 w 1752"/>
                <a:gd name="T15" fmla="*/ 1826 h 3120"/>
                <a:gd name="T16" fmla="*/ 891 w 1752"/>
                <a:gd name="T17" fmla="*/ 2046 h 3120"/>
                <a:gd name="T18" fmla="*/ 1073 w 1752"/>
                <a:gd name="T19" fmla="*/ 2502 h 3120"/>
                <a:gd name="T20" fmla="*/ 1025 w 1752"/>
                <a:gd name="T21" fmla="*/ 2882 h 3120"/>
                <a:gd name="T22" fmla="*/ 1023 w 1752"/>
                <a:gd name="T23" fmla="*/ 2936 h 3120"/>
                <a:gd name="T24" fmla="*/ 1011 w 1752"/>
                <a:gd name="T25" fmla="*/ 2980 h 3120"/>
                <a:gd name="T26" fmla="*/ 991 w 1752"/>
                <a:gd name="T27" fmla="*/ 3040 h 3120"/>
                <a:gd name="T28" fmla="*/ 1109 w 1752"/>
                <a:gd name="T29" fmla="*/ 3114 h 3120"/>
                <a:gd name="T30" fmla="*/ 1203 w 1752"/>
                <a:gd name="T31" fmla="*/ 2876 h 3120"/>
                <a:gd name="T32" fmla="*/ 1259 w 1752"/>
                <a:gd name="T33" fmla="*/ 2776 h 3120"/>
                <a:gd name="T34" fmla="*/ 1494 w 1752"/>
                <a:gd name="T35" fmla="*/ 2516 h 3120"/>
                <a:gd name="T36" fmla="*/ 1746 w 1752"/>
                <a:gd name="T37" fmla="*/ 2088 h 3120"/>
                <a:gd name="T38" fmla="*/ 1471 w 1752"/>
                <a:gd name="T39" fmla="*/ 1980 h 3120"/>
                <a:gd name="T40" fmla="*/ 1267 w 1752"/>
                <a:gd name="T41" fmla="*/ 1818 h 3120"/>
                <a:gd name="T42" fmla="*/ 1129 w 1752"/>
                <a:gd name="T43" fmla="*/ 1782 h 3120"/>
                <a:gd name="T44" fmla="*/ 957 w 1752"/>
                <a:gd name="T45" fmla="*/ 1824 h 3120"/>
                <a:gd name="T46" fmla="*/ 823 w 1752"/>
                <a:gd name="T47" fmla="*/ 1682 h 3120"/>
                <a:gd name="T48" fmla="*/ 667 w 1752"/>
                <a:gd name="T49" fmla="*/ 1622 h 3120"/>
                <a:gd name="T50" fmla="*/ 581 w 1752"/>
                <a:gd name="T51" fmla="*/ 1438 h 3120"/>
                <a:gd name="T52" fmla="*/ 747 w 1752"/>
                <a:gd name="T53" fmla="*/ 1384 h 3120"/>
                <a:gd name="T54" fmla="*/ 901 w 1752"/>
                <a:gd name="T55" fmla="*/ 1340 h 3120"/>
                <a:gd name="T56" fmla="*/ 1069 w 1752"/>
                <a:gd name="T57" fmla="*/ 1128 h 3120"/>
                <a:gd name="T58" fmla="*/ 1161 w 1752"/>
                <a:gd name="T59" fmla="*/ 1068 h 3120"/>
                <a:gd name="T60" fmla="*/ 1209 w 1752"/>
                <a:gd name="T61" fmla="*/ 1008 h 3120"/>
                <a:gd name="T62" fmla="*/ 1127 w 1752"/>
                <a:gd name="T63" fmla="*/ 920 h 3120"/>
                <a:gd name="T64" fmla="*/ 1301 w 1752"/>
                <a:gd name="T65" fmla="*/ 944 h 3120"/>
                <a:gd name="T66" fmla="*/ 1397 w 1752"/>
                <a:gd name="T67" fmla="*/ 960 h 3120"/>
                <a:gd name="T68" fmla="*/ 1357 w 1752"/>
                <a:gd name="T69" fmla="*/ 858 h 3120"/>
                <a:gd name="T70" fmla="*/ 1315 w 1752"/>
                <a:gd name="T71" fmla="*/ 740 h 3120"/>
                <a:gd name="T72" fmla="*/ 1237 w 1752"/>
                <a:gd name="T73" fmla="*/ 642 h 3120"/>
                <a:gd name="T74" fmla="*/ 1169 w 1752"/>
                <a:gd name="T75" fmla="*/ 598 h 3120"/>
                <a:gd name="T76" fmla="*/ 1103 w 1752"/>
                <a:gd name="T77" fmla="*/ 532 h 3120"/>
                <a:gd name="T78" fmla="*/ 941 w 1752"/>
                <a:gd name="T79" fmla="*/ 572 h 3120"/>
                <a:gd name="T80" fmla="*/ 893 w 1752"/>
                <a:gd name="T81" fmla="*/ 854 h 3120"/>
                <a:gd name="T82" fmla="*/ 653 w 1752"/>
                <a:gd name="T83" fmla="*/ 614 h 3120"/>
                <a:gd name="T84" fmla="*/ 715 w 1752"/>
                <a:gd name="T85" fmla="*/ 412 h 3120"/>
                <a:gd name="T86" fmla="*/ 837 w 1752"/>
                <a:gd name="T87" fmla="*/ 318 h 3120"/>
                <a:gd name="T88" fmla="*/ 795 w 1752"/>
                <a:gd name="T89" fmla="*/ 156 h 3120"/>
                <a:gd name="T90" fmla="*/ 707 w 1752"/>
                <a:gd name="T91" fmla="*/ 180 h 3120"/>
                <a:gd name="T92" fmla="*/ 601 w 1752"/>
                <a:gd name="T93" fmla="*/ 36 h 3120"/>
                <a:gd name="T94" fmla="*/ 599 w 1752"/>
                <a:gd name="T95" fmla="*/ 234 h 3120"/>
                <a:gd name="T96" fmla="*/ 517 w 1752"/>
                <a:gd name="T97" fmla="*/ 226 h 3120"/>
                <a:gd name="T98" fmla="*/ 386 w 1752"/>
                <a:gd name="T99" fmla="*/ 272 h 3120"/>
                <a:gd name="T100" fmla="*/ 220 w 1752"/>
                <a:gd name="T101" fmla="*/ 176 h 3120"/>
                <a:gd name="T102" fmla="*/ 102 w 1752"/>
                <a:gd name="T103" fmla="*/ 948 h 3120"/>
                <a:gd name="T104" fmla="*/ 104 w 1752"/>
                <a:gd name="T105" fmla="*/ 934 h 3120"/>
                <a:gd name="T106" fmla="*/ 1459 w 1752"/>
                <a:gd name="T107" fmla="*/ 1982 h 3120"/>
                <a:gd name="T108" fmla="*/ 1055 w 1752"/>
                <a:gd name="T109" fmla="*/ 1800 h 3120"/>
                <a:gd name="T110" fmla="*/ 805 w 1752"/>
                <a:gd name="T111" fmla="*/ 1016 h 3120"/>
                <a:gd name="T112" fmla="*/ 755 w 1752"/>
                <a:gd name="T113" fmla="*/ 1042 h 3120"/>
                <a:gd name="T114" fmla="*/ 969 w 1752"/>
                <a:gd name="T115" fmla="*/ 1184 h 3120"/>
                <a:gd name="T116" fmla="*/ 843 w 1752"/>
                <a:gd name="T117" fmla="*/ 1116 h 3120"/>
                <a:gd name="T118" fmla="*/ 887 w 1752"/>
                <a:gd name="T119" fmla="*/ 1040 h 3120"/>
                <a:gd name="T120" fmla="*/ 727 w 1752"/>
                <a:gd name="T121" fmla="*/ 952 h 3120"/>
                <a:gd name="T122" fmla="*/ 763 w 1752"/>
                <a:gd name="T123" fmla="*/ 994 h 3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52" h="3120">
                  <a:moveTo>
                    <a:pt x="0" y="840"/>
                  </a:moveTo>
                  <a:lnTo>
                    <a:pt x="0" y="852"/>
                  </a:lnTo>
                  <a:lnTo>
                    <a:pt x="6" y="848"/>
                  </a:lnTo>
                  <a:lnTo>
                    <a:pt x="6" y="852"/>
                  </a:lnTo>
                  <a:lnTo>
                    <a:pt x="0" y="854"/>
                  </a:lnTo>
                  <a:lnTo>
                    <a:pt x="0" y="856"/>
                  </a:lnTo>
                  <a:lnTo>
                    <a:pt x="2" y="858"/>
                  </a:lnTo>
                  <a:lnTo>
                    <a:pt x="0" y="858"/>
                  </a:lnTo>
                  <a:lnTo>
                    <a:pt x="4" y="866"/>
                  </a:lnTo>
                  <a:lnTo>
                    <a:pt x="14" y="872"/>
                  </a:lnTo>
                  <a:lnTo>
                    <a:pt x="26" y="870"/>
                  </a:lnTo>
                  <a:lnTo>
                    <a:pt x="26" y="872"/>
                  </a:lnTo>
                  <a:lnTo>
                    <a:pt x="34" y="876"/>
                  </a:lnTo>
                  <a:lnTo>
                    <a:pt x="32" y="880"/>
                  </a:lnTo>
                  <a:lnTo>
                    <a:pt x="0" y="868"/>
                  </a:lnTo>
                  <a:lnTo>
                    <a:pt x="0" y="880"/>
                  </a:lnTo>
                  <a:lnTo>
                    <a:pt x="4" y="880"/>
                  </a:lnTo>
                  <a:lnTo>
                    <a:pt x="4" y="882"/>
                  </a:lnTo>
                  <a:lnTo>
                    <a:pt x="0" y="882"/>
                  </a:lnTo>
                  <a:lnTo>
                    <a:pt x="0" y="896"/>
                  </a:lnTo>
                  <a:lnTo>
                    <a:pt x="12" y="898"/>
                  </a:lnTo>
                  <a:lnTo>
                    <a:pt x="16" y="904"/>
                  </a:lnTo>
                  <a:lnTo>
                    <a:pt x="26" y="906"/>
                  </a:lnTo>
                  <a:lnTo>
                    <a:pt x="24" y="908"/>
                  </a:lnTo>
                  <a:lnTo>
                    <a:pt x="26" y="916"/>
                  </a:lnTo>
                  <a:lnTo>
                    <a:pt x="40" y="920"/>
                  </a:lnTo>
                  <a:lnTo>
                    <a:pt x="40" y="922"/>
                  </a:lnTo>
                  <a:lnTo>
                    <a:pt x="34" y="922"/>
                  </a:lnTo>
                  <a:lnTo>
                    <a:pt x="44" y="930"/>
                  </a:lnTo>
                  <a:lnTo>
                    <a:pt x="52" y="930"/>
                  </a:lnTo>
                  <a:lnTo>
                    <a:pt x="50" y="932"/>
                  </a:lnTo>
                  <a:lnTo>
                    <a:pt x="56" y="936"/>
                  </a:lnTo>
                  <a:lnTo>
                    <a:pt x="56" y="938"/>
                  </a:lnTo>
                  <a:lnTo>
                    <a:pt x="62" y="942"/>
                  </a:lnTo>
                  <a:lnTo>
                    <a:pt x="60" y="948"/>
                  </a:lnTo>
                  <a:lnTo>
                    <a:pt x="72" y="984"/>
                  </a:lnTo>
                  <a:lnTo>
                    <a:pt x="72" y="984"/>
                  </a:lnTo>
                  <a:lnTo>
                    <a:pt x="72" y="986"/>
                  </a:lnTo>
                  <a:lnTo>
                    <a:pt x="70" y="984"/>
                  </a:lnTo>
                  <a:lnTo>
                    <a:pt x="72" y="1000"/>
                  </a:lnTo>
                  <a:lnTo>
                    <a:pt x="82" y="1004"/>
                  </a:lnTo>
                  <a:lnTo>
                    <a:pt x="74" y="1006"/>
                  </a:lnTo>
                  <a:lnTo>
                    <a:pt x="70" y="1076"/>
                  </a:lnTo>
                  <a:lnTo>
                    <a:pt x="64" y="1090"/>
                  </a:lnTo>
                  <a:lnTo>
                    <a:pt x="70" y="1118"/>
                  </a:lnTo>
                  <a:lnTo>
                    <a:pt x="72" y="1128"/>
                  </a:lnTo>
                  <a:lnTo>
                    <a:pt x="66" y="1156"/>
                  </a:lnTo>
                  <a:lnTo>
                    <a:pt x="78" y="1172"/>
                  </a:lnTo>
                  <a:lnTo>
                    <a:pt x="80" y="1192"/>
                  </a:lnTo>
                  <a:lnTo>
                    <a:pt x="94" y="1212"/>
                  </a:lnTo>
                  <a:lnTo>
                    <a:pt x="102" y="1218"/>
                  </a:lnTo>
                  <a:lnTo>
                    <a:pt x="100" y="1218"/>
                  </a:lnTo>
                  <a:lnTo>
                    <a:pt x="106" y="1234"/>
                  </a:lnTo>
                  <a:lnTo>
                    <a:pt x="114" y="1240"/>
                  </a:lnTo>
                  <a:lnTo>
                    <a:pt x="114" y="1252"/>
                  </a:lnTo>
                  <a:lnTo>
                    <a:pt x="138" y="1280"/>
                  </a:lnTo>
                  <a:lnTo>
                    <a:pt x="138" y="1292"/>
                  </a:lnTo>
                  <a:lnTo>
                    <a:pt x="176" y="1306"/>
                  </a:lnTo>
                  <a:lnTo>
                    <a:pt x="180" y="1312"/>
                  </a:lnTo>
                  <a:lnTo>
                    <a:pt x="188" y="1314"/>
                  </a:lnTo>
                  <a:lnTo>
                    <a:pt x="198" y="1324"/>
                  </a:lnTo>
                  <a:lnTo>
                    <a:pt x="200" y="1336"/>
                  </a:lnTo>
                  <a:lnTo>
                    <a:pt x="200" y="1336"/>
                  </a:lnTo>
                  <a:lnTo>
                    <a:pt x="202" y="1338"/>
                  </a:lnTo>
                  <a:lnTo>
                    <a:pt x="202" y="1340"/>
                  </a:lnTo>
                  <a:lnTo>
                    <a:pt x="202" y="1340"/>
                  </a:lnTo>
                  <a:lnTo>
                    <a:pt x="212" y="1354"/>
                  </a:lnTo>
                  <a:lnTo>
                    <a:pt x="226" y="1388"/>
                  </a:lnTo>
                  <a:lnTo>
                    <a:pt x="228" y="1388"/>
                  </a:lnTo>
                  <a:lnTo>
                    <a:pt x="230" y="1400"/>
                  </a:lnTo>
                  <a:lnTo>
                    <a:pt x="244" y="1406"/>
                  </a:lnTo>
                  <a:lnTo>
                    <a:pt x="260" y="1428"/>
                  </a:lnTo>
                  <a:lnTo>
                    <a:pt x="258" y="1438"/>
                  </a:lnTo>
                  <a:lnTo>
                    <a:pt x="244" y="1436"/>
                  </a:lnTo>
                  <a:lnTo>
                    <a:pt x="244" y="1430"/>
                  </a:lnTo>
                  <a:lnTo>
                    <a:pt x="240" y="1428"/>
                  </a:lnTo>
                  <a:lnTo>
                    <a:pt x="238" y="1434"/>
                  </a:lnTo>
                  <a:lnTo>
                    <a:pt x="244" y="1440"/>
                  </a:lnTo>
                  <a:lnTo>
                    <a:pt x="244" y="1444"/>
                  </a:lnTo>
                  <a:lnTo>
                    <a:pt x="272" y="1464"/>
                  </a:lnTo>
                  <a:lnTo>
                    <a:pt x="278" y="1466"/>
                  </a:lnTo>
                  <a:lnTo>
                    <a:pt x="280" y="1464"/>
                  </a:lnTo>
                  <a:lnTo>
                    <a:pt x="280" y="1468"/>
                  </a:lnTo>
                  <a:lnTo>
                    <a:pt x="294" y="1476"/>
                  </a:lnTo>
                  <a:lnTo>
                    <a:pt x="296" y="1484"/>
                  </a:lnTo>
                  <a:lnTo>
                    <a:pt x="294" y="1508"/>
                  </a:lnTo>
                  <a:lnTo>
                    <a:pt x="304" y="1508"/>
                  </a:lnTo>
                  <a:lnTo>
                    <a:pt x="328" y="1528"/>
                  </a:lnTo>
                  <a:lnTo>
                    <a:pt x="340" y="1546"/>
                  </a:lnTo>
                  <a:lnTo>
                    <a:pt x="352" y="1538"/>
                  </a:lnTo>
                  <a:lnTo>
                    <a:pt x="352" y="1528"/>
                  </a:lnTo>
                  <a:lnTo>
                    <a:pt x="336" y="1510"/>
                  </a:lnTo>
                  <a:lnTo>
                    <a:pt x="332" y="1514"/>
                  </a:lnTo>
                  <a:lnTo>
                    <a:pt x="330" y="1512"/>
                  </a:lnTo>
                  <a:lnTo>
                    <a:pt x="312" y="1462"/>
                  </a:lnTo>
                  <a:lnTo>
                    <a:pt x="304" y="1458"/>
                  </a:lnTo>
                  <a:lnTo>
                    <a:pt x="280" y="1416"/>
                  </a:lnTo>
                  <a:lnTo>
                    <a:pt x="276" y="1416"/>
                  </a:lnTo>
                  <a:lnTo>
                    <a:pt x="272" y="1408"/>
                  </a:lnTo>
                  <a:lnTo>
                    <a:pt x="260" y="1398"/>
                  </a:lnTo>
                  <a:lnTo>
                    <a:pt x="256" y="1390"/>
                  </a:lnTo>
                  <a:lnTo>
                    <a:pt x="250" y="1356"/>
                  </a:lnTo>
                  <a:lnTo>
                    <a:pt x="260" y="1362"/>
                  </a:lnTo>
                  <a:lnTo>
                    <a:pt x="266" y="1362"/>
                  </a:lnTo>
                  <a:lnTo>
                    <a:pt x="278" y="1370"/>
                  </a:lnTo>
                  <a:lnTo>
                    <a:pt x="286" y="1396"/>
                  </a:lnTo>
                  <a:lnTo>
                    <a:pt x="294" y="1410"/>
                  </a:lnTo>
                  <a:lnTo>
                    <a:pt x="290" y="1414"/>
                  </a:lnTo>
                  <a:lnTo>
                    <a:pt x="290" y="1420"/>
                  </a:lnTo>
                  <a:lnTo>
                    <a:pt x="300" y="1422"/>
                  </a:lnTo>
                  <a:lnTo>
                    <a:pt x="300" y="1418"/>
                  </a:lnTo>
                  <a:lnTo>
                    <a:pt x="304" y="1424"/>
                  </a:lnTo>
                  <a:lnTo>
                    <a:pt x="318" y="1440"/>
                  </a:lnTo>
                  <a:lnTo>
                    <a:pt x="326" y="1440"/>
                  </a:lnTo>
                  <a:lnTo>
                    <a:pt x="328" y="1452"/>
                  </a:lnTo>
                  <a:lnTo>
                    <a:pt x="352" y="1470"/>
                  </a:lnTo>
                  <a:lnTo>
                    <a:pt x="348" y="1480"/>
                  </a:lnTo>
                  <a:lnTo>
                    <a:pt x="352" y="1490"/>
                  </a:lnTo>
                  <a:lnTo>
                    <a:pt x="356" y="1488"/>
                  </a:lnTo>
                  <a:lnTo>
                    <a:pt x="356" y="1492"/>
                  </a:lnTo>
                  <a:lnTo>
                    <a:pt x="370" y="1496"/>
                  </a:lnTo>
                  <a:lnTo>
                    <a:pt x="376" y="1500"/>
                  </a:lnTo>
                  <a:lnTo>
                    <a:pt x="378" y="1510"/>
                  </a:lnTo>
                  <a:lnTo>
                    <a:pt x="396" y="1524"/>
                  </a:lnTo>
                  <a:lnTo>
                    <a:pt x="406" y="1540"/>
                  </a:lnTo>
                  <a:lnTo>
                    <a:pt x="420" y="1550"/>
                  </a:lnTo>
                  <a:lnTo>
                    <a:pt x="428" y="1574"/>
                  </a:lnTo>
                  <a:lnTo>
                    <a:pt x="424" y="1584"/>
                  </a:lnTo>
                  <a:lnTo>
                    <a:pt x="426" y="1588"/>
                  </a:lnTo>
                  <a:lnTo>
                    <a:pt x="420" y="1590"/>
                  </a:lnTo>
                  <a:lnTo>
                    <a:pt x="424" y="1606"/>
                  </a:lnTo>
                  <a:lnTo>
                    <a:pt x="436" y="1616"/>
                  </a:lnTo>
                  <a:lnTo>
                    <a:pt x="452" y="1626"/>
                  </a:lnTo>
                  <a:lnTo>
                    <a:pt x="464" y="1636"/>
                  </a:lnTo>
                  <a:lnTo>
                    <a:pt x="490" y="1642"/>
                  </a:lnTo>
                  <a:lnTo>
                    <a:pt x="508" y="1658"/>
                  </a:lnTo>
                  <a:lnTo>
                    <a:pt x="549" y="1670"/>
                  </a:lnTo>
                  <a:lnTo>
                    <a:pt x="567" y="1680"/>
                  </a:lnTo>
                  <a:lnTo>
                    <a:pt x="597" y="1688"/>
                  </a:lnTo>
                  <a:lnTo>
                    <a:pt x="619" y="1678"/>
                  </a:lnTo>
                  <a:lnTo>
                    <a:pt x="625" y="1676"/>
                  </a:lnTo>
                  <a:lnTo>
                    <a:pt x="645" y="1684"/>
                  </a:lnTo>
                  <a:lnTo>
                    <a:pt x="667" y="1706"/>
                  </a:lnTo>
                  <a:lnTo>
                    <a:pt x="667" y="1706"/>
                  </a:lnTo>
                  <a:lnTo>
                    <a:pt x="669" y="1706"/>
                  </a:lnTo>
                  <a:lnTo>
                    <a:pt x="671" y="1710"/>
                  </a:lnTo>
                  <a:lnTo>
                    <a:pt x="671" y="1708"/>
                  </a:lnTo>
                  <a:lnTo>
                    <a:pt x="687" y="1720"/>
                  </a:lnTo>
                  <a:lnTo>
                    <a:pt x="711" y="1724"/>
                  </a:lnTo>
                  <a:lnTo>
                    <a:pt x="737" y="1734"/>
                  </a:lnTo>
                  <a:lnTo>
                    <a:pt x="747" y="1734"/>
                  </a:lnTo>
                  <a:lnTo>
                    <a:pt x="755" y="1732"/>
                  </a:lnTo>
                  <a:lnTo>
                    <a:pt x="757" y="1732"/>
                  </a:lnTo>
                  <a:lnTo>
                    <a:pt x="759" y="1734"/>
                  </a:lnTo>
                  <a:lnTo>
                    <a:pt x="757" y="1734"/>
                  </a:lnTo>
                  <a:lnTo>
                    <a:pt x="757" y="1740"/>
                  </a:lnTo>
                  <a:lnTo>
                    <a:pt x="789" y="1774"/>
                  </a:lnTo>
                  <a:lnTo>
                    <a:pt x="787" y="1786"/>
                  </a:lnTo>
                  <a:lnTo>
                    <a:pt x="793" y="1796"/>
                  </a:lnTo>
                  <a:lnTo>
                    <a:pt x="807" y="1804"/>
                  </a:lnTo>
                  <a:lnTo>
                    <a:pt x="809" y="1798"/>
                  </a:lnTo>
                  <a:lnTo>
                    <a:pt x="815" y="1806"/>
                  </a:lnTo>
                  <a:lnTo>
                    <a:pt x="829" y="1812"/>
                  </a:lnTo>
                  <a:lnTo>
                    <a:pt x="829" y="1822"/>
                  </a:lnTo>
                  <a:lnTo>
                    <a:pt x="841" y="1826"/>
                  </a:lnTo>
                  <a:lnTo>
                    <a:pt x="841" y="1824"/>
                  </a:lnTo>
                  <a:lnTo>
                    <a:pt x="841" y="1826"/>
                  </a:lnTo>
                  <a:lnTo>
                    <a:pt x="845" y="1834"/>
                  </a:lnTo>
                  <a:lnTo>
                    <a:pt x="849" y="1828"/>
                  </a:lnTo>
                  <a:lnTo>
                    <a:pt x="867" y="1830"/>
                  </a:lnTo>
                  <a:lnTo>
                    <a:pt x="867" y="1832"/>
                  </a:lnTo>
                  <a:lnTo>
                    <a:pt x="861" y="1844"/>
                  </a:lnTo>
                  <a:lnTo>
                    <a:pt x="871" y="1848"/>
                  </a:lnTo>
                  <a:lnTo>
                    <a:pt x="869" y="1834"/>
                  </a:lnTo>
                  <a:lnTo>
                    <a:pt x="875" y="1842"/>
                  </a:lnTo>
                  <a:lnTo>
                    <a:pt x="881" y="1840"/>
                  </a:lnTo>
                  <a:lnTo>
                    <a:pt x="881" y="1850"/>
                  </a:lnTo>
                  <a:lnTo>
                    <a:pt x="891" y="1850"/>
                  </a:lnTo>
                  <a:lnTo>
                    <a:pt x="901" y="1842"/>
                  </a:lnTo>
                  <a:lnTo>
                    <a:pt x="895" y="1832"/>
                  </a:lnTo>
                  <a:lnTo>
                    <a:pt x="895" y="1830"/>
                  </a:lnTo>
                  <a:lnTo>
                    <a:pt x="915" y="1816"/>
                  </a:lnTo>
                  <a:lnTo>
                    <a:pt x="931" y="1826"/>
                  </a:lnTo>
                  <a:lnTo>
                    <a:pt x="933" y="1826"/>
                  </a:lnTo>
                  <a:lnTo>
                    <a:pt x="929" y="1832"/>
                  </a:lnTo>
                  <a:lnTo>
                    <a:pt x="939" y="1846"/>
                  </a:lnTo>
                  <a:lnTo>
                    <a:pt x="947" y="1860"/>
                  </a:lnTo>
                  <a:lnTo>
                    <a:pt x="947" y="1912"/>
                  </a:lnTo>
                  <a:lnTo>
                    <a:pt x="953" y="1912"/>
                  </a:lnTo>
                  <a:lnTo>
                    <a:pt x="945" y="1922"/>
                  </a:lnTo>
                  <a:lnTo>
                    <a:pt x="943" y="1928"/>
                  </a:lnTo>
                  <a:lnTo>
                    <a:pt x="925" y="1932"/>
                  </a:lnTo>
                  <a:lnTo>
                    <a:pt x="925" y="1946"/>
                  </a:lnTo>
                  <a:lnTo>
                    <a:pt x="917" y="1950"/>
                  </a:lnTo>
                  <a:lnTo>
                    <a:pt x="919" y="1956"/>
                  </a:lnTo>
                  <a:lnTo>
                    <a:pt x="897" y="1966"/>
                  </a:lnTo>
                  <a:lnTo>
                    <a:pt x="897" y="1978"/>
                  </a:lnTo>
                  <a:lnTo>
                    <a:pt x="891" y="1994"/>
                  </a:lnTo>
                  <a:lnTo>
                    <a:pt x="883" y="2000"/>
                  </a:lnTo>
                  <a:lnTo>
                    <a:pt x="883" y="2026"/>
                  </a:lnTo>
                  <a:lnTo>
                    <a:pt x="895" y="2036"/>
                  </a:lnTo>
                  <a:lnTo>
                    <a:pt x="901" y="2028"/>
                  </a:lnTo>
                  <a:lnTo>
                    <a:pt x="903" y="2030"/>
                  </a:lnTo>
                  <a:lnTo>
                    <a:pt x="901" y="2038"/>
                  </a:lnTo>
                  <a:lnTo>
                    <a:pt x="895" y="2044"/>
                  </a:lnTo>
                  <a:lnTo>
                    <a:pt x="895" y="2042"/>
                  </a:lnTo>
                  <a:lnTo>
                    <a:pt x="891" y="2046"/>
                  </a:lnTo>
                  <a:lnTo>
                    <a:pt x="891" y="2046"/>
                  </a:lnTo>
                  <a:lnTo>
                    <a:pt x="891" y="2046"/>
                  </a:lnTo>
                  <a:lnTo>
                    <a:pt x="875" y="2062"/>
                  </a:lnTo>
                  <a:lnTo>
                    <a:pt x="877" y="2082"/>
                  </a:lnTo>
                  <a:lnTo>
                    <a:pt x="881" y="2086"/>
                  </a:lnTo>
                  <a:lnTo>
                    <a:pt x="877" y="2092"/>
                  </a:lnTo>
                  <a:lnTo>
                    <a:pt x="899" y="2110"/>
                  </a:lnTo>
                  <a:lnTo>
                    <a:pt x="909" y="2130"/>
                  </a:lnTo>
                  <a:lnTo>
                    <a:pt x="919" y="2138"/>
                  </a:lnTo>
                  <a:lnTo>
                    <a:pt x="943" y="2198"/>
                  </a:lnTo>
                  <a:lnTo>
                    <a:pt x="967" y="2234"/>
                  </a:lnTo>
                  <a:lnTo>
                    <a:pt x="967" y="2252"/>
                  </a:lnTo>
                  <a:lnTo>
                    <a:pt x="991" y="2274"/>
                  </a:lnTo>
                  <a:lnTo>
                    <a:pt x="1017" y="2292"/>
                  </a:lnTo>
                  <a:lnTo>
                    <a:pt x="1043" y="2302"/>
                  </a:lnTo>
                  <a:lnTo>
                    <a:pt x="1077" y="2328"/>
                  </a:lnTo>
                  <a:lnTo>
                    <a:pt x="1081" y="2364"/>
                  </a:lnTo>
                  <a:lnTo>
                    <a:pt x="1083" y="2394"/>
                  </a:lnTo>
                  <a:lnTo>
                    <a:pt x="1081" y="2420"/>
                  </a:lnTo>
                  <a:lnTo>
                    <a:pt x="1075" y="2428"/>
                  </a:lnTo>
                  <a:lnTo>
                    <a:pt x="1077" y="2468"/>
                  </a:lnTo>
                  <a:lnTo>
                    <a:pt x="1073" y="2482"/>
                  </a:lnTo>
                  <a:lnTo>
                    <a:pt x="1073" y="2502"/>
                  </a:lnTo>
                  <a:lnTo>
                    <a:pt x="1057" y="2546"/>
                  </a:lnTo>
                  <a:lnTo>
                    <a:pt x="1061" y="2568"/>
                  </a:lnTo>
                  <a:lnTo>
                    <a:pt x="1055" y="2576"/>
                  </a:lnTo>
                  <a:lnTo>
                    <a:pt x="1053" y="2584"/>
                  </a:lnTo>
                  <a:lnTo>
                    <a:pt x="1057" y="2624"/>
                  </a:lnTo>
                  <a:lnTo>
                    <a:pt x="1055" y="2652"/>
                  </a:lnTo>
                  <a:lnTo>
                    <a:pt x="1031" y="2718"/>
                  </a:lnTo>
                  <a:lnTo>
                    <a:pt x="1027" y="2718"/>
                  </a:lnTo>
                  <a:lnTo>
                    <a:pt x="1027" y="2730"/>
                  </a:lnTo>
                  <a:lnTo>
                    <a:pt x="1019" y="2734"/>
                  </a:lnTo>
                  <a:lnTo>
                    <a:pt x="1019" y="2766"/>
                  </a:lnTo>
                  <a:lnTo>
                    <a:pt x="1023" y="2786"/>
                  </a:lnTo>
                  <a:lnTo>
                    <a:pt x="1017" y="2796"/>
                  </a:lnTo>
                  <a:lnTo>
                    <a:pt x="1013" y="2834"/>
                  </a:lnTo>
                  <a:lnTo>
                    <a:pt x="1019" y="2840"/>
                  </a:lnTo>
                  <a:lnTo>
                    <a:pt x="1017" y="2838"/>
                  </a:lnTo>
                  <a:lnTo>
                    <a:pt x="1015" y="2840"/>
                  </a:lnTo>
                  <a:lnTo>
                    <a:pt x="1009" y="2848"/>
                  </a:lnTo>
                  <a:lnTo>
                    <a:pt x="1005" y="2880"/>
                  </a:lnTo>
                  <a:lnTo>
                    <a:pt x="1005" y="2886"/>
                  </a:lnTo>
                  <a:lnTo>
                    <a:pt x="1019" y="2888"/>
                  </a:lnTo>
                  <a:lnTo>
                    <a:pt x="1021" y="2882"/>
                  </a:lnTo>
                  <a:lnTo>
                    <a:pt x="1025" y="2882"/>
                  </a:lnTo>
                  <a:lnTo>
                    <a:pt x="1023" y="2872"/>
                  </a:lnTo>
                  <a:lnTo>
                    <a:pt x="1027" y="2872"/>
                  </a:lnTo>
                  <a:lnTo>
                    <a:pt x="1023" y="2866"/>
                  </a:lnTo>
                  <a:lnTo>
                    <a:pt x="1027" y="2860"/>
                  </a:lnTo>
                  <a:lnTo>
                    <a:pt x="1025" y="2846"/>
                  </a:lnTo>
                  <a:lnTo>
                    <a:pt x="1025" y="2848"/>
                  </a:lnTo>
                  <a:lnTo>
                    <a:pt x="1035" y="2840"/>
                  </a:lnTo>
                  <a:lnTo>
                    <a:pt x="1041" y="2842"/>
                  </a:lnTo>
                  <a:lnTo>
                    <a:pt x="1031" y="2850"/>
                  </a:lnTo>
                  <a:lnTo>
                    <a:pt x="1041" y="2852"/>
                  </a:lnTo>
                  <a:lnTo>
                    <a:pt x="1041" y="2854"/>
                  </a:lnTo>
                  <a:lnTo>
                    <a:pt x="1035" y="2858"/>
                  </a:lnTo>
                  <a:lnTo>
                    <a:pt x="1039" y="2864"/>
                  </a:lnTo>
                  <a:lnTo>
                    <a:pt x="1033" y="2866"/>
                  </a:lnTo>
                  <a:lnTo>
                    <a:pt x="1035" y="2874"/>
                  </a:lnTo>
                  <a:lnTo>
                    <a:pt x="1029" y="2886"/>
                  </a:lnTo>
                  <a:lnTo>
                    <a:pt x="1033" y="2894"/>
                  </a:lnTo>
                  <a:lnTo>
                    <a:pt x="1025" y="2906"/>
                  </a:lnTo>
                  <a:lnTo>
                    <a:pt x="1029" y="2908"/>
                  </a:lnTo>
                  <a:lnTo>
                    <a:pt x="1019" y="2914"/>
                  </a:lnTo>
                  <a:lnTo>
                    <a:pt x="1025" y="2926"/>
                  </a:lnTo>
                  <a:lnTo>
                    <a:pt x="1023" y="2926"/>
                  </a:lnTo>
                  <a:lnTo>
                    <a:pt x="1023" y="2936"/>
                  </a:lnTo>
                  <a:lnTo>
                    <a:pt x="1025" y="2936"/>
                  </a:lnTo>
                  <a:lnTo>
                    <a:pt x="1023" y="2938"/>
                  </a:lnTo>
                  <a:lnTo>
                    <a:pt x="1019" y="2924"/>
                  </a:lnTo>
                  <a:lnTo>
                    <a:pt x="1005" y="2928"/>
                  </a:lnTo>
                  <a:lnTo>
                    <a:pt x="1023" y="2938"/>
                  </a:lnTo>
                  <a:lnTo>
                    <a:pt x="1017" y="2948"/>
                  </a:lnTo>
                  <a:lnTo>
                    <a:pt x="1021" y="2948"/>
                  </a:lnTo>
                  <a:lnTo>
                    <a:pt x="1023" y="2948"/>
                  </a:lnTo>
                  <a:lnTo>
                    <a:pt x="1019" y="2948"/>
                  </a:lnTo>
                  <a:lnTo>
                    <a:pt x="1019" y="2952"/>
                  </a:lnTo>
                  <a:lnTo>
                    <a:pt x="1015" y="2960"/>
                  </a:lnTo>
                  <a:lnTo>
                    <a:pt x="1015" y="2958"/>
                  </a:lnTo>
                  <a:lnTo>
                    <a:pt x="1011" y="2948"/>
                  </a:lnTo>
                  <a:lnTo>
                    <a:pt x="991" y="2948"/>
                  </a:lnTo>
                  <a:lnTo>
                    <a:pt x="997" y="2958"/>
                  </a:lnTo>
                  <a:lnTo>
                    <a:pt x="983" y="2968"/>
                  </a:lnTo>
                  <a:lnTo>
                    <a:pt x="981" y="2976"/>
                  </a:lnTo>
                  <a:lnTo>
                    <a:pt x="993" y="2986"/>
                  </a:lnTo>
                  <a:lnTo>
                    <a:pt x="991" y="2974"/>
                  </a:lnTo>
                  <a:lnTo>
                    <a:pt x="993" y="2972"/>
                  </a:lnTo>
                  <a:lnTo>
                    <a:pt x="1001" y="2978"/>
                  </a:lnTo>
                  <a:lnTo>
                    <a:pt x="1009" y="2978"/>
                  </a:lnTo>
                  <a:lnTo>
                    <a:pt x="1011" y="2980"/>
                  </a:lnTo>
                  <a:lnTo>
                    <a:pt x="1009" y="2984"/>
                  </a:lnTo>
                  <a:lnTo>
                    <a:pt x="1011" y="2986"/>
                  </a:lnTo>
                  <a:lnTo>
                    <a:pt x="1001" y="2992"/>
                  </a:lnTo>
                  <a:lnTo>
                    <a:pt x="1011" y="2998"/>
                  </a:lnTo>
                  <a:lnTo>
                    <a:pt x="1009" y="3006"/>
                  </a:lnTo>
                  <a:lnTo>
                    <a:pt x="1017" y="3004"/>
                  </a:lnTo>
                  <a:lnTo>
                    <a:pt x="1021" y="3010"/>
                  </a:lnTo>
                  <a:lnTo>
                    <a:pt x="1009" y="3006"/>
                  </a:lnTo>
                  <a:lnTo>
                    <a:pt x="1009" y="3010"/>
                  </a:lnTo>
                  <a:lnTo>
                    <a:pt x="1007" y="3006"/>
                  </a:lnTo>
                  <a:lnTo>
                    <a:pt x="1003" y="3008"/>
                  </a:lnTo>
                  <a:lnTo>
                    <a:pt x="1005" y="3022"/>
                  </a:lnTo>
                  <a:lnTo>
                    <a:pt x="1007" y="3022"/>
                  </a:lnTo>
                  <a:lnTo>
                    <a:pt x="1007" y="3056"/>
                  </a:lnTo>
                  <a:lnTo>
                    <a:pt x="1013" y="3048"/>
                  </a:lnTo>
                  <a:lnTo>
                    <a:pt x="1013" y="3050"/>
                  </a:lnTo>
                  <a:lnTo>
                    <a:pt x="1015" y="3054"/>
                  </a:lnTo>
                  <a:lnTo>
                    <a:pt x="1009" y="3056"/>
                  </a:lnTo>
                  <a:lnTo>
                    <a:pt x="1003" y="3064"/>
                  </a:lnTo>
                  <a:lnTo>
                    <a:pt x="1005" y="3034"/>
                  </a:lnTo>
                  <a:lnTo>
                    <a:pt x="999" y="3026"/>
                  </a:lnTo>
                  <a:lnTo>
                    <a:pt x="995" y="3036"/>
                  </a:lnTo>
                  <a:lnTo>
                    <a:pt x="991" y="3040"/>
                  </a:lnTo>
                  <a:lnTo>
                    <a:pt x="995" y="3046"/>
                  </a:lnTo>
                  <a:lnTo>
                    <a:pt x="991" y="3044"/>
                  </a:lnTo>
                  <a:lnTo>
                    <a:pt x="999" y="3050"/>
                  </a:lnTo>
                  <a:lnTo>
                    <a:pt x="999" y="3064"/>
                  </a:lnTo>
                  <a:lnTo>
                    <a:pt x="1003" y="3066"/>
                  </a:lnTo>
                  <a:lnTo>
                    <a:pt x="999" y="3070"/>
                  </a:lnTo>
                  <a:lnTo>
                    <a:pt x="1013" y="3080"/>
                  </a:lnTo>
                  <a:lnTo>
                    <a:pt x="1009" y="3082"/>
                  </a:lnTo>
                  <a:lnTo>
                    <a:pt x="1009" y="3084"/>
                  </a:lnTo>
                  <a:lnTo>
                    <a:pt x="1001" y="3078"/>
                  </a:lnTo>
                  <a:lnTo>
                    <a:pt x="1007" y="3086"/>
                  </a:lnTo>
                  <a:lnTo>
                    <a:pt x="1011" y="3088"/>
                  </a:lnTo>
                  <a:lnTo>
                    <a:pt x="1011" y="3090"/>
                  </a:lnTo>
                  <a:lnTo>
                    <a:pt x="1011" y="3090"/>
                  </a:lnTo>
                  <a:lnTo>
                    <a:pt x="1011" y="3090"/>
                  </a:lnTo>
                  <a:lnTo>
                    <a:pt x="1011" y="3100"/>
                  </a:lnTo>
                  <a:lnTo>
                    <a:pt x="1019" y="3108"/>
                  </a:lnTo>
                  <a:lnTo>
                    <a:pt x="1019" y="3110"/>
                  </a:lnTo>
                  <a:lnTo>
                    <a:pt x="1017" y="3106"/>
                  </a:lnTo>
                  <a:lnTo>
                    <a:pt x="1021" y="3116"/>
                  </a:lnTo>
                  <a:lnTo>
                    <a:pt x="1021" y="3120"/>
                  </a:lnTo>
                  <a:lnTo>
                    <a:pt x="1115" y="3120"/>
                  </a:lnTo>
                  <a:lnTo>
                    <a:pt x="1109" y="3114"/>
                  </a:lnTo>
                  <a:lnTo>
                    <a:pt x="1109" y="3114"/>
                  </a:lnTo>
                  <a:lnTo>
                    <a:pt x="1111" y="3112"/>
                  </a:lnTo>
                  <a:lnTo>
                    <a:pt x="1107" y="3094"/>
                  </a:lnTo>
                  <a:lnTo>
                    <a:pt x="1105" y="3094"/>
                  </a:lnTo>
                  <a:lnTo>
                    <a:pt x="1109" y="3080"/>
                  </a:lnTo>
                  <a:lnTo>
                    <a:pt x="1121" y="3072"/>
                  </a:lnTo>
                  <a:lnTo>
                    <a:pt x="1133" y="3066"/>
                  </a:lnTo>
                  <a:lnTo>
                    <a:pt x="1139" y="3040"/>
                  </a:lnTo>
                  <a:lnTo>
                    <a:pt x="1167" y="3014"/>
                  </a:lnTo>
                  <a:lnTo>
                    <a:pt x="1173" y="2996"/>
                  </a:lnTo>
                  <a:lnTo>
                    <a:pt x="1171" y="2982"/>
                  </a:lnTo>
                  <a:lnTo>
                    <a:pt x="1151" y="2978"/>
                  </a:lnTo>
                  <a:lnTo>
                    <a:pt x="1143" y="2968"/>
                  </a:lnTo>
                  <a:lnTo>
                    <a:pt x="1137" y="2958"/>
                  </a:lnTo>
                  <a:lnTo>
                    <a:pt x="1137" y="2954"/>
                  </a:lnTo>
                  <a:lnTo>
                    <a:pt x="1151" y="2936"/>
                  </a:lnTo>
                  <a:lnTo>
                    <a:pt x="1161" y="2930"/>
                  </a:lnTo>
                  <a:lnTo>
                    <a:pt x="1175" y="2930"/>
                  </a:lnTo>
                  <a:lnTo>
                    <a:pt x="1175" y="2920"/>
                  </a:lnTo>
                  <a:lnTo>
                    <a:pt x="1183" y="2912"/>
                  </a:lnTo>
                  <a:lnTo>
                    <a:pt x="1183" y="2890"/>
                  </a:lnTo>
                  <a:lnTo>
                    <a:pt x="1187" y="2884"/>
                  </a:lnTo>
                  <a:lnTo>
                    <a:pt x="1203" y="2876"/>
                  </a:lnTo>
                  <a:lnTo>
                    <a:pt x="1189" y="2868"/>
                  </a:lnTo>
                  <a:lnTo>
                    <a:pt x="1191" y="2866"/>
                  </a:lnTo>
                  <a:lnTo>
                    <a:pt x="1197" y="2872"/>
                  </a:lnTo>
                  <a:lnTo>
                    <a:pt x="1209" y="2872"/>
                  </a:lnTo>
                  <a:lnTo>
                    <a:pt x="1213" y="2864"/>
                  </a:lnTo>
                  <a:lnTo>
                    <a:pt x="1211" y="2854"/>
                  </a:lnTo>
                  <a:lnTo>
                    <a:pt x="1207" y="2848"/>
                  </a:lnTo>
                  <a:lnTo>
                    <a:pt x="1193" y="2854"/>
                  </a:lnTo>
                  <a:lnTo>
                    <a:pt x="1195" y="2856"/>
                  </a:lnTo>
                  <a:lnTo>
                    <a:pt x="1193" y="2858"/>
                  </a:lnTo>
                  <a:lnTo>
                    <a:pt x="1185" y="2850"/>
                  </a:lnTo>
                  <a:lnTo>
                    <a:pt x="1183" y="2822"/>
                  </a:lnTo>
                  <a:lnTo>
                    <a:pt x="1185" y="2820"/>
                  </a:lnTo>
                  <a:lnTo>
                    <a:pt x="1205" y="2830"/>
                  </a:lnTo>
                  <a:lnTo>
                    <a:pt x="1221" y="2830"/>
                  </a:lnTo>
                  <a:lnTo>
                    <a:pt x="1233" y="2824"/>
                  </a:lnTo>
                  <a:lnTo>
                    <a:pt x="1237" y="2818"/>
                  </a:lnTo>
                  <a:lnTo>
                    <a:pt x="1235" y="2802"/>
                  </a:lnTo>
                  <a:lnTo>
                    <a:pt x="1241" y="2786"/>
                  </a:lnTo>
                  <a:lnTo>
                    <a:pt x="1237" y="2780"/>
                  </a:lnTo>
                  <a:lnTo>
                    <a:pt x="1237" y="2774"/>
                  </a:lnTo>
                  <a:lnTo>
                    <a:pt x="1237" y="2776"/>
                  </a:lnTo>
                  <a:lnTo>
                    <a:pt x="1259" y="2776"/>
                  </a:lnTo>
                  <a:lnTo>
                    <a:pt x="1315" y="2764"/>
                  </a:lnTo>
                  <a:lnTo>
                    <a:pt x="1323" y="2756"/>
                  </a:lnTo>
                  <a:lnTo>
                    <a:pt x="1327" y="2748"/>
                  </a:lnTo>
                  <a:lnTo>
                    <a:pt x="1339" y="2730"/>
                  </a:lnTo>
                  <a:lnTo>
                    <a:pt x="1341" y="2708"/>
                  </a:lnTo>
                  <a:lnTo>
                    <a:pt x="1333" y="2708"/>
                  </a:lnTo>
                  <a:lnTo>
                    <a:pt x="1329" y="2700"/>
                  </a:lnTo>
                  <a:lnTo>
                    <a:pt x="1333" y="2688"/>
                  </a:lnTo>
                  <a:lnTo>
                    <a:pt x="1309" y="2670"/>
                  </a:lnTo>
                  <a:lnTo>
                    <a:pt x="1309" y="2666"/>
                  </a:lnTo>
                  <a:lnTo>
                    <a:pt x="1315" y="2670"/>
                  </a:lnTo>
                  <a:lnTo>
                    <a:pt x="1329" y="2672"/>
                  </a:lnTo>
                  <a:lnTo>
                    <a:pt x="1349" y="2680"/>
                  </a:lnTo>
                  <a:lnTo>
                    <a:pt x="1373" y="2682"/>
                  </a:lnTo>
                  <a:lnTo>
                    <a:pt x="1389" y="2674"/>
                  </a:lnTo>
                  <a:lnTo>
                    <a:pt x="1403" y="2654"/>
                  </a:lnTo>
                  <a:lnTo>
                    <a:pt x="1421" y="2634"/>
                  </a:lnTo>
                  <a:lnTo>
                    <a:pt x="1425" y="2622"/>
                  </a:lnTo>
                  <a:lnTo>
                    <a:pt x="1447" y="2604"/>
                  </a:lnTo>
                  <a:lnTo>
                    <a:pt x="1461" y="2582"/>
                  </a:lnTo>
                  <a:lnTo>
                    <a:pt x="1471" y="2560"/>
                  </a:lnTo>
                  <a:lnTo>
                    <a:pt x="1492" y="2536"/>
                  </a:lnTo>
                  <a:lnTo>
                    <a:pt x="1494" y="2516"/>
                  </a:lnTo>
                  <a:lnTo>
                    <a:pt x="1496" y="2510"/>
                  </a:lnTo>
                  <a:lnTo>
                    <a:pt x="1494" y="2504"/>
                  </a:lnTo>
                  <a:lnTo>
                    <a:pt x="1492" y="2488"/>
                  </a:lnTo>
                  <a:lnTo>
                    <a:pt x="1498" y="2476"/>
                  </a:lnTo>
                  <a:lnTo>
                    <a:pt x="1528" y="2448"/>
                  </a:lnTo>
                  <a:lnTo>
                    <a:pt x="1566" y="2430"/>
                  </a:lnTo>
                  <a:lnTo>
                    <a:pt x="1570" y="2424"/>
                  </a:lnTo>
                  <a:lnTo>
                    <a:pt x="1612" y="2422"/>
                  </a:lnTo>
                  <a:lnTo>
                    <a:pt x="1616" y="2416"/>
                  </a:lnTo>
                  <a:lnTo>
                    <a:pt x="1632" y="2404"/>
                  </a:lnTo>
                  <a:lnTo>
                    <a:pt x="1636" y="2390"/>
                  </a:lnTo>
                  <a:lnTo>
                    <a:pt x="1658" y="2352"/>
                  </a:lnTo>
                  <a:lnTo>
                    <a:pt x="1662" y="2330"/>
                  </a:lnTo>
                  <a:lnTo>
                    <a:pt x="1670" y="2316"/>
                  </a:lnTo>
                  <a:lnTo>
                    <a:pt x="1674" y="2280"/>
                  </a:lnTo>
                  <a:lnTo>
                    <a:pt x="1672" y="2254"/>
                  </a:lnTo>
                  <a:lnTo>
                    <a:pt x="1676" y="2232"/>
                  </a:lnTo>
                  <a:lnTo>
                    <a:pt x="1688" y="2224"/>
                  </a:lnTo>
                  <a:lnTo>
                    <a:pt x="1704" y="2196"/>
                  </a:lnTo>
                  <a:lnTo>
                    <a:pt x="1724" y="2178"/>
                  </a:lnTo>
                  <a:lnTo>
                    <a:pt x="1744" y="2152"/>
                  </a:lnTo>
                  <a:lnTo>
                    <a:pt x="1752" y="2114"/>
                  </a:lnTo>
                  <a:lnTo>
                    <a:pt x="1746" y="2088"/>
                  </a:lnTo>
                  <a:lnTo>
                    <a:pt x="1740" y="2078"/>
                  </a:lnTo>
                  <a:lnTo>
                    <a:pt x="1710" y="2074"/>
                  </a:lnTo>
                  <a:lnTo>
                    <a:pt x="1664" y="2038"/>
                  </a:lnTo>
                  <a:lnTo>
                    <a:pt x="1654" y="2034"/>
                  </a:lnTo>
                  <a:lnTo>
                    <a:pt x="1618" y="2034"/>
                  </a:lnTo>
                  <a:lnTo>
                    <a:pt x="1586" y="2022"/>
                  </a:lnTo>
                  <a:lnTo>
                    <a:pt x="1574" y="2028"/>
                  </a:lnTo>
                  <a:lnTo>
                    <a:pt x="1576" y="2022"/>
                  </a:lnTo>
                  <a:lnTo>
                    <a:pt x="1568" y="2020"/>
                  </a:lnTo>
                  <a:lnTo>
                    <a:pt x="1570" y="2018"/>
                  </a:lnTo>
                  <a:lnTo>
                    <a:pt x="1562" y="2006"/>
                  </a:lnTo>
                  <a:lnTo>
                    <a:pt x="1554" y="2010"/>
                  </a:lnTo>
                  <a:lnTo>
                    <a:pt x="1552" y="2004"/>
                  </a:lnTo>
                  <a:lnTo>
                    <a:pt x="1520" y="1992"/>
                  </a:lnTo>
                  <a:lnTo>
                    <a:pt x="1500" y="1994"/>
                  </a:lnTo>
                  <a:lnTo>
                    <a:pt x="1494" y="2008"/>
                  </a:lnTo>
                  <a:lnTo>
                    <a:pt x="1486" y="2012"/>
                  </a:lnTo>
                  <a:lnTo>
                    <a:pt x="1496" y="1998"/>
                  </a:lnTo>
                  <a:lnTo>
                    <a:pt x="1498" y="1986"/>
                  </a:lnTo>
                  <a:lnTo>
                    <a:pt x="1486" y="1982"/>
                  </a:lnTo>
                  <a:lnTo>
                    <a:pt x="1481" y="1982"/>
                  </a:lnTo>
                  <a:lnTo>
                    <a:pt x="1475" y="1974"/>
                  </a:lnTo>
                  <a:lnTo>
                    <a:pt x="1471" y="1980"/>
                  </a:lnTo>
                  <a:lnTo>
                    <a:pt x="1463" y="1970"/>
                  </a:lnTo>
                  <a:lnTo>
                    <a:pt x="1461" y="1972"/>
                  </a:lnTo>
                  <a:lnTo>
                    <a:pt x="1467" y="1964"/>
                  </a:lnTo>
                  <a:lnTo>
                    <a:pt x="1471" y="1950"/>
                  </a:lnTo>
                  <a:lnTo>
                    <a:pt x="1461" y="1946"/>
                  </a:lnTo>
                  <a:lnTo>
                    <a:pt x="1447" y="1906"/>
                  </a:lnTo>
                  <a:lnTo>
                    <a:pt x="1439" y="1900"/>
                  </a:lnTo>
                  <a:lnTo>
                    <a:pt x="1437" y="1902"/>
                  </a:lnTo>
                  <a:lnTo>
                    <a:pt x="1435" y="1896"/>
                  </a:lnTo>
                  <a:lnTo>
                    <a:pt x="1419" y="1884"/>
                  </a:lnTo>
                  <a:lnTo>
                    <a:pt x="1393" y="1874"/>
                  </a:lnTo>
                  <a:lnTo>
                    <a:pt x="1393" y="1872"/>
                  </a:lnTo>
                  <a:lnTo>
                    <a:pt x="1373" y="1868"/>
                  </a:lnTo>
                  <a:lnTo>
                    <a:pt x="1335" y="1870"/>
                  </a:lnTo>
                  <a:lnTo>
                    <a:pt x="1323" y="1856"/>
                  </a:lnTo>
                  <a:lnTo>
                    <a:pt x="1309" y="1852"/>
                  </a:lnTo>
                  <a:lnTo>
                    <a:pt x="1305" y="1838"/>
                  </a:lnTo>
                  <a:lnTo>
                    <a:pt x="1287" y="1824"/>
                  </a:lnTo>
                  <a:lnTo>
                    <a:pt x="1283" y="1824"/>
                  </a:lnTo>
                  <a:lnTo>
                    <a:pt x="1275" y="1818"/>
                  </a:lnTo>
                  <a:lnTo>
                    <a:pt x="1267" y="1822"/>
                  </a:lnTo>
                  <a:lnTo>
                    <a:pt x="1265" y="1822"/>
                  </a:lnTo>
                  <a:lnTo>
                    <a:pt x="1267" y="1818"/>
                  </a:lnTo>
                  <a:lnTo>
                    <a:pt x="1261" y="1804"/>
                  </a:lnTo>
                  <a:lnTo>
                    <a:pt x="1245" y="1796"/>
                  </a:lnTo>
                  <a:lnTo>
                    <a:pt x="1245" y="1796"/>
                  </a:lnTo>
                  <a:lnTo>
                    <a:pt x="1257" y="1794"/>
                  </a:lnTo>
                  <a:lnTo>
                    <a:pt x="1263" y="1778"/>
                  </a:lnTo>
                  <a:lnTo>
                    <a:pt x="1243" y="1778"/>
                  </a:lnTo>
                  <a:lnTo>
                    <a:pt x="1247" y="1786"/>
                  </a:lnTo>
                  <a:lnTo>
                    <a:pt x="1235" y="1796"/>
                  </a:lnTo>
                  <a:lnTo>
                    <a:pt x="1231" y="1788"/>
                  </a:lnTo>
                  <a:lnTo>
                    <a:pt x="1229" y="1788"/>
                  </a:lnTo>
                  <a:lnTo>
                    <a:pt x="1241" y="1784"/>
                  </a:lnTo>
                  <a:lnTo>
                    <a:pt x="1239" y="1778"/>
                  </a:lnTo>
                  <a:lnTo>
                    <a:pt x="1205" y="1778"/>
                  </a:lnTo>
                  <a:lnTo>
                    <a:pt x="1211" y="1776"/>
                  </a:lnTo>
                  <a:lnTo>
                    <a:pt x="1205" y="1768"/>
                  </a:lnTo>
                  <a:lnTo>
                    <a:pt x="1189" y="1774"/>
                  </a:lnTo>
                  <a:lnTo>
                    <a:pt x="1199" y="1778"/>
                  </a:lnTo>
                  <a:lnTo>
                    <a:pt x="1189" y="1782"/>
                  </a:lnTo>
                  <a:lnTo>
                    <a:pt x="1197" y="1784"/>
                  </a:lnTo>
                  <a:lnTo>
                    <a:pt x="1181" y="1788"/>
                  </a:lnTo>
                  <a:lnTo>
                    <a:pt x="1173" y="1788"/>
                  </a:lnTo>
                  <a:lnTo>
                    <a:pt x="1163" y="1780"/>
                  </a:lnTo>
                  <a:lnTo>
                    <a:pt x="1129" y="1782"/>
                  </a:lnTo>
                  <a:lnTo>
                    <a:pt x="1123" y="1768"/>
                  </a:lnTo>
                  <a:lnTo>
                    <a:pt x="1099" y="1764"/>
                  </a:lnTo>
                  <a:lnTo>
                    <a:pt x="1091" y="1746"/>
                  </a:lnTo>
                  <a:lnTo>
                    <a:pt x="1081" y="1762"/>
                  </a:lnTo>
                  <a:lnTo>
                    <a:pt x="1089" y="1764"/>
                  </a:lnTo>
                  <a:lnTo>
                    <a:pt x="1073" y="1768"/>
                  </a:lnTo>
                  <a:lnTo>
                    <a:pt x="1061" y="1776"/>
                  </a:lnTo>
                  <a:lnTo>
                    <a:pt x="1057" y="1764"/>
                  </a:lnTo>
                  <a:lnTo>
                    <a:pt x="1065" y="1760"/>
                  </a:lnTo>
                  <a:lnTo>
                    <a:pt x="1067" y="1760"/>
                  </a:lnTo>
                  <a:lnTo>
                    <a:pt x="1071" y="1752"/>
                  </a:lnTo>
                  <a:lnTo>
                    <a:pt x="1059" y="1744"/>
                  </a:lnTo>
                  <a:lnTo>
                    <a:pt x="1049" y="1752"/>
                  </a:lnTo>
                  <a:lnTo>
                    <a:pt x="1045" y="1758"/>
                  </a:lnTo>
                  <a:lnTo>
                    <a:pt x="1029" y="1766"/>
                  </a:lnTo>
                  <a:lnTo>
                    <a:pt x="1009" y="1768"/>
                  </a:lnTo>
                  <a:lnTo>
                    <a:pt x="1005" y="1774"/>
                  </a:lnTo>
                  <a:lnTo>
                    <a:pt x="1005" y="1772"/>
                  </a:lnTo>
                  <a:lnTo>
                    <a:pt x="995" y="1772"/>
                  </a:lnTo>
                  <a:lnTo>
                    <a:pt x="981" y="1784"/>
                  </a:lnTo>
                  <a:lnTo>
                    <a:pt x="979" y="1802"/>
                  </a:lnTo>
                  <a:lnTo>
                    <a:pt x="957" y="1818"/>
                  </a:lnTo>
                  <a:lnTo>
                    <a:pt x="957" y="1824"/>
                  </a:lnTo>
                  <a:lnTo>
                    <a:pt x="953" y="1818"/>
                  </a:lnTo>
                  <a:lnTo>
                    <a:pt x="953" y="1818"/>
                  </a:lnTo>
                  <a:lnTo>
                    <a:pt x="951" y="1818"/>
                  </a:lnTo>
                  <a:lnTo>
                    <a:pt x="949" y="1814"/>
                  </a:lnTo>
                  <a:lnTo>
                    <a:pt x="949" y="1814"/>
                  </a:lnTo>
                  <a:lnTo>
                    <a:pt x="937" y="1804"/>
                  </a:lnTo>
                  <a:lnTo>
                    <a:pt x="915" y="1798"/>
                  </a:lnTo>
                  <a:lnTo>
                    <a:pt x="905" y="1798"/>
                  </a:lnTo>
                  <a:lnTo>
                    <a:pt x="901" y="1808"/>
                  </a:lnTo>
                  <a:lnTo>
                    <a:pt x="897" y="1804"/>
                  </a:lnTo>
                  <a:lnTo>
                    <a:pt x="877" y="1812"/>
                  </a:lnTo>
                  <a:lnTo>
                    <a:pt x="863" y="1810"/>
                  </a:lnTo>
                  <a:lnTo>
                    <a:pt x="859" y="1802"/>
                  </a:lnTo>
                  <a:lnTo>
                    <a:pt x="853" y="1798"/>
                  </a:lnTo>
                  <a:lnTo>
                    <a:pt x="841" y="1788"/>
                  </a:lnTo>
                  <a:lnTo>
                    <a:pt x="833" y="1774"/>
                  </a:lnTo>
                  <a:lnTo>
                    <a:pt x="831" y="1766"/>
                  </a:lnTo>
                  <a:lnTo>
                    <a:pt x="841" y="1700"/>
                  </a:lnTo>
                  <a:lnTo>
                    <a:pt x="845" y="1700"/>
                  </a:lnTo>
                  <a:lnTo>
                    <a:pt x="841" y="1698"/>
                  </a:lnTo>
                  <a:lnTo>
                    <a:pt x="843" y="1694"/>
                  </a:lnTo>
                  <a:lnTo>
                    <a:pt x="839" y="1696"/>
                  </a:lnTo>
                  <a:lnTo>
                    <a:pt x="823" y="1682"/>
                  </a:lnTo>
                  <a:lnTo>
                    <a:pt x="805" y="1676"/>
                  </a:lnTo>
                  <a:lnTo>
                    <a:pt x="745" y="1680"/>
                  </a:lnTo>
                  <a:lnTo>
                    <a:pt x="737" y="1676"/>
                  </a:lnTo>
                  <a:lnTo>
                    <a:pt x="747" y="1660"/>
                  </a:lnTo>
                  <a:lnTo>
                    <a:pt x="751" y="1638"/>
                  </a:lnTo>
                  <a:lnTo>
                    <a:pt x="755" y="1644"/>
                  </a:lnTo>
                  <a:lnTo>
                    <a:pt x="761" y="1612"/>
                  </a:lnTo>
                  <a:lnTo>
                    <a:pt x="759" y="1610"/>
                  </a:lnTo>
                  <a:lnTo>
                    <a:pt x="763" y="1608"/>
                  </a:lnTo>
                  <a:lnTo>
                    <a:pt x="759" y="1604"/>
                  </a:lnTo>
                  <a:lnTo>
                    <a:pt x="775" y="1574"/>
                  </a:lnTo>
                  <a:lnTo>
                    <a:pt x="771" y="1568"/>
                  </a:lnTo>
                  <a:lnTo>
                    <a:pt x="759" y="1564"/>
                  </a:lnTo>
                  <a:lnTo>
                    <a:pt x="757" y="1566"/>
                  </a:lnTo>
                  <a:lnTo>
                    <a:pt x="757" y="1564"/>
                  </a:lnTo>
                  <a:lnTo>
                    <a:pt x="755" y="1564"/>
                  </a:lnTo>
                  <a:lnTo>
                    <a:pt x="747" y="1564"/>
                  </a:lnTo>
                  <a:lnTo>
                    <a:pt x="703" y="1574"/>
                  </a:lnTo>
                  <a:lnTo>
                    <a:pt x="695" y="1612"/>
                  </a:lnTo>
                  <a:lnTo>
                    <a:pt x="685" y="1618"/>
                  </a:lnTo>
                  <a:lnTo>
                    <a:pt x="685" y="1624"/>
                  </a:lnTo>
                  <a:lnTo>
                    <a:pt x="683" y="1626"/>
                  </a:lnTo>
                  <a:lnTo>
                    <a:pt x="667" y="1622"/>
                  </a:lnTo>
                  <a:lnTo>
                    <a:pt x="629" y="1632"/>
                  </a:lnTo>
                  <a:lnTo>
                    <a:pt x="619" y="1624"/>
                  </a:lnTo>
                  <a:lnTo>
                    <a:pt x="609" y="1620"/>
                  </a:lnTo>
                  <a:lnTo>
                    <a:pt x="601" y="1614"/>
                  </a:lnTo>
                  <a:lnTo>
                    <a:pt x="593" y="1598"/>
                  </a:lnTo>
                  <a:lnTo>
                    <a:pt x="579" y="1580"/>
                  </a:lnTo>
                  <a:lnTo>
                    <a:pt x="581" y="1568"/>
                  </a:lnTo>
                  <a:lnTo>
                    <a:pt x="571" y="1556"/>
                  </a:lnTo>
                  <a:lnTo>
                    <a:pt x="571" y="1530"/>
                  </a:lnTo>
                  <a:lnTo>
                    <a:pt x="567" y="1504"/>
                  </a:lnTo>
                  <a:lnTo>
                    <a:pt x="573" y="1494"/>
                  </a:lnTo>
                  <a:lnTo>
                    <a:pt x="583" y="1490"/>
                  </a:lnTo>
                  <a:lnTo>
                    <a:pt x="583" y="1484"/>
                  </a:lnTo>
                  <a:lnTo>
                    <a:pt x="585" y="1484"/>
                  </a:lnTo>
                  <a:lnTo>
                    <a:pt x="583" y="1480"/>
                  </a:lnTo>
                  <a:lnTo>
                    <a:pt x="583" y="1478"/>
                  </a:lnTo>
                  <a:lnTo>
                    <a:pt x="583" y="1478"/>
                  </a:lnTo>
                  <a:lnTo>
                    <a:pt x="577" y="1462"/>
                  </a:lnTo>
                  <a:lnTo>
                    <a:pt x="577" y="1454"/>
                  </a:lnTo>
                  <a:lnTo>
                    <a:pt x="577" y="1454"/>
                  </a:lnTo>
                  <a:lnTo>
                    <a:pt x="579" y="1454"/>
                  </a:lnTo>
                  <a:lnTo>
                    <a:pt x="577" y="1440"/>
                  </a:lnTo>
                  <a:lnTo>
                    <a:pt x="581" y="1438"/>
                  </a:lnTo>
                  <a:lnTo>
                    <a:pt x="581" y="1442"/>
                  </a:lnTo>
                  <a:lnTo>
                    <a:pt x="585" y="1444"/>
                  </a:lnTo>
                  <a:lnTo>
                    <a:pt x="595" y="1432"/>
                  </a:lnTo>
                  <a:lnTo>
                    <a:pt x="593" y="1430"/>
                  </a:lnTo>
                  <a:lnTo>
                    <a:pt x="595" y="1428"/>
                  </a:lnTo>
                  <a:lnTo>
                    <a:pt x="595" y="1424"/>
                  </a:lnTo>
                  <a:lnTo>
                    <a:pt x="607" y="1422"/>
                  </a:lnTo>
                  <a:lnTo>
                    <a:pt x="619" y="1418"/>
                  </a:lnTo>
                  <a:lnTo>
                    <a:pt x="621" y="1408"/>
                  </a:lnTo>
                  <a:lnTo>
                    <a:pt x="639" y="1400"/>
                  </a:lnTo>
                  <a:lnTo>
                    <a:pt x="669" y="1404"/>
                  </a:lnTo>
                  <a:lnTo>
                    <a:pt x="675" y="1400"/>
                  </a:lnTo>
                  <a:lnTo>
                    <a:pt x="697" y="1412"/>
                  </a:lnTo>
                  <a:lnTo>
                    <a:pt x="709" y="1412"/>
                  </a:lnTo>
                  <a:lnTo>
                    <a:pt x="713" y="1408"/>
                  </a:lnTo>
                  <a:lnTo>
                    <a:pt x="723" y="1418"/>
                  </a:lnTo>
                  <a:lnTo>
                    <a:pt x="731" y="1412"/>
                  </a:lnTo>
                  <a:lnTo>
                    <a:pt x="721" y="1402"/>
                  </a:lnTo>
                  <a:lnTo>
                    <a:pt x="729" y="1388"/>
                  </a:lnTo>
                  <a:lnTo>
                    <a:pt x="709" y="1388"/>
                  </a:lnTo>
                  <a:lnTo>
                    <a:pt x="709" y="1388"/>
                  </a:lnTo>
                  <a:lnTo>
                    <a:pt x="747" y="1386"/>
                  </a:lnTo>
                  <a:lnTo>
                    <a:pt x="747" y="1384"/>
                  </a:lnTo>
                  <a:lnTo>
                    <a:pt x="749" y="1390"/>
                  </a:lnTo>
                  <a:lnTo>
                    <a:pt x="765" y="1384"/>
                  </a:lnTo>
                  <a:lnTo>
                    <a:pt x="765" y="1386"/>
                  </a:lnTo>
                  <a:lnTo>
                    <a:pt x="781" y="1384"/>
                  </a:lnTo>
                  <a:lnTo>
                    <a:pt x="801" y="1402"/>
                  </a:lnTo>
                  <a:lnTo>
                    <a:pt x="825" y="1392"/>
                  </a:lnTo>
                  <a:lnTo>
                    <a:pt x="845" y="1412"/>
                  </a:lnTo>
                  <a:lnTo>
                    <a:pt x="847" y="1442"/>
                  </a:lnTo>
                  <a:lnTo>
                    <a:pt x="849" y="1442"/>
                  </a:lnTo>
                  <a:lnTo>
                    <a:pt x="847" y="1448"/>
                  </a:lnTo>
                  <a:lnTo>
                    <a:pt x="857" y="1462"/>
                  </a:lnTo>
                  <a:lnTo>
                    <a:pt x="859" y="1460"/>
                  </a:lnTo>
                  <a:lnTo>
                    <a:pt x="865" y="1480"/>
                  </a:lnTo>
                  <a:lnTo>
                    <a:pt x="873" y="1484"/>
                  </a:lnTo>
                  <a:lnTo>
                    <a:pt x="877" y="1498"/>
                  </a:lnTo>
                  <a:lnTo>
                    <a:pt x="895" y="1492"/>
                  </a:lnTo>
                  <a:lnTo>
                    <a:pt x="899" y="1476"/>
                  </a:lnTo>
                  <a:lnTo>
                    <a:pt x="901" y="1456"/>
                  </a:lnTo>
                  <a:lnTo>
                    <a:pt x="873" y="1380"/>
                  </a:lnTo>
                  <a:lnTo>
                    <a:pt x="885" y="1348"/>
                  </a:lnTo>
                  <a:lnTo>
                    <a:pt x="893" y="1344"/>
                  </a:lnTo>
                  <a:lnTo>
                    <a:pt x="891" y="1340"/>
                  </a:lnTo>
                  <a:lnTo>
                    <a:pt x="901" y="1340"/>
                  </a:lnTo>
                  <a:lnTo>
                    <a:pt x="917" y="1324"/>
                  </a:lnTo>
                  <a:lnTo>
                    <a:pt x="923" y="1314"/>
                  </a:lnTo>
                  <a:lnTo>
                    <a:pt x="945" y="1306"/>
                  </a:lnTo>
                  <a:lnTo>
                    <a:pt x="951" y="1296"/>
                  </a:lnTo>
                  <a:lnTo>
                    <a:pt x="971" y="1288"/>
                  </a:lnTo>
                  <a:lnTo>
                    <a:pt x="971" y="1278"/>
                  </a:lnTo>
                  <a:lnTo>
                    <a:pt x="969" y="1278"/>
                  </a:lnTo>
                  <a:lnTo>
                    <a:pt x="971" y="1276"/>
                  </a:lnTo>
                  <a:lnTo>
                    <a:pt x="975" y="1278"/>
                  </a:lnTo>
                  <a:lnTo>
                    <a:pt x="985" y="1268"/>
                  </a:lnTo>
                  <a:lnTo>
                    <a:pt x="981" y="1260"/>
                  </a:lnTo>
                  <a:lnTo>
                    <a:pt x="985" y="1260"/>
                  </a:lnTo>
                  <a:lnTo>
                    <a:pt x="979" y="1236"/>
                  </a:lnTo>
                  <a:lnTo>
                    <a:pt x="999" y="1198"/>
                  </a:lnTo>
                  <a:lnTo>
                    <a:pt x="997" y="1194"/>
                  </a:lnTo>
                  <a:lnTo>
                    <a:pt x="1013" y="1172"/>
                  </a:lnTo>
                  <a:lnTo>
                    <a:pt x="1019" y="1158"/>
                  </a:lnTo>
                  <a:lnTo>
                    <a:pt x="1015" y="1152"/>
                  </a:lnTo>
                  <a:lnTo>
                    <a:pt x="1045" y="1144"/>
                  </a:lnTo>
                  <a:lnTo>
                    <a:pt x="1053" y="1132"/>
                  </a:lnTo>
                  <a:lnTo>
                    <a:pt x="1061" y="1132"/>
                  </a:lnTo>
                  <a:lnTo>
                    <a:pt x="1067" y="1126"/>
                  </a:lnTo>
                  <a:lnTo>
                    <a:pt x="1069" y="1128"/>
                  </a:lnTo>
                  <a:lnTo>
                    <a:pt x="1095" y="1124"/>
                  </a:lnTo>
                  <a:lnTo>
                    <a:pt x="1093" y="1114"/>
                  </a:lnTo>
                  <a:lnTo>
                    <a:pt x="1089" y="1114"/>
                  </a:lnTo>
                  <a:lnTo>
                    <a:pt x="1087" y="1118"/>
                  </a:lnTo>
                  <a:lnTo>
                    <a:pt x="1085" y="1118"/>
                  </a:lnTo>
                  <a:lnTo>
                    <a:pt x="1075" y="1106"/>
                  </a:lnTo>
                  <a:lnTo>
                    <a:pt x="1089" y="1072"/>
                  </a:lnTo>
                  <a:lnTo>
                    <a:pt x="1109" y="1064"/>
                  </a:lnTo>
                  <a:lnTo>
                    <a:pt x="1113" y="1052"/>
                  </a:lnTo>
                  <a:lnTo>
                    <a:pt x="1121" y="1060"/>
                  </a:lnTo>
                  <a:lnTo>
                    <a:pt x="1147" y="1046"/>
                  </a:lnTo>
                  <a:lnTo>
                    <a:pt x="1149" y="1042"/>
                  </a:lnTo>
                  <a:lnTo>
                    <a:pt x="1147" y="1038"/>
                  </a:lnTo>
                  <a:lnTo>
                    <a:pt x="1147" y="1034"/>
                  </a:lnTo>
                  <a:lnTo>
                    <a:pt x="1173" y="1030"/>
                  </a:lnTo>
                  <a:lnTo>
                    <a:pt x="1191" y="1016"/>
                  </a:lnTo>
                  <a:lnTo>
                    <a:pt x="1185" y="1022"/>
                  </a:lnTo>
                  <a:lnTo>
                    <a:pt x="1187" y="1030"/>
                  </a:lnTo>
                  <a:lnTo>
                    <a:pt x="1189" y="1030"/>
                  </a:lnTo>
                  <a:lnTo>
                    <a:pt x="1163" y="1046"/>
                  </a:lnTo>
                  <a:lnTo>
                    <a:pt x="1163" y="1050"/>
                  </a:lnTo>
                  <a:lnTo>
                    <a:pt x="1161" y="1056"/>
                  </a:lnTo>
                  <a:lnTo>
                    <a:pt x="1161" y="1068"/>
                  </a:lnTo>
                  <a:lnTo>
                    <a:pt x="1177" y="1078"/>
                  </a:lnTo>
                  <a:lnTo>
                    <a:pt x="1201" y="1056"/>
                  </a:lnTo>
                  <a:lnTo>
                    <a:pt x="1203" y="1050"/>
                  </a:lnTo>
                  <a:lnTo>
                    <a:pt x="1213" y="1052"/>
                  </a:lnTo>
                  <a:lnTo>
                    <a:pt x="1213" y="1046"/>
                  </a:lnTo>
                  <a:lnTo>
                    <a:pt x="1225" y="1044"/>
                  </a:lnTo>
                  <a:lnTo>
                    <a:pt x="1267" y="1028"/>
                  </a:lnTo>
                  <a:lnTo>
                    <a:pt x="1255" y="1024"/>
                  </a:lnTo>
                  <a:lnTo>
                    <a:pt x="1257" y="1022"/>
                  </a:lnTo>
                  <a:lnTo>
                    <a:pt x="1269" y="1020"/>
                  </a:lnTo>
                  <a:lnTo>
                    <a:pt x="1285" y="1010"/>
                  </a:lnTo>
                  <a:lnTo>
                    <a:pt x="1279" y="996"/>
                  </a:lnTo>
                  <a:lnTo>
                    <a:pt x="1273" y="1004"/>
                  </a:lnTo>
                  <a:lnTo>
                    <a:pt x="1269" y="1004"/>
                  </a:lnTo>
                  <a:lnTo>
                    <a:pt x="1275" y="984"/>
                  </a:lnTo>
                  <a:lnTo>
                    <a:pt x="1267" y="978"/>
                  </a:lnTo>
                  <a:lnTo>
                    <a:pt x="1251" y="1004"/>
                  </a:lnTo>
                  <a:lnTo>
                    <a:pt x="1247" y="1014"/>
                  </a:lnTo>
                  <a:lnTo>
                    <a:pt x="1249" y="1016"/>
                  </a:lnTo>
                  <a:lnTo>
                    <a:pt x="1245" y="1016"/>
                  </a:lnTo>
                  <a:lnTo>
                    <a:pt x="1243" y="1008"/>
                  </a:lnTo>
                  <a:lnTo>
                    <a:pt x="1227" y="1016"/>
                  </a:lnTo>
                  <a:lnTo>
                    <a:pt x="1209" y="1008"/>
                  </a:lnTo>
                  <a:lnTo>
                    <a:pt x="1213" y="1006"/>
                  </a:lnTo>
                  <a:lnTo>
                    <a:pt x="1195" y="998"/>
                  </a:lnTo>
                  <a:lnTo>
                    <a:pt x="1191" y="994"/>
                  </a:lnTo>
                  <a:lnTo>
                    <a:pt x="1189" y="978"/>
                  </a:lnTo>
                  <a:lnTo>
                    <a:pt x="1183" y="976"/>
                  </a:lnTo>
                  <a:lnTo>
                    <a:pt x="1191" y="960"/>
                  </a:lnTo>
                  <a:lnTo>
                    <a:pt x="1183" y="954"/>
                  </a:lnTo>
                  <a:lnTo>
                    <a:pt x="1173" y="958"/>
                  </a:lnTo>
                  <a:lnTo>
                    <a:pt x="1171" y="954"/>
                  </a:lnTo>
                  <a:lnTo>
                    <a:pt x="1165" y="952"/>
                  </a:lnTo>
                  <a:lnTo>
                    <a:pt x="1169" y="952"/>
                  </a:lnTo>
                  <a:lnTo>
                    <a:pt x="1181" y="954"/>
                  </a:lnTo>
                  <a:lnTo>
                    <a:pt x="1201" y="940"/>
                  </a:lnTo>
                  <a:lnTo>
                    <a:pt x="1199" y="924"/>
                  </a:lnTo>
                  <a:lnTo>
                    <a:pt x="1185" y="916"/>
                  </a:lnTo>
                  <a:lnTo>
                    <a:pt x="1153" y="918"/>
                  </a:lnTo>
                  <a:lnTo>
                    <a:pt x="1119" y="934"/>
                  </a:lnTo>
                  <a:lnTo>
                    <a:pt x="1095" y="954"/>
                  </a:lnTo>
                  <a:lnTo>
                    <a:pt x="1093" y="958"/>
                  </a:lnTo>
                  <a:lnTo>
                    <a:pt x="1095" y="952"/>
                  </a:lnTo>
                  <a:lnTo>
                    <a:pt x="1103" y="948"/>
                  </a:lnTo>
                  <a:lnTo>
                    <a:pt x="1113" y="932"/>
                  </a:lnTo>
                  <a:lnTo>
                    <a:pt x="1127" y="920"/>
                  </a:lnTo>
                  <a:lnTo>
                    <a:pt x="1143" y="918"/>
                  </a:lnTo>
                  <a:lnTo>
                    <a:pt x="1151" y="900"/>
                  </a:lnTo>
                  <a:lnTo>
                    <a:pt x="1161" y="892"/>
                  </a:lnTo>
                  <a:lnTo>
                    <a:pt x="1235" y="892"/>
                  </a:lnTo>
                  <a:lnTo>
                    <a:pt x="1249" y="896"/>
                  </a:lnTo>
                  <a:lnTo>
                    <a:pt x="1271" y="888"/>
                  </a:lnTo>
                  <a:lnTo>
                    <a:pt x="1271" y="890"/>
                  </a:lnTo>
                  <a:lnTo>
                    <a:pt x="1279" y="892"/>
                  </a:lnTo>
                  <a:lnTo>
                    <a:pt x="1309" y="860"/>
                  </a:lnTo>
                  <a:lnTo>
                    <a:pt x="1341" y="854"/>
                  </a:lnTo>
                  <a:lnTo>
                    <a:pt x="1339" y="856"/>
                  </a:lnTo>
                  <a:lnTo>
                    <a:pt x="1323" y="876"/>
                  </a:lnTo>
                  <a:lnTo>
                    <a:pt x="1327" y="880"/>
                  </a:lnTo>
                  <a:lnTo>
                    <a:pt x="1323" y="890"/>
                  </a:lnTo>
                  <a:lnTo>
                    <a:pt x="1323" y="890"/>
                  </a:lnTo>
                  <a:lnTo>
                    <a:pt x="1319" y="892"/>
                  </a:lnTo>
                  <a:lnTo>
                    <a:pt x="1315" y="910"/>
                  </a:lnTo>
                  <a:lnTo>
                    <a:pt x="1309" y="912"/>
                  </a:lnTo>
                  <a:lnTo>
                    <a:pt x="1311" y="922"/>
                  </a:lnTo>
                  <a:lnTo>
                    <a:pt x="1307" y="922"/>
                  </a:lnTo>
                  <a:lnTo>
                    <a:pt x="1301" y="934"/>
                  </a:lnTo>
                  <a:lnTo>
                    <a:pt x="1285" y="940"/>
                  </a:lnTo>
                  <a:lnTo>
                    <a:pt x="1301" y="944"/>
                  </a:lnTo>
                  <a:lnTo>
                    <a:pt x="1289" y="956"/>
                  </a:lnTo>
                  <a:lnTo>
                    <a:pt x="1289" y="962"/>
                  </a:lnTo>
                  <a:lnTo>
                    <a:pt x="1297" y="970"/>
                  </a:lnTo>
                  <a:lnTo>
                    <a:pt x="1339" y="968"/>
                  </a:lnTo>
                  <a:lnTo>
                    <a:pt x="1353" y="964"/>
                  </a:lnTo>
                  <a:lnTo>
                    <a:pt x="1343" y="972"/>
                  </a:lnTo>
                  <a:lnTo>
                    <a:pt x="1363" y="972"/>
                  </a:lnTo>
                  <a:lnTo>
                    <a:pt x="1351" y="980"/>
                  </a:lnTo>
                  <a:lnTo>
                    <a:pt x="1359" y="988"/>
                  </a:lnTo>
                  <a:lnTo>
                    <a:pt x="1383" y="972"/>
                  </a:lnTo>
                  <a:lnTo>
                    <a:pt x="1387" y="960"/>
                  </a:lnTo>
                  <a:lnTo>
                    <a:pt x="1389" y="972"/>
                  </a:lnTo>
                  <a:lnTo>
                    <a:pt x="1383" y="992"/>
                  </a:lnTo>
                  <a:lnTo>
                    <a:pt x="1397" y="982"/>
                  </a:lnTo>
                  <a:lnTo>
                    <a:pt x="1399" y="996"/>
                  </a:lnTo>
                  <a:lnTo>
                    <a:pt x="1409" y="992"/>
                  </a:lnTo>
                  <a:lnTo>
                    <a:pt x="1417" y="970"/>
                  </a:lnTo>
                  <a:lnTo>
                    <a:pt x="1413" y="956"/>
                  </a:lnTo>
                  <a:lnTo>
                    <a:pt x="1411" y="958"/>
                  </a:lnTo>
                  <a:lnTo>
                    <a:pt x="1413" y="950"/>
                  </a:lnTo>
                  <a:lnTo>
                    <a:pt x="1409" y="948"/>
                  </a:lnTo>
                  <a:lnTo>
                    <a:pt x="1397" y="960"/>
                  </a:lnTo>
                  <a:lnTo>
                    <a:pt x="1397" y="960"/>
                  </a:lnTo>
                  <a:lnTo>
                    <a:pt x="1401" y="952"/>
                  </a:lnTo>
                  <a:lnTo>
                    <a:pt x="1397" y="950"/>
                  </a:lnTo>
                  <a:lnTo>
                    <a:pt x="1407" y="944"/>
                  </a:lnTo>
                  <a:lnTo>
                    <a:pt x="1411" y="932"/>
                  </a:lnTo>
                  <a:lnTo>
                    <a:pt x="1393" y="938"/>
                  </a:lnTo>
                  <a:lnTo>
                    <a:pt x="1403" y="914"/>
                  </a:lnTo>
                  <a:lnTo>
                    <a:pt x="1381" y="910"/>
                  </a:lnTo>
                  <a:lnTo>
                    <a:pt x="1369" y="914"/>
                  </a:lnTo>
                  <a:lnTo>
                    <a:pt x="1373" y="906"/>
                  </a:lnTo>
                  <a:lnTo>
                    <a:pt x="1357" y="910"/>
                  </a:lnTo>
                  <a:lnTo>
                    <a:pt x="1355" y="906"/>
                  </a:lnTo>
                  <a:lnTo>
                    <a:pt x="1371" y="898"/>
                  </a:lnTo>
                  <a:lnTo>
                    <a:pt x="1353" y="896"/>
                  </a:lnTo>
                  <a:lnTo>
                    <a:pt x="1353" y="894"/>
                  </a:lnTo>
                  <a:lnTo>
                    <a:pt x="1349" y="892"/>
                  </a:lnTo>
                  <a:lnTo>
                    <a:pt x="1341" y="902"/>
                  </a:lnTo>
                  <a:lnTo>
                    <a:pt x="1341" y="896"/>
                  </a:lnTo>
                  <a:lnTo>
                    <a:pt x="1351" y="880"/>
                  </a:lnTo>
                  <a:lnTo>
                    <a:pt x="1351" y="872"/>
                  </a:lnTo>
                  <a:lnTo>
                    <a:pt x="1357" y="872"/>
                  </a:lnTo>
                  <a:lnTo>
                    <a:pt x="1357" y="870"/>
                  </a:lnTo>
                  <a:lnTo>
                    <a:pt x="1359" y="862"/>
                  </a:lnTo>
                  <a:lnTo>
                    <a:pt x="1357" y="858"/>
                  </a:lnTo>
                  <a:lnTo>
                    <a:pt x="1369" y="848"/>
                  </a:lnTo>
                  <a:lnTo>
                    <a:pt x="1361" y="848"/>
                  </a:lnTo>
                  <a:lnTo>
                    <a:pt x="1349" y="850"/>
                  </a:lnTo>
                  <a:lnTo>
                    <a:pt x="1345" y="852"/>
                  </a:lnTo>
                  <a:lnTo>
                    <a:pt x="1363" y="832"/>
                  </a:lnTo>
                  <a:lnTo>
                    <a:pt x="1361" y="828"/>
                  </a:lnTo>
                  <a:lnTo>
                    <a:pt x="1367" y="830"/>
                  </a:lnTo>
                  <a:lnTo>
                    <a:pt x="1357" y="820"/>
                  </a:lnTo>
                  <a:lnTo>
                    <a:pt x="1361" y="820"/>
                  </a:lnTo>
                  <a:lnTo>
                    <a:pt x="1357" y="804"/>
                  </a:lnTo>
                  <a:lnTo>
                    <a:pt x="1355" y="804"/>
                  </a:lnTo>
                  <a:lnTo>
                    <a:pt x="1363" y="804"/>
                  </a:lnTo>
                  <a:lnTo>
                    <a:pt x="1357" y="792"/>
                  </a:lnTo>
                  <a:lnTo>
                    <a:pt x="1359" y="788"/>
                  </a:lnTo>
                  <a:lnTo>
                    <a:pt x="1335" y="778"/>
                  </a:lnTo>
                  <a:lnTo>
                    <a:pt x="1331" y="784"/>
                  </a:lnTo>
                  <a:lnTo>
                    <a:pt x="1331" y="766"/>
                  </a:lnTo>
                  <a:lnTo>
                    <a:pt x="1313" y="768"/>
                  </a:lnTo>
                  <a:lnTo>
                    <a:pt x="1313" y="770"/>
                  </a:lnTo>
                  <a:lnTo>
                    <a:pt x="1303" y="772"/>
                  </a:lnTo>
                  <a:lnTo>
                    <a:pt x="1303" y="770"/>
                  </a:lnTo>
                  <a:lnTo>
                    <a:pt x="1331" y="758"/>
                  </a:lnTo>
                  <a:lnTo>
                    <a:pt x="1315" y="740"/>
                  </a:lnTo>
                  <a:lnTo>
                    <a:pt x="1307" y="748"/>
                  </a:lnTo>
                  <a:lnTo>
                    <a:pt x="1303" y="746"/>
                  </a:lnTo>
                  <a:lnTo>
                    <a:pt x="1293" y="732"/>
                  </a:lnTo>
                  <a:lnTo>
                    <a:pt x="1291" y="736"/>
                  </a:lnTo>
                  <a:lnTo>
                    <a:pt x="1285" y="730"/>
                  </a:lnTo>
                  <a:lnTo>
                    <a:pt x="1275" y="730"/>
                  </a:lnTo>
                  <a:lnTo>
                    <a:pt x="1275" y="728"/>
                  </a:lnTo>
                  <a:lnTo>
                    <a:pt x="1275" y="716"/>
                  </a:lnTo>
                  <a:lnTo>
                    <a:pt x="1257" y="710"/>
                  </a:lnTo>
                  <a:lnTo>
                    <a:pt x="1255" y="700"/>
                  </a:lnTo>
                  <a:lnTo>
                    <a:pt x="1249" y="700"/>
                  </a:lnTo>
                  <a:lnTo>
                    <a:pt x="1249" y="700"/>
                  </a:lnTo>
                  <a:lnTo>
                    <a:pt x="1245" y="694"/>
                  </a:lnTo>
                  <a:lnTo>
                    <a:pt x="1249" y="690"/>
                  </a:lnTo>
                  <a:lnTo>
                    <a:pt x="1249" y="690"/>
                  </a:lnTo>
                  <a:lnTo>
                    <a:pt x="1249" y="690"/>
                  </a:lnTo>
                  <a:lnTo>
                    <a:pt x="1251" y="688"/>
                  </a:lnTo>
                  <a:lnTo>
                    <a:pt x="1249" y="688"/>
                  </a:lnTo>
                  <a:lnTo>
                    <a:pt x="1247" y="682"/>
                  </a:lnTo>
                  <a:lnTo>
                    <a:pt x="1255" y="674"/>
                  </a:lnTo>
                  <a:lnTo>
                    <a:pt x="1243" y="658"/>
                  </a:lnTo>
                  <a:lnTo>
                    <a:pt x="1247" y="656"/>
                  </a:lnTo>
                  <a:lnTo>
                    <a:pt x="1237" y="642"/>
                  </a:lnTo>
                  <a:lnTo>
                    <a:pt x="1237" y="642"/>
                  </a:lnTo>
                  <a:lnTo>
                    <a:pt x="1237" y="640"/>
                  </a:lnTo>
                  <a:lnTo>
                    <a:pt x="1231" y="632"/>
                  </a:lnTo>
                  <a:lnTo>
                    <a:pt x="1227" y="634"/>
                  </a:lnTo>
                  <a:lnTo>
                    <a:pt x="1235" y="626"/>
                  </a:lnTo>
                  <a:lnTo>
                    <a:pt x="1219" y="622"/>
                  </a:lnTo>
                  <a:lnTo>
                    <a:pt x="1229" y="618"/>
                  </a:lnTo>
                  <a:lnTo>
                    <a:pt x="1219" y="610"/>
                  </a:lnTo>
                  <a:lnTo>
                    <a:pt x="1221" y="600"/>
                  </a:lnTo>
                  <a:lnTo>
                    <a:pt x="1213" y="600"/>
                  </a:lnTo>
                  <a:lnTo>
                    <a:pt x="1221" y="596"/>
                  </a:lnTo>
                  <a:lnTo>
                    <a:pt x="1207" y="590"/>
                  </a:lnTo>
                  <a:lnTo>
                    <a:pt x="1213" y="584"/>
                  </a:lnTo>
                  <a:lnTo>
                    <a:pt x="1203" y="582"/>
                  </a:lnTo>
                  <a:lnTo>
                    <a:pt x="1199" y="570"/>
                  </a:lnTo>
                  <a:lnTo>
                    <a:pt x="1197" y="570"/>
                  </a:lnTo>
                  <a:lnTo>
                    <a:pt x="1199" y="566"/>
                  </a:lnTo>
                  <a:lnTo>
                    <a:pt x="1193" y="554"/>
                  </a:lnTo>
                  <a:lnTo>
                    <a:pt x="1185" y="554"/>
                  </a:lnTo>
                  <a:lnTo>
                    <a:pt x="1171" y="578"/>
                  </a:lnTo>
                  <a:lnTo>
                    <a:pt x="1175" y="588"/>
                  </a:lnTo>
                  <a:lnTo>
                    <a:pt x="1167" y="592"/>
                  </a:lnTo>
                  <a:lnTo>
                    <a:pt x="1169" y="598"/>
                  </a:lnTo>
                  <a:lnTo>
                    <a:pt x="1167" y="606"/>
                  </a:lnTo>
                  <a:lnTo>
                    <a:pt x="1157" y="606"/>
                  </a:lnTo>
                  <a:lnTo>
                    <a:pt x="1161" y="610"/>
                  </a:lnTo>
                  <a:lnTo>
                    <a:pt x="1155" y="606"/>
                  </a:lnTo>
                  <a:lnTo>
                    <a:pt x="1149" y="622"/>
                  </a:lnTo>
                  <a:lnTo>
                    <a:pt x="1133" y="632"/>
                  </a:lnTo>
                  <a:lnTo>
                    <a:pt x="1131" y="620"/>
                  </a:lnTo>
                  <a:lnTo>
                    <a:pt x="1131" y="620"/>
                  </a:lnTo>
                  <a:lnTo>
                    <a:pt x="1131" y="618"/>
                  </a:lnTo>
                  <a:lnTo>
                    <a:pt x="1127" y="618"/>
                  </a:lnTo>
                  <a:lnTo>
                    <a:pt x="1125" y="622"/>
                  </a:lnTo>
                  <a:lnTo>
                    <a:pt x="1119" y="606"/>
                  </a:lnTo>
                  <a:lnTo>
                    <a:pt x="1101" y="610"/>
                  </a:lnTo>
                  <a:lnTo>
                    <a:pt x="1107" y="606"/>
                  </a:lnTo>
                  <a:lnTo>
                    <a:pt x="1101" y="598"/>
                  </a:lnTo>
                  <a:lnTo>
                    <a:pt x="1109" y="592"/>
                  </a:lnTo>
                  <a:lnTo>
                    <a:pt x="1099" y="590"/>
                  </a:lnTo>
                  <a:lnTo>
                    <a:pt x="1103" y="582"/>
                  </a:lnTo>
                  <a:lnTo>
                    <a:pt x="1097" y="570"/>
                  </a:lnTo>
                  <a:lnTo>
                    <a:pt x="1089" y="568"/>
                  </a:lnTo>
                  <a:lnTo>
                    <a:pt x="1105" y="568"/>
                  </a:lnTo>
                  <a:lnTo>
                    <a:pt x="1097" y="548"/>
                  </a:lnTo>
                  <a:lnTo>
                    <a:pt x="1103" y="532"/>
                  </a:lnTo>
                  <a:lnTo>
                    <a:pt x="1095" y="524"/>
                  </a:lnTo>
                  <a:lnTo>
                    <a:pt x="1087" y="530"/>
                  </a:lnTo>
                  <a:lnTo>
                    <a:pt x="1085" y="524"/>
                  </a:lnTo>
                  <a:lnTo>
                    <a:pt x="1061" y="522"/>
                  </a:lnTo>
                  <a:lnTo>
                    <a:pt x="1057" y="512"/>
                  </a:lnTo>
                  <a:lnTo>
                    <a:pt x="1067" y="504"/>
                  </a:lnTo>
                  <a:lnTo>
                    <a:pt x="1051" y="506"/>
                  </a:lnTo>
                  <a:lnTo>
                    <a:pt x="1051" y="504"/>
                  </a:lnTo>
                  <a:lnTo>
                    <a:pt x="1047" y="490"/>
                  </a:lnTo>
                  <a:lnTo>
                    <a:pt x="1039" y="494"/>
                  </a:lnTo>
                  <a:lnTo>
                    <a:pt x="1043" y="482"/>
                  </a:lnTo>
                  <a:lnTo>
                    <a:pt x="1017" y="468"/>
                  </a:lnTo>
                  <a:lnTo>
                    <a:pt x="993" y="482"/>
                  </a:lnTo>
                  <a:lnTo>
                    <a:pt x="947" y="464"/>
                  </a:lnTo>
                  <a:lnTo>
                    <a:pt x="931" y="480"/>
                  </a:lnTo>
                  <a:lnTo>
                    <a:pt x="935" y="500"/>
                  </a:lnTo>
                  <a:lnTo>
                    <a:pt x="945" y="502"/>
                  </a:lnTo>
                  <a:lnTo>
                    <a:pt x="933" y="538"/>
                  </a:lnTo>
                  <a:lnTo>
                    <a:pt x="939" y="540"/>
                  </a:lnTo>
                  <a:lnTo>
                    <a:pt x="939" y="540"/>
                  </a:lnTo>
                  <a:lnTo>
                    <a:pt x="941" y="552"/>
                  </a:lnTo>
                  <a:lnTo>
                    <a:pt x="945" y="562"/>
                  </a:lnTo>
                  <a:lnTo>
                    <a:pt x="941" y="572"/>
                  </a:lnTo>
                  <a:lnTo>
                    <a:pt x="949" y="572"/>
                  </a:lnTo>
                  <a:lnTo>
                    <a:pt x="947" y="578"/>
                  </a:lnTo>
                  <a:lnTo>
                    <a:pt x="941" y="578"/>
                  </a:lnTo>
                  <a:lnTo>
                    <a:pt x="941" y="592"/>
                  </a:lnTo>
                  <a:lnTo>
                    <a:pt x="921" y="600"/>
                  </a:lnTo>
                  <a:lnTo>
                    <a:pt x="921" y="612"/>
                  </a:lnTo>
                  <a:lnTo>
                    <a:pt x="945" y="632"/>
                  </a:lnTo>
                  <a:lnTo>
                    <a:pt x="957" y="676"/>
                  </a:lnTo>
                  <a:lnTo>
                    <a:pt x="959" y="702"/>
                  </a:lnTo>
                  <a:lnTo>
                    <a:pt x="943" y="730"/>
                  </a:lnTo>
                  <a:lnTo>
                    <a:pt x="905" y="758"/>
                  </a:lnTo>
                  <a:lnTo>
                    <a:pt x="917" y="778"/>
                  </a:lnTo>
                  <a:lnTo>
                    <a:pt x="923" y="824"/>
                  </a:lnTo>
                  <a:lnTo>
                    <a:pt x="929" y="830"/>
                  </a:lnTo>
                  <a:lnTo>
                    <a:pt x="915" y="842"/>
                  </a:lnTo>
                  <a:lnTo>
                    <a:pt x="923" y="852"/>
                  </a:lnTo>
                  <a:lnTo>
                    <a:pt x="921" y="856"/>
                  </a:lnTo>
                  <a:lnTo>
                    <a:pt x="911" y="848"/>
                  </a:lnTo>
                  <a:lnTo>
                    <a:pt x="909" y="850"/>
                  </a:lnTo>
                  <a:lnTo>
                    <a:pt x="907" y="852"/>
                  </a:lnTo>
                  <a:lnTo>
                    <a:pt x="903" y="854"/>
                  </a:lnTo>
                  <a:lnTo>
                    <a:pt x="903" y="860"/>
                  </a:lnTo>
                  <a:lnTo>
                    <a:pt x="893" y="854"/>
                  </a:lnTo>
                  <a:lnTo>
                    <a:pt x="893" y="856"/>
                  </a:lnTo>
                  <a:lnTo>
                    <a:pt x="891" y="844"/>
                  </a:lnTo>
                  <a:lnTo>
                    <a:pt x="879" y="834"/>
                  </a:lnTo>
                  <a:lnTo>
                    <a:pt x="869" y="834"/>
                  </a:lnTo>
                  <a:lnTo>
                    <a:pt x="877" y="828"/>
                  </a:lnTo>
                  <a:lnTo>
                    <a:pt x="863" y="810"/>
                  </a:lnTo>
                  <a:lnTo>
                    <a:pt x="891" y="822"/>
                  </a:lnTo>
                  <a:lnTo>
                    <a:pt x="881" y="800"/>
                  </a:lnTo>
                  <a:lnTo>
                    <a:pt x="861" y="800"/>
                  </a:lnTo>
                  <a:lnTo>
                    <a:pt x="861" y="802"/>
                  </a:lnTo>
                  <a:lnTo>
                    <a:pt x="861" y="798"/>
                  </a:lnTo>
                  <a:lnTo>
                    <a:pt x="857" y="772"/>
                  </a:lnTo>
                  <a:lnTo>
                    <a:pt x="859" y="738"/>
                  </a:lnTo>
                  <a:lnTo>
                    <a:pt x="803" y="732"/>
                  </a:lnTo>
                  <a:lnTo>
                    <a:pt x="803" y="730"/>
                  </a:lnTo>
                  <a:lnTo>
                    <a:pt x="789" y="718"/>
                  </a:lnTo>
                  <a:lnTo>
                    <a:pt x="759" y="710"/>
                  </a:lnTo>
                  <a:lnTo>
                    <a:pt x="747" y="692"/>
                  </a:lnTo>
                  <a:lnTo>
                    <a:pt x="729" y="680"/>
                  </a:lnTo>
                  <a:lnTo>
                    <a:pt x="691" y="664"/>
                  </a:lnTo>
                  <a:lnTo>
                    <a:pt x="669" y="672"/>
                  </a:lnTo>
                  <a:lnTo>
                    <a:pt x="669" y="658"/>
                  </a:lnTo>
                  <a:lnTo>
                    <a:pt x="653" y="614"/>
                  </a:lnTo>
                  <a:lnTo>
                    <a:pt x="635" y="610"/>
                  </a:lnTo>
                  <a:lnTo>
                    <a:pt x="633" y="610"/>
                  </a:lnTo>
                  <a:lnTo>
                    <a:pt x="625" y="596"/>
                  </a:lnTo>
                  <a:lnTo>
                    <a:pt x="625" y="550"/>
                  </a:lnTo>
                  <a:lnTo>
                    <a:pt x="637" y="522"/>
                  </a:lnTo>
                  <a:lnTo>
                    <a:pt x="631" y="516"/>
                  </a:lnTo>
                  <a:lnTo>
                    <a:pt x="647" y="506"/>
                  </a:lnTo>
                  <a:lnTo>
                    <a:pt x="653" y="498"/>
                  </a:lnTo>
                  <a:lnTo>
                    <a:pt x="651" y="496"/>
                  </a:lnTo>
                  <a:lnTo>
                    <a:pt x="653" y="496"/>
                  </a:lnTo>
                  <a:lnTo>
                    <a:pt x="657" y="486"/>
                  </a:lnTo>
                  <a:lnTo>
                    <a:pt x="667" y="492"/>
                  </a:lnTo>
                  <a:lnTo>
                    <a:pt x="667" y="470"/>
                  </a:lnTo>
                  <a:lnTo>
                    <a:pt x="677" y="470"/>
                  </a:lnTo>
                  <a:lnTo>
                    <a:pt x="677" y="464"/>
                  </a:lnTo>
                  <a:lnTo>
                    <a:pt x="671" y="462"/>
                  </a:lnTo>
                  <a:lnTo>
                    <a:pt x="671" y="458"/>
                  </a:lnTo>
                  <a:lnTo>
                    <a:pt x="687" y="460"/>
                  </a:lnTo>
                  <a:lnTo>
                    <a:pt x="703" y="450"/>
                  </a:lnTo>
                  <a:lnTo>
                    <a:pt x="699" y="430"/>
                  </a:lnTo>
                  <a:lnTo>
                    <a:pt x="701" y="432"/>
                  </a:lnTo>
                  <a:lnTo>
                    <a:pt x="713" y="422"/>
                  </a:lnTo>
                  <a:lnTo>
                    <a:pt x="715" y="412"/>
                  </a:lnTo>
                  <a:lnTo>
                    <a:pt x="719" y="412"/>
                  </a:lnTo>
                  <a:lnTo>
                    <a:pt x="719" y="406"/>
                  </a:lnTo>
                  <a:lnTo>
                    <a:pt x="729" y="410"/>
                  </a:lnTo>
                  <a:lnTo>
                    <a:pt x="751" y="402"/>
                  </a:lnTo>
                  <a:lnTo>
                    <a:pt x="775" y="352"/>
                  </a:lnTo>
                  <a:lnTo>
                    <a:pt x="759" y="350"/>
                  </a:lnTo>
                  <a:lnTo>
                    <a:pt x="765" y="348"/>
                  </a:lnTo>
                  <a:lnTo>
                    <a:pt x="791" y="314"/>
                  </a:lnTo>
                  <a:lnTo>
                    <a:pt x="789" y="302"/>
                  </a:lnTo>
                  <a:lnTo>
                    <a:pt x="779" y="300"/>
                  </a:lnTo>
                  <a:lnTo>
                    <a:pt x="781" y="294"/>
                  </a:lnTo>
                  <a:lnTo>
                    <a:pt x="799" y="294"/>
                  </a:lnTo>
                  <a:lnTo>
                    <a:pt x="801" y="308"/>
                  </a:lnTo>
                  <a:lnTo>
                    <a:pt x="817" y="312"/>
                  </a:lnTo>
                  <a:lnTo>
                    <a:pt x="815" y="314"/>
                  </a:lnTo>
                  <a:lnTo>
                    <a:pt x="823" y="330"/>
                  </a:lnTo>
                  <a:lnTo>
                    <a:pt x="837" y="338"/>
                  </a:lnTo>
                  <a:lnTo>
                    <a:pt x="841" y="334"/>
                  </a:lnTo>
                  <a:lnTo>
                    <a:pt x="829" y="318"/>
                  </a:lnTo>
                  <a:lnTo>
                    <a:pt x="817" y="312"/>
                  </a:lnTo>
                  <a:lnTo>
                    <a:pt x="819" y="312"/>
                  </a:lnTo>
                  <a:lnTo>
                    <a:pt x="819" y="306"/>
                  </a:lnTo>
                  <a:lnTo>
                    <a:pt x="837" y="318"/>
                  </a:lnTo>
                  <a:lnTo>
                    <a:pt x="825" y="292"/>
                  </a:lnTo>
                  <a:lnTo>
                    <a:pt x="827" y="290"/>
                  </a:lnTo>
                  <a:lnTo>
                    <a:pt x="837" y="304"/>
                  </a:lnTo>
                  <a:lnTo>
                    <a:pt x="853" y="292"/>
                  </a:lnTo>
                  <a:lnTo>
                    <a:pt x="879" y="262"/>
                  </a:lnTo>
                  <a:lnTo>
                    <a:pt x="879" y="246"/>
                  </a:lnTo>
                  <a:lnTo>
                    <a:pt x="863" y="226"/>
                  </a:lnTo>
                  <a:lnTo>
                    <a:pt x="867" y="208"/>
                  </a:lnTo>
                  <a:lnTo>
                    <a:pt x="861" y="210"/>
                  </a:lnTo>
                  <a:lnTo>
                    <a:pt x="861" y="206"/>
                  </a:lnTo>
                  <a:lnTo>
                    <a:pt x="857" y="200"/>
                  </a:lnTo>
                  <a:lnTo>
                    <a:pt x="859" y="198"/>
                  </a:lnTo>
                  <a:lnTo>
                    <a:pt x="865" y="206"/>
                  </a:lnTo>
                  <a:lnTo>
                    <a:pt x="877" y="194"/>
                  </a:lnTo>
                  <a:lnTo>
                    <a:pt x="879" y="178"/>
                  </a:lnTo>
                  <a:lnTo>
                    <a:pt x="869" y="176"/>
                  </a:lnTo>
                  <a:lnTo>
                    <a:pt x="881" y="164"/>
                  </a:lnTo>
                  <a:lnTo>
                    <a:pt x="859" y="158"/>
                  </a:lnTo>
                  <a:lnTo>
                    <a:pt x="853" y="148"/>
                  </a:lnTo>
                  <a:lnTo>
                    <a:pt x="857" y="146"/>
                  </a:lnTo>
                  <a:lnTo>
                    <a:pt x="853" y="132"/>
                  </a:lnTo>
                  <a:lnTo>
                    <a:pt x="795" y="126"/>
                  </a:lnTo>
                  <a:lnTo>
                    <a:pt x="795" y="156"/>
                  </a:lnTo>
                  <a:lnTo>
                    <a:pt x="809" y="170"/>
                  </a:lnTo>
                  <a:lnTo>
                    <a:pt x="799" y="180"/>
                  </a:lnTo>
                  <a:lnTo>
                    <a:pt x="805" y="182"/>
                  </a:lnTo>
                  <a:lnTo>
                    <a:pt x="789" y="188"/>
                  </a:lnTo>
                  <a:lnTo>
                    <a:pt x="789" y="204"/>
                  </a:lnTo>
                  <a:lnTo>
                    <a:pt x="779" y="228"/>
                  </a:lnTo>
                  <a:lnTo>
                    <a:pt x="777" y="206"/>
                  </a:lnTo>
                  <a:lnTo>
                    <a:pt x="767" y="210"/>
                  </a:lnTo>
                  <a:lnTo>
                    <a:pt x="767" y="230"/>
                  </a:lnTo>
                  <a:lnTo>
                    <a:pt x="775" y="236"/>
                  </a:lnTo>
                  <a:lnTo>
                    <a:pt x="775" y="250"/>
                  </a:lnTo>
                  <a:lnTo>
                    <a:pt x="763" y="256"/>
                  </a:lnTo>
                  <a:lnTo>
                    <a:pt x="745" y="224"/>
                  </a:lnTo>
                  <a:lnTo>
                    <a:pt x="747" y="210"/>
                  </a:lnTo>
                  <a:lnTo>
                    <a:pt x="757" y="210"/>
                  </a:lnTo>
                  <a:lnTo>
                    <a:pt x="747" y="176"/>
                  </a:lnTo>
                  <a:lnTo>
                    <a:pt x="731" y="154"/>
                  </a:lnTo>
                  <a:lnTo>
                    <a:pt x="721" y="156"/>
                  </a:lnTo>
                  <a:lnTo>
                    <a:pt x="713" y="170"/>
                  </a:lnTo>
                  <a:lnTo>
                    <a:pt x="713" y="186"/>
                  </a:lnTo>
                  <a:lnTo>
                    <a:pt x="707" y="202"/>
                  </a:lnTo>
                  <a:lnTo>
                    <a:pt x="705" y="196"/>
                  </a:lnTo>
                  <a:lnTo>
                    <a:pt x="707" y="180"/>
                  </a:lnTo>
                  <a:lnTo>
                    <a:pt x="693" y="156"/>
                  </a:lnTo>
                  <a:lnTo>
                    <a:pt x="697" y="158"/>
                  </a:lnTo>
                  <a:lnTo>
                    <a:pt x="699" y="142"/>
                  </a:lnTo>
                  <a:lnTo>
                    <a:pt x="665" y="134"/>
                  </a:lnTo>
                  <a:lnTo>
                    <a:pt x="679" y="120"/>
                  </a:lnTo>
                  <a:lnTo>
                    <a:pt x="673" y="112"/>
                  </a:lnTo>
                  <a:lnTo>
                    <a:pt x="689" y="114"/>
                  </a:lnTo>
                  <a:lnTo>
                    <a:pt x="659" y="72"/>
                  </a:lnTo>
                  <a:lnTo>
                    <a:pt x="657" y="44"/>
                  </a:lnTo>
                  <a:lnTo>
                    <a:pt x="645" y="28"/>
                  </a:lnTo>
                  <a:lnTo>
                    <a:pt x="643" y="12"/>
                  </a:lnTo>
                  <a:lnTo>
                    <a:pt x="631" y="18"/>
                  </a:lnTo>
                  <a:lnTo>
                    <a:pt x="629" y="16"/>
                  </a:lnTo>
                  <a:lnTo>
                    <a:pt x="631" y="6"/>
                  </a:lnTo>
                  <a:lnTo>
                    <a:pt x="623" y="4"/>
                  </a:lnTo>
                  <a:lnTo>
                    <a:pt x="635" y="0"/>
                  </a:lnTo>
                  <a:lnTo>
                    <a:pt x="611" y="0"/>
                  </a:lnTo>
                  <a:lnTo>
                    <a:pt x="611" y="0"/>
                  </a:lnTo>
                  <a:lnTo>
                    <a:pt x="617" y="4"/>
                  </a:lnTo>
                  <a:lnTo>
                    <a:pt x="601" y="28"/>
                  </a:lnTo>
                  <a:lnTo>
                    <a:pt x="607" y="36"/>
                  </a:lnTo>
                  <a:lnTo>
                    <a:pt x="605" y="40"/>
                  </a:lnTo>
                  <a:lnTo>
                    <a:pt x="601" y="36"/>
                  </a:lnTo>
                  <a:lnTo>
                    <a:pt x="591" y="44"/>
                  </a:lnTo>
                  <a:lnTo>
                    <a:pt x="589" y="72"/>
                  </a:lnTo>
                  <a:lnTo>
                    <a:pt x="597" y="82"/>
                  </a:lnTo>
                  <a:lnTo>
                    <a:pt x="585" y="96"/>
                  </a:lnTo>
                  <a:lnTo>
                    <a:pt x="585" y="114"/>
                  </a:lnTo>
                  <a:lnTo>
                    <a:pt x="629" y="150"/>
                  </a:lnTo>
                  <a:lnTo>
                    <a:pt x="633" y="150"/>
                  </a:lnTo>
                  <a:lnTo>
                    <a:pt x="631" y="150"/>
                  </a:lnTo>
                  <a:lnTo>
                    <a:pt x="621" y="188"/>
                  </a:lnTo>
                  <a:lnTo>
                    <a:pt x="637" y="186"/>
                  </a:lnTo>
                  <a:lnTo>
                    <a:pt x="639" y="182"/>
                  </a:lnTo>
                  <a:lnTo>
                    <a:pt x="643" y="192"/>
                  </a:lnTo>
                  <a:lnTo>
                    <a:pt x="623" y="216"/>
                  </a:lnTo>
                  <a:lnTo>
                    <a:pt x="603" y="214"/>
                  </a:lnTo>
                  <a:lnTo>
                    <a:pt x="607" y="222"/>
                  </a:lnTo>
                  <a:lnTo>
                    <a:pt x="603" y="236"/>
                  </a:lnTo>
                  <a:lnTo>
                    <a:pt x="609" y="244"/>
                  </a:lnTo>
                  <a:lnTo>
                    <a:pt x="609" y="248"/>
                  </a:lnTo>
                  <a:lnTo>
                    <a:pt x="603" y="252"/>
                  </a:lnTo>
                  <a:lnTo>
                    <a:pt x="603" y="246"/>
                  </a:lnTo>
                  <a:lnTo>
                    <a:pt x="597" y="244"/>
                  </a:lnTo>
                  <a:lnTo>
                    <a:pt x="603" y="238"/>
                  </a:lnTo>
                  <a:lnTo>
                    <a:pt x="599" y="234"/>
                  </a:lnTo>
                  <a:lnTo>
                    <a:pt x="603" y="202"/>
                  </a:lnTo>
                  <a:lnTo>
                    <a:pt x="591" y="214"/>
                  </a:lnTo>
                  <a:lnTo>
                    <a:pt x="593" y="204"/>
                  </a:lnTo>
                  <a:lnTo>
                    <a:pt x="583" y="204"/>
                  </a:lnTo>
                  <a:lnTo>
                    <a:pt x="577" y="194"/>
                  </a:lnTo>
                  <a:lnTo>
                    <a:pt x="595" y="200"/>
                  </a:lnTo>
                  <a:lnTo>
                    <a:pt x="617" y="182"/>
                  </a:lnTo>
                  <a:lnTo>
                    <a:pt x="613" y="178"/>
                  </a:lnTo>
                  <a:lnTo>
                    <a:pt x="611" y="180"/>
                  </a:lnTo>
                  <a:lnTo>
                    <a:pt x="585" y="140"/>
                  </a:lnTo>
                  <a:lnTo>
                    <a:pt x="563" y="118"/>
                  </a:lnTo>
                  <a:lnTo>
                    <a:pt x="553" y="140"/>
                  </a:lnTo>
                  <a:lnTo>
                    <a:pt x="555" y="142"/>
                  </a:lnTo>
                  <a:lnTo>
                    <a:pt x="549" y="142"/>
                  </a:lnTo>
                  <a:lnTo>
                    <a:pt x="551" y="154"/>
                  </a:lnTo>
                  <a:lnTo>
                    <a:pt x="533" y="166"/>
                  </a:lnTo>
                  <a:lnTo>
                    <a:pt x="531" y="178"/>
                  </a:lnTo>
                  <a:lnTo>
                    <a:pt x="575" y="194"/>
                  </a:lnTo>
                  <a:lnTo>
                    <a:pt x="545" y="200"/>
                  </a:lnTo>
                  <a:lnTo>
                    <a:pt x="553" y="214"/>
                  </a:lnTo>
                  <a:lnTo>
                    <a:pt x="545" y="220"/>
                  </a:lnTo>
                  <a:lnTo>
                    <a:pt x="551" y="230"/>
                  </a:lnTo>
                  <a:lnTo>
                    <a:pt x="517" y="226"/>
                  </a:lnTo>
                  <a:lnTo>
                    <a:pt x="484" y="234"/>
                  </a:lnTo>
                  <a:lnTo>
                    <a:pt x="464" y="212"/>
                  </a:lnTo>
                  <a:lnTo>
                    <a:pt x="440" y="214"/>
                  </a:lnTo>
                  <a:lnTo>
                    <a:pt x="440" y="208"/>
                  </a:lnTo>
                  <a:lnTo>
                    <a:pt x="424" y="198"/>
                  </a:lnTo>
                  <a:lnTo>
                    <a:pt x="426" y="196"/>
                  </a:lnTo>
                  <a:lnTo>
                    <a:pt x="420" y="186"/>
                  </a:lnTo>
                  <a:lnTo>
                    <a:pt x="424" y="184"/>
                  </a:lnTo>
                  <a:lnTo>
                    <a:pt x="408" y="168"/>
                  </a:lnTo>
                  <a:lnTo>
                    <a:pt x="366" y="186"/>
                  </a:lnTo>
                  <a:lnTo>
                    <a:pt x="356" y="204"/>
                  </a:lnTo>
                  <a:lnTo>
                    <a:pt x="374" y="218"/>
                  </a:lnTo>
                  <a:lnTo>
                    <a:pt x="386" y="212"/>
                  </a:lnTo>
                  <a:lnTo>
                    <a:pt x="380" y="206"/>
                  </a:lnTo>
                  <a:lnTo>
                    <a:pt x="382" y="206"/>
                  </a:lnTo>
                  <a:lnTo>
                    <a:pt x="396" y="210"/>
                  </a:lnTo>
                  <a:lnTo>
                    <a:pt x="380" y="216"/>
                  </a:lnTo>
                  <a:lnTo>
                    <a:pt x="376" y="224"/>
                  </a:lnTo>
                  <a:lnTo>
                    <a:pt x="378" y="224"/>
                  </a:lnTo>
                  <a:lnTo>
                    <a:pt x="370" y="234"/>
                  </a:lnTo>
                  <a:lnTo>
                    <a:pt x="384" y="264"/>
                  </a:lnTo>
                  <a:lnTo>
                    <a:pt x="382" y="266"/>
                  </a:lnTo>
                  <a:lnTo>
                    <a:pt x="386" y="272"/>
                  </a:lnTo>
                  <a:lnTo>
                    <a:pt x="376" y="272"/>
                  </a:lnTo>
                  <a:lnTo>
                    <a:pt x="376" y="276"/>
                  </a:lnTo>
                  <a:lnTo>
                    <a:pt x="370" y="268"/>
                  </a:lnTo>
                  <a:lnTo>
                    <a:pt x="380" y="266"/>
                  </a:lnTo>
                  <a:lnTo>
                    <a:pt x="376" y="252"/>
                  </a:lnTo>
                  <a:lnTo>
                    <a:pt x="366" y="248"/>
                  </a:lnTo>
                  <a:lnTo>
                    <a:pt x="364" y="238"/>
                  </a:lnTo>
                  <a:lnTo>
                    <a:pt x="360" y="238"/>
                  </a:lnTo>
                  <a:lnTo>
                    <a:pt x="360" y="238"/>
                  </a:lnTo>
                  <a:lnTo>
                    <a:pt x="358" y="232"/>
                  </a:lnTo>
                  <a:lnTo>
                    <a:pt x="344" y="232"/>
                  </a:lnTo>
                  <a:lnTo>
                    <a:pt x="336" y="216"/>
                  </a:lnTo>
                  <a:lnTo>
                    <a:pt x="302" y="234"/>
                  </a:lnTo>
                  <a:lnTo>
                    <a:pt x="250" y="232"/>
                  </a:lnTo>
                  <a:lnTo>
                    <a:pt x="236" y="224"/>
                  </a:lnTo>
                  <a:lnTo>
                    <a:pt x="240" y="222"/>
                  </a:lnTo>
                  <a:lnTo>
                    <a:pt x="240" y="214"/>
                  </a:lnTo>
                  <a:lnTo>
                    <a:pt x="256" y="210"/>
                  </a:lnTo>
                  <a:lnTo>
                    <a:pt x="264" y="210"/>
                  </a:lnTo>
                  <a:lnTo>
                    <a:pt x="260" y="192"/>
                  </a:lnTo>
                  <a:lnTo>
                    <a:pt x="240" y="170"/>
                  </a:lnTo>
                  <a:lnTo>
                    <a:pt x="216" y="168"/>
                  </a:lnTo>
                  <a:lnTo>
                    <a:pt x="220" y="176"/>
                  </a:lnTo>
                  <a:lnTo>
                    <a:pt x="206" y="172"/>
                  </a:lnTo>
                  <a:lnTo>
                    <a:pt x="148" y="148"/>
                  </a:lnTo>
                  <a:lnTo>
                    <a:pt x="116" y="126"/>
                  </a:lnTo>
                  <a:lnTo>
                    <a:pt x="90" y="126"/>
                  </a:lnTo>
                  <a:lnTo>
                    <a:pt x="82" y="148"/>
                  </a:lnTo>
                  <a:lnTo>
                    <a:pt x="68" y="148"/>
                  </a:lnTo>
                  <a:lnTo>
                    <a:pt x="78" y="130"/>
                  </a:lnTo>
                  <a:lnTo>
                    <a:pt x="68" y="130"/>
                  </a:lnTo>
                  <a:lnTo>
                    <a:pt x="68" y="108"/>
                  </a:lnTo>
                  <a:lnTo>
                    <a:pt x="56" y="108"/>
                  </a:lnTo>
                  <a:lnTo>
                    <a:pt x="60" y="116"/>
                  </a:lnTo>
                  <a:lnTo>
                    <a:pt x="58" y="114"/>
                  </a:lnTo>
                  <a:lnTo>
                    <a:pt x="42" y="140"/>
                  </a:lnTo>
                  <a:lnTo>
                    <a:pt x="46" y="142"/>
                  </a:lnTo>
                  <a:lnTo>
                    <a:pt x="42" y="146"/>
                  </a:lnTo>
                  <a:lnTo>
                    <a:pt x="36" y="148"/>
                  </a:lnTo>
                  <a:lnTo>
                    <a:pt x="24" y="132"/>
                  </a:lnTo>
                  <a:lnTo>
                    <a:pt x="14" y="100"/>
                  </a:lnTo>
                  <a:lnTo>
                    <a:pt x="0" y="86"/>
                  </a:lnTo>
                  <a:lnTo>
                    <a:pt x="0" y="840"/>
                  </a:lnTo>
                  <a:close/>
                  <a:moveTo>
                    <a:pt x="96" y="966"/>
                  </a:moveTo>
                  <a:lnTo>
                    <a:pt x="102" y="956"/>
                  </a:lnTo>
                  <a:lnTo>
                    <a:pt x="102" y="948"/>
                  </a:lnTo>
                  <a:lnTo>
                    <a:pt x="86" y="944"/>
                  </a:lnTo>
                  <a:lnTo>
                    <a:pt x="90" y="942"/>
                  </a:lnTo>
                  <a:lnTo>
                    <a:pt x="80" y="922"/>
                  </a:lnTo>
                  <a:lnTo>
                    <a:pt x="62" y="910"/>
                  </a:lnTo>
                  <a:lnTo>
                    <a:pt x="46" y="884"/>
                  </a:lnTo>
                  <a:lnTo>
                    <a:pt x="60" y="886"/>
                  </a:lnTo>
                  <a:lnTo>
                    <a:pt x="58" y="894"/>
                  </a:lnTo>
                  <a:lnTo>
                    <a:pt x="60" y="900"/>
                  </a:lnTo>
                  <a:lnTo>
                    <a:pt x="70" y="906"/>
                  </a:lnTo>
                  <a:lnTo>
                    <a:pt x="78" y="904"/>
                  </a:lnTo>
                  <a:lnTo>
                    <a:pt x="78" y="904"/>
                  </a:lnTo>
                  <a:lnTo>
                    <a:pt x="80" y="906"/>
                  </a:lnTo>
                  <a:lnTo>
                    <a:pt x="80" y="920"/>
                  </a:lnTo>
                  <a:lnTo>
                    <a:pt x="86" y="912"/>
                  </a:lnTo>
                  <a:lnTo>
                    <a:pt x="86" y="920"/>
                  </a:lnTo>
                  <a:lnTo>
                    <a:pt x="90" y="920"/>
                  </a:lnTo>
                  <a:lnTo>
                    <a:pt x="90" y="920"/>
                  </a:lnTo>
                  <a:lnTo>
                    <a:pt x="92" y="924"/>
                  </a:lnTo>
                  <a:lnTo>
                    <a:pt x="90" y="924"/>
                  </a:lnTo>
                  <a:lnTo>
                    <a:pt x="96" y="928"/>
                  </a:lnTo>
                  <a:lnTo>
                    <a:pt x="96" y="928"/>
                  </a:lnTo>
                  <a:lnTo>
                    <a:pt x="96" y="928"/>
                  </a:lnTo>
                  <a:lnTo>
                    <a:pt x="104" y="934"/>
                  </a:lnTo>
                  <a:lnTo>
                    <a:pt x="98" y="942"/>
                  </a:lnTo>
                  <a:lnTo>
                    <a:pt x="104" y="946"/>
                  </a:lnTo>
                  <a:lnTo>
                    <a:pt x="104" y="956"/>
                  </a:lnTo>
                  <a:lnTo>
                    <a:pt x="96" y="966"/>
                  </a:lnTo>
                  <a:close/>
                  <a:moveTo>
                    <a:pt x="402" y="208"/>
                  </a:moveTo>
                  <a:lnTo>
                    <a:pt x="402" y="208"/>
                  </a:lnTo>
                  <a:lnTo>
                    <a:pt x="404" y="198"/>
                  </a:lnTo>
                  <a:lnTo>
                    <a:pt x="406" y="198"/>
                  </a:lnTo>
                  <a:lnTo>
                    <a:pt x="402" y="208"/>
                  </a:lnTo>
                  <a:close/>
                  <a:moveTo>
                    <a:pt x="1484" y="2012"/>
                  </a:moveTo>
                  <a:lnTo>
                    <a:pt x="1481" y="2020"/>
                  </a:lnTo>
                  <a:lnTo>
                    <a:pt x="1481" y="2014"/>
                  </a:lnTo>
                  <a:lnTo>
                    <a:pt x="1484" y="2012"/>
                  </a:lnTo>
                  <a:close/>
                  <a:moveTo>
                    <a:pt x="1453" y="2002"/>
                  </a:moveTo>
                  <a:lnTo>
                    <a:pt x="1453" y="2000"/>
                  </a:lnTo>
                  <a:lnTo>
                    <a:pt x="1453" y="2002"/>
                  </a:lnTo>
                  <a:lnTo>
                    <a:pt x="1453" y="2002"/>
                  </a:lnTo>
                  <a:close/>
                  <a:moveTo>
                    <a:pt x="1457" y="2014"/>
                  </a:moveTo>
                  <a:lnTo>
                    <a:pt x="1457" y="2014"/>
                  </a:lnTo>
                  <a:lnTo>
                    <a:pt x="1459" y="2014"/>
                  </a:lnTo>
                  <a:lnTo>
                    <a:pt x="1457" y="2014"/>
                  </a:lnTo>
                  <a:close/>
                  <a:moveTo>
                    <a:pt x="1457" y="1976"/>
                  </a:moveTo>
                  <a:lnTo>
                    <a:pt x="1459" y="1982"/>
                  </a:lnTo>
                  <a:lnTo>
                    <a:pt x="1465" y="1984"/>
                  </a:lnTo>
                  <a:lnTo>
                    <a:pt x="1461" y="1984"/>
                  </a:lnTo>
                  <a:lnTo>
                    <a:pt x="1457" y="1986"/>
                  </a:lnTo>
                  <a:lnTo>
                    <a:pt x="1457" y="1984"/>
                  </a:lnTo>
                  <a:lnTo>
                    <a:pt x="1457" y="1984"/>
                  </a:lnTo>
                  <a:lnTo>
                    <a:pt x="1455" y="1980"/>
                  </a:lnTo>
                  <a:lnTo>
                    <a:pt x="1451" y="1982"/>
                  </a:lnTo>
                  <a:lnTo>
                    <a:pt x="1457" y="1976"/>
                  </a:lnTo>
                  <a:close/>
                  <a:moveTo>
                    <a:pt x="1453" y="1994"/>
                  </a:moveTo>
                  <a:lnTo>
                    <a:pt x="1453" y="1996"/>
                  </a:lnTo>
                  <a:lnTo>
                    <a:pt x="1451" y="1994"/>
                  </a:lnTo>
                  <a:lnTo>
                    <a:pt x="1451" y="1996"/>
                  </a:lnTo>
                  <a:lnTo>
                    <a:pt x="1453" y="1994"/>
                  </a:lnTo>
                  <a:close/>
                  <a:moveTo>
                    <a:pt x="1445" y="2000"/>
                  </a:moveTo>
                  <a:lnTo>
                    <a:pt x="1443" y="2000"/>
                  </a:lnTo>
                  <a:lnTo>
                    <a:pt x="1443" y="1994"/>
                  </a:lnTo>
                  <a:lnTo>
                    <a:pt x="1445" y="2000"/>
                  </a:lnTo>
                  <a:close/>
                  <a:moveTo>
                    <a:pt x="1059" y="1786"/>
                  </a:moveTo>
                  <a:lnTo>
                    <a:pt x="1059" y="1788"/>
                  </a:lnTo>
                  <a:lnTo>
                    <a:pt x="1067" y="1798"/>
                  </a:lnTo>
                  <a:lnTo>
                    <a:pt x="1067" y="1804"/>
                  </a:lnTo>
                  <a:lnTo>
                    <a:pt x="1061" y="1810"/>
                  </a:lnTo>
                  <a:lnTo>
                    <a:pt x="1055" y="1800"/>
                  </a:lnTo>
                  <a:lnTo>
                    <a:pt x="1055" y="1794"/>
                  </a:lnTo>
                  <a:lnTo>
                    <a:pt x="1059" y="1786"/>
                  </a:lnTo>
                  <a:close/>
                  <a:moveTo>
                    <a:pt x="575" y="236"/>
                  </a:moveTo>
                  <a:lnTo>
                    <a:pt x="575" y="238"/>
                  </a:lnTo>
                  <a:lnTo>
                    <a:pt x="561" y="232"/>
                  </a:lnTo>
                  <a:lnTo>
                    <a:pt x="561" y="232"/>
                  </a:lnTo>
                  <a:lnTo>
                    <a:pt x="575" y="228"/>
                  </a:lnTo>
                  <a:lnTo>
                    <a:pt x="575" y="236"/>
                  </a:lnTo>
                  <a:close/>
                  <a:moveTo>
                    <a:pt x="1275" y="790"/>
                  </a:moveTo>
                  <a:lnTo>
                    <a:pt x="1277" y="790"/>
                  </a:lnTo>
                  <a:lnTo>
                    <a:pt x="1281" y="780"/>
                  </a:lnTo>
                  <a:lnTo>
                    <a:pt x="1299" y="776"/>
                  </a:lnTo>
                  <a:lnTo>
                    <a:pt x="1275" y="792"/>
                  </a:lnTo>
                  <a:lnTo>
                    <a:pt x="1275" y="790"/>
                  </a:lnTo>
                  <a:close/>
                  <a:moveTo>
                    <a:pt x="1035" y="1134"/>
                  </a:moveTo>
                  <a:lnTo>
                    <a:pt x="1043" y="1134"/>
                  </a:lnTo>
                  <a:lnTo>
                    <a:pt x="1031" y="1138"/>
                  </a:lnTo>
                  <a:lnTo>
                    <a:pt x="1035" y="1134"/>
                  </a:lnTo>
                  <a:close/>
                  <a:moveTo>
                    <a:pt x="1015" y="1148"/>
                  </a:moveTo>
                  <a:lnTo>
                    <a:pt x="1015" y="1148"/>
                  </a:lnTo>
                  <a:lnTo>
                    <a:pt x="1013" y="1148"/>
                  </a:lnTo>
                  <a:lnTo>
                    <a:pt x="1015" y="1148"/>
                  </a:lnTo>
                  <a:close/>
                  <a:moveTo>
                    <a:pt x="805" y="1016"/>
                  </a:moveTo>
                  <a:lnTo>
                    <a:pt x="805" y="1024"/>
                  </a:lnTo>
                  <a:lnTo>
                    <a:pt x="795" y="1026"/>
                  </a:lnTo>
                  <a:lnTo>
                    <a:pt x="795" y="1030"/>
                  </a:lnTo>
                  <a:lnTo>
                    <a:pt x="795" y="1028"/>
                  </a:lnTo>
                  <a:lnTo>
                    <a:pt x="781" y="1044"/>
                  </a:lnTo>
                  <a:lnTo>
                    <a:pt x="775" y="1072"/>
                  </a:lnTo>
                  <a:lnTo>
                    <a:pt x="781" y="1086"/>
                  </a:lnTo>
                  <a:lnTo>
                    <a:pt x="781" y="1098"/>
                  </a:lnTo>
                  <a:lnTo>
                    <a:pt x="773" y="1114"/>
                  </a:lnTo>
                  <a:lnTo>
                    <a:pt x="765" y="1120"/>
                  </a:lnTo>
                  <a:lnTo>
                    <a:pt x="761" y="1116"/>
                  </a:lnTo>
                  <a:lnTo>
                    <a:pt x="755" y="1106"/>
                  </a:lnTo>
                  <a:lnTo>
                    <a:pt x="755" y="1084"/>
                  </a:lnTo>
                  <a:lnTo>
                    <a:pt x="763" y="1050"/>
                  </a:lnTo>
                  <a:lnTo>
                    <a:pt x="771" y="1032"/>
                  </a:lnTo>
                  <a:lnTo>
                    <a:pt x="767" y="1024"/>
                  </a:lnTo>
                  <a:lnTo>
                    <a:pt x="767" y="1022"/>
                  </a:lnTo>
                  <a:lnTo>
                    <a:pt x="773" y="1018"/>
                  </a:lnTo>
                  <a:lnTo>
                    <a:pt x="773" y="1022"/>
                  </a:lnTo>
                  <a:lnTo>
                    <a:pt x="801" y="1010"/>
                  </a:lnTo>
                  <a:lnTo>
                    <a:pt x="809" y="1016"/>
                  </a:lnTo>
                  <a:lnTo>
                    <a:pt x="805" y="1016"/>
                  </a:lnTo>
                  <a:close/>
                  <a:moveTo>
                    <a:pt x="755" y="1042"/>
                  </a:moveTo>
                  <a:lnTo>
                    <a:pt x="763" y="1030"/>
                  </a:lnTo>
                  <a:lnTo>
                    <a:pt x="759" y="1040"/>
                  </a:lnTo>
                  <a:lnTo>
                    <a:pt x="755" y="1042"/>
                  </a:lnTo>
                  <a:close/>
                  <a:moveTo>
                    <a:pt x="995" y="1184"/>
                  </a:moveTo>
                  <a:lnTo>
                    <a:pt x="997" y="1194"/>
                  </a:lnTo>
                  <a:lnTo>
                    <a:pt x="991" y="1180"/>
                  </a:lnTo>
                  <a:lnTo>
                    <a:pt x="995" y="1184"/>
                  </a:lnTo>
                  <a:close/>
                  <a:moveTo>
                    <a:pt x="975" y="1224"/>
                  </a:moveTo>
                  <a:lnTo>
                    <a:pt x="977" y="1234"/>
                  </a:lnTo>
                  <a:lnTo>
                    <a:pt x="975" y="1234"/>
                  </a:lnTo>
                  <a:lnTo>
                    <a:pt x="971" y="1220"/>
                  </a:lnTo>
                  <a:lnTo>
                    <a:pt x="975" y="1216"/>
                  </a:lnTo>
                  <a:lnTo>
                    <a:pt x="971" y="1212"/>
                  </a:lnTo>
                  <a:lnTo>
                    <a:pt x="975" y="1216"/>
                  </a:lnTo>
                  <a:lnTo>
                    <a:pt x="973" y="1208"/>
                  </a:lnTo>
                  <a:lnTo>
                    <a:pt x="969" y="1200"/>
                  </a:lnTo>
                  <a:lnTo>
                    <a:pt x="969" y="1192"/>
                  </a:lnTo>
                  <a:lnTo>
                    <a:pt x="971" y="1192"/>
                  </a:lnTo>
                  <a:lnTo>
                    <a:pt x="969" y="1202"/>
                  </a:lnTo>
                  <a:lnTo>
                    <a:pt x="981" y="1214"/>
                  </a:lnTo>
                  <a:lnTo>
                    <a:pt x="975" y="1224"/>
                  </a:lnTo>
                  <a:close/>
                  <a:moveTo>
                    <a:pt x="969" y="1190"/>
                  </a:moveTo>
                  <a:lnTo>
                    <a:pt x="969" y="1184"/>
                  </a:lnTo>
                  <a:lnTo>
                    <a:pt x="973" y="1180"/>
                  </a:lnTo>
                  <a:lnTo>
                    <a:pt x="969" y="1190"/>
                  </a:lnTo>
                  <a:close/>
                  <a:moveTo>
                    <a:pt x="917" y="1072"/>
                  </a:moveTo>
                  <a:lnTo>
                    <a:pt x="937" y="1066"/>
                  </a:lnTo>
                  <a:lnTo>
                    <a:pt x="961" y="1068"/>
                  </a:lnTo>
                  <a:lnTo>
                    <a:pt x="959" y="1062"/>
                  </a:lnTo>
                  <a:lnTo>
                    <a:pt x="959" y="1062"/>
                  </a:lnTo>
                  <a:lnTo>
                    <a:pt x="969" y="1058"/>
                  </a:lnTo>
                  <a:lnTo>
                    <a:pt x="965" y="1060"/>
                  </a:lnTo>
                  <a:lnTo>
                    <a:pt x="971" y="1064"/>
                  </a:lnTo>
                  <a:lnTo>
                    <a:pt x="969" y="1066"/>
                  </a:lnTo>
                  <a:lnTo>
                    <a:pt x="971" y="1072"/>
                  </a:lnTo>
                  <a:lnTo>
                    <a:pt x="959" y="1078"/>
                  </a:lnTo>
                  <a:lnTo>
                    <a:pt x="935" y="1074"/>
                  </a:lnTo>
                  <a:lnTo>
                    <a:pt x="919" y="1080"/>
                  </a:lnTo>
                  <a:lnTo>
                    <a:pt x="911" y="1080"/>
                  </a:lnTo>
                  <a:lnTo>
                    <a:pt x="917" y="1072"/>
                  </a:lnTo>
                  <a:close/>
                  <a:moveTo>
                    <a:pt x="915" y="1096"/>
                  </a:moveTo>
                  <a:lnTo>
                    <a:pt x="901" y="1106"/>
                  </a:lnTo>
                  <a:lnTo>
                    <a:pt x="867" y="1122"/>
                  </a:lnTo>
                  <a:lnTo>
                    <a:pt x="845" y="1122"/>
                  </a:lnTo>
                  <a:lnTo>
                    <a:pt x="841" y="1120"/>
                  </a:lnTo>
                  <a:lnTo>
                    <a:pt x="843" y="1116"/>
                  </a:lnTo>
                  <a:lnTo>
                    <a:pt x="855" y="1116"/>
                  </a:lnTo>
                  <a:lnTo>
                    <a:pt x="879" y="1100"/>
                  </a:lnTo>
                  <a:lnTo>
                    <a:pt x="891" y="1102"/>
                  </a:lnTo>
                  <a:lnTo>
                    <a:pt x="899" y="1096"/>
                  </a:lnTo>
                  <a:lnTo>
                    <a:pt x="915" y="1096"/>
                  </a:lnTo>
                  <a:close/>
                  <a:moveTo>
                    <a:pt x="849" y="1102"/>
                  </a:moveTo>
                  <a:lnTo>
                    <a:pt x="851" y="1102"/>
                  </a:lnTo>
                  <a:lnTo>
                    <a:pt x="851" y="1102"/>
                  </a:lnTo>
                  <a:lnTo>
                    <a:pt x="849" y="1102"/>
                  </a:lnTo>
                  <a:close/>
                  <a:moveTo>
                    <a:pt x="825" y="1004"/>
                  </a:moveTo>
                  <a:lnTo>
                    <a:pt x="857" y="1010"/>
                  </a:lnTo>
                  <a:lnTo>
                    <a:pt x="841" y="1010"/>
                  </a:lnTo>
                  <a:lnTo>
                    <a:pt x="841" y="1014"/>
                  </a:lnTo>
                  <a:lnTo>
                    <a:pt x="865" y="1024"/>
                  </a:lnTo>
                  <a:lnTo>
                    <a:pt x="869" y="1020"/>
                  </a:lnTo>
                  <a:lnTo>
                    <a:pt x="867" y="1012"/>
                  </a:lnTo>
                  <a:lnTo>
                    <a:pt x="885" y="1014"/>
                  </a:lnTo>
                  <a:lnTo>
                    <a:pt x="897" y="1028"/>
                  </a:lnTo>
                  <a:lnTo>
                    <a:pt x="897" y="1034"/>
                  </a:lnTo>
                  <a:lnTo>
                    <a:pt x="899" y="1036"/>
                  </a:lnTo>
                  <a:lnTo>
                    <a:pt x="897" y="1036"/>
                  </a:lnTo>
                  <a:lnTo>
                    <a:pt x="897" y="1044"/>
                  </a:lnTo>
                  <a:lnTo>
                    <a:pt x="887" y="1040"/>
                  </a:lnTo>
                  <a:lnTo>
                    <a:pt x="885" y="1042"/>
                  </a:lnTo>
                  <a:lnTo>
                    <a:pt x="885" y="1034"/>
                  </a:lnTo>
                  <a:lnTo>
                    <a:pt x="881" y="1034"/>
                  </a:lnTo>
                  <a:lnTo>
                    <a:pt x="879" y="1028"/>
                  </a:lnTo>
                  <a:lnTo>
                    <a:pt x="865" y="1026"/>
                  </a:lnTo>
                  <a:lnTo>
                    <a:pt x="871" y="1042"/>
                  </a:lnTo>
                  <a:lnTo>
                    <a:pt x="865" y="1058"/>
                  </a:lnTo>
                  <a:lnTo>
                    <a:pt x="865" y="1078"/>
                  </a:lnTo>
                  <a:lnTo>
                    <a:pt x="855" y="1082"/>
                  </a:lnTo>
                  <a:lnTo>
                    <a:pt x="847" y="1058"/>
                  </a:lnTo>
                  <a:lnTo>
                    <a:pt x="845" y="1058"/>
                  </a:lnTo>
                  <a:lnTo>
                    <a:pt x="837" y="1062"/>
                  </a:lnTo>
                  <a:lnTo>
                    <a:pt x="831" y="1068"/>
                  </a:lnTo>
                  <a:lnTo>
                    <a:pt x="841" y="1052"/>
                  </a:lnTo>
                  <a:lnTo>
                    <a:pt x="837" y="1026"/>
                  </a:lnTo>
                  <a:lnTo>
                    <a:pt x="817" y="1016"/>
                  </a:lnTo>
                  <a:lnTo>
                    <a:pt x="813" y="1016"/>
                  </a:lnTo>
                  <a:lnTo>
                    <a:pt x="815" y="1012"/>
                  </a:lnTo>
                  <a:lnTo>
                    <a:pt x="831" y="1012"/>
                  </a:lnTo>
                  <a:lnTo>
                    <a:pt x="825" y="1004"/>
                  </a:lnTo>
                  <a:close/>
                  <a:moveTo>
                    <a:pt x="689" y="978"/>
                  </a:moveTo>
                  <a:lnTo>
                    <a:pt x="719" y="958"/>
                  </a:lnTo>
                  <a:lnTo>
                    <a:pt x="727" y="952"/>
                  </a:lnTo>
                  <a:lnTo>
                    <a:pt x="733" y="944"/>
                  </a:lnTo>
                  <a:lnTo>
                    <a:pt x="735" y="950"/>
                  </a:lnTo>
                  <a:lnTo>
                    <a:pt x="741" y="942"/>
                  </a:lnTo>
                  <a:lnTo>
                    <a:pt x="741" y="942"/>
                  </a:lnTo>
                  <a:lnTo>
                    <a:pt x="745" y="942"/>
                  </a:lnTo>
                  <a:lnTo>
                    <a:pt x="751" y="930"/>
                  </a:lnTo>
                  <a:lnTo>
                    <a:pt x="759" y="932"/>
                  </a:lnTo>
                  <a:lnTo>
                    <a:pt x="765" y="946"/>
                  </a:lnTo>
                  <a:lnTo>
                    <a:pt x="771" y="946"/>
                  </a:lnTo>
                  <a:lnTo>
                    <a:pt x="771" y="934"/>
                  </a:lnTo>
                  <a:lnTo>
                    <a:pt x="779" y="936"/>
                  </a:lnTo>
                  <a:lnTo>
                    <a:pt x="791" y="958"/>
                  </a:lnTo>
                  <a:lnTo>
                    <a:pt x="805" y="958"/>
                  </a:lnTo>
                  <a:lnTo>
                    <a:pt x="805" y="966"/>
                  </a:lnTo>
                  <a:lnTo>
                    <a:pt x="809" y="974"/>
                  </a:lnTo>
                  <a:lnTo>
                    <a:pt x="809" y="986"/>
                  </a:lnTo>
                  <a:lnTo>
                    <a:pt x="815" y="988"/>
                  </a:lnTo>
                  <a:lnTo>
                    <a:pt x="813" y="994"/>
                  </a:lnTo>
                  <a:lnTo>
                    <a:pt x="807" y="992"/>
                  </a:lnTo>
                  <a:lnTo>
                    <a:pt x="805" y="986"/>
                  </a:lnTo>
                  <a:lnTo>
                    <a:pt x="783" y="988"/>
                  </a:lnTo>
                  <a:lnTo>
                    <a:pt x="773" y="996"/>
                  </a:lnTo>
                  <a:lnTo>
                    <a:pt x="763" y="994"/>
                  </a:lnTo>
                  <a:lnTo>
                    <a:pt x="751" y="982"/>
                  </a:lnTo>
                  <a:lnTo>
                    <a:pt x="743" y="986"/>
                  </a:lnTo>
                  <a:lnTo>
                    <a:pt x="743" y="984"/>
                  </a:lnTo>
                  <a:lnTo>
                    <a:pt x="755" y="972"/>
                  </a:lnTo>
                  <a:lnTo>
                    <a:pt x="753" y="968"/>
                  </a:lnTo>
                  <a:lnTo>
                    <a:pt x="709" y="990"/>
                  </a:lnTo>
                  <a:lnTo>
                    <a:pt x="699" y="992"/>
                  </a:lnTo>
                  <a:lnTo>
                    <a:pt x="697" y="982"/>
                  </a:lnTo>
                  <a:lnTo>
                    <a:pt x="683" y="988"/>
                  </a:lnTo>
                  <a:lnTo>
                    <a:pt x="689" y="978"/>
                  </a:lnTo>
                  <a:close/>
                  <a:moveTo>
                    <a:pt x="713" y="326"/>
                  </a:moveTo>
                  <a:lnTo>
                    <a:pt x="735" y="334"/>
                  </a:lnTo>
                  <a:lnTo>
                    <a:pt x="747" y="348"/>
                  </a:lnTo>
                  <a:lnTo>
                    <a:pt x="731" y="346"/>
                  </a:lnTo>
                  <a:lnTo>
                    <a:pt x="711" y="326"/>
                  </a:lnTo>
                  <a:lnTo>
                    <a:pt x="713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69" name="Freeform 136"/>
            <p:cNvSpPr>
              <a:spLocks noEditPoints="1"/>
            </p:cNvSpPr>
            <p:nvPr/>
          </p:nvSpPr>
          <p:spPr bwMode="black">
            <a:xfrm>
              <a:off x="3282950" y="0"/>
              <a:ext cx="5861050" cy="4251325"/>
            </a:xfrm>
            <a:custGeom>
              <a:avLst/>
              <a:gdLst>
                <a:gd name="T0" fmla="*/ 3153 w 3692"/>
                <a:gd name="T1" fmla="*/ 0 h 2678"/>
                <a:gd name="T2" fmla="*/ 1786 w 3692"/>
                <a:gd name="T3" fmla="*/ 0 h 2678"/>
                <a:gd name="T4" fmla="*/ 1652 w 3692"/>
                <a:gd name="T5" fmla="*/ 290 h 2678"/>
                <a:gd name="T6" fmla="*/ 1540 w 3692"/>
                <a:gd name="T7" fmla="*/ 140 h 2678"/>
                <a:gd name="T8" fmla="*/ 1321 w 3692"/>
                <a:gd name="T9" fmla="*/ 196 h 2678"/>
                <a:gd name="T10" fmla="*/ 1041 w 3692"/>
                <a:gd name="T11" fmla="*/ 414 h 2678"/>
                <a:gd name="T12" fmla="*/ 915 w 3692"/>
                <a:gd name="T13" fmla="*/ 128 h 2678"/>
                <a:gd name="T14" fmla="*/ 759 w 3692"/>
                <a:gd name="T15" fmla="*/ 106 h 2678"/>
                <a:gd name="T16" fmla="*/ 651 w 3692"/>
                <a:gd name="T17" fmla="*/ 150 h 2678"/>
                <a:gd name="T18" fmla="*/ 621 w 3692"/>
                <a:gd name="T19" fmla="*/ 226 h 2678"/>
                <a:gd name="T20" fmla="*/ 473 w 3692"/>
                <a:gd name="T21" fmla="*/ 462 h 2678"/>
                <a:gd name="T22" fmla="*/ 435 w 3692"/>
                <a:gd name="T23" fmla="*/ 614 h 2678"/>
                <a:gd name="T24" fmla="*/ 553 w 3692"/>
                <a:gd name="T25" fmla="*/ 742 h 2678"/>
                <a:gd name="T26" fmla="*/ 493 w 3692"/>
                <a:gd name="T27" fmla="*/ 778 h 2678"/>
                <a:gd name="T28" fmla="*/ 250 w 3692"/>
                <a:gd name="T29" fmla="*/ 948 h 2678"/>
                <a:gd name="T30" fmla="*/ 236 w 3692"/>
                <a:gd name="T31" fmla="*/ 1258 h 2678"/>
                <a:gd name="T32" fmla="*/ 18 w 3692"/>
                <a:gd name="T33" fmla="*/ 1734 h 2678"/>
                <a:gd name="T34" fmla="*/ 362 w 3692"/>
                <a:gd name="T35" fmla="*/ 1870 h 2678"/>
                <a:gd name="T36" fmla="*/ 563 w 3692"/>
                <a:gd name="T37" fmla="*/ 2098 h 2678"/>
                <a:gd name="T38" fmla="*/ 685 w 3692"/>
                <a:gd name="T39" fmla="*/ 2664 h 2678"/>
                <a:gd name="T40" fmla="*/ 1027 w 3692"/>
                <a:gd name="T41" fmla="*/ 2330 h 2678"/>
                <a:gd name="T42" fmla="*/ 1257 w 3692"/>
                <a:gd name="T43" fmla="*/ 1876 h 2678"/>
                <a:gd name="T44" fmla="*/ 1317 w 3692"/>
                <a:gd name="T45" fmla="*/ 1688 h 2678"/>
                <a:gd name="T46" fmla="*/ 1285 w 3692"/>
                <a:gd name="T47" fmla="*/ 1486 h 2678"/>
                <a:gd name="T48" fmla="*/ 1402 w 3692"/>
                <a:gd name="T49" fmla="*/ 1460 h 2678"/>
                <a:gd name="T50" fmla="*/ 1736 w 3692"/>
                <a:gd name="T51" fmla="*/ 1724 h 2678"/>
                <a:gd name="T52" fmla="*/ 2016 w 3692"/>
                <a:gd name="T53" fmla="*/ 1564 h 2678"/>
                <a:gd name="T54" fmla="*/ 2184 w 3692"/>
                <a:gd name="T55" fmla="*/ 1788 h 2678"/>
                <a:gd name="T56" fmla="*/ 2266 w 3692"/>
                <a:gd name="T57" fmla="*/ 1764 h 2678"/>
                <a:gd name="T58" fmla="*/ 2371 w 3692"/>
                <a:gd name="T59" fmla="*/ 1570 h 2678"/>
                <a:gd name="T60" fmla="*/ 2555 w 3692"/>
                <a:gd name="T61" fmla="*/ 1510 h 2678"/>
                <a:gd name="T62" fmla="*/ 2581 w 3692"/>
                <a:gd name="T63" fmla="*/ 1230 h 2678"/>
                <a:gd name="T64" fmla="*/ 2713 w 3692"/>
                <a:gd name="T65" fmla="*/ 1262 h 2678"/>
                <a:gd name="T66" fmla="*/ 2931 w 3692"/>
                <a:gd name="T67" fmla="*/ 1006 h 2678"/>
                <a:gd name="T68" fmla="*/ 3011 w 3692"/>
                <a:gd name="T69" fmla="*/ 790 h 2678"/>
                <a:gd name="T70" fmla="*/ 3087 w 3692"/>
                <a:gd name="T71" fmla="*/ 592 h 2678"/>
                <a:gd name="T72" fmla="*/ 3392 w 3692"/>
                <a:gd name="T73" fmla="*/ 506 h 2678"/>
                <a:gd name="T74" fmla="*/ 3388 w 3692"/>
                <a:gd name="T75" fmla="*/ 704 h 2678"/>
                <a:gd name="T76" fmla="*/ 3666 w 3692"/>
                <a:gd name="T77" fmla="*/ 468 h 2678"/>
                <a:gd name="T78" fmla="*/ 1027 w 3692"/>
                <a:gd name="T79" fmla="*/ 1020 h 2678"/>
                <a:gd name="T80" fmla="*/ 1015 w 3692"/>
                <a:gd name="T81" fmla="*/ 1116 h 2678"/>
                <a:gd name="T82" fmla="*/ 879 w 3692"/>
                <a:gd name="T83" fmla="*/ 1138 h 2678"/>
                <a:gd name="T84" fmla="*/ 569 w 3692"/>
                <a:gd name="T85" fmla="*/ 728 h 2678"/>
                <a:gd name="T86" fmla="*/ 679 w 3692"/>
                <a:gd name="T87" fmla="*/ 598 h 2678"/>
                <a:gd name="T88" fmla="*/ 751 w 3692"/>
                <a:gd name="T89" fmla="*/ 434 h 2678"/>
                <a:gd name="T90" fmla="*/ 857 w 3692"/>
                <a:gd name="T91" fmla="*/ 584 h 2678"/>
                <a:gd name="T92" fmla="*/ 591 w 3692"/>
                <a:gd name="T93" fmla="*/ 758 h 2678"/>
                <a:gd name="T94" fmla="*/ 725 w 3692"/>
                <a:gd name="T95" fmla="*/ 738 h 2678"/>
                <a:gd name="T96" fmla="*/ 897 w 3692"/>
                <a:gd name="T97" fmla="*/ 2092 h 2678"/>
                <a:gd name="T98" fmla="*/ 665 w 3692"/>
                <a:gd name="T99" fmla="*/ 1370 h 2678"/>
                <a:gd name="T100" fmla="*/ 409 w 3692"/>
                <a:gd name="T101" fmla="*/ 1234 h 2678"/>
                <a:gd name="T102" fmla="*/ 579 w 3692"/>
                <a:gd name="T103" fmla="*/ 1134 h 2678"/>
                <a:gd name="T104" fmla="*/ 637 w 3692"/>
                <a:gd name="T105" fmla="*/ 1110 h 2678"/>
                <a:gd name="T106" fmla="*/ 697 w 3692"/>
                <a:gd name="T107" fmla="*/ 1148 h 2678"/>
                <a:gd name="T108" fmla="*/ 763 w 3692"/>
                <a:gd name="T109" fmla="*/ 1154 h 2678"/>
                <a:gd name="T110" fmla="*/ 849 w 3692"/>
                <a:gd name="T111" fmla="*/ 1230 h 2678"/>
                <a:gd name="T112" fmla="*/ 989 w 3692"/>
                <a:gd name="T113" fmla="*/ 1322 h 2678"/>
                <a:gd name="T114" fmla="*/ 987 w 3692"/>
                <a:gd name="T115" fmla="*/ 2246 h 2678"/>
                <a:gd name="T116" fmla="*/ 1039 w 3692"/>
                <a:gd name="T117" fmla="*/ 1620 h 2678"/>
                <a:gd name="T118" fmla="*/ 1145 w 3692"/>
                <a:gd name="T119" fmla="*/ 1740 h 2678"/>
                <a:gd name="T120" fmla="*/ 1333 w 3692"/>
                <a:gd name="T121" fmla="*/ 1168 h 2678"/>
                <a:gd name="T122" fmla="*/ 1215 w 3692"/>
                <a:gd name="T123" fmla="*/ 1046 h 2678"/>
                <a:gd name="T124" fmla="*/ 1884 w 3692"/>
                <a:gd name="T125" fmla="*/ 102 h 2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692" h="2678">
                  <a:moveTo>
                    <a:pt x="3688" y="386"/>
                  </a:moveTo>
                  <a:lnTo>
                    <a:pt x="3692" y="384"/>
                  </a:lnTo>
                  <a:lnTo>
                    <a:pt x="3692" y="152"/>
                  </a:lnTo>
                  <a:lnTo>
                    <a:pt x="3688" y="146"/>
                  </a:lnTo>
                  <a:lnTo>
                    <a:pt x="3644" y="122"/>
                  </a:lnTo>
                  <a:lnTo>
                    <a:pt x="3590" y="124"/>
                  </a:lnTo>
                  <a:lnTo>
                    <a:pt x="3544" y="112"/>
                  </a:lnTo>
                  <a:lnTo>
                    <a:pt x="3534" y="114"/>
                  </a:lnTo>
                  <a:lnTo>
                    <a:pt x="3534" y="130"/>
                  </a:lnTo>
                  <a:lnTo>
                    <a:pt x="3524" y="140"/>
                  </a:lnTo>
                  <a:lnTo>
                    <a:pt x="3538" y="142"/>
                  </a:lnTo>
                  <a:lnTo>
                    <a:pt x="3544" y="164"/>
                  </a:lnTo>
                  <a:lnTo>
                    <a:pt x="3526" y="180"/>
                  </a:lnTo>
                  <a:lnTo>
                    <a:pt x="3498" y="158"/>
                  </a:lnTo>
                  <a:lnTo>
                    <a:pt x="3496" y="140"/>
                  </a:lnTo>
                  <a:lnTo>
                    <a:pt x="3488" y="126"/>
                  </a:lnTo>
                  <a:lnTo>
                    <a:pt x="3468" y="142"/>
                  </a:lnTo>
                  <a:lnTo>
                    <a:pt x="3436" y="138"/>
                  </a:lnTo>
                  <a:lnTo>
                    <a:pt x="3416" y="126"/>
                  </a:lnTo>
                  <a:lnTo>
                    <a:pt x="3384" y="130"/>
                  </a:lnTo>
                  <a:lnTo>
                    <a:pt x="3366" y="144"/>
                  </a:lnTo>
                  <a:lnTo>
                    <a:pt x="3366" y="140"/>
                  </a:lnTo>
                  <a:lnTo>
                    <a:pt x="3338" y="126"/>
                  </a:lnTo>
                  <a:lnTo>
                    <a:pt x="3344" y="104"/>
                  </a:lnTo>
                  <a:lnTo>
                    <a:pt x="3342" y="92"/>
                  </a:lnTo>
                  <a:lnTo>
                    <a:pt x="3320" y="62"/>
                  </a:lnTo>
                  <a:lnTo>
                    <a:pt x="3241" y="60"/>
                  </a:lnTo>
                  <a:lnTo>
                    <a:pt x="3201" y="70"/>
                  </a:lnTo>
                  <a:lnTo>
                    <a:pt x="3191" y="62"/>
                  </a:lnTo>
                  <a:lnTo>
                    <a:pt x="3201" y="50"/>
                  </a:lnTo>
                  <a:lnTo>
                    <a:pt x="3185" y="32"/>
                  </a:lnTo>
                  <a:lnTo>
                    <a:pt x="3169" y="34"/>
                  </a:lnTo>
                  <a:lnTo>
                    <a:pt x="3159" y="22"/>
                  </a:lnTo>
                  <a:lnTo>
                    <a:pt x="3139" y="20"/>
                  </a:lnTo>
                  <a:lnTo>
                    <a:pt x="3145" y="10"/>
                  </a:lnTo>
                  <a:lnTo>
                    <a:pt x="3157" y="14"/>
                  </a:lnTo>
                  <a:lnTo>
                    <a:pt x="3153" y="0"/>
                  </a:lnTo>
                  <a:lnTo>
                    <a:pt x="2957" y="0"/>
                  </a:lnTo>
                  <a:lnTo>
                    <a:pt x="2961" y="10"/>
                  </a:lnTo>
                  <a:lnTo>
                    <a:pt x="2957" y="18"/>
                  </a:lnTo>
                  <a:lnTo>
                    <a:pt x="2961" y="30"/>
                  </a:lnTo>
                  <a:lnTo>
                    <a:pt x="2953" y="28"/>
                  </a:lnTo>
                  <a:lnTo>
                    <a:pt x="2949" y="32"/>
                  </a:lnTo>
                  <a:lnTo>
                    <a:pt x="2939" y="18"/>
                  </a:lnTo>
                  <a:lnTo>
                    <a:pt x="2929" y="26"/>
                  </a:lnTo>
                  <a:lnTo>
                    <a:pt x="2907" y="22"/>
                  </a:lnTo>
                  <a:lnTo>
                    <a:pt x="2899" y="28"/>
                  </a:lnTo>
                  <a:lnTo>
                    <a:pt x="2917" y="38"/>
                  </a:lnTo>
                  <a:lnTo>
                    <a:pt x="2925" y="32"/>
                  </a:lnTo>
                  <a:lnTo>
                    <a:pt x="2921" y="42"/>
                  </a:lnTo>
                  <a:lnTo>
                    <a:pt x="2931" y="44"/>
                  </a:lnTo>
                  <a:lnTo>
                    <a:pt x="2947" y="34"/>
                  </a:lnTo>
                  <a:lnTo>
                    <a:pt x="2927" y="50"/>
                  </a:lnTo>
                  <a:lnTo>
                    <a:pt x="2883" y="22"/>
                  </a:lnTo>
                  <a:lnTo>
                    <a:pt x="2869" y="22"/>
                  </a:lnTo>
                  <a:lnTo>
                    <a:pt x="2865" y="38"/>
                  </a:lnTo>
                  <a:lnTo>
                    <a:pt x="2847" y="34"/>
                  </a:lnTo>
                  <a:lnTo>
                    <a:pt x="2829" y="0"/>
                  </a:lnTo>
                  <a:lnTo>
                    <a:pt x="2827" y="0"/>
                  </a:lnTo>
                  <a:lnTo>
                    <a:pt x="2813" y="30"/>
                  </a:lnTo>
                  <a:lnTo>
                    <a:pt x="2813" y="50"/>
                  </a:lnTo>
                  <a:lnTo>
                    <a:pt x="2801" y="72"/>
                  </a:lnTo>
                  <a:lnTo>
                    <a:pt x="2797" y="64"/>
                  </a:lnTo>
                  <a:lnTo>
                    <a:pt x="2777" y="56"/>
                  </a:lnTo>
                  <a:lnTo>
                    <a:pt x="2761" y="18"/>
                  </a:lnTo>
                  <a:lnTo>
                    <a:pt x="2757" y="20"/>
                  </a:lnTo>
                  <a:lnTo>
                    <a:pt x="2755" y="8"/>
                  </a:lnTo>
                  <a:lnTo>
                    <a:pt x="2765" y="0"/>
                  </a:lnTo>
                  <a:lnTo>
                    <a:pt x="1878" y="0"/>
                  </a:lnTo>
                  <a:lnTo>
                    <a:pt x="1902" y="14"/>
                  </a:lnTo>
                  <a:lnTo>
                    <a:pt x="1902" y="20"/>
                  </a:lnTo>
                  <a:lnTo>
                    <a:pt x="1868" y="16"/>
                  </a:lnTo>
                  <a:lnTo>
                    <a:pt x="1856" y="0"/>
                  </a:lnTo>
                  <a:lnTo>
                    <a:pt x="1786" y="0"/>
                  </a:lnTo>
                  <a:lnTo>
                    <a:pt x="1786" y="0"/>
                  </a:lnTo>
                  <a:lnTo>
                    <a:pt x="1796" y="4"/>
                  </a:lnTo>
                  <a:lnTo>
                    <a:pt x="1784" y="16"/>
                  </a:lnTo>
                  <a:lnTo>
                    <a:pt x="1778" y="18"/>
                  </a:lnTo>
                  <a:lnTo>
                    <a:pt x="1770" y="2"/>
                  </a:lnTo>
                  <a:lnTo>
                    <a:pt x="1760" y="8"/>
                  </a:lnTo>
                  <a:lnTo>
                    <a:pt x="1766" y="30"/>
                  </a:lnTo>
                  <a:lnTo>
                    <a:pt x="1790" y="48"/>
                  </a:lnTo>
                  <a:lnTo>
                    <a:pt x="1798" y="44"/>
                  </a:lnTo>
                  <a:lnTo>
                    <a:pt x="1804" y="60"/>
                  </a:lnTo>
                  <a:lnTo>
                    <a:pt x="1752" y="40"/>
                  </a:lnTo>
                  <a:lnTo>
                    <a:pt x="1752" y="38"/>
                  </a:lnTo>
                  <a:lnTo>
                    <a:pt x="1756" y="36"/>
                  </a:lnTo>
                  <a:lnTo>
                    <a:pt x="1756" y="24"/>
                  </a:lnTo>
                  <a:lnTo>
                    <a:pt x="1750" y="2"/>
                  </a:lnTo>
                  <a:lnTo>
                    <a:pt x="1750" y="0"/>
                  </a:lnTo>
                  <a:lnTo>
                    <a:pt x="1722" y="0"/>
                  </a:lnTo>
                  <a:lnTo>
                    <a:pt x="1710" y="10"/>
                  </a:lnTo>
                  <a:lnTo>
                    <a:pt x="1704" y="30"/>
                  </a:lnTo>
                  <a:lnTo>
                    <a:pt x="1728" y="80"/>
                  </a:lnTo>
                  <a:lnTo>
                    <a:pt x="1714" y="126"/>
                  </a:lnTo>
                  <a:lnTo>
                    <a:pt x="1720" y="146"/>
                  </a:lnTo>
                  <a:lnTo>
                    <a:pt x="1718" y="162"/>
                  </a:lnTo>
                  <a:lnTo>
                    <a:pt x="1746" y="170"/>
                  </a:lnTo>
                  <a:lnTo>
                    <a:pt x="1762" y="162"/>
                  </a:lnTo>
                  <a:lnTo>
                    <a:pt x="1774" y="170"/>
                  </a:lnTo>
                  <a:lnTo>
                    <a:pt x="1732" y="182"/>
                  </a:lnTo>
                  <a:lnTo>
                    <a:pt x="1728" y="202"/>
                  </a:lnTo>
                  <a:lnTo>
                    <a:pt x="1736" y="222"/>
                  </a:lnTo>
                  <a:lnTo>
                    <a:pt x="1734" y="236"/>
                  </a:lnTo>
                  <a:lnTo>
                    <a:pt x="1720" y="254"/>
                  </a:lnTo>
                  <a:lnTo>
                    <a:pt x="1712" y="276"/>
                  </a:lnTo>
                  <a:lnTo>
                    <a:pt x="1692" y="290"/>
                  </a:lnTo>
                  <a:lnTo>
                    <a:pt x="1690" y="304"/>
                  </a:lnTo>
                  <a:lnTo>
                    <a:pt x="1688" y="304"/>
                  </a:lnTo>
                  <a:lnTo>
                    <a:pt x="1654" y="300"/>
                  </a:lnTo>
                  <a:lnTo>
                    <a:pt x="1652" y="290"/>
                  </a:lnTo>
                  <a:lnTo>
                    <a:pt x="1664" y="300"/>
                  </a:lnTo>
                  <a:lnTo>
                    <a:pt x="1684" y="290"/>
                  </a:lnTo>
                  <a:lnTo>
                    <a:pt x="1680" y="278"/>
                  </a:lnTo>
                  <a:lnTo>
                    <a:pt x="1690" y="274"/>
                  </a:lnTo>
                  <a:lnTo>
                    <a:pt x="1682" y="266"/>
                  </a:lnTo>
                  <a:lnTo>
                    <a:pt x="1692" y="268"/>
                  </a:lnTo>
                  <a:lnTo>
                    <a:pt x="1700" y="246"/>
                  </a:lnTo>
                  <a:lnTo>
                    <a:pt x="1710" y="238"/>
                  </a:lnTo>
                  <a:lnTo>
                    <a:pt x="1710" y="216"/>
                  </a:lnTo>
                  <a:lnTo>
                    <a:pt x="1716" y="202"/>
                  </a:lnTo>
                  <a:lnTo>
                    <a:pt x="1716" y="192"/>
                  </a:lnTo>
                  <a:lnTo>
                    <a:pt x="1698" y="170"/>
                  </a:lnTo>
                  <a:lnTo>
                    <a:pt x="1702" y="126"/>
                  </a:lnTo>
                  <a:lnTo>
                    <a:pt x="1698" y="102"/>
                  </a:lnTo>
                  <a:lnTo>
                    <a:pt x="1702" y="96"/>
                  </a:lnTo>
                  <a:lnTo>
                    <a:pt x="1704" y="68"/>
                  </a:lnTo>
                  <a:lnTo>
                    <a:pt x="1700" y="48"/>
                  </a:lnTo>
                  <a:lnTo>
                    <a:pt x="1684" y="32"/>
                  </a:lnTo>
                  <a:lnTo>
                    <a:pt x="1698" y="0"/>
                  </a:lnTo>
                  <a:lnTo>
                    <a:pt x="1620" y="0"/>
                  </a:lnTo>
                  <a:lnTo>
                    <a:pt x="1616" y="14"/>
                  </a:lnTo>
                  <a:lnTo>
                    <a:pt x="1588" y="44"/>
                  </a:lnTo>
                  <a:lnTo>
                    <a:pt x="1584" y="60"/>
                  </a:lnTo>
                  <a:lnTo>
                    <a:pt x="1590" y="60"/>
                  </a:lnTo>
                  <a:lnTo>
                    <a:pt x="1580" y="74"/>
                  </a:lnTo>
                  <a:lnTo>
                    <a:pt x="1598" y="80"/>
                  </a:lnTo>
                  <a:lnTo>
                    <a:pt x="1594" y="102"/>
                  </a:lnTo>
                  <a:lnTo>
                    <a:pt x="1596" y="112"/>
                  </a:lnTo>
                  <a:lnTo>
                    <a:pt x="1588" y="114"/>
                  </a:lnTo>
                  <a:lnTo>
                    <a:pt x="1588" y="140"/>
                  </a:lnTo>
                  <a:lnTo>
                    <a:pt x="1612" y="146"/>
                  </a:lnTo>
                  <a:lnTo>
                    <a:pt x="1610" y="152"/>
                  </a:lnTo>
                  <a:lnTo>
                    <a:pt x="1618" y="172"/>
                  </a:lnTo>
                  <a:lnTo>
                    <a:pt x="1630" y="180"/>
                  </a:lnTo>
                  <a:lnTo>
                    <a:pt x="1616" y="208"/>
                  </a:lnTo>
                  <a:lnTo>
                    <a:pt x="1596" y="178"/>
                  </a:lnTo>
                  <a:lnTo>
                    <a:pt x="1540" y="140"/>
                  </a:lnTo>
                  <a:lnTo>
                    <a:pt x="1484" y="124"/>
                  </a:lnTo>
                  <a:lnTo>
                    <a:pt x="1476" y="130"/>
                  </a:lnTo>
                  <a:lnTo>
                    <a:pt x="1442" y="88"/>
                  </a:lnTo>
                  <a:lnTo>
                    <a:pt x="1432" y="102"/>
                  </a:lnTo>
                  <a:lnTo>
                    <a:pt x="1434" y="104"/>
                  </a:lnTo>
                  <a:lnTo>
                    <a:pt x="1430" y="104"/>
                  </a:lnTo>
                  <a:lnTo>
                    <a:pt x="1436" y="120"/>
                  </a:lnTo>
                  <a:lnTo>
                    <a:pt x="1442" y="130"/>
                  </a:lnTo>
                  <a:lnTo>
                    <a:pt x="1446" y="128"/>
                  </a:lnTo>
                  <a:lnTo>
                    <a:pt x="1446" y="128"/>
                  </a:lnTo>
                  <a:lnTo>
                    <a:pt x="1458" y="138"/>
                  </a:lnTo>
                  <a:lnTo>
                    <a:pt x="1470" y="134"/>
                  </a:lnTo>
                  <a:lnTo>
                    <a:pt x="1464" y="138"/>
                  </a:lnTo>
                  <a:lnTo>
                    <a:pt x="1478" y="164"/>
                  </a:lnTo>
                  <a:lnTo>
                    <a:pt x="1474" y="176"/>
                  </a:lnTo>
                  <a:lnTo>
                    <a:pt x="1456" y="186"/>
                  </a:lnTo>
                  <a:lnTo>
                    <a:pt x="1458" y="198"/>
                  </a:lnTo>
                  <a:lnTo>
                    <a:pt x="1452" y="202"/>
                  </a:lnTo>
                  <a:lnTo>
                    <a:pt x="1448" y="198"/>
                  </a:lnTo>
                  <a:lnTo>
                    <a:pt x="1454" y="186"/>
                  </a:lnTo>
                  <a:lnTo>
                    <a:pt x="1440" y="166"/>
                  </a:lnTo>
                  <a:lnTo>
                    <a:pt x="1410" y="194"/>
                  </a:lnTo>
                  <a:lnTo>
                    <a:pt x="1374" y="192"/>
                  </a:lnTo>
                  <a:lnTo>
                    <a:pt x="1360" y="212"/>
                  </a:lnTo>
                  <a:lnTo>
                    <a:pt x="1350" y="204"/>
                  </a:lnTo>
                  <a:lnTo>
                    <a:pt x="1349" y="194"/>
                  </a:lnTo>
                  <a:lnTo>
                    <a:pt x="1354" y="182"/>
                  </a:lnTo>
                  <a:lnTo>
                    <a:pt x="1350" y="180"/>
                  </a:lnTo>
                  <a:lnTo>
                    <a:pt x="1358" y="176"/>
                  </a:lnTo>
                  <a:lnTo>
                    <a:pt x="1358" y="170"/>
                  </a:lnTo>
                  <a:lnTo>
                    <a:pt x="1337" y="176"/>
                  </a:lnTo>
                  <a:lnTo>
                    <a:pt x="1333" y="182"/>
                  </a:lnTo>
                  <a:lnTo>
                    <a:pt x="1333" y="188"/>
                  </a:lnTo>
                  <a:lnTo>
                    <a:pt x="1333" y="188"/>
                  </a:lnTo>
                  <a:lnTo>
                    <a:pt x="1327" y="180"/>
                  </a:lnTo>
                  <a:lnTo>
                    <a:pt x="1317" y="194"/>
                  </a:lnTo>
                  <a:lnTo>
                    <a:pt x="1321" y="196"/>
                  </a:lnTo>
                  <a:lnTo>
                    <a:pt x="1319" y="200"/>
                  </a:lnTo>
                  <a:lnTo>
                    <a:pt x="1315" y="194"/>
                  </a:lnTo>
                  <a:lnTo>
                    <a:pt x="1303" y="196"/>
                  </a:lnTo>
                  <a:lnTo>
                    <a:pt x="1235" y="242"/>
                  </a:lnTo>
                  <a:lnTo>
                    <a:pt x="1229" y="262"/>
                  </a:lnTo>
                  <a:lnTo>
                    <a:pt x="1229" y="270"/>
                  </a:lnTo>
                  <a:lnTo>
                    <a:pt x="1213" y="284"/>
                  </a:lnTo>
                  <a:lnTo>
                    <a:pt x="1211" y="276"/>
                  </a:lnTo>
                  <a:lnTo>
                    <a:pt x="1199" y="276"/>
                  </a:lnTo>
                  <a:lnTo>
                    <a:pt x="1183" y="250"/>
                  </a:lnTo>
                  <a:lnTo>
                    <a:pt x="1189" y="240"/>
                  </a:lnTo>
                  <a:lnTo>
                    <a:pt x="1213" y="232"/>
                  </a:lnTo>
                  <a:lnTo>
                    <a:pt x="1209" y="212"/>
                  </a:lnTo>
                  <a:lnTo>
                    <a:pt x="1197" y="196"/>
                  </a:lnTo>
                  <a:lnTo>
                    <a:pt x="1141" y="184"/>
                  </a:lnTo>
                  <a:lnTo>
                    <a:pt x="1161" y="208"/>
                  </a:lnTo>
                  <a:lnTo>
                    <a:pt x="1161" y="234"/>
                  </a:lnTo>
                  <a:lnTo>
                    <a:pt x="1155" y="256"/>
                  </a:lnTo>
                  <a:lnTo>
                    <a:pt x="1169" y="274"/>
                  </a:lnTo>
                  <a:lnTo>
                    <a:pt x="1161" y="304"/>
                  </a:lnTo>
                  <a:lnTo>
                    <a:pt x="1161" y="314"/>
                  </a:lnTo>
                  <a:lnTo>
                    <a:pt x="1159" y="308"/>
                  </a:lnTo>
                  <a:lnTo>
                    <a:pt x="1155" y="310"/>
                  </a:lnTo>
                  <a:lnTo>
                    <a:pt x="1157" y="306"/>
                  </a:lnTo>
                  <a:lnTo>
                    <a:pt x="1129" y="290"/>
                  </a:lnTo>
                  <a:lnTo>
                    <a:pt x="1113" y="314"/>
                  </a:lnTo>
                  <a:lnTo>
                    <a:pt x="1081" y="334"/>
                  </a:lnTo>
                  <a:lnTo>
                    <a:pt x="1083" y="350"/>
                  </a:lnTo>
                  <a:lnTo>
                    <a:pt x="1099" y="384"/>
                  </a:lnTo>
                  <a:lnTo>
                    <a:pt x="1061" y="372"/>
                  </a:lnTo>
                  <a:lnTo>
                    <a:pt x="1027" y="352"/>
                  </a:lnTo>
                  <a:lnTo>
                    <a:pt x="1019" y="368"/>
                  </a:lnTo>
                  <a:lnTo>
                    <a:pt x="1021" y="378"/>
                  </a:lnTo>
                  <a:lnTo>
                    <a:pt x="1035" y="396"/>
                  </a:lnTo>
                  <a:lnTo>
                    <a:pt x="1045" y="392"/>
                  </a:lnTo>
                  <a:lnTo>
                    <a:pt x="1051" y="410"/>
                  </a:lnTo>
                  <a:lnTo>
                    <a:pt x="1041" y="414"/>
                  </a:lnTo>
                  <a:lnTo>
                    <a:pt x="1017" y="406"/>
                  </a:lnTo>
                  <a:lnTo>
                    <a:pt x="1005" y="390"/>
                  </a:lnTo>
                  <a:lnTo>
                    <a:pt x="989" y="386"/>
                  </a:lnTo>
                  <a:lnTo>
                    <a:pt x="993" y="382"/>
                  </a:lnTo>
                  <a:lnTo>
                    <a:pt x="991" y="368"/>
                  </a:lnTo>
                  <a:lnTo>
                    <a:pt x="983" y="350"/>
                  </a:lnTo>
                  <a:lnTo>
                    <a:pt x="989" y="346"/>
                  </a:lnTo>
                  <a:lnTo>
                    <a:pt x="991" y="322"/>
                  </a:lnTo>
                  <a:lnTo>
                    <a:pt x="939" y="270"/>
                  </a:lnTo>
                  <a:lnTo>
                    <a:pt x="943" y="268"/>
                  </a:lnTo>
                  <a:lnTo>
                    <a:pt x="963" y="286"/>
                  </a:lnTo>
                  <a:lnTo>
                    <a:pt x="979" y="286"/>
                  </a:lnTo>
                  <a:lnTo>
                    <a:pt x="979" y="296"/>
                  </a:lnTo>
                  <a:lnTo>
                    <a:pt x="1065" y="316"/>
                  </a:lnTo>
                  <a:lnTo>
                    <a:pt x="1089" y="306"/>
                  </a:lnTo>
                  <a:lnTo>
                    <a:pt x="1111" y="282"/>
                  </a:lnTo>
                  <a:lnTo>
                    <a:pt x="1115" y="264"/>
                  </a:lnTo>
                  <a:lnTo>
                    <a:pt x="1109" y="260"/>
                  </a:lnTo>
                  <a:lnTo>
                    <a:pt x="1107" y="240"/>
                  </a:lnTo>
                  <a:lnTo>
                    <a:pt x="1087" y="216"/>
                  </a:lnTo>
                  <a:lnTo>
                    <a:pt x="1059" y="206"/>
                  </a:lnTo>
                  <a:lnTo>
                    <a:pt x="1009" y="158"/>
                  </a:lnTo>
                  <a:lnTo>
                    <a:pt x="963" y="158"/>
                  </a:lnTo>
                  <a:lnTo>
                    <a:pt x="959" y="146"/>
                  </a:lnTo>
                  <a:lnTo>
                    <a:pt x="955" y="148"/>
                  </a:lnTo>
                  <a:lnTo>
                    <a:pt x="957" y="148"/>
                  </a:lnTo>
                  <a:lnTo>
                    <a:pt x="939" y="140"/>
                  </a:lnTo>
                  <a:lnTo>
                    <a:pt x="939" y="136"/>
                  </a:lnTo>
                  <a:lnTo>
                    <a:pt x="953" y="144"/>
                  </a:lnTo>
                  <a:lnTo>
                    <a:pt x="959" y="130"/>
                  </a:lnTo>
                  <a:lnTo>
                    <a:pt x="931" y="118"/>
                  </a:lnTo>
                  <a:lnTo>
                    <a:pt x="931" y="126"/>
                  </a:lnTo>
                  <a:lnTo>
                    <a:pt x="929" y="126"/>
                  </a:lnTo>
                  <a:lnTo>
                    <a:pt x="927" y="134"/>
                  </a:lnTo>
                  <a:lnTo>
                    <a:pt x="917" y="128"/>
                  </a:lnTo>
                  <a:lnTo>
                    <a:pt x="917" y="126"/>
                  </a:lnTo>
                  <a:lnTo>
                    <a:pt x="915" y="128"/>
                  </a:lnTo>
                  <a:lnTo>
                    <a:pt x="911" y="126"/>
                  </a:lnTo>
                  <a:lnTo>
                    <a:pt x="911" y="128"/>
                  </a:lnTo>
                  <a:lnTo>
                    <a:pt x="895" y="132"/>
                  </a:lnTo>
                  <a:lnTo>
                    <a:pt x="899" y="122"/>
                  </a:lnTo>
                  <a:lnTo>
                    <a:pt x="883" y="112"/>
                  </a:lnTo>
                  <a:lnTo>
                    <a:pt x="899" y="114"/>
                  </a:lnTo>
                  <a:lnTo>
                    <a:pt x="919" y="92"/>
                  </a:lnTo>
                  <a:lnTo>
                    <a:pt x="897" y="72"/>
                  </a:lnTo>
                  <a:lnTo>
                    <a:pt x="887" y="76"/>
                  </a:lnTo>
                  <a:lnTo>
                    <a:pt x="885" y="64"/>
                  </a:lnTo>
                  <a:lnTo>
                    <a:pt x="869" y="72"/>
                  </a:lnTo>
                  <a:lnTo>
                    <a:pt x="871" y="60"/>
                  </a:lnTo>
                  <a:lnTo>
                    <a:pt x="851" y="52"/>
                  </a:lnTo>
                  <a:lnTo>
                    <a:pt x="841" y="90"/>
                  </a:lnTo>
                  <a:lnTo>
                    <a:pt x="837" y="90"/>
                  </a:lnTo>
                  <a:lnTo>
                    <a:pt x="837" y="54"/>
                  </a:lnTo>
                  <a:lnTo>
                    <a:pt x="805" y="110"/>
                  </a:lnTo>
                  <a:lnTo>
                    <a:pt x="805" y="108"/>
                  </a:lnTo>
                  <a:lnTo>
                    <a:pt x="809" y="92"/>
                  </a:lnTo>
                  <a:lnTo>
                    <a:pt x="825" y="66"/>
                  </a:lnTo>
                  <a:lnTo>
                    <a:pt x="829" y="68"/>
                  </a:lnTo>
                  <a:lnTo>
                    <a:pt x="821" y="52"/>
                  </a:lnTo>
                  <a:lnTo>
                    <a:pt x="801" y="60"/>
                  </a:lnTo>
                  <a:lnTo>
                    <a:pt x="803" y="60"/>
                  </a:lnTo>
                  <a:lnTo>
                    <a:pt x="787" y="70"/>
                  </a:lnTo>
                  <a:lnTo>
                    <a:pt x="795" y="80"/>
                  </a:lnTo>
                  <a:lnTo>
                    <a:pt x="787" y="86"/>
                  </a:lnTo>
                  <a:lnTo>
                    <a:pt x="789" y="78"/>
                  </a:lnTo>
                  <a:lnTo>
                    <a:pt x="775" y="74"/>
                  </a:lnTo>
                  <a:lnTo>
                    <a:pt x="783" y="90"/>
                  </a:lnTo>
                  <a:lnTo>
                    <a:pt x="781" y="92"/>
                  </a:lnTo>
                  <a:lnTo>
                    <a:pt x="781" y="92"/>
                  </a:lnTo>
                  <a:lnTo>
                    <a:pt x="775" y="80"/>
                  </a:lnTo>
                  <a:lnTo>
                    <a:pt x="763" y="9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759" y="106"/>
                  </a:lnTo>
                  <a:lnTo>
                    <a:pt x="755" y="108"/>
                  </a:lnTo>
                  <a:lnTo>
                    <a:pt x="745" y="96"/>
                  </a:lnTo>
                  <a:lnTo>
                    <a:pt x="743" y="102"/>
                  </a:lnTo>
                  <a:lnTo>
                    <a:pt x="737" y="92"/>
                  </a:lnTo>
                  <a:lnTo>
                    <a:pt x="737" y="112"/>
                  </a:lnTo>
                  <a:lnTo>
                    <a:pt x="745" y="114"/>
                  </a:lnTo>
                  <a:lnTo>
                    <a:pt x="745" y="124"/>
                  </a:lnTo>
                  <a:lnTo>
                    <a:pt x="731" y="108"/>
                  </a:lnTo>
                  <a:lnTo>
                    <a:pt x="733" y="120"/>
                  </a:lnTo>
                  <a:lnTo>
                    <a:pt x="721" y="124"/>
                  </a:lnTo>
                  <a:lnTo>
                    <a:pt x="721" y="124"/>
                  </a:lnTo>
                  <a:lnTo>
                    <a:pt x="719" y="130"/>
                  </a:lnTo>
                  <a:lnTo>
                    <a:pt x="719" y="138"/>
                  </a:lnTo>
                  <a:lnTo>
                    <a:pt x="719" y="140"/>
                  </a:lnTo>
                  <a:lnTo>
                    <a:pt x="719" y="114"/>
                  </a:lnTo>
                  <a:lnTo>
                    <a:pt x="719" y="114"/>
                  </a:lnTo>
                  <a:lnTo>
                    <a:pt x="717" y="112"/>
                  </a:lnTo>
                  <a:lnTo>
                    <a:pt x="727" y="116"/>
                  </a:lnTo>
                  <a:lnTo>
                    <a:pt x="725" y="94"/>
                  </a:lnTo>
                  <a:lnTo>
                    <a:pt x="717" y="112"/>
                  </a:lnTo>
                  <a:lnTo>
                    <a:pt x="709" y="106"/>
                  </a:lnTo>
                  <a:lnTo>
                    <a:pt x="705" y="102"/>
                  </a:lnTo>
                  <a:lnTo>
                    <a:pt x="701" y="104"/>
                  </a:lnTo>
                  <a:lnTo>
                    <a:pt x="703" y="114"/>
                  </a:lnTo>
                  <a:lnTo>
                    <a:pt x="685" y="110"/>
                  </a:lnTo>
                  <a:lnTo>
                    <a:pt x="693" y="126"/>
                  </a:lnTo>
                  <a:lnTo>
                    <a:pt x="675" y="130"/>
                  </a:lnTo>
                  <a:lnTo>
                    <a:pt x="671" y="142"/>
                  </a:lnTo>
                  <a:lnTo>
                    <a:pt x="679" y="144"/>
                  </a:lnTo>
                  <a:lnTo>
                    <a:pt x="685" y="152"/>
                  </a:lnTo>
                  <a:lnTo>
                    <a:pt x="685" y="152"/>
                  </a:lnTo>
                  <a:lnTo>
                    <a:pt x="681" y="150"/>
                  </a:lnTo>
                  <a:lnTo>
                    <a:pt x="679" y="144"/>
                  </a:lnTo>
                  <a:lnTo>
                    <a:pt x="675" y="144"/>
                  </a:lnTo>
                  <a:lnTo>
                    <a:pt x="673" y="148"/>
                  </a:lnTo>
                  <a:lnTo>
                    <a:pt x="663" y="136"/>
                  </a:lnTo>
                  <a:lnTo>
                    <a:pt x="651" y="150"/>
                  </a:lnTo>
                  <a:lnTo>
                    <a:pt x="649" y="158"/>
                  </a:lnTo>
                  <a:lnTo>
                    <a:pt x="651" y="160"/>
                  </a:lnTo>
                  <a:lnTo>
                    <a:pt x="649" y="172"/>
                  </a:lnTo>
                  <a:lnTo>
                    <a:pt x="665" y="166"/>
                  </a:lnTo>
                  <a:lnTo>
                    <a:pt x="661" y="168"/>
                  </a:lnTo>
                  <a:lnTo>
                    <a:pt x="665" y="174"/>
                  </a:lnTo>
                  <a:lnTo>
                    <a:pt x="663" y="174"/>
                  </a:lnTo>
                  <a:lnTo>
                    <a:pt x="665" y="182"/>
                  </a:lnTo>
                  <a:lnTo>
                    <a:pt x="647" y="190"/>
                  </a:lnTo>
                  <a:lnTo>
                    <a:pt x="647" y="180"/>
                  </a:lnTo>
                  <a:lnTo>
                    <a:pt x="637" y="174"/>
                  </a:lnTo>
                  <a:lnTo>
                    <a:pt x="635" y="180"/>
                  </a:lnTo>
                  <a:lnTo>
                    <a:pt x="629" y="172"/>
                  </a:lnTo>
                  <a:lnTo>
                    <a:pt x="633" y="172"/>
                  </a:lnTo>
                  <a:lnTo>
                    <a:pt x="645" y="148"/>
                  </a:lnTo>
                  <a:lnTo>
                    <a:pt x="629" y="158"/>
                  </a:lnTo>
                  <a:lnTo>
                    <a:pt x="623" y="170"/>
                  </a:lnTo>
                  <a:lnTo>
                    <a:pt x="627" y="170"/>
                  </a:lnTo>
                  <a:lnTo>
                    <a:pt x="621" y="186"/>
                  </a:lnTo>
                  <a:lnTo>
                    <a:pt x="617" y="170"/>
                  </a:lnTo>
                  <a:lnTo>
                    <a:pt x="613" y="170"/>
                  </a:lnTo>
                  <a:lnTo>
                    <a:pt x="613" y="176"/>
                  </a:lnTo>
                  <a:lnTo>
                    <a:pt x="597" y="188"/>
                  </a:lnTo>
                  <a:lnTo>
                    <a:pt x="619" y="190"/>
                  </a:lnTo>
                  <a:lnTo>
                    <a:pt x="619" y="194"/>
                  </a:lnTo>
                  <a:lnTo>
                    <a:pt x="601" y="210"/>
                  </a:lnTo>
                  <a:lnTo>
                    <a:pt x="605" y="214"/>
                  </a:lnTo>
                  <a:lnTo>
                    <a:pt x="625" y="200"/>
                  </a:lnTo>
                  <a:lnTo>
                    <a:pt x="627" y="210"/>
                  </a:lnTo>
                  <a:lnTo>
                    <a:pt x="641" y="196"/>
                  </a:lnTo>
                  <a:lnTo>
                    <a:pt x="661" y="200"/>
                  </a:lnTo>
                  <a:lnTo>
                    <a:pt x="657" y="202"/>
                  </a:lnTo>
                  <a:lnTo>
                    <a:pt x="639" y="200"/>
                  </a:lnTo>
                  <a:lnTo>
                    <a:pt x="639" y="220"/>
                  </a:lnTo>
                  <a:lnTo>
                    <a:pt x="639" y="222"/>
                  </a:lnTo>
                  <a:lnTo>
                    <a:pt x="633" y="206"/>
                  </a:lnTo>
                  <a:lnTo>
                    <a:pt x="621" y="226"/>
                  </a:lnTo>
                  <a:lnTo>
                    <a:pt x="625" y="234"/>
                  </a:lnTo>
                  <a:lnTo>
                    <a:pt x="615" y="242"/>
                  </a:lnTo>
                  <a:lnTo>
                    <a:pt x="607" y="244"/>
                  </a:lnTo>
                  <a:lnTo>
                    <a:pt x="599" y="268"/>
                  </a:lnTo>
                  <a:lnTo>
                    <a:pt x="583" y="282"/>
                  </a:lnTo>
                  <a:lnTo>
                    <a:pt x="581" y="290"/>
                  </a:lnTo>
                  <a:lnTo>
                    <a:pt x="581" y="292"/>
                  </a:lnTo>
                  <a:lnTo>
                    <a:pt x="577" y="292"/>
                  </a:lnTo>
                  <a:lnTo>
                    <a:pt x="583" y="304"/>
                  </a:lnTo>
                  <a:lnTo>
                    <a:pt x="569" y="318"/>
                  </a:lnTo>
                  <a:lnTo>
                    <a:pt x="571" y="322"/>
                  </a:lnTo>
                  <a:lnTo>
                    <a:pt x="571" y="322"/>
                  </a:lnTo>
                  <a:lnTo>
                    <a:pt x="571" y="330"/>
                  </a:lnTo>
                  <a:lnTo>
                    <a:pt x="565" y="330"/>
                  </a:lnTo>
                  <a:lnTo>
                    <a:pt x="567" y="334"/>
                  </a:lnTo>
                  <a:lnTo>
                    <a:pt x="565" y="330"/>
                  </a:lnTo>
                  <a:lnTo>
                    <a:pt x="557" y="356"/>
                  </a:lnTo>
                  <a:lnTo>
                    <a:pt x="565" y="350"/>
                  </a:lnTo>
                  <a:lnTo>
                    <a:pt x="565" y="352"/>
                  </a:lnTo>
                  <a:lnTo>
                    <a:pt x="545" y="364"/>
                  </a:lnTo>
                  <a:lnTo>
                    <a:pt x="545" y="372"/>
                  </a:lnTo>
                  <a:lnTo>
                    <a:pt x="547" y="374"/>
                  </a:lnTo>
                  <a:lnTo>
                    <a:pt x="547" y="380"/>
                  </a:lnTo>
                  <a:lnTo>
                    <a:pt x="539" y="376"/>
                  </a:lnTo>
                  <a:lnTo>
                    <a:pt x="521" y="400"/>
                  </a:lnTo>
                  <a:lnTo>
                    <a:pt x="521" y="406"/>
                  </a:lnTo>
                  <a:lnTo>
                    <a:pt x="515" y="410"/>
                  </a:lnTo>
                  <a:lnTo>
                    <a:pt x="519" y="418"/>
                  </a:lnTo>
                  <a:lnTo>
                    <a:pt x="511" y="422"/>
                  </a:lnTo>
                  <a:lnTo>
                    <a:pt x="503" y="414"/>
                  </a:lnTo>
                  <a:lnTo>
                    <a:pt x="493" y="422"/>
                  </a:lnTo>
                  <a:lnTo>
                    <a:pt x="493" y="428"/>
                  </a:lnTo>
                  <a:lnTo>
                    <a:pt x="499" y="426"/>
                  </a:lnTo>
                  <a:lnTo>
                    <a:pt x="493" y="428"/>
                  </a:lnTo>
                  <a:lnTo>
                    <a:pt x="475" y="446"/>
                  </a:lnTo>
                  <a:lnTo>
                    <a:pt x="459" y="454"/>
                  </a:lnTo>
                  <a:lnTo>
                    <a:pt x="473" y="462"/>
                  </a:lnTo>
                  <a:lnTo>
                    <a:pt x="473" y="464"/>
                  </a:lnTo>
                  <a:lnTo>
                    <a:pt x="447" y="464"/>
                  </a:lnTo>
                  <a:lnTo>
                    <a:pt x="455" y="470"/>
                  </a:lnTo>
                  <a:lnTo>
                    <a:pt x="455" y="472"/>
                  </a:lnTo>
                  <a:lnTo>
                    <a:pt x="453" y="470"/>
                  </a:lnTo>
                  <a:lnTo>
                    <a:pt x="449" y="476"/>
                  </a:lnTo>
                  <a:lnTo>
                    <a:pt x="451" y="470"/>
                  </a:lnTo>
                  <a:lnTo>
                    <a:pt x="439" y="472"/>
                  </a:lnTo>
                  <a:lnTo>
                    <a:pt x="445" y="484"/>
                  </a:lnTo>
                  <a:lnTo>
                    <a:pt x="429" y="480"/>
                  </a:lnTo>
                  <a:lnTo>
                    <a:pt x="431" y="494"/>
                  </a:lnTo>
                  <a:lnTo>
                    <a:pt x="435" y="496"/>
                  </a:lnTo>
                  <a:lnTo>
                    <a:pt x="423" y="498"/>
                  </a:lnTo>
                  <a:lnTo>
                    <a:pt x="431" y="504"/>
                  </a:lnTo>
                  <a:lnTo>
                    <a:pt x="427" y="512"/>
                  </a:lnTo>
                  <a:lnTo>
                    <a:pt x="427" y="526"/>
                  </a:lnTo>
                  <a:lnTo>
                    <a:pt x="443" y="524"/>
                  </a:lnTo>
                  <a:lnTo>
                    <a:pt x="423" y="530"/>
                  </a:lnTo>
                  <a:lnTo>
                    <a:pt x="431" y="534"/>
                  </a:lnTo>
                  <a:lnTo>
                    <a:pt x="431" y="536"/>
                  </a:lnTo>
                  <a:lnTo>
                    <a:pt x="421" y="530"/>
                  </a:lnTo>
                  <a:lnTo>
                    <a:pt x="431" y="546"/>
                  </a:lnTo>
                  <a:lnTo>
                    <a:pt x="435" y="544"/>
                  </a:lnTo>
                  <a:lnTo>
                    <a:pt x="429" y="552"/>
                  </a:lnTo>
                  <a:lnTo>
                    <a:pt x="433" y="566"/>
                  </a:lnTo>
                  <a:lnTo>
                    <a:pt x="437" y="560"/>
                  </a:lnTo>
                  <a:lnTo>
                    <a:pt x="437" y="562"/>
                  </a:lnTo>
                  <a:lnTo>
                    <a:pt x="433" y="566"/>
                  </a:lnTo>
                  <a:lnTo>
                    <a:pt x="437" y="576"/>
                  </a:lnTo>
                  <a:lnTo>
                    <a:pt x="437" y="574"/>
                  </a:lnTo>
                  <a:lnTo>
                    <a:pt x="445" y="574"/>
                  </a:lnTo>
                  <a:lnTo>
                    <a:pt x="429" y="586"/>
                  </a:lnTo>
                  <a:lnTo>
                    <a:pt x="431" y="594"/>
                  </a:lnTo>
                  <a:lnTo>
                    <a:pt x="449" y="588"/>
                  </a:lnTo>
                  <a:lnTo>
                    <a:pt x="445" y="602"/>
                  </a:lnTo>
                  <a:lnTo>
                    <a:pt x="437" y="600"/>
                  </a:lnTo>
                  <a:lnTo>
                    <a:pt x="435" y="614"/>
                  </a:lnTo>
                  <a:lnTo>
                    <a:pt x="451" y="632"/>
                  </a:lnTo>
                  <a:lnTo>
                    <a:pt x="457" y="630"/>
                  </a:lnTo>
                  <a:lnTo>
                    <a:pt x="455" y="640"/>
                  </a:lnTo>
                  <a:lnTo>
                    <a:pt x="479" y="640"/>
                  </a:lnTo>
                  <a:lnTo>
                    <a:pt x="507" y="618"/>
                  </a:lnTo>
                  <a:lnTo>
                    <a:pt x="515" y="602"/>
                  </a:lnTo>
                  <a:lnTo>
                    <a:pt x="525" y="606"/>
                  </a:lnTo>
                  <a:lnTo>
                    <a:pt x="531" y="592"/>
                  </a:lnTo>
                  <a:lnTo>
                    <a:pt x="529" y="586"/>
                  </a:lnTo>
                  <a:lnTo>
                    <a:pt x="531" y="588"/>
                  </a:lnTo>
                  <a:lnTo>
                    <a:pt x="533" y="596"/>
                  </a:lnTo>
                  <a:lnTo>
                    <a:pt x="541" y="600"/>
                  </a:lnTo>
                  <a:lnTo>
                    <a:pt x="539" y="604"/>
                  </a:lnTo>
                  <a:lnTo>
                    <a:pt x="541" y="622"/>
                  </a:lnTo>
                  <a:lnTo>
                    <a:pt x="545" y="632"/>
                  </a:lnTo>
                  <a:lnTo>
                    <a:pt x="545" y="632"/>
                  </a:lnTo>
                  <a:lnTo>
                    <a:pt x="543" y="636"/>
                  </a:lnTo>
                  <a:lnTo>
                    <a:pt x="551" y="638"/>
                  </a:lnTo>
                  <a:lnTo>
                    <a:pt x="551" y="648"/>
                  </a:lnTo>
                  <a:lnTo>
                    <a:pt x="553" y="648"/>
                  </a:lnTo>
                  <a:lnTo>
                    <a:pt x="553" y="662"/>
                  </a:lnTo>
                  <a:lnTo>
                    <a:pt x="573" y="688"/>
                  </a:lnTo>
                  <a:lnTo>
                    <a:pt x="567" y="692"/>
                  </a:lnTo>
                  <a:lnTo>
                    <a:pt x="569" y="698"/>
                  </a:lnTo>
                  <a:lnTo>
                    <a:pt x="563" y="700"/>
                  </a:lnTo>
                  <a:lnTo>
                    <a:pt x="565" y="702"/>
                  </a:lnTo>
                  <a:lnTo>
                    <a:pt x="557" y="706"/>
                  </a:lnTo>
                  <a:lnTo>
                    <a:pt x="545" y="704"/>
                  </a:lnTo>
                  <a:lnTo>
                    <a:pt x="549" y="710"/>
                  </a:lnTo>
                  <a:lnTo>
                    <a:pt x="537" y="716"/>
                  </a:lnTo>
                  <a:lnTo>
                    <a:pt x="541" y="722"/>
                  </a:lnTo>
                  <a:lnTo>
                    <a:pt x="545" y="736"/>
                  </a:lnTo>
                  <a:lnTo>
                    <a:pt x="553" y="738"/>
                  </a:lnTo>
                  <a:lnTo>
                    <a:pt x="553" y="738"/>
                  </a:lnTo>
                  <a:lnTo>
                    <a:pt x="553" y="738"/>
                  </a:lnTo>
                  <a:lnTo>
                    <a:pt x="553" y="740"/>
                  </a:lnTo>
                  <a:lnTo>
                    <a:pt x="553" y="742"/>
                  </a:lnTo>
                  <a:lnTo>
                    <a:pt x="553" y="742"/>
                  </a:lnTo>
                  <a:lnTo>
                    <a:pt x="553" y="742"/>
                  </a:lnTo>
                  <a:lnTo>
                    <a:pt x="547" y="740"/>
                  </a:lnTo>
                  <a:lnTo>
                    <a:pt x="541" y="742"/>
                  </a:lnTo>
                  <a:lnTo>
                    <a:pt x="541" y="740"/>
                  </a:lnTo>
                  <a:lnTo>
                    <a:pt x="539" y="740"/>
                  </a:lnTo>
                  <a:lnTo>
                    <a:pt x="541" y="732"/>
                  </a:lnTo>
                  <a:lnTo>
                    <a:pt x="535" y="718"/>
                  </a:lnTo>
                  <a:lnTo>
                    <a:pt x="523" y="720"/>
                  </a:lnTo>
                  <a:lnTo>
                    <a:pt x="519" y="722"/>
                  </a:lnTo>
                  <a:lnTo>
                    <a:pt x="519" y="722"/>
                  </a:lnTo>
                  <a:lnTo>
                    <a:pt x="517" y="720"/>
                  </a:lnTo>
                  <a:lnTo>
                    <a:pt x="523" y="720"/>
                  </a:lnTo>
                  <a:lnTo>
                    <a:pt x="521" y="714"/>
                  </a:lnTo>
                  <a:lnTo>
                    <a:pt x="529" y="710"/>
                  </a:lnTo>
                  <a:lnTo>
                    <a:pt x="529" y="706"/>
                  </a:lnTo>
                  <a:lnTo>
                    <a:pt x="531" y="706"/>
                  </a:lnTo>
                  <a:lnTo>
                    <a:pt x="539" y="698"/>
                  </a:lnTo>
                  <a:lnTo>
                    <a:pt x="539" y="690"/>
                  </a:lnTo>
                  <a:lnTo>
                    <a:pt x="529" y="690"/>
                  </a:lnTo>
                  <a:lnTo>
                    <a:pt x="531" y="684"/>
                  </a:lnTo>
                  <a:lnTo>
                    <a:pt x="525" y="684"/>
                  </a:lnTo>
                  <a:lnTo>
                    <a:pt x="533" y="664"/>
                  </a:lnTo>
                  <a:lnTo>
                    <a:pt x="531" y="644"/>
                  </a:lnTo>
                  <a:lnTo>
                    <a:pt x="487" y="676"/>
                  </a:lnTo>
                  <a:lnTo>
                    <a:pt x="483" y="694"/>
                  </a:lnTo>
                  <a:lnTo>
                    <a:pt x="483" y="724"/>
                  </a:lnTo>
                  <a:lnTo>
                    <a:pt x="493" y="732"/>
                  </a:lnTo>
                  <a:lnTo>
                    <a:pt x="493" y="740"/>
                  </a:lnTo>
                  <a:lnTo>
                    <a:pt x="493" y="740"/>
                  </a:lnTo>
                  <a:lnTo>
                    <a:pt x="493" y="744"/>
                  </a:lnTo>
                  <a:lnTo>
                    <a:pt x="493" y="746"/>
                  </a:lnTo>
                  <a:lnTo>
                    <a:pt x="495" y="746"/>
                  </a:lnTo>
                  <a:lnTo>
                    <a:pt x="499" y="756"/>
                  </a:lnTo>
                  <a:lnTo>
                    <a:pt x="493" y="762"/>
                  </a:lnTo>
                  <a:lnTo>
                    <a:pt x="501" y="776"/>
                  </a:lnTo>
                  <a:lnTo>
                    <a:pt x="493" y="778"/>
                  </a:lnTo>
                  <a:lnTo>
                    <a:pt x="493" y="786"/>
                  </a:lnTo>
                  <a:lnTo>
                    <a:pt x="489" y="788"/>
                  </a:lnTo>
                  <a:lnTo>
                    <a:pt x="487" y="782"/>
                  </a:lnTo>
                  <a:lnTo>
                    <a:pt x="479" y="780"/>
                  </a:lnTo>
                  <a:lnTo>
                    <a:pt x="469" y="782"/>
                  </a:lnTo>
                  <a:lnTo>
                    <a:pt x="463" y="792"/>
                  </a:lnTo>
                  <a:lnTo>
                    <a:pt x="461" y="788"/>
                  </a:lnTo>
                  <a:lnTo>
                    <a:pt x="435" y="796"/>
                  </a:lnTo>
                  <a:lnTo>
                    <a:pt x="435" y="796"/>
                  </a:lnTo>
                  <a:lnTo>
                    <a:pt x="427" y="796"/>
                  </a:lnTo>
                  <a:lnTo>
                    <a:pt x="421" y="806"/>
                  </a:lnTo>
                  <a:lnTo>
                    <a:pt x="425" y="808"/>
                  </a:lnTo>
                  <a:lnTo>
                    <a:pt x="411" y="838"/>
                  </a:lnTo>
                  <a:lnTo>
                    <a:pt x="415" y="846"/>
                  </a:lnTo>
                  <a:lnTo>
                    <a:pt x="401" y="850"/>
                  </a:lnTo>
                  <a:lnTo>
                    <a:pt x="407" y="852"/>
                  </a:lnTo>
                  <a:lnTo>
                    <a:pt x="401" y="854"/>
                  </a:lnTo>
                  <a:lnTo>
                    <a:pt x="401" y="852"/>
                  </a:lnTo>
                  <a:lnTo>
                    <a:pt x="399" y="854"/>
                  </a:lnTo>
                  <a:lnTo>
                    <a:pt x="391" y="854"/>
                  </a:lnTo>
                  <a:lnTo>
                    <a:pt x="395" y="856"/>
                  </a:lnTo>
                  <a:lnTo>
                    <a:pt x="387" y="862"/>
                  </a:lnTo>
                  <a:lnTo>
                    <a:pt x="368" y="868"/>
                  </a:lnTo>
                  <a:lnTo>
                    <a:pt x="366" y="888"/>
                  </a:lnTo>
                  <a:lnTo>
                    <a:pt x="340" y="902"/>
                  </a:lnTo>
                  <a:lnTo>
                    <a:pt x="338" y="910"/>
                  </a:lnTo>
                  <a:lnTo>
                    <a:pt x="320" y="912"/>
                  </a:lnTo>
                  <a:lnTo>
                    <a:pt x="314" y="904"/>
                  </a:lnTo>
                  <a:lnTo>
                    <a:pt x="300" y="902"/>
                  </a:lnTo>
                  <a:lnTo>
                    <a:pt x="306" y="934"/>
                  </a:lnTo>
                  <a:lnTo>
                    <a:pt x="288" y="934"/>
                  </a:lnTo>
                  <a:lnTo>
                    <a:pt x="272" y="928"/>
                  </a:lnTo>
                  <a:lnTo>
                    <a:pt x="246" y="936"/>
                  </a:lnTo>
                  <a:lnTo>
                    <a:pt x="244" y="946"/>
                  </a:lnTo>
                  <a:lnTo>
                    <a:pt x="248" y="946"/>
                  </a:lnTo>
                  <a:lnTo>
                    <a:pt x="248" y="946"/>
                  </a:lnTo>
                  <a:lnTo>
                    <a:pt x="250" y="948"/>
                  </a:lnTo>
                  <a:lnTo>
                    <a:pt x="244" y="950"/>
                  </a:lnTo>
                  <a:lnTo>
                    <a:pt x="256" y="962"/>
                  </a:lnTo>
                  <a:lnTo>
                    <a:pt x="262" y="960"/>
                  </a:lnTo>
                  <a:lnTo>
                    <a:pt x="288" y="968"/>
                  </a:lnTo>
                  <a:lnTo>
                    <a:pt x="290" y="974"/>
                  </a:lnTo>
                  <a:lnTo>
                    <a:pt x="294" y="976"/>
                  </a:lnTo>
                  <a:lnTo>
                    <a:pt x="296" y="986"/>
                  </a:lnTo>
                  <a:lnTo>
                    <a:pt x="302" y="996"/>
                  </a:lnTo>
                  <a:lnTo>
                    <a:pt x="314" y="1002"/>
                  </a:lnTo>
                  <a:lnTo>
                    <a:pt x="314" y="1014"/>
                  </a:lnTo>
                  <a:lnTo>
                    <a:pt x="316" y="1020"/>
                  </a:lnTo>
                  <a:lnTo>
                    <a:pt x="312" y="1042"/>
                  </a:lnTo>
                  <a:lnTo>
                    <a:pt x="316" y="1044"/>
                  </a:lnTo>
                  <a:lnTo>
                    <a:pt x="310" y="1070"/>
                  </a:lnTo>
                  <a:lnTo>
                    <a:pt x="304" y="1074"/>
                  </a:lnTo>
                  <a:lnTo>
                    <a:pt x="184" y="1066"/>
                  </a:lnTo>
                  <a:lnTo>
                    <a:pt x="178" y="1076"/>
                  </a:lnTo>
                  <a:lnTo>
                    <a:pt x="168" y="1078"/>
                  </a:lnTo>
                  <a:lnTo>
                    <a:pt x="160" y="1086"/>
                  </a:lnTo>
                  <a:lnTo>
                    <a:pt x="170" y="1096"/>
                  </a:lnTo>
                  <a:lnTo>
                    <a:pt x="168" y="1100"/>
                  </a:lnTo>
                  <a:lnTo>
                    <a:pt x="170" y="1108"/>
                  </a:lnTo>
                  <a:lnTo>
                    <a:pt x="172" y="1108"/>
                  </a:lnTo>
                  <a:lnTo>
                    <a:pt x="170" y="1116"/>
                  </a:lnTo>
                  <a:lnTo>
                    <a:pt x="170" y="1116"/>
                  </a:lnTo>
                  <a:lnTo>
                    <a:pt x="170" y="1118"/>
                  </a:lnTo>
                  <a:lnTo>
                    <a:pt x="168" y="1122"/>
                  </a:lnTo>
                  <a:lnTo>
                    <a:pt x="170" y="1122"/>
                  </a:lnTo>
                  <a:lnTo>
                    <a:pt x="172" y="1138"/>
                  </a:lnTo>
                  <a:lnTo>
                    <a:pt x="158" y="1192"/>
                  </a:lnTo>
                  <a:lnTo>
                    <a:pt x="166" y="1202"/>
                  </a:lnTo>
                  <a:lnTo>
                    <a:pt x="172" y="1200"/>
                  </a:lnTo>
                  <a:lnTo>
                    <a:pt x="168" y="1234"/>
                  </a:lnTo>
                  <a:lnTo>
                    <a:pt x="198" y="1230"/>
                  </a:lnTo>
                  <a:lnTo>
                    <a:pt x="212" y="1234"/>
                  </a:lnTo>
                  <a:lnTo>
                    <a:pt x="222" y="1252"/>
                  </a:lnTo>
                  <a:lnTo>
                    <a:pt x="236" y="1258"/>
                  </a:lnTo>
                  <a:lnTo>
                    <a:pt x="226" y="1264"/>
                  </a:lnTo>
                  <a:lnTo>
                    <a:pt x="210" y="1300"/>
                  </a:lnTo>
                  <a:lnTo>
                    <a:pt x="178" y="1320"/>
                  </a:lnTo>
                  <a:lnTo>
                    <a:pt x="164" y="1336"/>
                  </a:lnTo>
                  <a:lnTo>
                    <a:pt x="160" y="1346"/>
                  </a:lnTo>
                  <a:lnTo>
                    <a:pt x="150" y="1362"/>
                  </a:lnTo>
                  <a:lnTo>
                    <a:pt x="148" y="1380"/>
                  </a:lnTo>
                  <a:lnTo>
                    <a:pt x="152" y="1390"/>
                  </a:lnTo>
                  <a:lnTo>
                    <a:pt x="146" y="1400"/>
                  </a:lnTo>
                  <a:lnTo>
                    <a:pt x="142" y="1408"/>
                  </a:lnTo>
                  <a:lnTo>
                    <a:pt x="118" y="1428"/>
                  </a:lnTo>
                  <a:lnTo>
                    <a:pt x="92" y="1436"/>
                  </a:lnTo>
                  <a:lnTo>
                    <a:pt x="90" y="1440"/>
                  </a:lnTo>
                  <a:lnTo>
                    <a:pt x="82" y="1458"/>
                  </a:lnTo>
                  <a:lnTo>
                    <a:pt x="64" y="1474"/>
                  </a:lnTo>
                  <a:lnTo>
                    <a:pt x="56" y="1496"/>
                  </a:lnTo>
                  <a:lnTo>
                    <a:pt x="40" y="1518"/>
                  </a:lnTo>
                  <a:lnTo>
                    <a:pt x="26" y="1550"/>
                  </a:lnTo>
                  <a:lnTo>
                    <a:pt x="20" y="1552"/>
                  </a:lnTo>
                  <a:lnTo>
                    <a:pt x="16" y="1578"/>
                  </a:lnTo>
                  <a:lnTo>
                    <a:pt x="18" y="1580"/>
                  </a:lnTo>
                  <a:lnTo>
                    <a:pt x="20" y="1580"/>
                  </a:lnTo>
                  <a:lnTo>
                    <a:pt x="20" y="1580"/>
                  </a:lnTo>
                  <a:lnTo>
                    <a:pt x="28" y="1592"/>
                  </a:lnTo>
                  <a:lnTo>
                    <a:pt x="30" y="1602"/>
                  </a:lnTo>
                  <a:lnTo>
                    <a:pt x="24" y="1610"/>
                  </a:lnTo>
                  <a:lnTo>
                    <a:pt x="32" y="1628"/>
                  </a:lnTo>
                  <a:lnTo>
                    <a:pt x="32" y="1644"/>
                  </a:lnTo>
                  <a:lnTo>
                    <a:pt x="22" y="1674"/>
                  </a:lnTo>
                  <a:lnTo>
                    <a:pt x="22" y="1674"/>
                  </a:lnTo>
                  <a:lnTo>
                    <a:pt x="22" y="1682"/>
                  </a:lnTo>
                  <a:lnTo>
                    <a:pt x="16" y="1692"/>
                  </a:lnTo>
                  <a:lnTo>
                    <a:pt x="0" y="1702"/>
                  </a:lnTo>
                  <a:lnTo>
                    <a:pt x="8" y="1704"/>
                  </a:lnTo>
                  <a:lnTo>
                    <a:pt x="22" y="1724"/>
                  </a:lnTo>
                  <a:lnTo>
                    <a:pt x="16" y="1728"/>
                  </a:lnTo>
                  <a:lnTo>
                    <a:pt x="18" y="1734"/>
                  </a:lnTo>
                  <a:lnTo>
                    <a:pt x="18" y="1744"/>
                  </a:lnTo>
                  <a:lnTo>
                    <a:pt x="14" y="1744"/>
                  </a:lnTo>
                  <a:lnTo>
                    <a:pt x="18" y="1748"/>
                  </a:lnTo>
                  <a:lnTo>
                    <a:pt x="18" y="1750"/>
                  </a:lnTo>
                  <a:lnTo>
                    <a:pt x="20" y="1750"/>
                  </a:lnTo>
                  <a:lnTo>
                    <a:pt x="38" y="1764"/>
                  </a:lnTo>
                  <a:lnTo>
                    <a:pt x="42" y="1762"/>
                  </a:lnTo>
                  <a:lnTo>
                    <a:pt x="44" y="1772"/>
                  </a:lnTo>
                  <a:lnTo>
                    <a:pt x="50" y="1778"/>
                  </a:lnTo>
                  <a:lnTo>
                    <a:pt x="54" y="1784"/>
                  </a:lnTo>
                  <a:lnTo>
                    <a:pt x="58" y="1780"/>
                  </a:lnTo>
                  <a:lnTo>
                    <a:pt x="64" y="1792"/>
                  </a:lnTo>
                  <a:lnTo>
                    <a:pt x="72" y="1796"/>
                  </a:lnTo>
                  <a:lnTo>
                    <a:pt x="84" y="1810"/>
                  </a:lnTo>
                  <a:lnTo>
                    <a:pt x="88" y="1822"/>
                  </a:lnTo>
                  <a:lnTo>
                    <a:pt x="84" y="1824"/>
                  </a:lnTo>
                  <a:lnTo>
                    <a:pt x="92" y="1836"/>
                  </a:lnTo>
                  <a:lnTo>
                    <a:pt x="96" y="1838"/>
                  </a:lnTo>
                  <a:lnTo>
                    <a:pt x="88" y="1838"/>
                  </a:lnTo>
                  <a:lnTo>
                    <a:pt x="96" y="1846"/>
                  </a:lnTo>
                  <a:lnTo>
                    <a:pt x="100" y="1844"/>
                  </a:lnTo>
                  <a:lnTo>
                    <a:pt x="102" y="1846"/>
                  </a:lnTo>
                  <a:lnTo>
                    <a:pt x="118" y="1852"/>
                  </a:lnTo>
                  <a:lnTo>
                    <a:pt x="160" y="1888"/>
                  </a:lnTo>
                  <a:lnTo>
                    <a:pt x="192" y="1900"/>
                  </a:lnTo>
                  <a:lnTo>
                    <a:pt x="192" y="1902"/>
                  </a:lnTo>
                  <a:lnTo>
                    <a:pt x="194" y="1902"/>
                  </a:lnTo>
                  <a:lnTo>
                    <a:pt x="196" y="1904"/>
                  </a:lnTo>
                  <a:lnTo>
                    <a:pt x="196" y="1902"/>
                  </a:lnTo>
                  <a:lnTo>
                    <a:pt x="200" y="1902"/>
                  </a:lnTo>
                  <a:lnTo>
                    <a:pt x="222" y="1894"/>
                  </a:lnTo>
                  <a:lnTo>
                    <a:pt x="246" y="1888"/>
                  </a:lnTo>
                  <a:lnTo>
                    <a:pt x="276" y="1888"/>
                  </a:lnTo>
                  <a:lnTo>
                    <a:pt x="300" y="1898"/>
                  </a:lnTo>
                  <a:lnTo>
                    <a:pt x="340" y="1878"/>
                  </a:lnTo>
                  <a:lnTo>
                    <a:pt x="356" y="1878"/>
                  </a:lnTo>
                  <a:lnTo>
                    <a:pt x="362" y="1870"/>
                  </a:lnTo>
                  <a:lnTo>
                    <a:pt x="372" y="1868"/>
                  </a:lnTo>
                  <a:lnTo>
                    <a:pt x="389" y="1866"/>
                  </a:lnTo>
                  <a:lnTo>
                    <a:pt x="413" y="1864"/>
                  </a:lnTo>
                  <a:lnTo>
                    <a:pt x="425" y="1868"/>
                  </a:lnTo>
                  <a:lnTo>
                    <a:pt x="427" y="1874"/>
                  </a:lnTo>
                  <a:lnTo>
                    <a:pt x="435" y="1882"/>
                  </a:lnTo>
                  <a:lnTo>
                    <a:pt x="435" y="1892"/>
                  </a:lnTo>
                  <a:lnTo>
                    <a:pt x="451" y="1906"/>
                  </a:lnTo>
                  <a:lnTo>
                    <a:pt x="465" y="1902"/>
                  </a:lnTo>
                  <a:lnTo>
                    <a:pt x="469" y="1898"/>
                  </a:lnTo>
                  <a:lnTo>
                    <a:pt x="489" y="1902"/>
                  </a:lnTo>
                  <a:lnTo>
                    <a:pt x="491" y="1896"/>
                  </a:lnTo>
                  <a:lnTo>
                    <a:pt x="493" y="1900"/>
                  </a:lnTo>
                  <a:lnTo>
                    <a:pt x="499" y="1900"/>
                  </a:lnTo>
                  <a:lnTo>
                    <a:pt x="501" y="1908"/>
                  </a:lnTo>
                  <a:lnTo>
                    <a:pt x="513" y="1908"/>
                  </a:lnTo>
                  <a:lnTo>
                    <a:pt x="511" y="1914"/>
                  </a:lnTo>
                  <a:lnTo>
                    <a:pt x="519" y="1922"/>
                  </a:lnTo>
                  <a:lnTo>
                    <a:pt x="513" y="1940"/>
                  </a:lnTo>
                  <a:lnTo>
                    <a:pt x="507" y="1960"/>
                  </a:lnTo>
                  <a:lnTo>
                    <a:pt x="511" y="1964"/>
                  </a:lnTo>
                  <a:lnTo>
                    <a:pt x="511" y="1966"/>
                  </a:lnTo>
                  <a:lnTo>
                    <a:pt x="507" y="1972"/>
                  </a:lnTo>
                  <a:lnTo>
                    <a:pt x="509" y="1974"/>
                  </a:lnTo>
                  <a:lnTo>
                    <a:pt x="507" y="1974"/>
                  </a:lnTo>
                  <a:lnTo>
                    <a:pt x="505" y="1988"/>
                  </a:lnTo>
                  <a:lnTo>
                    <a:pt x="497" y="1994"/>
                  </a:lnTo>
                  <a:lnTo>
                    <a:pt x="507" y="2020"/>
                  </a:lnTo>
                  <a:lnTo>
                    <a:pt x="541" y="2056"/>
                  </a:lnTo>
                  <a:lnTo>
                    <a:pt x="541" y="2056"/>
                  </a:lnTo>
                  <a:lnTo>
                    <a:pt x="541" y="2058"/>
                  </a:lnTo>
                  <a:lnTo>
                    <a:pt x="545" y="2060"/>
                  </a:lnTo>
                  <a:lnTo>
                    <a:pt x="545" y="2060"/>
                  </a:lnTo>
                  <a:lnTo>
                    <a:pt x="551" y="2068"/>
                  </a:lnTo>
                  <a:lnTo>
                    <a:pt x="559" y="2078"/>
                  </a:lnTo>
                  <a:lnTo>
                    <a:pt x="563" y="2092"/>
                  </a:lnTo>
                  <a:lnTo>
                    <a:pt x="563" y="2098"/>
                  </a:lnTo>
                  <a:lnTo>
                    <a:pt x="563" y="2098"/>
                  </a:lnTo>
                  <a:lnTo>
                    <a:pt x="563" y="2100"/>
                  </a:lnTo>
                  <a:lnTo>
                    <a:pt x="563" y="2102"/>
                  </a:lnTo>
                  <a:lnTo>
                    <a:pt x="565" y="2102"/>
                  </a:lnTo>
                  <a:lnTo>
                    <a:pt x="579" y="2138"/>
                  </a:lnTo>
                  <a:lnTo>
                    <a:pt x="581" y="2146"/>
                  </a:lnTo>
                  <a:lnTo>
                    <a:pt x="577" y="2154"/>
                  </a:lnTo>
                  <a:lnTo>
                    <a:pt x="583" y="2172"/>
                  </a:lnTo>
                  <a:lnTo>
                    <a:pt x="589" y="2180"/>
                  </a:lnTo>
                  <a:lnTo>
                    <a:pt x="589" y="2190"/>
                  </a:lnTo>
                  <a:lnTo>
                    <a:pt x="587" y="2210"/>
                  </a:lnTo>
                  <a:lnTo>
                    <a:pt x="575" y="2222"/>
                  </a:lnTo>
                  <a:lnTo>
                    <a:pt x="565" y="2242"/>
                  </a:lnTo>
                  <a:lnTo>
                    <a:pt x="551" y="2282"/>
                  </a:lnTo>
                  <a:lnTo>
                    <a:pt x="551" y="2310"/>
                  </a:lnTo>
                  <a:lnTo>
                    <a:pt x="551" y="2310"/>
                  </a:lnTo>
                  <a:lnTo>
                    <a:pt x="551" y="2310"/>
                  </a:lnTo>
                  <a:lnTo>
                    <a:pt x="551" y="2316"/>
                  </a:lnTo>
                  <a:lnTo>
                    <a:pt x="551" y="2316"/>
                  </a:lnTo>
                  <a:lnTo>
                    <a:pt x="551" y="2326"/>
                  </a:lnTo>
                  <a:lnTo>
                    <a:pt x="569" y="2354"/>
                  </a:lnTo>
                  <a:lnTo>
                    <a:pt x="601" y="2414"/>
                  </a:lnTo>
                  <a:lnTo>
                    <a:pt x="603" y="2448"/>
                  </a:lnTo>
                  <a:lnTo>
                    <a:pt x="609" y="2464"/>
                  </a:lnTo>
                  <a:lnTo>
                    <a:pt x="611" y="2480"/>
                  </a:lnTo>
                  <a:lnTo>
                    <a:pt x="617" y="2516"/>
                  </a:lnTo>
                  <a:lnTo>
                    <a:pt x="627" y="2530"/>
                  </a:lnTo>
                  <a:lnTo>
                    <a:pt x="641" y="2542"/>
                  </a:lnTo>
                  <a:lnTo>
                    <a:pt x="659" y="2586"/>
                  </a:lnTo>
                  <a:lnTo>
                    <a:pt x="675" y="2612"/>
                  </a:lnTo>
                  <a:lnTo>
                    <a:pt x="675" y="2626"/>
                  </a:lnTo>
                  <a:lnTo>
                    <a:pt x="673" y="2628"/>
                  </a:lnTo>
                  <a:lnTo>
                    <a:pt x="669" y="2626"/>
                  </a:lnTo>
                  <a:lnTo>
                    <a:pt x="667" y="2636"/>
                  </a:lnTo>
                  <a:lnTo>
                    <a:pt x="679" y="2654"/>
                  </a:lnTo>
                  <a:lnTo>
                    <a:pt x="679" y="2664"/>
                  </a:lnTo>
                  <a:lnTo>
                    <a:pt x="685" y="2664"/>
                  </a:lnTo>
                  <a:lnTo>
                    <a:pt x="685" y="2668"/>
                  </a:lnTo>
                  <a:lnTo>
                    <a:pt x="711" y="2678"/>
                  </a:lnTo>
                  <a:lnTo>
                    <a:pt x="719" y="2672"/>
                  </a:lnTo>
                  <a:lnTo>
                    <a:pt x="745" y="2670"/>
                  </a:lnTo>
                  <a:lnTo>
                    <a:pt x="759" y="2662"/>
                  </a:lnTo>
                  <a:lnTo>
                    <a:pt x="803" y="2666"/>
                  </a:lnTo>
                  <a:lnTo>
                    <a:pt x="805" y="2662"/>
                  </a:lnTo>
                  <a:lnTo>
                    <a:pt x="821" y="2664"/>
                  </a:lnTo>
                  <a:lnTo>
                    <a:pt x="821" y="2656"/>
                  </a:lnTo>
                  <a:lnTo>
                    <a:pt x="847" y="2652"/>
                  </a:lnTo>
                  <a:lnTo>
                    <a:pt x="873" y="2630"/>
                  </a:lnTo>
                  <a:lnTo>
                    <a:pt x="903" y="2596"/>
                  </a:lnTo>
                  <a:lnTo>
                    <a:pt x="927" y="2556"/>
                  </a:lnTo>
                  <a:lnTo>
                    <a:pt x="947" y="2538"/>
                  </a:lnTo>
                  <a:lnTo>
                    <a:pt x="955" y="2502"/>
                  </a:lnTo>
                  <a:lnTo>
                    <a:pt x="955" y="2502"/>
                  </a:lnTo>
                  <a:lnTo>
                    <a:pt x="955" y="2500"/>
                  </a:lnTo>
                  <a:lnTo>
                    <a:pt x="955" y="2498"/>
                  </a:lnTo>
                  <a:lnTo>
                    <a:pt x="955" y="2498"/>
                  </a:lnTo>
                  <a:lnTo>
                    <a:pt x="955" y="2486"/>
                  </a:lnTo>
                  <a:lnTo>
                    <a:pt x="951" y="2486"/>
                  </a:lnTo>
                  <a:lnTo>
                    <a:pt x="949" y="2488"/>
                  </a:lnTo>
                  <a:lnTo>
                    <a:pt x="949" y="2486"/>
                  </a:lnTo>
                  <a:lnTo>
                    <a:pt x="953" y="2478"/>
                  </a:lnTo>
                  <a:lnTo>
                    <a:pt x="989" y="2462"/>
                  </a:lnTo>
                  <a:lnTo>
                    <a:pt x="1001" y="2450"/>
                  </a:lnTo>
                  <a:lnTo>
                    <a:pt x="1003" y="2442"/>
                  </a:lnTo>
                  <a:lnTo>
                    <a:pt x="999" y="2440"/>
                  </a:lnTo>
                  <a:lnTo>
                    <a:pt x="1005" y="2400"/>
                  </a:lnTo>
                  <a:lnTo>
                    <a:pt x="1001" y="2404"/>
                  </a:lnTo>
                  <a:lnTo>
                    <a:pt x="993" y="2380"/>
                  </a:lnTo>
                  <a:lnTo>
                    <a:pt x="989" y="2374"/>
                  </a:lnTo>
                  <a:lnTo>
                    <a:pt x="989" y="2364"/>
                  </a:lnTo>
                  <a:lnTo>
                    <a:pt x="1011" y="2344"/>
                  </a:lnTo>
                  <a:lnTo>
                    <a:pt x="1013" y="2342"/>
                  </a:lnTo>
                  <a:lnTo>
                    <a:pt x="1015" y="2346"/>
                  </a:lnTo>
                  <a:lnTo>
                    <a:pt x="1027" y="2330"/>
                  </a:lnTo>
                  <a:lnTo>
                    <a:pt x="1025" y="2328"/>
                  </a:lnTo>
                  <a:lnTo>
                    <a:pt x="1039" y="2318"/>
                  </a:lnTo>
                  <a:lnTo>
                    <a:pt x="1069" y="2306"/>
                  </a:lnTo>
                  <a:lnTo>
                    <a:pt x="1083" y="2296"/>
                  </a:lnTo>
                  <a:lnTo>
                    <a:pt x="1083" y="2292"/>
                  </a:lnTo>
                  <a:lnTo>
                    <a:pt x="1097" y="2278"/>
                  </a:lnTo>
                  <a:lnTo>
                    <a:pt x="1099" y="2270"/>
                  </a:lnTo>
                  <a:lnTo>
                    <a:pt x="1097" y="2268"/>
                  </a:lnTo>
                  <a:lnTo>
                    <a:pt x="1103" y="2260"/>
                  </a:lnTo>
                  <a:lnTo>
                    <a:pt x="1099" y="2246"/>
                  </a:lnTo>
                  <a:lnTo>
                    <a:pt x="1097" y="2246"/>
                  </a:lnTo>
                  <a:lnTo>
                    <a:pt x="1097" y="2224"/>
                  </a:lnTo>
                  <a:lnTo>
                    <a:pt x="1095" y="2204"/>
                  </a:lnTo>
                  <a:lnTo>
                    <a:pt x="1103" y="2188"/>
                  </a:lnTo>
                  <a:lnTo>
                    <a:pt x="1099" y="2176"/>
                  </a:lnTo>
                  <a:lnTo>
                    <a:pt x="1099" y="2176"/>
                  </a:lnTo>
                  <a:lnTo>
                    <a:pt x="1087" y="2168"/>
                  </a:lnTo>
                  <a:lnTo>
                    <a:pt x="1079" y="2148"/>
                  </a:lnTo>
                  <a:lnTo>
                    <a:pt x="1077" y="2138"/>
                  </a:lnTo>
                  <a:lnTo>
                    <a:pt x="1083" y="2114"/>
                  </a:lnTo>
                  <a:lnTo>
                    <a:pt x="1069" y="2100"/>
                  </a:lnTo>
                  <a:lnTo>
                    <a:pt x="1077" y="2070"/>
                  </a:lnTo>
                  <a:lnTo>
                    <a:pt x="1083" y="2064"/>
                  </a:lnTo>
                  <a:lnTo>
                    <a:pt x="1097" y="2034"/>
                  </a:lnTo>
                  <a:lnTo>
                    <a:pt x="1117" y="2016"/>
                  </a:lnTo>
                  <a:lnTo>
                    <a:pt x="1117" y="2016"/>
                  </a:lnTo>
                  <a:lnTo>
                    <a:pt x="1119" y="2014"/>
                  </a:lnTo>
                  <a:lnTo>
                    <a:pt x="1119" y="2014"/>
                  </a:lnTo>
                  <a:lnTo>
                    <a:pt x="1119" y="2014"/>
                  </a:lnTo>
                  <a:lnTo>
                    <a:pt x="1137" y="1992"/>
                  </a:lnTo>
                  <a:lnTo>
                    <a:pt x="1137" y="1988"/>
                  </a:lnTo>
                  <a:lnTo>
                    <a:pt x="1143" y="1986"/>
                  </a:lnTo>
                  <a:lnTo>
                    <a:pt x="1181" y="1950"/>
                  </a:lnTo>
                  <a:lnTo>
                    <a:pt x="1199" y="1942"/>
                  </a:lnTo>
                  <a:lnTo>
                    <a:pt x="1233" y="1908"/>
                  </a:lnTo>
                  <a:lnTo>
                    <a:pt x="1245" y="1888"/>
                  </a:lnTo>
                  <a:lnTo>
                    <a:pt x="1257" y="1876"/>
                  </a:lnTo>
                  <a:lnTo>
                    <a:pt x="1273" y="1834"/>
                  </a:lnTo>
                  <a:lnTo>
                    <a:pt x="1279" y="1830"/>
                  </a:lnTo>
                  <a:lnTo>
                    <a:pt x="1289" y="1812"/>
                  </a:lnTo>
                  <a:lnTo>
                    <a:pt x="1293" y="1792"/>
                  </a:lnTo>
                  <a:lnTo>
                    <a:pt x="1299" y="1792"/>
                  </a:lnTo>
                  <a:lnTo>
                    <a:pt x="1301" y="1786"/>
                  </a:lnTo>
                  <a:lnTo>
                    <a:pt x="1297" y="1786"/>
                  </a:lnTo>
                  <a:lnTo>
                    <a:pt x="1299" y="1784"/>
                  </a:lnTo>
                  <a:lnTo>
                    <a:pt x="1297" y="1770"/>
                  </a:lnTo>
                  <a:lnTo>
                    <a:pt x="1299" y="1760"/>
                  </a:lnTo>
                  <a:lnTo>
                    <a:pt x="1287" y="1754"/>
                  </a:lnTo>
                  <a:lnTo>
                    <a:pt x="1277" y="1762"/>
                  </a:lnTo>
                  <a:lnTo>
                    <a:pt x="1259" y="1766"/>
                  </a:lnTo>
                  <a:lnTo>
                    <a:pt x="1223" y="1770"/>
                  </a:lnTo>
                  <a:lnTo>
                    <a:pt x="1209" y="1778"/>
                  </a:lnTo>
                  <a:lnTo>
                    <a:pt x="1195" y="1774"/>
                  </a:lnTo>
                  <a:lnTo>
                    <a:pt x="1181" y="1784"/>
                  </a:lnTo>
                  <a:lnTo>
                    <a:pt x="1171" y="1784"/>
                  </a:lnTo>
                  <a:lnTo>
                    <a:pt x="1151" y="1766"/>
                  </a:lnTo>
                  <a:lnTo>
                    <a:pt x="1153" y="1764"/>
                  </a:lnTo>
                  <a:lnTo>
                    <a:pt x="1149" y="1764"/>
                  </a:lnTo>
                  <a:lnTo>
                    <a:pt x="1147" y="1762"/>
                  </a:lnTo>
                  <a:lnTo>
                    <a:pt x="1147" y="1764"/>
                  </a:lnTo>
                  <a:lnTo>
                    <a:pt x="1143" y="1762"/>
                  </a:lnTo>
                  <a:lnTo>
                    <a:pt x="1153" y="1758"/>
                  </a:lnTo>
                  <a:lnTo>
                    <a:pt x="1151" y="1746"/>
                  </a:lnTo>
                  <a:lnTo>
                    <a:pt x="1147" y="1742"/>
                  </a:lnTo>
                  <a:lnTo>
                    <a:pt x="1149" y="1742"/>
                  </a:lnTo>
                  <a:lnTo>
                    <a:pt x="1151" y="1744"/>
                  </a:lnTo>
                  <a:lnTo>
                    <a:pt x="1179" y="1744"/>
                  </a:lnTo>
                  <a:lnTo>
                    <a:pt x="1195" y="1732"/>
                  </a:lnTo>
                  <a:lnTo>
                    <a:pt x="1215" y="1730"/>
                  </a:lnTo>
                  <a:lnTo>
                    <a:pt x="1233" y="1720"/>
                  </a:lnTo>
                  <a:lnTo>
                    <a:pt x="1251" y="1718"/>
                  </a:lnTo>
                  <a:lnTo>
                    <a:pt x="1257" y="1710"/>
                  </a:lnTo>
                  <a:lnTo>
                    <a:pt x="1267" y="1706"/>
                  </a:lnTo>
                  <a:lnTo>
                    <a:pt x="1317" y="1688"/>
                  </a:lnTo>
                  <a:lnTo>
                    <a:pt x="1321" y="1676"/>
                  </a:lnTo>
                  <a:lnTo>
                    <a:pt x="1331" y="1668"/>
                  </a:lnTo>
                  <a:lnTo>
                    <a:pt x="1350" y="1660"/>
                  </a:lnTo>
                  <a:lnTo>
                    <a:pt x="1366" y="1662"/>
                  </a:lnTo>
                  <a:lnTo>
                    <a:pt x="1378" y="1646"/>
                  </a:lnTo>
                  <a:lnTo>
                    <a:pt x="1394" y="1642"/>
                  </a:lnTo>
                  <a:lnTo>
                    <a:pt x="1402" y="1626"/>
                  </a:lnTo>
                  <a:lnTo>
                    <a:pt x="1422" y="1620"/>
                  </a:lnTo>
                  <a:lnTo>
                    <a:pt x="1420" y="1598"/>
                  </a:lnTo>
                  <a:lnTo>
                    <a:pt x="1424" y="1594"/>
                  </a:lnTo>
                  <a:lnTo>
                    <a:pt x="1428" y="1590"/>
                  </a:lnTo>
                  <a:lnTo>
                    <a:pt x="1432" y="1594"/>
                  </a:lnTo>
                  <a:lnTo>
                    <a:pt x="1456" y="1562"/>
                  </a:lnTo>
                  <a:lnTo>
                    <a:pt x="1460" y="1550"/>
                  </a:lnTo>
                  <a:lnTo>
                    <a:pt x="1448" y="1542"/>
                  </a:lnTo>
                  <a:lnTo>
                    <a:pt x="1438" y="1526"/>
                  </a:lnTo>
                  <a:lnTo>
                    <a:pt x="1404" y="1512"/>
                  </a:lnTo>
                  <a:lnTo>
                    <a:pt x="1394" y="1498"/>
                  </a:lnTo>
                  <a:lnTo>
                    <a:pt x="1392" y="1484"/>
                  </a:lnTo>
                  <a:lnTo>
                    <a:pt x="1396" y="1464"/>
                  </a:lnTo>
                  <a:lnTo>
                    <a:pt x="1388" y="1470"/>
                  </a:lnTo>
                  <a:lnTo>
                    <a:pt x="1388" y="1470"/>
                  </a:lnTo>
                  <a:lnTo>
                    <a:pt x="1384" y="1474"/>
                  </a:lnTo>
                  <a:lnTo>
                    <a:pt x="1384" y="1474"/>
                  </a:lnTo>
                  <a:lnTo>
                    <a:pt x="1384" y="1474"/>
                  </a:lnTo>
                  <a:lnTo>
                    <a:pt x="1354" y="1508"/>
                  </a:lnTo>
                  <a:lnTo>
                    <a:pt x="1354" y="1510"/>
                  </a:lnTo>
                  <a:lnTo>
                    <a:pt x="1349" y="1514"/>
                  </a:lnTo>
                  <a:lnTo>
                    <a:pt x="1323" y="1512"/>
                  </a:lnTo>
                  <a:lnTo>
                    <a:pt x="1317" y="1516"/>
                  </a:lnTo>
                  <a:lnTo>
                    <a:pt x="1309" y="1516"/>
                  </a:lnTo>
                  <a:lnTo>
                    <a:pt x="1307" y="1510"/>
                  </a:lnTo>
                  <a:lnTo>
                    <a:pt x="1303" y="1510"/>
                  </a:lnTo>
                  <a:lnTo>
                    <a:pt x="1303" y="1504"/>
                  </a:lnTo>
                  <a:lnTo>
                    <a:pt x="1307" y="1478"/>
                  </a:lnTo>
                  <a:lnTo>
                    <a:pt x="1295" y="1470"/>
                  </a:lnTo>
                  <a:lnTo>
                    <a:pt x="1285" y="1486"/>
                  </a:lnTo>
                  <a:lnTo>
                    <a:pt x="1285" y="1492"/>
                  </a:lnTo>
                  <a:lnTo>
                    <a:pt x="1281" y="1486"/>
                  </a:lnTo>
                  <a:lnTo>
                    <a:pt x="1289" y="1470"/>
                  </a:lnTo>
                  <a:lnTo>
                    <a:pt x="1279" y="1468"/>
                  </a:lnTo>
                  <a:lnTo>
                    <a:pt x="1277" y="1460"/>
                  </a:lnTo>
                  <a:lnTo>
                    <a:pt x="1263" y="1452"/>
                  </a:lnTo>
                  <a:lnTo>
                    <a:pt x="1261" y="1444"/>
                  </a:lnTo>
                  <a:lnTo>
                    <a:pt x="1253" y="1436"/>
                  </a:lnTo>
                  <a:lnTo>
                    <a:pt x="1245" y="1422"/>
                  </a:lnTo>
                  <a:lnTo>
                    <a:pt x="1239" y="1406"/>
                  </a:lnTo>
                  <a:lnTo>
                    <a:pt x="1237" y="1406"/>
                  </a:lnTo>
                  <a:lnTo>
                    <a:pt x="1243" y="1400"/>
                  </a:lnTo>
                  <a:lnTo>
                    <a:pt x="1241" y="1396"/>
                  </a:lnTo>
                  <a:lnTo>
                    <a:pt x="1245" y="1396"/>
                  </a:lnTo>
                  <a:lnTo>
                    <a:pt x="1247" y="1394"/>
                  </a:lnTo>
                  <a:lnTo>
                    <a:pt x="1249" y="1396"/>
                  </a:lnTo>
                  <a:lnTo>
                    <a:pt x="1251" y="1392"/>
                  </a:lnTo>
                  <a:lnTo>
                    <a:pt x="1253" y="1392"/>
                  </a:lnTo>
                  <a:lnTo>
                    <a:pt x="1251" y="1390"/>
                  </a:lnTo>
                  <a:lnTo>
                    <a:pt x="1253" y="1384"/>
                  </a:lnTo>
                  <a:lnTo>
                    <a:pt x="1265" y="1396"/>
                  </a:lnTo>
                  <a:lnTo>
                    <a:pt x="1273" y="1394"/>
                  </a:lnTo>
                  <a:lnTo>
                    <a:pt x="1283" y="1412"/>
                  </a:lnTo>
                  <a:lnTo>
                    <a:pt x="1289" y="1418"/>
                  </a:lnTo>
                  <a:lnTo>
                    <a:pt x="1299" y="1440"/>
                  </a:lnTo>
                  <a:lnTo>
                    <a:pt x="1317" y="1448"/>
                  </a:lnTo>
                  <a:lnTo>
                    <a:pt x="1323" y="1456"/>
                  </a:lnTo>
                  <a:lnTo>
                    <a:pt x="1337" y="1460"/>
                  </a:lnTo>
                  <a:lnTo>
                    <a:pt x="1339" y="1464"/>
                  </a:lnTo>
                  <a:lnTo>
                    <a:pt x="1360" y="1468"/>
                  </a:lnTo>
                  <a:lnTo>
                    <a:pt x="1372" y="1464"/>
                  </a:lnTo>
                  <a:lnTo>
                    <a:pt x="1372" y="1466"/>
                  </a:lnTo>
                  <a:lnTo>
                    <a:pt x="1374" y="1470"/>
                  </a:lnTo>
                  <a:lnTo>
                    <a:pt x="1392" y="1460"/>
                  </a:lnTo>
                  <a:lnTo>
                    <a:pt x="1390" y="1458"/>
                  </a:lnTo>
                  <a:lnTo>
                    <a:pt x="1394" y="1456"/>
                  </a:lnTo>
                  <a:lnTo>
                    <a:pt x="1402" y="1460"/>
                  </a:lnTo>
                  <a:lnTo>
                    <a:pt x="1412" y="1486"/>
                  </a:lnTo>
                  <a:lnTo>
                    <a:pt x="1490" y="1498"/>
                  </a:lnTo>
                  <a:lnTo>
                    <a:pt x="1494" y="1500"/>
                  </a:lnTo>
                  <a:lnTo>
                    <a:pt x="1502" y="1496"/>
                  </a:lnTo>
                  <a:lnTo>
                    <a:pt x="1538" y="1492"/>
                  </a:lnTo>
                  <a:lnTo>
                    <a:pt x="1548" y="1498"/>
                  </a:lnTo>
                  <a:lnTo>
                    <a:pt x="1552" y="1494"/>
                  </a:lnTo>
                  <a:lnTo>
                    <a:pt x="1554" y="1494"/>
                  </a:lnTo>
                  <a:lnTo>
                    <a:pt x="1582" y="1492"/>
                  </a:lnTo>
                  <a:lnTo>
                    <a:pt x="1586" y="1502"/>
                  </a:lnTo>
                  <a:lnTo>
                    <a:pt x="1594" y="1506"/>
                  </a:lnTo>
                  <a:lnTo>
                    <a:pt x="1600" y="1522"/>
                  </a:lnTo>
                  <a:lnTo>
                    <a:pt x="1610" y="1524"/>
                  </a:lnTo>
                  <a:lnTo>
                    <a:pt x="1628" y="1544"/>
                  </a:lnTo>
                  <a:lnTo>
                    <a:pt x="1644" y="1544"/>
                  </a:lnTo>
                  <a:lnTo>
                    <a:pt x="1652" y="1540"/>
                  </a:lnTo>
                  <a:lnTo>
                    <a:pt x="1652" y="1544"/>
                  </a:lnTo>
                  <a:lnTo>
                    <a:pt x="1646" y="1548"/>
                  </a:lnTo>
                  <a:lnTo>
                    <a:pt x="1626" y="1550"/>
                  </a:lnTo>
                  <a:lnTo>
                    <a:pt x="1628" y="1558"/>
                  </a:lnTo>
                  <a:lnTo>
                    <a:pt x="1656" y="1584"/>
                  </a:lnTo>
                  <a:lnTo>
                    <a:pt x="1672" y="1584"/>
                  </a:lnTo>
                  <a:lnTo>
                    <a:pt x="1686" y="1578"/>
                  </a:lnTo>
                  <a:lnTo>
                    <a:pt x="1692" y="1554"/>
                  </a:lnTo>
                  <a:lnTo>
                    <a:pt x="1696" y="1554"/>
                  </a:lnTo>
                  <a:lnTo>
                    <a:pt x="1692" y="1560"/>
                  </a:lnTo>
                  <a:lnTo>
                    <a:pt x="1698" y="1588"/>
                  </a:lnTo>
                  <a:lnTo>
                    <a:pt x="1694" y="1606"/>
                  </a:lnTo>
                  <a:lnTo>
                    <a:pt x="1698" y="1620"/>
                  </a:lnTo>
                  <a:lnTo>
                    <a:pt x="1700" y="1620"/>
                  </a:lnTo>
                  <a:lnTo>
                    <a:pt x="1698" y="1630"/>
                  </a:lnTo>
                  <a:lnTo>
                    <a:pt x="1708" y="1668"/>
                  </a:lnTo>
                  <a:lnTo>
                    <a:pt x="1714" y="1682"/>
                  </a:lnTo>
                  <a:lnTo>
                    <a:pt x="1718" y="1692"/>
                  </a:lnTo>
                  <a:lnTo>
                    <a:pt x="1720" y="1690"/>
                  </a:lnTo>
                  <a:lnTo>
                    <a:pt x="1722" y="1700"/>
                  </a:lnTo>
                  <a:lnTo>
                    <a:pt x="1736" y="1724"/>
                  </a:lnTo>
                  <a:lnTo>
                    <a:pt x="1742" y="1750"/>
                  </a:lnTo>
                  <a:lnTo>
                    <a:pt x="1754" y="1766"/>
                  </a:lnTo>
                  <a:lnTo>
                    <a:pt x="1772" y="1814"/>
                  </a:lnTo>
                  <a:lnTo>
                    <a:pt x="1786" y="1832"/>
                  </a:lnTo>
                  <a:lnTo>
                    <a:pt x="1794" y="1832"/>
                  </a:lnTo>
                  <a:lnTo>
                    <a:pt x="1802" y="1824"/>
                  </a:lnTo>
                  <a:lnTo>
                    <a:pt x="1804" y="1812"/>
                  </a:lnTo>
                  <a:lnTo>
                    <a:pt x="1820" y="1808"/>
                  </a:lnTo>
                  <a:lnTo>
                    <a:pt x="1820" y="1806"/>
                  </a:lnTo>
                  <a:lnTo>
                    <a:pt x="1820" y="1802"/>
                  </a:lnTo>
                  <a:lnTo>
                    <a:pt x="1826" y="1790"/>
                  </a:lnTo>
                  <a:lnTo>
                    <a:pt x="1836" y="1790"/>
                  </a:lnTo>
                  <a:lnTo>
                    <a:pt x="1836" y="1762"/>
                  </a:lnTo>
                  <a:lnTo>
                    <a:pt x="1844" y="1732"/>
                  </a:lnTo>
                  <a:lnTo>
                    <a:pt x="1840" y="1724"/>
                  </a:lnTo>
                  <a:lnTo>
                    <a:pt x="1840" y="1692"/>
                  </a:lnTo>
                  <a:lnTo>
                    <a:pt x="1844" y="1686"/>
                  </a:lnTo>
                  <a:lnTo>
                    <a:pt x="1854" y="1686"/>
                  </a:lnTo>
                  <a:lnTo>
                    <a:pt x="1862" y="1674"/>
                  </a:lnTo>
                  <a:lnTo>
                    <a:pt x="1878" y="1670"/>
                  </a:lnTo>
                  <a:lnTo>
                    <a:pt x="1882" y="1660"/>
                  </a:lnTo>
                  <a:lnTo>
                    <a:pt x="1916" y="1634"/>
                  </a:lnTo>
                  <a:lnTo>
                    <a:pt x="1932" y="1616"/>
                  </a:lnTo>
                  <a:lnTo>
                    <a:pt x="1956" y="1602"/>
                  </a:lnTo>
                  <a:lnTo>
                    <a:pt x="1970" y="1586"/>
                  </a:lnTo>
                  <a:lnTo>
                    <a:pt x="1970" y="1572"/>
                  </a:lnTo>
                  <a:lnTo>
                    <a:pt x="1988" y="1566"/>
                  </a:lnTo>
                  <a:lnTo>
                    <a:pt x="1988" y="1564"/>
                  </a:lnTo>
                  <a:lnTo>
                    <a:pt x="1990" y="1572"/>
                  </a:lnTo>
                  <a:lnTo>
                    <a:pt x="2000" y="1570"/>
                  </a:lnTo>
                  <a:lnTo>
                    <a:pt x="2000" y="1570"/>
                  </a:lnTo>
                  <a:lnTo>
                    <a:pt x="2002" y="1570"/>
                  </a:lnTo>
                  <a:lnTo>
                    <a:pt x="2002" y="1570"/>
                  </a:lnTo>
                  <a:lnTo>
                    <a:pt x="2006" y="1568"/>
                  </a:lnTo>
                  <a:lnTo>
                    <a:pt x="2008" y="1568"/>
                  </a:lnTo>
                  <a:lnTo>
                    <a:pt x="2008" y="1568"/>
                  </a:lnTo>
                  <a:lnTo>
                    <a:pt x="2016" y="1564"/>
                  </a:lnTo>
                  <a:lnTo>
                    <a:pt x="2018" y="1568"/>
                  </a:lnTo>
                  <a:lnTo>
                    <a:pt x="2024" y="1562"/>
                  </a:lnTo>
                  <a:lnTo>
                    <a:pt x="2030" y="1566"/>
                  </a:lnTo>
                  <a:lnTo>
                    <a:pt x="2038" y="1554"/>
                  </a:lnTo>
                  <a:lnTo>
                    <a:pt x="2038" y="1554"/>
                  </a:lnTo>
                  <a:lnTo>
                    <a:pt x="2042" y="1556"/>
                  </a:lnTo>
                  <a:lnTo>
                    <a:pt x="2044" y="1546"/>
                  </a:lnTo>
                  <a:lnTo>
                    <a:pt x="2044" y="1548"/>
                  </a:lnTo>
                  <a:lnTo>
                    <a:pt x="2054" y="1548"/>
                  </a:lnTo>
                  <a:lnTo>
                    <a:pt x="2058" y="1554"/>
                  </a:lnTo>
                  <a:lnTo>
                    <a:pt x="2066" y="1582"/>
                  </a:lnTo>
                  <a:lnTo>
                    <a:pt x="2066" y="1582"/>
                  </a:lnTo>
                  <a:lnTo>
                    <a:pt x="2080" y="1600"/>
                  </a:lnTo>
                  <a:lnTo>
                    <a:pt x="2092" y="1606"/>
                  </a:lnTo>
                  <a:lnTo>
                    <a:pt x="2092" y="1606"/>
                  </a:lnTo>
                  <a:lnTo>
                    <a:pt x="2090" y="1614"/>
                  </a:lnTo>
                  <a:lnTo>
                    <a:pt x="2098" y="1624"/>
                  </a:lnTo>
                  <a:lnTo>
                    <a:pt x="2100" y="1622"/>
                  </a:lnTo>
                  <a:lnTo>
                    <a:pt x="2104" y="1632"/>
                  </a:lnTo>
                  <a:lnTo>
                    <a:pt x="2108" y="1654"/>
                  </a:lnTo>
                  <a:lnTo>
                    <a:pt x="2102" y="1682"/>
                  </a:lnTo>
                  <a:lnTo>
                    <a:pt x="2108" y="1678"/>
                  </a:lnTo>
                  <a:lnTo>
                    <a:pt x="2108" y="1682"/>
                  </a:lnTo>
                  <a:lnTo>
                    <a:pt x="2126" y="1684"/>
                  </a:lnTo>
                  <a:lnTo>
                    <a:pt x="2154" y="1666"/>
                  </a:lnTo>
                  <a:lnTo>
                    <a:pt x="2154" y="1664"/>
                  </a:lnTo>
                  <a:lnTo>
                    <a:pt x="2168" y="1670"/>
                  </a:lnTo>
                  <a:lnTo>
                    <a:pt x="2170" y="1698"/>
                  </a:lnTo>
                  <a:lnTo>
                    <a:pt x="2180" y="1728"/>
                  </a:lnTo>
                  <a:lnTo>
                    <a:pt x="2182" y="1726"/>
                  </a:lnTo>
                  <a:lnTo>
                    <a:pt x="2186" y="1738"/>
                  </a:lnTo>
                  <a:lnTo>
                    <a:pt x="2186" y="1752"/>
                  </a:lnTo>
                  <a:lnTo>
                    <a:pt x="2182" y="1756"/>
                  </a:lnTo>
                  <a:lnTo>
                    <a:pt x="2184" y="1758"/>
                  </a:lnTo>
                  <a:lnTo>
                    <a:pt x="2176" y="1764"/>
                  </a:lnTo>
                  <a:lnTo>
                    <a:pt x="2188" y="1766"/>
                  </a:lnTo>
                  <a:lnTo>
                    <a:pt x="2184" y="1788"/>
                  </a:lnTo>
                  <a:lnTo>
                    <a:pt x="2188" y="1790"/>
                  </a:lnTo>
                  <a:lnTo>
                    <a:pt x="2180" y="1812"/>
                  </a:lnTo>
                  <a:lnTo>
                    <a:pt x="2180" y="1830"/>
                  </a:lnTo>
                  <a:lnTo>
                    <a:pt x="2190" y="1828"/>
                  </a:lnTo>
                  <a:lnTo>
                    <a:pt x="2216" y="1862"/>
                  </a:lnTo>
                  <a:lnTo>
                    <a:pt x="2224" y="1900"/>
                  </a:lnTo>
                  <a:lnTo>
                    <a:pt x="2238" y="1930"/>
                  </a:lnTo>
                  <a:lnTo>
                    <a:pt x="2278" y="1956"/>
                  </a:lnTo>
                  <a:lnTo>
                    <a:pt x="2282" y="1956"/>
                  </a:lnTo>
                  <a:lnTo>
                    <a:pt x="2278" y="1960"/>
                  </a:lnTo>
                  <a:lnTo>
                    <a:pt x="2292" y="1956"/>
                  </a:lnTo>
                  <a:lnTo>
                    <a:pt x="2294" y="1956"/>
                  </a:lnTo>
                  <a:lnTo>
                    <a:pt x="2302" y="1972"/>
                  </a:lnTo>
                  <a:lnTo>
                    <a:pt x="2304" y="1958"/>
                  </a:lnTo>
                  <a:lnTo>
                    <a:pt x="2296" y="1954"/>
                  </a:lnTo>
                  <a:lnTo>
                    <a:pt x="2296" y="1954"/>
                  </a:lnTo>
                  <a:lnTo>
                    <a:pt x="2296" y="1954"/>
                  </a:lnTo>
                  <a:lnTo>
                    <a:pt x="2298" y="1946"/>
                  </a:lnTo>
                  <a:lnTo>
                    <a:pt x="2282" y="1920"/>
                  </a:lnTo>
                  <a:lnTo>
                    <a:pt x="2282" y="1886"/>
                  </a:lnTo>
                  <a:lnTo>
                    <a:pt x="2274" y="1874"/>
                  </a:lnTo>
                  <a:lnTo>
                    <a:pt x="2260" y="1862"/>
                  </a:lnTo>
                  <a:lnTo>
                    <a:pt x="2258" y="1862"/>
                  </a:lnTo>
                  <a:lnTo>
                    <a:pt x="2246" y="1850"/>
                  </a:lnTo>
                  <a:lnTo>
                    <a:pt x="2232" y="1848"/>
                  </a:lnTo>
                  <a:lnTo>
                    <a:pt x="2228" y="1842"/>
                  </a:lnTo>
                  <a:lnTo>
                    <a:pt x="2214" y="1806"/>
                  </a:lnTo>
                  <a:lnTo>
                    <a:pt x="2204" y="1806"/>
                  </a:lnTo>
                  <a:lnTo>
                    <a:pt x="2202" y="1790"/>
                  </a:lnTo>
                  <a:lnTo>
                    <a:pt x="2214" y="1752"/>
                  </a:lnTo>
                  <a:lnTo>
                    <a:pt x="2216" y="1730"/>
                  </a:lnTo>
                  <a:lnTo>
                    <a:pt x="2218" y="1728"/>
                  </a:lnTo>
                  <a:lnTo>
                    <a:pt x="2228" y="1728"/>
                  </a:lnTo>
                  <a:lnTo>
                    <a:pt x="2230" y="1746"/>
                  </a:lnTo>
                  <a:lnTo>
                    <a:pt x="2248" y="1746"/>
                  </a:lnTo>
                  <a:lnTo>
                    <a:pt x="2262" y="1754"/>
                  </a:lnTo>
                  <a:lnTo>
                    <a:pt x="2266" y="1764"/>
                  </a:lnTo>
                  <a:lnTo>
                    <a:pt x="2272" y="1780"/>
                  </a:lnTo>
                  <a:lnTo>
                    <a:pt x="2280" y="1776"/>
                  </a:lnTo>
                  <a:lnTo>
                    <a:pt x="2280" y="1784"/>
                  </a:lnTo>
                  <a:lnTo>
                    <a:pt x="2298" y="1786"/>
                  </a:lnTo>
                  <a:lnTo>
                    <a:pt x="2306" y="1792"/>
                  </a:lnTo>
                  <a:lnTo>
                    <a:pt x="2302" y="1804"/>
                  </a:lnTo>
                  <a:lnTo>
                    <a:pt x="2304" y="1820"/>
                  </a:lnTo>
                  <a:lnTo>
                    <a:pt x="2310" y="1822"/>
                  </a:lnTo>
                  <a:lnTo>
                    <a:pt x="2331" y="1804"/>
                  </a:lnTo>
                  <a:lnTo>
                    <a:pt x="2331" y="1802"/>
                  </a:lnTo>
                  <a:lnTo>
                    <a:pt x="2337" y="1806"/>
                  </a:lnTo>
                  <a:lnTo>
                    <a:pt x="2337" y="1796"/>
                  </a:lnTo>
                  <a:lnTo>
                    <a:pt x="2343" y="1788"/>
                  </a:lnTo>
                  <a:lnTo>
                    <a:pt x="2351" y="1788"/>
                  </a:lnTo>
                  <a:lnTo>
                    <a:pt x="2365" y="1782"/>
                  </a:lnTo>
                  <a:lnTo>
                    <a:pt x="2385" y="1770"/>
                  </a:lnTo>
                  <a:lnTo>
                    <a:pt x="2387" y="1762"/>
                  </a:lnTo>
                  <a:lnTo>
                    <a:pt x="2387" y="1748"/>
                  </a:lnTo>
                  <a:lnTo>
                    <a:pt x="2391" y="1740"/>
                  </a:lnTo>
                  <a:lnTo>
                    <a:pt x="2381" y="1690"/>
                  </a:lnTo>
                  <a:lnTo>
                    <a:pt x="2373" y="1682"/>
                  </a:lnTo>
                  <a:lnTo>
                    <a:pt x="2369" y="1674"/>
                  </a:lnTo>
                  <a:lnTo>
                    <a:pt x="2359" y="1670"/>
                  </a:lnTo>
                  <a:lnTo>
                    <a:pt x="2347" y="1656"/>
                  </a:lnTo>
                  <a:lnTo>
                    <a:pt x="2335" y="1644"/>
                  </a:lnTo>
                  <a:lnTo>
                    <a:pt x="2333" y="1636"/>
                  </a:lnTo>
                  <a:lnTo>
                    <a:pt x="2323" y="1626"/>
                  </a:lnTo>
                  <a:lnTo>
                    <a:pt x="2321" y="1618"/>
                  </a:lnTo>
                  <a:lnTo>
                    <a:pt x="2327" y="1602"/>
                  </a:lnTo>
                  <a:lnTo>
                    <a:pt x="2339" y="1588"/>
                  </a:lnTo>
                  <a:lnTo>
                    <a:pt x="2353" y="1576"/>
                  </a:lnTo>
                  <a:lnTo>
                    <a:pt x="2363" y="1572"/>
                  </a:lnTo>
                  <a:lnTo>
                    <a:pt x="2363" y="1574"/>
                  </a:lnTo>
                  <a:lnTo>
                    <a:pt x="2363" y="1572"/>
                  </a:lnTo>
                  <a:lnTo>
                    <a:pt x="2365" y="1572"/>
                  </a:lnTo>
                  <a:lnTo>
                    <a:pt x="2367" y="1576"/>
                  </a:lnTo>
                  <a:lnTo>
                    <a:pt x="2371" y="1570"/>
                  </a:lnTo>
                  <a:lnTo>
                    <a:pt x="2373" y="1570"/>
                  </a:lnTo>
                  <a:lnTo>
                    <a:pt x="2371" y="1570"/>
                  </a:lnTo>
                  <a:lnTo>
                    <a:pt x="2373" y="1566"/>
                  </a:lnTo>
                  <a:lnTo>
                    <a:pt x="2385" y="1574"/>
                  </a:lnTo>
                  <a:lnTo>
                    <a:pt x="2391" y="1572"/>
                  </a:lnTo>
                  <a:lnTo>
                    <a:pt x="2391" y="1582"/>
                  </a:lnTo>
                  <a:lnTo>
                    <a:pt x="2401" y="1596"/>
                  </a:lnTo>
                  <a:lnTo>
                    <a:pt x="2391" y="1598"/>
                  </a:lnTo>
                  <a:lnTo>
                    <a:pt x="2373" y="1612"/>
                  </a:lnTo>
                  <a:lnTo>
                    <a:pt x="2377" y="1632"/>
                  </a:lnTo>
                  <a:lnTo>
                    <a:pt x="2397" y="1638"/>
                  </a:lnTo>
                  <a:lnTo>
                    <a:pt x="2411" y="1624"/>
                  </a:lnTo>
                  <a:lnTo>
                    <a:pt x="2423" y="1606"/>
                  </a:lnTo>
                  <a:lnTo>
                    <a:pt x="2419" y="1596"/>
                  </a:lnTo>
                  <a:lnTo>
                    <a:pt x="2409" y="1596"/>
                  </a:lnTo>
                  <a:lnTo>
                    <a:pt x="2405" y="1596"/>
                  </a:lnTo>
                  <a:lnTo>
                    <a:pt x="2413" y="1592"/>
                  </a:lnTo>
                  <a:lnTo>
                    <a:pt x="2407" y="1580"/>
                  </a:lnTo>
                  <a:lnTo>
                    <a:pt x="2411" y="1574"/>
                  </a:lnTo>
                  <a:lnTo>
                    <a:pt x="2457" y="1562"/>
                  </a:lnTo>
                  <a:lnTo>
                    <a:pt x="2461" y="1550"/>
                  </a:lnTo>
                  <a:lnTo>
                    <a:pt x="2469" y="1558"/>
                  </a:lnTo>
                  <a:lnTo>
                    <a:pt x="2469" y="1548"/>
                  </a:lnTo>
                  <a:lnTo>
                    <a:pt x="2475" y="1554"/>
                  </a:lnTo>
                  <a:lnTo>
                    <a:pt x="2485" y="1554"/>
                  </a:lnTo>
                  <a:lnTo>
                    <a:pt x="2485" y="1552"/>
                  </a:lnTo>
                  <a:lnTo>
                    <a:pt x="2485" y="1554"/>
                  </a:lnTo>
                  <a:lnTo>
                    <a:pt x="2489" y="1548"/>
                  </a:lnTo>
                  <a:lnTo>
                    <a:pt x="2489" y="1550"/>
                  </a:lnTo>
                  <a:lnTo>
                    <a:pt x="2497" y="1544"/>
                  </a:lnTo>
                  <a:lnTo>
                    <a:pt x="2503" y="1548"/>
                  </a:lnTo>
                  <a:lnTo>
                    <a:pt x="2523" y="1540"/>
                  </a:lnTo>
                  <a:lnTo>
                    <a:pt x="2533" y="1530"/>
                  </a:lnTo>
                  <a:lnTo>
                    <a:pt x="2541" y="1528"/>
                  </a:lnTo>
                  <a:lnTo>
                    <a:pt x="2541" y="1530"/>
                  </a:lnTo>
                  <a:lnTo>
                    <a:pt x="2555" y="1516"/>
                  </a:lnTo>
                  <a:lnTo>
                    <a:pt x="2555" y="1510"/>
                  </a:lnTo>
                  <a:lnTo>
                    <a:pt x="2563" y="1508"/>
                  </a:lnTo>
                  <a:lnTo>
                    <a:pt x="2575" y="1490"/>
                  </a:lnTo>
                  <a:lnTo>
                    <a:pt x="2579" y="1492"/>
                  </a:lnTo>
                  <a:lnTo>
                    <a:pt x="2585" y="1472"/>
                  </a:lnTo>
                  <a:lnTo>
                    <a:pt x="2585" y="1474"/>
                  </a:lnTo>
                  <a:lnTo>
                    <a:pt x="2611" y="1434"/>
                  </a:lnTo>
                  <a:lnTo>
                    <a:pt x="2615" y="1436"/>
                  </a:lnTo>
                  <a:lnTo>
                    <a:pt x="2621" y="1414"/>
                  </a:lnTo>
                  <a:lnTo>
                    <a:pt x="2621" y="1412"/>
                  </a:lnTo>
                  <a:lnTo>
                    <a:pt x="2625" y="1412"/>
                  </a:lnTo>
                  <a:lnTo>
                    <a:pt x="2625" y="1398"/>
                  </a:lnTo>
                  <a:lnTo>
                    <a:pt x="2631" y="1394"/>
                  </a:lnTo>
                  <a:lnTo>
                    <a:pt x="2611" y="1384"/>
                  </a:lnTo>
                  <a:lnTo>
                    <a:pt x="2609" y="1384"/>
                  </a:lnTo>
                  <a:lnTo>
                    <a:pt x="2629" y="1372"/>
                  </a:lnTo>
                  <a:lnTo>
                    <a:pt x="2613" y="1356"/>
                  </a:lnTo>
                  <a:lnTo>
                    <a:pt x="2609" y="1354"/>
                  </a:lnTo>
                  <a:lnTo>
                    <a:pt x="2633" y="1360"/>
                  </a:lnTo>
                  <a:lnTo>
                    <a:pt x="2627" y="1354"/>
                  </a:lnTo>
                  <a:lnTo>
                    <a:pt x="2609" y="1332"/>
                  </a:lnTo>
                  <a:lnTo>
                    <a:pt x="2595" y="1294"/>
                  </a:lnTo>
                  <a:lnTo>
                    <a:pt x="2577" y="1284"/>
                  </a:lnTo>
                  <a:lnTo>
                    <a:pt x="2585" y="1272"/>
                  </a:lnTo>
                  <a:lnTo>
                    <a:pt x="2595" y="1264"/>
                  </a:lnTo>
                  <a:lnTo>
                    <a:pt x="2595" y="1258"/>
                  </a:lnTo>
                  <a:lnTo>
                    <a:pt x="2603" y="1260"/>
                  </a:lnTo>
                  <a:lnTo>
                    <a:pt x="2609" y="1250"/>
                  </a:lnTo>
                  <a:lnTo>
                    <a:pt x="2609" y="1248"/>
                  </a:lnTo>
                  <a:lnTo>
                    <a:pt x="2621" y="1244"/>
                  </a:lnTo>
                  <a:lnTo>
                    <a:pt x="2627" y="1238"/>
                  </a:lnTo>
                  <a:lnTo>
                    <a:pt x="2629" y="1238"/>
                  </a:lnTo>
                  <a:lnTo>
                    <a:pt x="2633" y="1246"/>
                  </a:lnTo>
                  <a:lnTo>
                    <a:pt x="2643" y="1226"/>
                  </a:lnTo>
                  <a:lnTo>
                    <a:pt x="2639" y="1226"/>
                  </a:lnTo>
                  <a:lnTo>
                    <a:pt x="2621" y="1224"/>
                  </a:lnTo>
                  <a:lnTo>
                    <a:pt x="2605" y="1214"/>
                  </a:lnTo>
                  <a:lnTo>
                    <a:pt x="2581" y="1230"/>
                  </a:lnTo>
                  <a:lnTo>
                    <a:pt x="2573" y="1228"/>
                  </a:lnTo>
                  <a:lnTo>
                    <a:pt x="2569" y="1216"/>
                  </a:lnTo>
                  <a:lnTo>
                    <a:pt x="2555" y="1208"/>
                  </a:lnTo>
                  <a:lnTo>
                    <a:pt x="2547" y="1200"/>
                  </a:lnTo>
                  <a:lnTo>
                    <a:pt x="2547" y="1196"/>
                  </a:lnTo>
                  <a:lnTo>
                    <a:pt x="2553" y="1186"/>
                  </a:lnTo>
                  <a:lnTo>
                    <a:pt x="2561" y="1188"/>
                  </a:lnTo>
                  <a:lnTo>
                    <a:pt x="2575" y="1184"/>
                  </a:lnTo>
                  <a:lnTo>
                    <a:pt x="2581" y="1172"/>
                  </a:lnTo>
                  <a:lnTo>
                    <a:pt x="2599" y="1162"/>
                  </a:lnTo>
                  <a:lnTo>
                    <a:pt x="2613" y="1144"/>
                  </a:lnTo>
                  <a:lnTo>
                    <a:pt x="2623" y="1142"/>
                  </a:lnTo>
                  <a:lnTo>
                    <a:pt x="2629" y="1152"/>
                  </a:lnTo>
                  <a:lnTo>
                    <a:pt x="2611" y="1176"/>
                  </a:lnTo>
                  <a:lnTo>
                    <a:pt x="2619" y="1182"/>
                  </a:lnTo>
                  <a:lnTo>
                    <a:pt x="2617" y="1186"/>
                  </a:lnTo>
                  <a:lnTo>
                    <a:pt x="2605" y="1194"/>
                  </a:lnTo>
                  <a:lnTo>
                    <a:pt x="2615" y="1198"/>
                  </a:lnTo>
                  <a:lnTo>
                    <a:pt x="2653" y="1172"/>
                  </a:lnTo>
                  <a:lnTo>
                    <a:pt x="2671" y="1168"/>
                  </a:lnTo>
                  <a:lnTo>
                    <a:pt x="2675" y="1176"/>
                  </a:lnTo>
                  <a:lnTo>
                    <a:pt x="2689" y="1178"/>
                  </a:lnTo>
                  <a:lnTo>
                    <a:pt x="2685" y="1194"/>
                  </a:lnTo>
                  <a:lnTo>
                    <a:pt x="2685" y="1196"/>
                  </a:lnTo>
                  <a:lnTo>
                    <a:pt x="2681" y="1198"/>
                  </a:lnTo>
                  <a:lnTo>
                    <a:pt x="2675" y="1214"/>
                  </a:lnTo>
                  <a:lnTo>
                    <a:pt x="2683" y="1212"/>
                  </a:lnTo>
                  <a:lnTo>
                    <a:pt x="2683" y="1214"/>
                  </a:lnTo>
                  <a:lnTo>
                    <a:pt x="2687" y="1222"/>
                  </a:lnTo>
                  <a:lnTo>
                    <a:pt x="2697" y="1220"/>
                  </a:lnTo>
                  <a:lnTo>
                    <a:pt x="2697" y="1216"/>
                  </a:lnTo>
                  <a:lnTo>
                    <a:pt x="2711" y="1220"/>
                  </a:lnTo>
                  <a:lnTo>
                    <a:pt x="2715" y="1234"/>
                  </a:lnTo>
                  <a:lnTo>
                    <a:pt x="2701" y="1240"/>
                  </a:lnTo>
                  <a:lnTo>
                    <a:pt x="2707" y="1252"/>
                  </a:lnTo>
                  <a:lnTo>
                    <a:pt x="2709" y="1248"/>
                  </a:lnTo>
                  <a:lnTo>
                    <a:pt x="2713" y="1262"/>
                  </a:lnTo>
                  <a:lnTo>
                    <a:pt x="2705" y="1286"/>
                  </a:lnTo>
                  <a:lnTo>
                    <a:pt x="2705" y="1286"/>
                  </a:lnTo>
                  <a:lnTo>
                    <a:pt x="2703" y="1298"/>
                  </a:lnTo>
                  <a:lnTo>
                    <a:pt x="2719" y="1296"/>
                  </a:lnTo>
                  <a:lnTo>
                    <a:pt x="2723" y="1294"/>
                  </a:lnTo>
                  <a:lnTo>
                    <a:pt x="2727" y="1298"/>
                  </a:lnTo>
                  <a:lnTo>
                    <a:pt x="2729" y="1292"/>
                  </a:lnTo>
                  <a:lnTo>
                    <a:pt x="2731" y="1294"/>
                  </a:lnTo>
                  <a:lnTo>
                    <a:pt x="2739" y="1284"/>
                  </a:lnTo>
                  <a:lnTo>
                    <a:pt x="2747" y="1288"/>
                  </a:lnTo>
                  <a:lnTo>
                    <a:pt x="2751" y="1280"/>
                  </a:lnTo>
                  <a:lnTo>
                    <a:pt x="2757" y="1282"/>
                  </a:lnTo>
                  <a:lnTo>
                    <a:pt x="2765" y="1276"/>
                  </a:lnTo>
                  <a:lnTo>
                    <a:pt x="2771" y="1258"/>
                  </a:lnTo>
                  <a:lnTo>
                    <a:pt x="2765" y="1222"/>
                  </a:lnTo>
                  <a:lnTo>
                    <a:pt x="2751" y="1200"/>
                  </a:lnTo>
                  <a:lnTo>
                    <a:pt x="2751" y="1200"/>
                  </a:lnTo>
                  <a:lnTo>
                    <a:pt x="2749" y="1198"/>
                  </a:lnTo>
                  <a:lnTo>
                    <a:pt x="2749" y="1196"/>
                  </a:lnTo>
                  <a:lnTo>
                    <a:pt x="2747" y="1196"/>
                  </a:lnTo>
                  <a:lnTo>
                    <a:pt x="2733" y="1182"/>
                  </a:lnTo>
                  <a:lnTo>
                    <a:pt x="2733" y="1170"/>
                  </a:lnTo>
                  <a:lnTo>
                    <a:pt x="2749" y="1164"/>
                  </a:lnTo>
                  <a:lnTo>
                    <a:pt x="2775" y="1142"/>
                  </a:lnTo>
                  <a:lnTo>
                    <a:pt x="2775" y="1124"/>
                  </a:lnTo>
                  <a:lnTo>
                    <a:pt x="2791" y="1106"/>
                  </a:lnTo>
                  <a:lnTo>
                    <a:pt x="2795" y="1104"/>
                  </a:lnTo>
                  <a:lnTo>
                    <a:pt x="2795" y="1100"/>
                  </a:lnTo>
                  <a:lnTo>
                    <a:pt x="2803" y="1100"/>
                  </a:lnTo>
                  <a:lnTo>
                    <a:pt x="2813" y="1082"/>
                  </a:lnTo>
                  <a:lnTo>
                    <a:pt x="2815" y="1090"/>
                  </a:lnTo>
                  <a:lnTo>
                    <a:pt x="2819" y="1086"/>
                  </a:lnTo>
                  <a:lnTo>
                    <a:pt x="2819" y="1094"/>
                  </a:lnTo>
                  <a:lnTo>
                    <a:pt x="2839" y="1098"/>
                  </a:lnTo>
                  <a:lnTo>
                    <a:pt x="2855" y="1094"/>
                  </a:lnTo>
                  <a:lnTo>
                    <a:pt x="2875" y="1078"/>
                  </a:lnTo>
                  <a:lnTo>
                    <a:pt x="2931" y="1006"/>
                  </a:lnTo>
                  <a:lnTo>
                    <a:pt x="2941" y="986"/>
                  </a:lnTo>
                  <a:lnTo>
                    <a:pt x="2957" y="962"/>
                  </a:lnTo>
                  <a:lnTo>
                    <a:pt x="2973" y="942"/>
                  </a:lnTo>
                  <a:lnTo>
                    <a:pt x="2981" y="896"/>
                  </a:lnTo>
                  <a:lnTo>
                    <a:pt x="2977" y="876"/>
                  </a:lnTo>
                  <a:lnTo>
                    <a:pt x="2983" y="856"/>
                  </a:lnTo>
                  <a:lnTo>
                    <a:pt x="2995" y="832"/>
                  </a:lnTo>
                  <a:lnTo>
                    <a:pt x="2995" y="846"/>
                  </a:lnTo>
                  <a:lnTo>
                    <a:pt x="3005" y="862"/>
                  </a:lnTo>
                  <a:lnTo>
                    <a:pt x="3003" y="876"/>
                  </a:lnTo>
                  <a:lnTo>
                    <a:pt x="3005" y="898"/>
                  </a:lnTo>
                  <a:lnTo>
                    <a:pt x="2999" y="934"/>
                  </a:lnTo>
                  <a:lnTo>
                    <a:pt x="2999" y="934"/>
                  </a:lnTo>
                  <a:lnTo>
                    <a:pt x="3005" y="954"/>
                  </a:lnTo>
                  <a:lnTo>
                    <a:pt x="2999" y="990"/>
                  </a:lnTo>
                  <a:lnTo>
                    <a:pt x="3001" y="1010"/>
                  </a:lnTo>
                  <a:lnTo>
                    <a:pt x="3009" y="1012"/>
                  </a:lnTo>
                  <a:lnTo>
                    <a:pt x="3017" y="994"/>
                  </a:lnTo>
                  <a:lnTo>
                    <a:pt x="3027" y="996"/>
                  </a:lnTo>
                  <a:lnTo>
                    <a:pt x="3031" y="1018"/>
                  </a:lnTo>
                  <a:lnTo>
                    <a:pt x="3037" y="1004"/>
                  </a:lnTo>
                  <a:lnTo>
                    <a:pt x="3035" y="986"/>
                  </a:lnTo>
                  <a:lnTo>
                    <a:pt x="3027" y="982"/>
                  </a:lnTo>
                  <a:lnTo>
                    <a:pt x="3019" y="964"/>
                  </a:lnTo>
                  <a:lnTo>
                    <a:pt x="3027" y="922"/>
                  </a:lnTo>
                  <a:lnTo>
                    <a:pt x="3037" y="920"/>
                  </a:lnTo>
                  <a:lnTo>
                    <a:pt x="3053" y="934"/>
                  </a:lnTo>
                  <a:lnTo>
                    <a:pt x="3057" y="932"/>
                  </a:lnTo>
                  <a:lnTo>
                    <a:pt x="3049" y="914"/>
                  </a:lnTo>
                  <a:lnTo>
                    <a:pt x="3029" y="850"/>
                  </a:lnTo>
                  <a:lnTo>
                    <a:pt x="3027" y="828"/>
                  </a:lnTo>
                  <a:lnTo>
                    <a:pt x="3031" y="812"/>
                  </a:lnTo>
                  <a:lnTo>
                    <a:pt x="3023" y="770"/>
                  </a:lnTo>
                  <a:lnTo>
                    <a:pt x="3017" y="762"/>
                  </a:lnTo>
                  <a:lnTo>
                    <a:pt x="3007" y="764"/>
                  </a:lnTo>
                  <a:lnTo>
                    <a:pt x="3015" y="784"/>
                  </a:lnTo>
                  <a:lnTo>
                    <a:pt x="3011" y="790"/>
                  </a:lnTo>
                  <a:lnTo>
                    <a:pt x="2999" y="788"/>
                  </a:lnTo>
                  <a:lnTo>
                    <a:pt x="2995" y="828"/>
                  </a:lnTo>
                  <a:lnTo>
                    <a:pt x="2995" y="830"/>
                  </a:lnTo>
                  <a:lnTo>
                    <a:pt x="2989" y="824"/>
                  </a:lnTo>
                  <a:lnTo>
                    <a:pt x="2991" y="818"/>
                  </a:lnTo>
                  <a:lnTo>
                    <a:pt x="2989" y="810"/>
                  </a:lnTo>
                  <a:lnTo>
                    <a:pt x="2995" y="796"/>
                  </a:lnTo>
                  <a:lnTo>
                    <a:pt x="2975" y="782"/>
                  </a:lnTo>
                  <a:lnTo>
                    <a:pt x="2963" y="764"/>
                  </a:lnTo>
                  <a:lnTo>
                    <a:pt x="2939" y="762"/>
                  </a:lnTo>
                  <a:lnTo>
                    <a:pt x="2939" y="776"/>
                  </a:lnTo>
                  <a:lnTo>
                    <a:pt x="2939" y="780"/>
                  </a:lnTo>
                  <a:lnTo>
                    <a:pt x="2937" y="782"/>
                  </a:lnTo>
                  <a:lnTo>
                    <a:pt x="2939" y="776"/>
                  </a:lnTo>
                  <a:lnTo>
                    <a:pt x="2933" y="780"/>
                  </a:lnTo>
                  <a:lnTo>
                    <a:pt x="2929" y="782"/>
                  </a:lnTo>
                  <a:lnTo>
                    <a:pt x="2921" y="786"/>
                  </a:lnTo>
                  <a:lnTo>
                    <a:pt x="2925" y="780"/>
                  </a:lnTo>
                  <a:lnTo>
                    <a:pt x="2919" y="772"/>
                  </a:lnTo>
                  <a:lnTo>
                    <a:pt x="2923" y="766"/>
                  </a:lnTo>
                  <a:lnTo>
                    <a:pt x="2921" y="762"/>
                  </a:lnTo>
                  <a:lnTo>
                    <a:pt x="2909" y="768"/>
                  </a:lnTo>
                  <a:lnTo>
                    <a:pt x="2909" y="776"/>
                  </a:lnTo>
                  <a:lnTo>
                    <a:pt x="2907" y="778"/>
                  </a:lnTo>
                  <a:lnTo>
                    <a:pt x="2907" y="754"/>
                  </a:lnTo>
                  <a:lnTo>
                    <a:pt x="2887" y="754"/>
                  </a:lnTo>
                  <a:lnTo>
                    <a:pt x="2879" y="750"/>
                  </a:lnTo>
                  <a:lnTo>
                    <a:pt x="2879" y="746"/>
                  </a:lnTo>
                  <a:lnTo>
                    <a:pt x="2925" y="706"/>
                  </a:lnTo>
                  <a:lnTo>
                    <a:pt x="2953" y="668"/>
                  </a:lnTo>
                  <a:lnTo>
                    <a:pt x="2975" y="650"/>
                  </a:lnTo>
                  <a:lnTo>
                    <a:pt x="2983" y="632"/>
                  </a:lnTo>
                  <a:lnTo>
                    <a:pt x="3009" y="604"/>
                  </a:lnTo>
                  <a:lnTo>
                    <a:pt x="3025" y="596"/>
                  </a:lnTo>
                  <a:lnTo>
                    <a:pt x="3067" y="592"/>
                  </a:lnTo>
                  <a:lnTo>
                    <a:pt x="3079" y="604"/>
                  </a:lnTo>
                  <a:lnTo>
                    <a:pt x="3087" y="592"/>
                  </a:lnTo>
                  <a:lnTo>
                    <a:pt x="3107" y="600"/>
                  </a:lnTo>
                  <a:lnTo>
                    <a:pt x="3121" y="594"/>
                  </a:lnTo>
                  <a:lnTo>
                    <a:pt x="3125" y="600"/>
                  </a:lnTo>
                  <a:lnTo>
                    <a:pt x="3135" y="598"/>
                  </a:lnTo>
                  <a:lnTo>
                    <a:pt x="3133" y="592"/>
                  </a:lnTo>
                  <a:lnTo>
                    <a:pt x="3139" y="590"/>
                  </a:lnTo>
                  <a:lnTo>
                    <a:pt x="3139" y="582"/>
                  </a:lnTo>
                  <a:lnTo>
                    <a:pt x="3139" y="582"/>
                  </a:lnTo>
                  <a:lnTo>
                    <a:pt x="3171" y="592"/>
                  </a:lnTo>
                  <a:lnTo>
                    <a:pt x="3179" y="586"/>
                  </a:lnTo>
                  <a:lnTo>
                    <a:pt x="3189" y="594"/>
                  </a:lnTo>
                  <a:lnTo>
                    <a:pt x="3171" y="600"/>
                  </a:lnTo>
                  <a:lnTo>
                    <a:pt x="3179" y="612"/>
                  </a:lnTo>
                  <a:lnTo>
                    <a:pt x="3201" y="606"/>
                  </a:lnTo>
                  <a:lnTo>
                    <a:pt x="3207" y="610"/>
                  </a:lnTo>
                  <a:lnTo>
                    <a:pt x="3223" y="600"/>
                  </a:lnTo>
                  <a:lnTo>
                    <a:pt x="3247" y="602"/>
                  </a:lnTo>
                  <a:lnTo>
                    <a:pt x="3253" y="600"/>
                  </a:lnTo>
                  <a:lnTo>
                    <a:pt x="3251" y="590"/>
                  </a:lnTo>
                  <a:lnTo>
                    <a:pt x="3235" y="586"/>
                  </a:lnTo>
                  <a:lnTo>
                    <a:pt x="3237" y="584"/>
                  </a:lnTo>
                  <a:lnTo>
                    <a:pt x="3235" y="578"/>
                  </a:lnTo>
                  <a:lnTo>
                    <a:pt x="3237" y="578"/>
                  </a:lnTo>
                  <a:lnTo>
                    <a:pt x="3245" y="558"/>
                  </a:lnTo>
                  <a:lnTo>
                    <a:pt x="3267" y="540"/>
                  </a:lnTo>
                  <a:lnTo>
                    <a:pt x="3290" y="506"/>
                  </a:lnTo>
                  <a:lnTo>
                    <a:pt x="3322" y="496"/>
                  </a:lnTo>
                  <a:lnTo>
                    <a:pt x="3338" y="506"/>
                  </a:lnTo>
                  <a:lnTo>
                    <a:pt x="3344" y="500"/>
                  </a:lnTo>
                  <a:lnTo>
                    <a:pt x="3342" y="506"/>
                  </a:lnTo>
                  <a:lnTo>
                    <a:pt x="3336" y="516"/>
                  </a:lnTo>
                  <a:lnTo>
                    <a:pt x="3338" y="524"/>
                  </a:lnTo>
                  <a:lnTo>
                    <a:pt x="3334" y="534"/>
                  </a:lnTo>
                  <a:lnTo>
                    <a:pt x="3344" y="532"/>
                  </a:lnTo>
                  <a:lnTo>
                    <a:pt x="3338" y="554"/>
                  </a:lnTo>
                  <a:lnTo>
                    <a:pt x="3386" y="508"/>
                  </a:lnTo>
                  <a:lnTo>
                    <a:pt x="3392" y="506"/>
                  </a:lnTo>
                  <a:lnTo>
                    <a:pt x="3398" y="514"/>
                  </a:lnTo>
                  <a:lnTo>
                    <a:pt x="3404" y="502"/>
                  </a:lnTo>
                  <a:lnTo>
                    <a:pt x="3400" y="498"/>
                  </a:lnTo>
                  <a:lnTo>
                    <a:pt x="3400" y="486"/>
                  </a:lnTo>
                  <a:lnTo>
                    <a:pt x="3410" y="470"/>
                  </a:lnTo>
                  <a:lnTo>
                    <a:pt x="3424" y="466"/>
                  </a:lnTo>
                  <a:lnTo>
                    <a:pt x="3432" y="470"/>
                  </a:lnTo>
                  <a:lnTo>
                    <a:pt x="3432" y="472"/>
                  </a:lnTo>
                  <a:lnTo>
                    <a:pt x="3416" y="480"/>
                  </a:lnTo>
                  <a:lnTo>
                    <a:pt x="3414" y="502"/>
                  </a:lnTo>
                  <a:lnTo>
                    <a:pt x="3410" y="508"/>
                  </a:lnTo>
                  <a:lnTo>
                    <a:pt x="3410" y="520"/>
                  </a:lnTo>
                  <a:lnTo>
                    <a:pt x="3404" y="526"/>
                  </a:lnTo>
                  <a:lnTo>
                    <a:pt x="3408" y="532"/>
                  </a:lnTo>
                  <a:lnTo>
                    <a:pt x="3374" y="548"/>
                  </a:lnTo>
                  <a:lnTo>
                    <a:pt x="3372" y="558"/>
                  </a:lnTo>
                  <a:lnTo>
                    <a:pt x="3348" y="584"/>
                  </a:lnTo>
                  <a:lnTo>
                    <a:pt x="3308" y="636"/>
                  </a:lnTo>
                  <a:lnTo>
                    <a:pt x="3292" y="646"/>
                  </a:lnTo>
                  <a:lnTo>
                    <a:pt x="3279" y="644"/>
                  </a:lnTo>
                  <a:lnTo>
                    <a:pt x="3283" y="658"/>
                  </a:lnTo>
                  <a:lnTo>
                    <a:pt x="3279" y="672"/>
                  </a:lnTo>
                  <a:lnTo>
                    <a:pt x="3263" y="684"/>
                  </a:lnTo>
                  <a:lnTo>
                    <a:pt x="3257" y="728"/>
                  </a:lnTo>
                  <a:lnTo>
                    <a:pt x="3257" y="756"/>
                  </a:lnTo>
                  <a:lnTo>
                    <a:pt x="3281" y="876"/>
                  </a:lnTo>
                  <a:lnTo>
                    <a:pt x="3310" y="842"/>
                  </a:lnTo>
                  <a:lnTo>
                    <a:pt x="3316" y="810"/>
                  </a:lnTo>
                  <a:lnTo>
                    <a:pt x="3334" y="802"/>
                  </a:lnTo>
                  <a:lnTo>
                    <a:pt x="3342" y="808"/>
                  </a:lnTo>
                  <a:lnTo>
                    <a:pt x="3342" y="776"/>
                  </a:lnTo>
                  <a:lnTo>
                    <a:pt x="3358" y="760"/>
                  </a:lnTo>
                  <a:lnTo>
                    <a:pt x="3370" y="762"/>
                  </a:lnTo>
                  <a:lnTo>
                    <a:pt x="3382" y="752"/>
                  </a:lnTo>
                  <a:lnTo>
                    <a:pt x="3374" y="726"/>
                  </a:lnTo>
                  <a:lnTo>
                    <a:pt x="3378" y="714"/>
                  </a:lnTo>
                  <a:lnTo>
                    <a:pt x="3388" y="704"/>
                  </a:lnTo>
                  <a:lnTo>
                    <a:pt x="3396" y="716"/>
                  </a:lnTo>
                  <a:lnTo>
                    <a:pt x="3404" y="702"/>
                  </a:lnTo>
                  <a:lnTo>
                    <a:pt x="3404" y="688"/>
                  </a:lnTo>
                  <a:lnTo>
                    <a:pt x="3394" y="684"/>
                  </a:lnTo>
                  <a:lnTo>
                    <a:pt x="3394" y="670"/>
                  </a:lnTo>
                  <a:lnTo>
                    <a:pt x="3404" y="646"/>
                  </a:lnTo>
                  <a:lnTo>
                    <a:pt x="3390" y="640"/>
                  </a:lnTo>
                  <a:lnTo>
                    <a:pt x="3382" y="646"/>
                  </a:lnTo>
                  <a:lnTo>
                    <a:pt x="3380" y="644"/>
                  </a:lnTo>
                  <a:lnTo>
                    <a:pt x="3382" y="634"/>
                  </a:lnTo>
                  <a:lnTo>
                    <a:pt x="3396" y="604"/>
                  </a:lnTo>
                  <a:lnTo>
                    <a:pt x="3402" y="604"/>
                  </a:lnTo>
                  <a:lnTo>
                    <a:pt x="3408" y="576"/>
                  </a:lnTo>
                  <a:lnTo>
                    <a:pt x="3414" y="572"/>
                  </a:lnTo>
                  <a:lnTo>
                    <a:pt x="3418" y="578"/>
                  </a:lnTo>
                  <a:lnTo>
                    <a:pt x="3426" y="570"/>
                  </a:lnTo>
                  <a:lnTo>
                    <a:pt x="3436" y="580"/>
                  </a:lnTo>
                  <a:lnTo>
                    <a:pt x="3442" y="562"/>
                  </a:lnTo>
                  <a:lnTo>
                    <a:pt x="3454" y="552"/>
                  </a:lnTo>
                  <a:lnTo>
                    <a:pt x="3456" y="552"/>
                  </a:lnTo>
                  <a:lnTo>
                    <a:pt x="3454" y="584"/>
                  </a:lnTo>
                  <a:lnTo>
                    <a:pt x="3474" y="554"/>
                  </a:lnTo>
                  <a:lnTo>
                    <a:pt x="3494" y="546"/>
                  </a:lnTo>
                  <a:lnTo>
                    <a:pt x="3514" y="550"/>
                  </a:lnTo>
                  <a:lnTo>
                    <a:pt x="3536" y="576"/>
                  </a:lnTo>
                  <a:lnTo>
                    <a:pt x="3540" y="552"/>
                  </a:lnTo>
                  <a:lnTo>
                    <a:pt x="3570" y="534"/>
                  </a:lnTo>
                  <a:lnTo>
                    <a:pt x="3570" y="530"/>
                  </a:lnTo>
                  <a:lnTo>
                    <a:pt x="3576" y="532"/>
                  </a:lnTo>
                  <a:lnTo>
                    <a:pt x="3576" y="524"/>
                  </a:lnTo>
                  <a:lnTo>
                    <a:pt x="3590" y="516"/>
                  </a:lnTo>
                  <a:lnTo>
                    <a:pt x="3594" y="504"/>
                  </a:lnTo>
                  <a:lnTo>
                    <a:pt x="3602" y="506"/>
                  </a:lnTo>
                  <a:lnTo>
                    <a:pt x="3624" y="494"/>
                  </a:lnTo>
                  <a:lnTo>
                    <a:pt x="3626" y="486"/>
                  </a:lnTo>
                  <a:lnTo>
                    <a:pt x="3666" y="470"/>
                  </a:lnTo>
                  <a:lnTo>
                    <a:pt x="3666" y="468"/>
                  </a:lnTo>
                  <a:lnTo>
                    <a:pt x="3668" y="470"/>
                  </a:lnTo>
                  <a:lnTo>
                    <a:pt x="3672" y="466"/>
                  </a:lnTo>
                  <a:lnTo>
                    <a:pt x="3692" y="476"/>
                  </a:lnTo>
                  <a:lnTo>
                    <a:pt x="3692" y="406"/>
                  </a:lnTo>
                  <a:lnTo>
                    <a:pt x="3690" y="406"/>
                  </a:lnTo>
                  <a:lnTo>
                    <a:pt x="3692" y="404"/>
                  </a:lnTo>
                  <a:lnTo>
                    <a:pt x="3684" y="386"/>
                  </a:lnTo>
                  <a:lnTo>
                    <a:pt x="3680" y="394"/>
                  </a:lnTo>
                  <a:lnTo>
                    <a:pt x="3672" y="388"/>
                  </a:lnTo>
                  <a:lnTo>
                    <a:pt x="3670" y="378"/>
                  </a:lnTo>
                  <a:lnTo>
                    <a:pt x="3682" y="378"/>
                  </a:lnTo>
                  <a:lnTo>
                    <a:pt x="3688" y="386"/>
                  </a:lnTo>
                  <a:close/>
                  <a:moveTo>
                    <a:pt x="823" y="66"/>
                  </a:moveTo>
                  <a:lnTo>
                    <a:pt x="809" y="70"/>
                  </a:lnTo>
                  <a:lnTo>
                    <a:pt x="805" y="62"/>
                  </a:lnTo>
                  <a:lnTo>
                    <a:pt x="823" y="66"/>
                  </a:lnTo>
                  <a:close/>
                  <a:moveTo>
                    <a:pt x="441" y="568"/>
                  </a:moveTo>
                  <a:lnTo>
                    <a:pt x="453" y="548"/>
                  </a:lnTo>
                  <a:lnTo>
                    <a:pt x="455" y="548"/>
                  </a:lnTo>
                  <a:lnTo>
                    <a:pt x="441" y="568"/>
                  </a:lnTo>
                  <a:close/>
                  <a:moveTo>
                    <a:pt x="993" y="1004"/>
                  </a:moveTo>
                  <a:lnTo>
                    <a:pt x="995" y="1000"/>
                  </a:lnTo>
                  <a:lnTo>
                    <a:pt x="999" y="1004"/>
                  </a:lnTo>
                  <a:lnTo>
                    <a:pt x="1009" y="994"/>
                  </a:lnTo>
                  <a:lnTo>
                    <a:pt x="1057" y="980"/>
                  </a:lnTo>
                  <a:lnTo>
                    <a:pt x="1069" y="976"/>
                  </a:lnTo>
                  <a:lnTo>
                    <a:pt x="1071" y="978"/>
                  </a:lnTo>
                  <a:lnTo>
                    <a:pt x="1055" y="982"/>
                  </a:lnTo>
                  <a:lnTo>
                    <a:pt x="1055" y="986"/>
                  </a:lnTo>
                  <a:lnTo>
                    <a:pt x="1045" y="986"/>
                  </a:lnTo>
                  <a:lnTo>
                    <a:pt x="1041" y="994"/>
                  </a:lnTo>
                  <a:lnTo>
                    <a:pt x="1053" y="1004"/>
                  </a:lnTo>
                  <a:lnTo>
                    <a:pt x="1047" y="1006"/>
                  </a:lnTo>
                  <a:lnTo>
                    <a:pt x="1037" y="1022"/>
                  </a:lnTo>
                  <a:lnTo>
                    <a:pt x="1027" y="1022"/>
                  </a:lnTo>
                  <a:lnTo>
                    <a:pt x="1025" y="1022"/>
                  </a:lnTo>
                  <a:lnTo>
                    <a:pt x="1027" y="1020"/>
                  </a:lnTo>
                  <a:lnTo>
                    <a:pt x="995" y="1024"/>
                  </a:lnTo>
                  <a:lnTo>
                    <a:pt x="993" y="1016"/>
                  </a:lnTo>
                  <a:lnTo>
                    <a:pt x="993" y="1004"/>
                  </a:lnTo>
                  <a:close/>
                  <a:moveTo>
                    <a:pt x="909" y="1008"/>
                  </a:moveTo>
                  <a:lnTo>
                    <a:pt x="915" y="996"/>
                  </a:lnTo>
                  <a:lnTo>
                    <a:pt x="933" y="990"/>
                  </a:lnTo>
                  <a:lnTo>
                    <a:pt x="935" y="992"/>
                  </a:lnTo>
                  <a:lnTo>
                    <a:pt x="929" y="992"/>
                  </a:lnTo>
                  <a:lnTo>
                    <a:pt x="929" y="998"/>
                  </a:lnTo>
                  <a:lnTo>
                    <a:pt x="933" y="1000"/>
                  </a:lnTo>
                  <a:lnTo>
                    <a:pt x="929" y="1004"/>
                  </a:lnTo>
                  <a:lnTo>
                    <a:pt x="967" y="1008"/>
                  </a:lnTo>
                  <a:lnTo>
                    <a:pt x="941" y="1024"/>
                  </a:lnTo>
                  <a:lnTo>
                    <a:pt x="961" y="1032"/>
                  </a:lnTo>
                  <a:lnTo>
                    <a:pt x="961" y="1048"/>
                  </a:lnTo>
                  <a:lnTo>
                    <a:pt x="973" y="1054"/>
                  </a:lnTo>
                  <a:lnTo>
                    <a:pt x="1003" y="1034"/>
                  </a:lnTo>
                  <a:lnTo>
                    <a:pt x="1021" y="1036"/>
                  </a:lnTo>
                  <a:lnTo>
                    <a:pt x="1023" y="1032"/>
                  </a:lnTo>
                  <a:lnTo>
                    <a:pt x="1037" y="1046"/>
                  </a:lnTo>
                  <a:lnTo>
                    <a:pt x="1041" y="1044"/>
                  </a:lnTo>
                  <a:lnTo>
                    <a:pt x="1061" y="1058"/>
                  </a:lnTo>
                  <a:lnTo>
                    <a:pt x="1077" y="1072"/>
                  </a:lnTo>
                  <a:lnTo>
                    <a:pt x="1077" y="1072"/>
                  </a:lnTo>
                  <a:lnTo>
                    <a:pt x="1081" y="1074"/>
                  </a:lnTo>
                  <a:lnTo>
                    <a:pt x="1083" y="1076"/>
                  </a:lnTo>
                  <a:lnTo>
                    <a:pt x="1083" y="1076"/>
                  </a:lnTo>
                  <a:lnTo>
                    <a:pt x="1091" y="1084"/>
                  </a:lnTo>
                  <a:lnTo>
                    <a:pt x="1109" y="1094"/>
                  </a:lnTo>
                  <a:lnTo>
                    <a:pt x="1115" y="1112"/>
                  </a:lnTo>
                  <a:lnTo>
                    <a:pt x="1115" y="1118"/>
                  </a:lnTo>
                  <a:lnTo>
                    <a:pt x="1113" y="1120"/>
                  </a:lnTo>
                  <a:lnTo>
                    <a:pt x="1093" y="1134"/>
                  </a:lnTo>
                  <a:lnTo>
                    <a:pt x="1073" y="1132"/>
                  </a:lnTo>
                  <a:lnTo>
                    <a:pt x="1049" y="1138"/>
                  </a:lnTo>
                  <a:lnTo>
                    <a:pt x="1021" y="1128"/>
                  </a:lnTo>
                  <a:lnTo>
                    <a:pt x="1015" y="1116"/>
                  </a:lnTo>
                  <a:lnTo>
                    <a:pt x="1005" y="1118"/>
                  </a:lnTo>
                  <a:lnTo>
                    <a:pt x="997" y="1108"/>
                  </a:lnTo>
                  <a:lnTo>
                    <a:pt x="961" y="1110"/>
                  </a:lnTo>
                  <a:lnTo>
                    <a:pt x="941" y="1118"/>
                  </a:lnTo>
                  <a:lnTo>
                    <a:pt x="919" y="1134"/>
                  </a:lnTo>
                  <a:lnTo>
                    <a:pt x="883" y="1128"/>
                  </a:lnTo>
                  <a:lnTo>
                    <a:pt x="883" y="1128"/>
                  </a:lnTo>
                  <a:lnTo>
                    <a:pt x="867" y="1122"/>
                  </a:lnTo>
                  <a:lnTo>
                    <a:pt x="865" y="1116"/>
                  </a:lnTo>
                  <a:lnTo>
                    <a:pt x="867" y="1116"/>
                  </a:lnTo>
                  <a:lnTo>
                    <a:pt x="865" y="1112"/>
                  </a:lnTo>
                  <a:lnTo>
                    <a:pt x="863" y="1112"/>
                  </a:lnTo>
                  <a:lnTo>
                    <a:pt x="863" y="1112"/>
                  </a:lnTo>
                  <a:lnTo>
                    <a:pt x="855" y="1100"/>
                  </a:lnTo>
                  <a:lnTo>
                    <a:pt x="861" y="1094"/>
                  </a:lnTo>
                  <a:lnTo>
                    <a:pt x="863" y="1084"/>
                  </a:lnTo>
                  <a:lnTo>
                    <a:pt x="873" y="1076"/>
                  </a:lnTo>
                  <a:lnTo>
                    <a:pt x="875" y="1068"/>
                  </a:lnTo>
                  <a:lnTo>
                    <a:pt x="877" y="1068"/>
                  </a:lnTo>
                  <a:lnTo>
                    <a:pt x="877" y="1066"/>
                  </a:lnTo>
                  <a:lnTo>
                    <a:pt x="877" y="1064"/>
                  </a:lnTo>
                  <a:lnTo>
                    <a:pt x="877" y="1064"/>
                  </a:lnTo>
                  <a:lnTo>
                    <a:pt x="879" y="1052"/>
                  </a:lnTo>
                  <a:lnTo>
                    <a:pt x="891" y="1040"/>
                  </a:lnTo>
                  <a:lnTo>
                    <a:pt x="893" y="1022"/>
                  </a:lnTo>
                  <a:lnTo>
                    <a:pt x="893" y="1022"/>
                  </a:lnTo>
                  <a:lnTo>
                    <a:pt x="893" y="1022"/>
                  </a:lnTo>
                  <a:lnTo>
                    <a:pt x="909" y="1008"/>
                  </a:lnTo>
                  <a:lnTo>
                    <a:pt x="907" y="1006"/>
                  </a:lnTo>
                  <a:lnTo>
                    <a:pt x="909" y="1008"/>
                  </a:lnTo>
                  <a:close/>
                  <a:moveTo>
                    <a:pt x="875" y="1148"/>
                  </a:moveTo>
                  <a:lnTo>
                    <a:pt x="853" y="1146"/>
                  </a:lnTo>
                  <a:lnTo>
                    <a:pt x="853" y="1152"/>
                  </a:lnTo>
                  <a:lnTo>
                    <a:pt x="839" y="1152"/>
                  </a:lnTo>
                  <a:lnTo>
                    <a:pt x="855" y="1140"/>
                  </a:lnTo>
                  <a:lnTo>
                    <a:pt x="879" y="1138"/>
                  </a:lnTo>
                  <a:lnTo>
                    <a:pt x="879" y="1138"/>
                  </a:lnTo>
                  <a:lnTo>
                    <a:pt x="883" y="1144"/>
                  </a:lnTo>
                  <a:lnTo>
                    <a:pt x="881" y="1144"/>
                  </a:lnTo>
                  <a:lnTo>
                    <a:pt x="873" y="1146"/>
                  </a:lnTo>
                  <a:lnTo>
                    <a:pt x="875" y="1148"/>
                  </a:lnTo>
                  <a:close/>
                  <a:moveTo>
                    <a:pt x="869" y="74"/>
                  </a:moveTo>
                  <a:lnTo>
                    <a:pt x="869" y="74"/>
                  </a:lnTo>
                  <a:lnTo>
                    <a:pt x="869" y="78"/>
                  </a:lnTo>
                  <a:lnTo>
                    <a:pt x="863" y="80"/>
                  </a:lnTo>
                  <a:lnTo>
                    <a:pt x="865" y="78"/>
                  </a:lnTo>
                  <a:lnTo>
                    <a:pt x="863" y="76"/>
                  </a:lnTo>
                  <a:lnTo>
                    <a:pt x="869" y="74"/>
                  </a:lnTo>
                  <a:close/>
                  <a:moveTo>
                    <a:pt x="769" y="102"/>
                  </a:moveTo>
                  <a:lnTo>
                    <a:pt x="773" y="100"/>
                  </a:lnTo>
                  <a:lnTo>
                    <a:pt x="769" y="104"/>
                  </a:lnTo>
                  <a:lnTo>
                    <a:pt x="769" y="112"/>
                  </a:lnTo>
                  <a:lnTo>
                    <a:pt x="767" y="110"/>
                  </a:lnTo>
                  <a:lnTo>
                    <a:pt x="769" y="102"/>
                  </a:lnTo>
                  <a:lnTo>
                    <a:pt x="769" y="102"/>
                  </a:lnTo>
                  <a:close/>
                  <a:moveTo>
                    <a:pt x="707" y="114"/>
                  </a:moveTo>
                  <a:lnTo>
                    <a:pt x="705" y="114"/>
                  </a:lnTo>
                  <a:lnTo>
                    <a:pt x="717" y="114"/>
                  </a:lnTo>
                  <a:lnTo>
                    <a:pt x="705" y="128"/>
                  </a:lnTo>
                  <a:lnTo>
                    <a:pt x="705" y="126"/>
                  </a:lnTo>
                  <a:lnTo>
                    <a:pt x="699" y="128"/>
                  </a:lnTo>
                  <a:lnTo>
                    <a:pt x="707" y="114"/>
                  </a:lnTo>
                  <a:close/>
                  <a:moveTo>
                    <a:pt x="685" y="138"/>
                  </a:moveTo>
                  <a:lnTo>
                    <a:pt x="693" y="132"/>
                  </a:lnTo>
                  <a:lnTo>
                    <a:pt x="691" y="142"/>
                  </a:lnTo>
                  <a:lnTo>
                    <a:pt x="687" y="138"/>
                  </a:lnTo>
                  <a:lnTo>
                    <a:pt x="685" y="138"/>
                  </a:lnTo>
                  <a:close/>
                  <a:moveTo>
                    <a:pt x="651" y="584"/>
                  </a:moveTo>
                  <a:lnTo>
                    <a:pt x="663" y="590"/>
                  </a:lnTo>
                  <a:lnTo>
                    <a:pt x="657" y="590"/>
                  </a:lnTo>
                  <a:lnTo>
                    <a:pt x="647" y="586"/>
                  </a:lnTo>
                  <a:lnTo>
                    <a:pt x="651" y="584"/>
                  </a:lnTo>
                  <a:close/>
                  <a:moveTo>
                    <a:pt x="573" y="722"/>
                  </a:moveTo>
                  <a:lnTo>
                    <a:pt x="569" y="728"/>
                  </a:lnTo>
                  <a:lnTo>
                    <a:pt x="569" y="726"/>
                  </a:lnTo>
                  <a:lnTo>
                    <a:pt x="573" y="722"/>
                  </a:lnTo>
                  <a:close/>
                  <a:moveTo>
                    <a:pt x="517" y="728"/>
                  </a:moveTo>
                  <a:lnTo>
                    <a:pt x="523" y="742"/>
                  </a:lnTo>
                  <a:lnTo>
                    <a:pt x="535" y="740"/>
                  </a:lnTo>
                  <a:lnTo>
                    <a:pt x="531" y="744"/>
                  </a:lnTo>
                  <a:lnTo>
                    <a:pt x="537" y="760"/>
                  </a:lnTo>
                  <a:lnTo>
                    <a:pt x="539" y="746"/>
                  </a:lnTo>
                  <a:lnTo>
                    <a:pt x="539" y="752"/>
                  </a:lnTo>
                  <a:lnTo>
                    <a:pt x="557" y="754"/>
                  </a:lnTo>
                  <a:lnTo>
                    <a:pt x="557" y="756"/>
                  </a:lnTo>
                  <a:lnTo>
                    <a:pt x="563" y="756"/>
                  </a:lnTo>
                  <a:lnTo>
                    <a:pt x="565" y="744"/>
                  </a:lnTo>
                  <a:lnTo>
                    <a:pt x="565" y="744"/>
                  </a:lnTo>
                  <a:lnTo>
                    <a:pt x="565" y="736"/>
                  </a:lnTo>
                  <a:lnTo>
                    <a:pt x="573" y="734"/>
                  </a:lnTo>
                  <a:lnTo>
                    <a:pt x="571" y="730"/>
                  </a:lnTo>
                  <a:lnTo>
                    <a:pt x="599" y="730"/>
                  </a:lnTo>
                  <a:lnTo>
                    <a:pt x="605" y="708"/>
                  </a:lnTo>
                  <a:lnTo>
                    <a:pt x="633" y="704"/>
                  </a:lnTo>
                  <a:lnTo>
                    <a:pt x="639" y="690"/>
                  </a:lnTo>
                  <a:lnTo>
                    <a:pt x="637" y="698"/>
                  </a:lnTo>
                  <a:lnTo>
                    <a:pt x="641" y="700"/>
                  </a:lnTo>
                  <a:lnTo>
                    <a:pt x="651" y="674"/>
                  </a:lnTo>
                  <a:lnTo>
                    <a:pt x="647" y="672"/>
                  </a:lnTo>
                  <a:lnTo>
                    <a:pt x="641" y="682"/>
                  </a:lnTo>
                  <a:lnTo>
                    <a:pt x="647" y="658"/>
                  </a:lnTo>
                  <a:lnTo>
                    <a:pt x="645" y="644"/>
                  </a:lnTo>
                  <a:lnTo>
                    <a:pt x="649" y="642"/>
                  </a:lnTo>
                  <a:lnTo>
                    <a:pt x="649" y="626"/>
                  </a:lnTo>
                  <a:lnTo>
                    <a:pt x="645" y="622"/>
                  </a:lnTo>
                  <a:lnTo>
                    <a:pt x="657" y="618"/>
                  </a:lnTo>
                  <a:lnTo>
                    <a:pt x="649" y="616"/>
                  </a:lnTo>
                  <a:lnTo>
                    <a:pt x="653" y="616"/>
                  </a:lnTo>
                  <a:lnTo>
                    <a:pt x="661" y="604"/>
                  </a:lnTo>
                  <a:lnTo>
                    <a:pt x="669" y="610"/>
                  </a:lnTo>
                  <a:lnTo>
                    <a:pt x="679" y="598"/>
                  </a:lnTo>
                  <a:lnTo>
                    <a:pt x="679" y="594"/>
                  </a:lnTo>
                  <a:lnTo>
                    <a:pt x="683" y="592"/>
                  </a:lnTo>
                  <a:lnTo>
                    <a:pt x="681" y="588"/>
                  </a:lnTo>
                  <a:lnTo>
                    <a:pt x="677" y="588"/>
                  </a:lnTo>
                  <a:lnTo>
                    <a:pt x="683" y="584"/>
                  </a:lnTo>
                  <a:lnTo>
                    <a:pt x="689" y="570"/>
                  </a:lnTo>
                  <a:lnTo>
                    <a:pt x="681" y="556"/>
                  </a:lnTo>
                  <a:lnTo>
                    <a:pt x="685" y="556"/>
                  </a:lnTo>
                  <a:lnTo>
                    <a:pt x="661" y="538"/>
                  </a:lnTo>
                  <a:lnTo>
                    <a:pt x="657" y="544"/>
                  </a:lnTo>
                  <a:lnTo>
                    <a:pt x="655" y="508"/>
                  </a:lnTo>
                  <a:lnTo>
                    <a:pt x="657" y="504"/>
                  </a:lnTo>
                  <a:lnTo>
                    <a:pt x="661" y="506"/>
                  </a:lnTo>
                  <a:lnTo>
                    <a:pt x="663" y="478"/>
                  </a:lnTo>
                  <a:lnTo>
                    <a:pt x="661" y="472"/>
                  </a:lnTo>
                  <a:lnTo>
                    <a:pt x="665" y="472"/>
                  </a:lnTo>
                  <a:lnTo>
                    <a:pt x="667" y="470"/>
                  </a:lnTo>
                  <a:lnTo>
                    <a:pt x="669" y="464"/>
                  </a:lnTo>
                  <a:lnTo>
                    <a:pt x="669" y="458"/>
                  </a:lnTo>
                  <a:lnTo>
                    <a:pt x="671" y="460"/>
                  </a:lnTo>
                  <a:lnTo>
                    <a:pt x="687" y="438"/>
                  </a:lnTo>
                  <a:lnTo>
                    <a:pt x="721" y="416"/>
                  </a:lnTo>
                  <a:lnTo>
                    <a:pt x="741" y="388"/>
                  </a:lnTo>
                  <a:lnTo>
                    <a:pt x="733" y="370"/>
                  </a:lnTo>
                  <a:lnTo>
                    <a:pt x="741" y="356"/>
                  </a:lnTo>
                  <a:lnTo>
                    <a:pt x="739" y="348"/>
                  </a:lnTo>
                  <a:lnTo>
                    <a:pt x="751" y="338"/>
                  </a:lnTo>
                  <a:lnTo>
                    <a:pt x="753" y="340"/>
                  </a:lnTo>
                  <a:lnTo>
                    <a:pt x="757" y="324"/>
                  </a:lnTo>
                  <a:lnTo>
                    <a:pt x="787" y="330"/>
                  </a:lnTo>
                  <a:lnTo>
                    <a:pt x="787" y="324"/>
                  </a:lnTo>
                  <a:lnTo>
                    <a:pt x="807" y="344"/>
                  </a:lnTo>
                  <a:lnTo>
                    <a:pt x="811" y="362"/>
                  </a:lnTo>
                  <a:lnTo>
                    <a:pt x="795" y="368"/>
                  </a:lnTo>
                  <a:lnTo>
                    <a:pt x="793" y="382"/>
                  </a:lnTo>
                  <a:lnTo>
                    <a:pt x="759" y="424"/>
                  </a:lnTo>
                  <a:lnTo>
                    <a:pt x="751" y="434"/>
                  </a:lnTo>
                  <a:lnTo>
                    <a:pt x="741" y="434"/>
                  </a:lnTo>
                  <a:lnTo>
                    <a:pt x="739" y="444"/>
                  </a:lnTo>
                  <a:lnTo>
                    <a:pt x="733" y="444"/>
                  </a:lnTo>
                  <a:lnTo>
                    <a:pt x="725" y="460"/>
                  </a:lnTo>
                  <a:lnTo>
                    <a:pt x="731" y="478"/>
                  </a:lnTo>
                  <a:lnTo>
                    <a:pt x="729" y="486"/>
                  </a:lnTo>
                  <a:lnTo>
                    <a:pt x="737" y="506"/>
                  </a:lnTo>
                  <a:lnTo>
                    <a:pt x="735" y="506"/>
                  </a:lnTo>
                  <a:lnTo>
                    <a:pt x="735" y="508"/>
                  </a:lnTo>
                  <a:lnTo>
                    <a:pt x="735" y="518"/>
                  </a:lnTo>
                  <a:lnTo>
                    <a:pt x="731" y="528"/>
                  </a:lnTo>
                  <a:lnTo>
                    <a:pt x="733" y="536"/>
                  </a:lnTo>
                  <a:lnTo>
                    <a:pt x="731" y="542"/>
                  </a:lnTo>
                  <a:lnTo>
                    <a:pt x="755" y="558"/>
                  </a:lnTo>
                  <a:lnTo>
                    <a:pt x="747" y="566"/>
                  </a:lnTo>
                  <a:lnTo>
                    <a:pt x="759" y="566"/>
                  </a:lnTo>
                  <a:lnTo>
                    <a:pt x="763" y="560"/>
                  </a:lnTo>
                  <a:lnTo>
                    <a:pt x="767" y="570"/>
                  </a:lnTo>
                  <a:lnTo>
                    <a:pt x="771" y="566"/>
                  </a:lnTo>
                  <a:lnTo>
                    <a:pt x="773" y="570"/>
                  </a:lnTo>
                  <a:lnTo>
                    <a:pt x="793" y="566"/>
                  </a:lnTo>
                  <a:lnTo>
                    <a:pt x="821" y="552"/>
                  </a:lnTo>
                  <a:lnTo>
                    <a:pt x="845" y="546"/>
                  </a:lnTo>
                  <a:lnTo>
                    <a:pt x="845" y="548"/>
                  </a:lnTo>
                  <a:lnTo>
                    <a:pt x="853" y="546"/>
                  </a:lnTo>
                  <a:lnTo>
                    <a:pt x="855" y="546"/>
                  </a:lnTo>
                  <a:lnTo>
                    <a:pt x="855" y="546"/>
                  </a:lnTo>
                  <a:lnTo>
                    <a:pt x="869" y="542"/>
                  </a:lnTo>
                  <a:lnTo>
                    <a:pt x="869" y="544"/>
                  </a:lnTo>
                  <a:lnTo>
                    <a:pt x="865" y="546"/>
                  </a:lnTo>
                  <a:lnTo>
                    <a:pt x="869" y="556"/>
                  </a:lnTo>
                  <a:lnTo>
                    <a:pt x="893" y="562"/>
                  </a:lnTo>
                  <a:lnTo>
                    <a:pt x="897" y="566"/>
                  </a:lnTo>
                  <a:lnTo>
                    <a:pt x="881" y="566"/>
                  </a:lnTo>
                  <a:lnTo>
                    <a:pt x="865" y="576"/>
                  </a:lnTo>
                  <a:lnTo>
                    <a:pt x="859" y="570"/>
                  </a:lnTo>
                  <a:lnTo>
                    <a:pt x="857" y="584"/>
                  </a:lnTo>
                  <a:lnTo>
                    <a:pt x="855" y="586"/>
                  </a:lnTo>
                  <a:lnTo>
                    <a:pt x="815" y="576"/>
                  </a:lnTo>
                  <a:lnTo>
                    <a:pt x="773" y="594"/>
                  </a:lnTo>
                  <a:lnTo>
                    <a:pt x="771" y="612"/>
                  </a:lnTo>
                  <a:lnTo>
                    <a:pt x="775" y="614"/>
                  </a:lnTo>
                  <a:lnTo>
                    <a:pt x="771" y="616"/>
                  </a:lnTo>
                  <a:lnTo>
                    <a:pt x="777" y="630"/>
                  </a:lnTo>
                  <a:lnTo>
                    <a:pt x="791" y="628"/>
                  </a:lnTo>
                  <a:lnTo>
                    <a:pt x="789" y="642"/>
                  </a:lnTo>
                  <a:lnTo>
                    <a:pt x="789" y="642"/>
                  </a:lnTo>
                  <a:lnTo>
                    <a:pt x="789" y="644"/>
                  </a:lnTo>
                  <a:lnTo>
                    <a:pt x="789" y="648"/>
                  </a:lnTo>
                  <a:lnTo>
                    <a:pt x="789" y="648"/>
                  </a:lnTo>
                  <a:lnTo>
                    <a:pt x="787" y="666"/>
                  </a:lnTo>
                  <a:lnTo>
                    <a:pt x="785" y="672"/>
                  </a:lnTo>
                  <a:lnTo>
                    <a:pt x="773" y="668"/>
                  </a:lnTo>
                  <a:lnTo>
                    <a:pt x="757" y="644"/>
                  </a:lnTo>
                  <a:lnTo>
                    <a:pt x="739" y="654"/>
                  </a:lnTo>
                  <a:lnTo>
                    <a:pt x="725" y="684"/>
                  </a:lnTo>
                  <a:lnTo>
                    <a:pt x="725" y="696"/>
                  </a:lnTo>
                  <a:lnTo>
                    <a:pt x="723" y="696"/>
                  </a:lnTo>
                  <a:lnTo>
                    <a:pt x="725" y="702"/>
                  </a:lnTo>
                  <a:lnTo>
                    <a:pt x="725" y="702"/>
                  </a:lnTo>
                  <a:lnTo>
                    <a:pt x="725" y="702"/>
                  </a:lnTo>
                  <a:lnTo>
                    <a:pt x="731" y="730"/>
                  </a:lnTo>
                  <a:lnTo>
                    <a:pt x="709" y="740"/>
                  </a:lnTo>
                  <a:lnTo>
                    <a:pt x="701" y="756"/>
                  </a:lnTo>
                  <a:lnTo>
                    <a:pt x="687" y="762"/>
                  </a:lnTo>
                  <a:lnTo>
                    <a:pt x="685" y="756"/>
                  </a:lnTo>
                  <a:lnTo>
                    <a:pt x="691" y="756"/>
                  </a:lnTo>
                  <a:lnTo>
                    <a:pt x="687" y="744"/>
                  </a:lnTo>
                  <a:lnTo>
                    <a:pt x="657" y="746"/>
                  </a:lnTo>
                  <a:lnTo>
                    <a:pt x="603" y="772"/>
                  </a:lnTo>
                  <a:lnTo>
                    <a:pt x="599" y="776"/>
                  </a:lnTo>
                  <a:lnTo>
                    <a:pt x="587" y="766"/>
                  </a:lnTo>
                  <a:lnTo>
                    <a:pt x="593" y="768"/>
                  </a:lnTo>
                  <a:lnTo>
                    <a:pt x="591" y="758"/>
                  </a:lnTo>
                  <a:lnTo>
                    <a:pt x="591" y="754"/>
                  </a:lnTo>
                  <a:lnTo>
                    <a:pt x="577" y="748"/>
                  </a:lnTo>
                  <a:lnTo>
                    <a:pt x="579" y="752"/>
                  </a:lnTo>
                  <a:lnTo>
                    <a:pt x="579" y="752"/>
                  </a:lnTo>
                  <a:lnTo>
                    <a:pt x="577" y="758"/>
                  </a:lnTo>
                  <a:lnTo>
                    <a:pt x="577" y="758"/>
                  </a:lnTo>
                  <a:lnTo>
                    <a:pt x="571" y="760"/>
                  </a:lnTo>
                  <a:lnTo>
                    <a:pt x="569" y="756"/>
                  </a:lnTo>
                  <a:lnTo>
                    <a:pt x="547" y="772"/>
                  </a:lnTo>
                  <a:lnTo>
                    <a:pt x="539" y="772"/>
                  </a:lnTo>
                  <a:lnTo>
                    <a:pt x="545" y="760"/>
                  </a:lnTo>
                  <a:lnTo>
                    <a:pt x="523" y="758"/>
                  </a:lnTo>
                  <a:lnTo>
                    <a:pt x="521" y="756"/>
                  </a:lnTo>
                  <a:lnTo>
                    <a:pt x="521" y="746"/>
                  </a:lnTo>
                  <a:lnTo>
                    <a:pt x="517" y="744"/>
                  </a:lnTo>
                  <a:lnTo>
                    <a:pt x="515" y="738"/>
                  </a:lnTo>
                  <a:lnTo>
                    <a:pt x="517" y="728"/>
                  </a:lnTo>
                  <a:close/>
                  <a:moveTo>
                    <a:pt x="835" y="1176"/>
                  </a:moveTo>
                  <a:lnTo>
                    <a:pt x="835" y="1182"/>
                  </a:lnTo>
                  <a:lnTo>
                    <a:pt x="831" y="1176"/>
                  </a:lnTo>
                  <a:lnTo>
                    <a:pt x="835" y="1176"/>
                  </a:lnTo>
                  <a:close/>
                  <a:moveTo>
                    <a:pt x="797" y="1140"/>
                  </a:moveTo>
                  <a:lnTo>
                    <a:pt x="791" y="1142"/>
                  </a:lnTo>
                  <a:lnTo>
                    <a:pt x="795" y="1140"/>
                  </a:lnTo>
                  <a:lnTo>
                    <a:pt x="797" y="1140"/>
                  </a:lnTo>
                  <a:close/>
                  <a:moveTo>
                    <a:pt x="765" y="1206"/>
                  </a:moveTo>
                  <a:lnTo>
                    <a:pt x="765" y="1206"/>
                  </a:lnTo>
                  <a:lnTo>
                    <a:pt x="755" y="1202"/>
                  </a:lnTo>
                  <a:lnTo>
                    <a:pt x="759" y="1202"/>
                  </a:lnTo>
                  <a:lnTo>
                    <a:pt x="765" y="1206"/>
                  </a:lnTo>
                  <a:close/>
                  <a:moveTo>
                    <a:pt x="765" y="1188"/>
                  </a:moveTo>
                  <a:lnTo>
                    <a:pt x="765" y="1188"/>
                  </a:lnTo>
                  <a:lnTo>
                    <a:pt x="765" y="1190"/>
                  </a:lnTo>
                  <a:lnTo>
                    <a:pt x="765" y="1188"/>
                  </a:lnTo>
                  <a:close/>
                  <a:moveTo>
                    <a:pt x="731" y="732"/>
                  </a:moveTo>
                  <a:lnTo>
                    <a:pt x="729" y="740"/>
                  </a:lnTo>
                  <a:lnTo>
                    <a:pt x="725" y="738"/>
                  </a:lnTo>
                  <a:lnTo>
                    <a:pt x="731" y="730"/>
                  </a:lnTo>
                  <a:lnTo>
                    <a:pt x="731" y="732"/>
                  </a:lnTo>
                  <a:lnTo>
                    <a:pt x="731" y="732"/>
                  </a:lnTo>
                  <a:close/>
                  <a:moveTo>
                    <a:pt x="435" y="800"/>
                  </a:moveTo>
                  <a:lnTo>
                    <a:pt x="433" y="810"/>
                  </a:lnTo>
                  <a:lnTo>
                    <a:pt x="437" y="810"/>
                  </a:lnTo>
                  <a:lnTo>
                    <a:pt x="435" y="814"/>
                  </a:lnTo>
                  <a:lnTo>
                    <a:pt x="429" y="806"/>
                  </a:lnTo>
                  <a:lnTo>
                    <a:pt x="435" y="800"/>
                  </a:lnTo>
                  <a:close/>
                  <a:moveTo>
                    <a:pt x="433" y="822"/>
                  </a:moveTo>
                  <a:lnTo>
                    <a:pt x="431" y="822"/>
                  </a:lnTo>
                  <a:lnTo>
                    <a:pt x="431" y="818"/>
                  </a:lnTo>
                  <a:lnTo>
                    <a:pt x="435" y="816"/>
                  </a:lnTo>
                  <a:lnTo>
                    <a:pt x="433" y="820"/>
                  </a:lnTo>
                  <a:lnTo>
                    <a:pt x="433" y="822"/>
                  </a:lnTo>
                  <a:close/>
                  <a:moveTo>
                    <a:pt x="611" y="1736"/>
                  </a:moveTo>
                  <a:lnTo>
                    <a:pt x="611" y="1736"/>
                  </a:lnTo>
                  <a:lnTo>
                    <a:pt x="607" y="1736"/>
                  </a:lnTo>
                  <a:lnTo>
                    <a:pt x="605" y="1738"/>
                  </a:lnTo>
                  <a:lnTo>
                    <a:pt x="607" y="1738"/>
                  </a:lnTo>
                  <a:lnTo>
                    <a:pt x="601" y="1742"/>
                  </a:lnTo>
                  <a:lnTo>
                    <a:pt x="583" y="1718"/>
                  </a:lnTo>
                  <a:lnTo>
                    <a:pt x="583" y="1714"/>
                  </a:lnTo>
                  <a:lnTo>
                    <a:pt x="583" y="1714"/>
                  </a:lnTo>
                  <a:lnTo>
                    <a:pt x="587" y="1714"/>
                  </a:lnTo>
                  <a:lnTo>
                    <a:pt x="593" y="1716"/>
                  </a:lnTo>
                  <a:lnTo>
                    <a:pt x="597" y="1728"/>
                  </a:lnTo>
                  <a:lnTo>
                    <a:pt x="615" y="1730"/>
                  </a:lnTo>
                  <a:lnTo>
                    <a:pt x="615" y="1734"/>
                  </a:lnTo>
                  <a:lnTo>
                    <a:pt x="611" y="1736"/>
                  </a:lnTo>
                  <a:close/>
                  <a:moveTo>
                    <a:pt x="897" y="2112"/>
                  </a:moveTo>
                  <a:lnTo>
                    <a:pt x="891" y="2102"/>
                  </a:lnTo>
                  <a:lnTo>
                    <a:pt x="889" y="2086"/>
                  </a:lnTo>
                  <a:lnTo>
                    <a:pt x="887" y="2078"/>
                  </a:lnTo>
                  <a:lnTo>
                    <a:pt x="887" y="2056"/>
                  </a:lnTo>
                  <a:lnTo>
                    <a:pt x="891" y="2064"/>
                  </a:lnTo>
                  <a:lnTo>
                    <a:pt x="897" y="2092"/>
                  </a:lnTo>
                  <a:lnTo>
                    <a:pt x="893" y="2102"/>
                  </a:lnTo>
                  <a:lnTo>
                    <a:pt x="907" y="2112"/>
                  </a:lnTo>
                  <a:lnTo>
                    <a:pt x="909" y="2120"/>
                  </a:lnTo>
                  <a:lnTo>
                    <a:pt x="897" y="2112"/>
                  </a:lnTo>
                  <a:close/>
                  <a:moveTo>
                    <a:pt x="917" y="2144"/>
                  </a:moveTo>
                  <a:lnTo>
                    <a:pt x="913" y="2140"/>
                  </a:lnTo>
                  <a:lnTo>
                    <a:pt x="913" y="2136"/>
                  </a:lnTo>
                  <a:lnTo>
                    <a:pt x="913" y="2136"/>
                  </a:lnTo>
                  <a:lnTo>
                    <a:pt x="911" y="2134"/>
                  </a:lnTo>
                  <a:lnTo>
                    <a:pt x="911" y="2130"/>
                  </a:lnTo>
                  <a:lnTo>
                    <a:pt x="911" y="2132"/>
                  </a:lnTo>
                  <a:lnTo>
                    <a:pt x="909" y="2124"/>
                  </a:lnTo>
                  <a:lnTo>
                    <a:pt x="917" y="2142"/>
                  </a:lnTo>
                  <a:lnTo>
                    <a:pt x="917" y="2144"/>
                  </a:lnTo>
                  <a:close/>
                  <a:moveTo>
                    <a:pt x="921" y="1950"/>
                  </a:moveTo>
                  <a:lnTo>
                    <a:pt x="913" y="1958"/>
                  </a:lnTo>
                  <a:lnTo>
                    <a:pt x="911" y="1958"/>
                  </a:lnTo>
                  <a:lnTo>
                    <a:pt x="911" y="1954"/>
                  </a:lnTo>
                  <a:lnTo>
                    <a:pt x="921" y="1946"/>
                  </a:lnTo>
                  <a:lnTo>
                    <a:pt x="921" y="1950"/>
                  </a:lnTo>
                  <a:close/>
                  <a:moveTo>
                    <a:pt x="917" y="1358"/>
                  </a:moveTo>
                  <a:lnTo>
                    <a:pt x="913" y="1360"/>
                  </a:lnTo>
                  <a:lnTo>
                    <a:pt x="911" y="1358"/>
                  </a:lnTo>
                  <a:lnTo>
                    <a:pt x="877" y="1372"/>
                  </a:lnTo>
                  <a:lnTo>
                    <a:pt x="839" y="1358"/>
                  </a:lnTo>
                  <a:lnTo>
                    <a:pt x="807" y="1356"/>
                  </a:lnTo>
                  <a:lnTo>
                    <a:pt x="803" y="1348"/>
                  </a:lnTo>
                  <a:lnTo>
                    <a:pt x="771" y="1342"/>
                  </a:lnTo>
                  <a:lnTo>
                    <a:pt x="765" y="1332"/>
                  </a:lnTo>
                  <a:lnTo>
                    <a:pt x="747" y="1326"/>
                  </a:lnTo>
                  <a:lnTo>
                    <a:pt x="727" y="1330"/>
                  </a:lnTo>
                  <a:lnTo>
                    <a:pt x="705" y="1346"/>
                  </a:lnTo>
                  <a:lnTo>
                    <a:pt x="703" y="1358"/>
                  </a:lnTo>
                  <a:lnTo>
                    <a:pt x="707" y="1368"/>
                  </a:lnTo>
                  <a:lnTo>
                    <a:pt x="703" y="1376"/>
                  </a:lnTo>
                  <a:lnTo>
                    <a:pt x="687" y="1384"/>
                  </a:lnTo>
                  <a:lnTo>
                    <a:pt x="665" y="1370"/>
                  </a:lnTo>
                  <a:lnTo>
                    <a:pt x="631" y="1362"/>
                  </a:lnTo>
                  <a:lnTo>
                    <a:pt x="619" y="1340"/>
                  </a:lnTo>
                  <a:lnTo>
                    <a:pt x="591" y="1330"/>
                  </a:lnTo>
                  <a:lnTo>
                    <a:pt x="567" y="1330"/>
                  </a:lnTo>
                  <a:lnTo>
                    <a:pt x="549" y="1322"/>
                  </a:lnTo>
                  <a:lnTo>
                    <a:pt x="549" y="1322"/>
                  </a:lnTo>
                  <a:lnTo>
                    <a:pt x="547" y="1320"/>
                  </a:lnTo>
                  <a:lnTo>
                    <a:pt x="545" y="1320"/>
                  </a:lnTo>
                  <a:lnTo>
                    <a:pt x="545" y="1320"/>
                  </a:lnTo>
                  <a:lnTo>
                    <a:pt x="545" y="1320"/>
                  </a:lnTo>
                  <a:lnTo>
                    <a:pt x="541" y="1314"/>
                  </a:lnTo>
                  <a:lnTo>
                    <a:pt x="541" y="1314"/>
                  </a:lnTo>
                  <a:lnTo>
                    <a:pt x="539" y="1304"/>
                  </a:lnTo>
                  <a:lnTo>
                    <a:pt x="531" y="1312"/>
                  </a:lnTo>
                  <a:lnTo>
                    <a:pt x="527" y="1310"/>
                  </a:lnTo>
                  <a:lnTo>
                    <a:pt x="523" y="1306"/>
                  </a:lnTo>
                  <a:lnTo>
                    <a:pt x="527" y="1306"/>
                  </a:lnTo>
                  <a:lnTo>
                    <a:pt x="527" y="1298"/>
                  </a:lnTo>
                  <a:lnTo>
                    <a:pt x="541" y="1288"/>
                  </a:lnTo>
                  <a:lnTo>
                    <a:pt x="545" y="1276"/>
                  </a:lnTo>
                  <a:lnTo>
                    <a:pt x="545" y="1266"/>
                  </a:lnTo>
                  <a:lnTo>
                    <a:pt x="537" y="1260"/>
                  </a:lnTo>
                  <a:lnTo>
                    <a:pt x="535" y="1256"/>
                  </a:lnTo>
                  <a:lnTo>
                    <a:pt x="545" y="1238"/>
                  </a:lnTo>
                  <a:lnTo>
                    <a:pt x="543" y="1230"/>
                  </a:lnTo>
                  <a:lnTo>
                    <a:pt x="531" y="1238"/>
                  </a:lnTo>
                  <a:lnTo>
                    <a:pt x="531" y="1238"/>
                  </a:lnTo>
                  <a:lnTo>
                    <a:pt x="529" y="1228"/>
                  </a:lnTo>
                  <a:lnTo>
                    <a:pt x="515" y="1226"/>
                  </a:lnTo>
                  <a:lnTo>
                    <a:pt x="499" y="1234"/>
                  </a:lnTo>
                  <a:lnTo>
                    <a:pt x="483" y="1236"/>
                  </a:lnTo>
                  <a:lnTo>
                    <a:pt x="471" y="1230"/>
                  </a:lnTo>
                  <a:lnTo>
                    <a:pt x="465" y="1234"/>
                  </a:lnTo>
                  <a:lnTo>
                    <a:pt x="455" y="1230"/>
                  </a:lnTo>
                  <a:lnTo>
                    <a:pt x="435" y="1240"/>
                  </a:lnTo>
                  <a:lnTo>
                    <a:pt x="429" y="1236"/>
                  </a:lnTo>
                  <a:lnTo>
                    <a:pt x="409" y="1234"/>
                  </a:lnTo>
                  <a:lnTo>
                    <a:pt x="360" y="1244"/>
                  </a:lnTo>
                  <a:lnTo>
                    <a:pt x="340" y="1254"/>
                  </a:lnTo>
                  <a:lnTo>
                    <a:pt x="336" y="1258"/>
                  </a:lnTo>
                  <a:lnTo>
                    <a:pt x="320" y="1262"/>
                  </a:lnTo>
                  <a:lnTo>
                    <a:pt x="312" y="1272"/>
                  </a:lnTo>
                  <a:lnTo>
                    <a:pt x="300" y="1276"/>
                  </a:lnTo>
                  <a:lnTo>
                    <a:pt x="280" y="1272"/>
                  </a:lnTo>
                  <a:lnTo>
                    <a:pt x="256" y="1274"/>
                  </a:lnTo>
                  <a:lnTo>
                    <a:pt x="246" y="1270"/>
                  </a:lnTo>
                  <a:lnTo>
                    <a:pt x="236" y="1258"/>
                  </a:lnTo>
                  <a:lnTo>
                    <a:pt x="236" y="1258"/>
                  </a:lnTo>
                  <a:lnTo>
                    <a:pt x="258" y="1242"/>
                  </a:lnTo>
                  <a:lnTo>
                    <a:pt x="302" y="1240"/>
                  </a:lnTo>
                  <a:lnTo>
                    <a:pt x="314" y="1222"/>
                  </a:lnTo>
                  <a:lnTo>
                    <a:pt x="326" y="1222"/>
                  </a:lnTo>
                  <a:lnTo>
                    <a:pt x="332" y="1204"/>
                  </a:lnTo>
                  <a:lnTo>
                    <a:pt x="342" y="1196"/>
                  </a:lnTo>
                  <a:lnTo>
                    <a:pt x="344" y="1190"/>
                  </a:lnTo>
                  <a:lnTo>
                    <a:pt x="336" y="1184"/>
                  </a:lnTo>
                  <a:lnTo>
                    <a:pt x="334" y="1176"/>
                  </a:lnTo>
                  <a:lnTo>
                    <a:pt x="354" y="1144"/>
                  </a:lnTo>
                  <a:lnTo>
                    <a:pt x="395" y="1118"/>
                  </a:lnTo>
                  <a:lnTo>
                    <a:pt x="401" y="1104"/>
                  </a:lnTo>
                  <a:lnTo>
                    <a:pt x="397" y="1100"/>
                  </a:lnTo>
                  <a:lnTo>
                    <a:pt x="395" y="1092"/>
                  </a:lnTo>
                  <a:lnTo>
                    <a:pt x="397" y="1084"/>
                  </a:lnTo>
                  <a:lnTo>
                    <a:pt x="411" y="1076"/>
                  </a:lnTo>
                  <a:lnTo>
                    <a:pt x="429" y="1078"/>
                  </a:lnTo>
                  <a:lnTo>
                    <a:pt x="451" y="1088"/>
                  </a:lnTo>
                  <a:lnTo>
                    <a:pt x="477" y="1068"/>
                  </a:lnTo>
                  <a:lnTo>
                    <a:pt x="489" y="1064"/>
                  </a:lnTo>
                  <a:lnTo>
                    <a:pt x="499" y="1054"/>
                  </a:lnTo>
                  <a:lnTo>
                    <a:pt x="523" y="1062"/>
                  </a:lnTo>
                  <a:lnTo>
                    <a:pt x="531" y="1086"/>
                  </a:lnTo>
                  <a:lnTo>
                    <a:pt x="543" y="1104"/>
                  </a:lnTo>
                  <a:lnTo>
                    <a:pt x="551" y="1106"/>
                  </a:lnTo>
                  <a:lnTo>
                    <a:pt x="579" y="1134"/>
                  </a:lnTo>
                  <a:lnTo>
                    <a:pt x="591" y="1134"/>
                  </a:lnTo>
                  <a:lnTo>
                    <a:pt x="603" y="1148"/>
                  </a:lnTo>
                  <a:lnTo>
                    <a:pt x="611" y="1148"/>
                  </a:lnTo>
                  <a:lnTo>
                    <a:pt x="615" y="1158"/>
                  </a:lnTo>
                  <a:lnTo>
                    <a:pt x="625" y="1166"/>
                  </a:lnTo>
                  <a:lnTo>
                    <a:pt x="627" y="1164"/>
                  </a:lnTo>
                  <a:lnTo>
                    <a:pt x="635" y="1188"/>
                  </a:lnTo>
                  <a:lnTo>
                    <a:pt x="629" y="1192"/>
                  </a:lnTo>
                  <a:lnTo>
                    <a:pt x="627" y="1200"/>
                  </a:lnTo>
                  <a:lnTo>
                    <a:pt x="593" y="1208"/>
                  </a:lnTo>
                  <a:lnTo>
                    <a:pt x="583" y="1202"/>
                  </a:lnTo>
                  <a:lnTo>
                    <a:pt x="569" y="1202"/>
                  </a:lnTo>
                  <a:lnTo>
                    <a:pt x="567" y="1210"/>
                  </a:lnTo>
                  <a:lnTo>
                    <a:pt x="569" y="1220"/>
                  </a:lnTo>
                  <a:lnTo>
                    <a:pt x="601" y="1234"/>
                  </a:lnTo>
                  <a:lnTo>
                    <a:pt x="609" y="1242"/>
                  </a:lnTo>
                  <a:lnTo>
                    <a:pt x="621" y="1242"/>
                  </a:lnTo>
                  <a:lnTo>
                    <a:pt x="621" y="1240"/>
                  </a:lnTo>
                  <a:lnTo>
                    <a:pt x="623" y="1232"/>
                  </a:lnTo>
                  <a:lnTo>
                    <a:pt x="621" y="1224"/>
                  </a:lnTo>
                  <a:lnTo>
                    <a:pt x="627" y="1210"/>
                  </a:lnTo>
                  <a:lnTo>
                    <a:pt x="627" y="1214"/>
                  </a:lnTo>
                  <a:lnTo>
                    <a:pt x="637" y="1214"/>
                  </a:lnTo>
                  <a:lnTo>
                    <a:pt x="647" y="1202"/>
                  </a:lnTo>
                  <a:lnTo>
                    <a:pt x="649" y="1190"/>
                  </a:lnTo>
                  <a:lnTo>
                    <a:pt x="659" y="1186"/>
                  </a:lnTo>
                  <a:lnTo>
                    <a:pt x="659" y="1174"/>
                  </a:lnTo>
                  <a:lnTo>
                    <a:pt x="649" y="1166"/>
                  </a:lnTo>
                  <a:lnTo>
                    <a:pt x="651" y="1154"/>
                  </a:lnTo>
                  <a:lnTo>
                    <a:pt x="657" y="1150"/>
                  </a:lnTo>
                  <a:lnTo>
                    <a:pt x="669" y="1158"/>
                  </a:lnTo>
                  <a:lnTo>
                    <a:pt x="681" y="1170"/>
                  </a:lnTo>
                  <a:lnTo>
                    <a:pt x="685" y="1158"/>
                  </a:lnTo>
                  <a:lnTo>
                    <a:pt x="673" y="1142"/>
                  </a:lnTo>
                  <a:lnTo>
                    <a:pt x="637" y="1124"/>
                  </a:lnTo>
                  <a:lnTo>
                    <a:pt x="641" y="1114"/>
                  </a:lnTo>
                  <a:lnTo>
                    <a:pt x="637" y="1110"/>
                  </a:lnTo>
                  <a:lnTo>
                    <a:pt x="621" y="1112"/>
                  </a:lnTo>
                  <a:lnTo>
                    <a:pt x="611" y="1106"/>
                  </a:lnTo>
                  <a:lnTo>
                    <a:pt x="601" y="1096"/>
                  </a:lnTo>
                  <a:lnTo>
                    <a:pt x="591" y="1068"/>
                  </a:lnTo>
                  <a:lnTo>
                    <a:pt x="571" y="1054"/>
                  </a:lnTo>
                  <a:lnTo>
                    <a:pt x="567" y="1044"/>
                  </a:lnTo>
                  <a:lnTo>
                    <a:pt x="571" y="1034"/>
                  </a:lnTo>
                  <a:lnTo>
                    <a:pt x="567" y="1030"/>
                  </a:lnTo>
                  <a:lnTo>
                    <a:pt x="567" y="1026"/>
                  </a:lnTo>
                  <a:lnTo>
                    <a:pt x="583" y="1016"/>
                  </a:lnTo>
                  <a:lnTo>
                    <a:pt x="587" y="1016"/>
                  </a:lnTo>
                  <a:lnTo>
                    <a:pt x="589" y="1020"/>
                  </a:lnTo>
                  <a:lnTo>
                    <a:pt x="587" y="1030"/>
                  </a:lnTo>
                  <a:lnTo>
                    <a:pt x="593" y="1040"/>
                  </a:lnTo>
                  <a:lnTo>
                    <a:pt x="599" y="1042"/>
                  </a:lnTo>
                  <a:lnTo>
                    <a:pt x="603" y="1034"/>
                  </a:lnTo>
                  <a:lnTo>
                    <a:pt x="613" y="1040"/>
                  </a:lnTo>
                  <a:lnTo>
                    <a:pt x="615" y="1048"/>
                  </a:lnTo>
                  <a:lnTo>
                    <a:pt x="621" y="1052"/>
                  </a:lnTo>
                  <a:lnTo>
                    <a:pt x="615" y="1056"/>
                  </a:lnTo>
                  <a:lnTo>
                    <a:pt x="635" y="1076"/>
                  </a:lnTo>
                  <a:lnTo>
                    <a:pt x="651" y="1078"/>
                  </a:lnTo>
                  <a:lnTo>
                    <a:pt x="657" y="1084"/>
                  </a:lnTo>
                  <a:lnTo>
                    <a:pt x="655" y="1084"/>
                  </a:lnTo>
                  <a:lnTo>
                    <a:pt x="655" y="1088"/>
                  </a:lnTo>
                  <a:lnTo>
                    <a:pt x="669" y="1092"/>
                  </a:lnTo>
                  <a:lnTo>
                    <a:pt x="675" y="1098"/>
                  </a:lnTo>
                  <a:lnTo>
                    <a:pt x="677" y="1100"/>
                  </a:lnTo>
                  <a:lnTo>
                    <a:pt x="677" y="1100"/>
                  </a:lnTo>
                  <a:lnTo>
                    <a:pt x="693" y="1116"/>
                  </a:lnTo>
                  <a:lnTo>
                    <a:pt x="693" y="1116"/>
                  </a:lnTo>
                  <a:lnTo>
                    <a:pt x="695" y="1116"/>
                  </a:lnTo>
                  <a:lnTo>
                    <a:pt x="699" y="1120"/>
                  </a:lnTo>
                  <a:lnTo>
                    <a:pt x="699" y="1118"/>
                  </a:lnTo>
                  <a:lnTo>
                    <a:pt x="699" y="1118"/>
                  </a:lnTo>
                  <a:lnTo>
                    <a:pt x="697" y="1128"/>
                  </a:lnTo>
                  <a:lnTo>
                    <a:pt x="697" y="1148"/>
                  </a:lnTo>
                  <a:lnTo>
                    <a:pt x="691" y="1148"/>
                  </a:lnTo>
                  <a:lnTo>
                    <a:pt x="707" y="1166"/>
                  </a:lnTo>
                  <a:lnTo>
                    <a:pt x="699" y="1166"/>
                  </a:lnTo>
                  <a:lnTo>
                    <a:pt x="711" y="1178"/>
                  </a:lnTo>
                  <a:lnTo>
                    <a:pt x="715" y="1176"/>
                  </a:lnTo>
                  <a:lnTo>
                    <a:pt x="713" y="1172"/>
                  </a:lnTo>
                  <a:lnTo>
                    <a:pt x="723" y="1186"/>
                  </a:lnTo>
                  <a:lnTo>
                    <a:pt x="723" y="1186"/>
                  </a:lnTo>
                  <a:lnTo>
                    <a:pt x="719" y="1186"/>
                  </a:lnTo>
                  <a:lnTo>
                    <a:pt x="731" y="1204"/>
                  </a:lnTo>
                  <a:lnTo>
                    <a:pt x="735" y="1204"/>
                  </a:lnTo>
                  <a:lnTo>
                    <a:pt x="729" y="1214"/>
                  </a:lnTo>
                  <a:lnTo>
                    <a:pt x="739" y="1228"/>
                  </a:lnTo>
                  <a:lnTo>
                    <a:pt x="739" y="1238"/>
                  </a:lnTo>
                  <a:lnTo>
                    <a:pt x="745" y="1244"/>
                  </a:lnTo>
                  <a:lnTo>
                    <a:pt x="747" y="1238"/>
                  </a:lnTo>
                  <a:lnTo>
                    <a:pt x="753" y="1252"/>
                  </a:lnTo>
                  <a:lnTo>
                    <a:pt x="761" y="1242"/>
                  </a:lnTo>
                  <a:lnTo>
                    <a:pt x="775" y="1256"/>
                  </a:lnTo>
                  <a:lnTo>
                    <a:pt x="767" y="1228"/>
                  </a:lnTo>
                  <a:lnTo>
                    <a:pt x="769" y="1230"/>
                  </a:lnTo>
                  <a:lnTo>
                    <a:pt x="779" y="1222"/>
                  </a:lnTo>
                  <a:lnTo>
                    <a:pt x="773" y="1212"/>
                  </a:lnTo>
                  <a:lnTo>
                    <a:pt x="777" y="1212"/>
                  </a:lnTo>
                  <a:lnTo>
                    <a:pt x="789" y="1224"/>
                  </a:lnTo>
                  <a:lnTo>
                    <a:pt x="789" y="1206"/>
                  </a:lnTo>
                  <a:lnTo>
                    <a:pt x="789" y="1206"/>
                  </a:lnTo>
                  <a:lnTo>
                    <a:pt x="793" y="1214"/>
                  </a:lnTo>
                  <a:lnTo>
                    <a:pt x="799" y="1214"/>
                  </a:lnTo>
                  <a:lnTo>
                    <a:pt x="809" y="1228"/>
                  </a:lnTo>
                  <a:lnTo>
                    <a:pt x="809" y="1210"/>
                  </a:lnTo>
                  <a:lnTo>
                    <a:pt x="801" y="1208"/>
                  </a:lnTo>
                  <a:lnTo>
                    <a:pt x="801" y="1208"/>
                  </a:lnTo>
                  <a:lnTo>
                    <a:pt x="791" y="1192"/>
                  </a:lnTo>
                  <a:lnTo>
                    <a:pt x="775" y="1182"/>
                  </a:lnTo>
                  <a:lnTo>
                    <a:pt x="763" y="1162"/>
                  </a:lnTo>
                  <a:lnTo>
                    <a:pt x="763" y="1154"/>
                  </a:lnTo>
                  <a:lnTo>
                    <a:pt x="781" y="1170"/>
                  </a:lnTo>
                  <a:lnTo>
                    <a:pt x="779" y="1160"/>
                  </a:lnTo>
                  <a:lnTo>
                    <a:pt x="791" y="1168"/>
                  </a:lnTo>
                  <a:lnTo>
                    <a:pt x="787" y="1158"/>
                  </a:lnTo>
                  <a:lnTo>
                    <a:pt x="791" y="1158"/>
                  </a:lnTo>
                  <a:lnTo>
                    <a:pt x="793" y="1154"/>
                  </a:lnTo>
                  <a:lnTo>
                    <a:pt x="785" y="1148"/>
                  </a:lnTo>
                  <a:lnTo>
                    <a:pt x="791" y="1144"/>
                  </a:lnTo>
                  <a:lnTo>
                    <a:pt x="801" y="1152"/>
                  </a:lnTo>
                  <a:lnTo>
                    <a:pt x="803" y="1140"/>
                  </a:lnTo>
                  <a:lnTo>
                    <a:pt x="803" y="1140"/>
                  </a:lnTo>
                  <a:lnTo>
                    <a:pt x="821" y="1144"/>
                  </a:lnTo>
                  <a:lnTo>
                    <a:pt x="821" y="1144"/>
                  </a:lnTo>
                  <a:lnTo>
                    <a:pt x="825" y="1146"/>
                  </a:lnTo>
                  <a:lnTo>
                    <a:pt x="825" y="1146"/>
                  </a:lnTo>
                  <a:lnTo>
                    <a:pt x="825" y="1146"/>
                  </a:lnTo>
                  <a:lnTo>
                    <a:pt x="829" y="1148"/>
                  </a:lnTo>
                  <a:lnTo>
                    <a:pt x="825" y="1150"/>
                  </a:lnTo>
                  <a:lnTo>
                    <a:pt x="825" y="1166"/>
                  </a:lnTo>
                  <a:lnTo>
                    <a:pt x="827" y="1162"/>
                  </a:lnTo>
                  <a:lnTo>
                    <a:pt x="823" y="1178"/>
                  </a:lnTo>
                  <a:lnTo>
                    <a:pt x="823" y="1178"/>
                  </a:lnTo>
                  <a:lnTo>
                    <a:pt x="813" y="1184"/>
                  </a:lnTo>
                  <a:lnTo>
                    <a:pt x="837" y="1188"/>
                  </a:lnTo>
                  <a:lnTo>
                    <a:pt x="839" y="1190"/>
                  </a:lnTo>
                  <a:lnTo>
                    <a:pt x="835" y="1194"/>
                  </a:lnTo>
                  <a:lnTo>
                    <a:pt x="831" y="1188"/>
                  </a:lnTo>
                  <a:lnTo>
                    <a:pt x="829" y="1196"/>
                  </a:lnTo>
                  <a:lnTo>
                    <a:pt x="817" y="1190"/>
                  </a:lnTo>
                  <a:lnTo>
                    <a:pt x="821" y="1212"/>
                  </a:lnTo>
                  <a:lnTo>
                    <a:pt x="827" y="1200"/>
                  </a:lnTo>
                  <a:lnTo>
                    <a:pt x="827" y="1206"/>
                  </a:lnTo>
                  <a:lnTo>
                    <a:pt x="843" y="1212"/>
                  </a:lnTo>
                  <a:lnTo>
                    <a:pt x="841" y="1220"/>
                  </a:lnTo>
                  <a:lnTo>
                    <a:pt x="847" y="1220"/>
                  </a:lnTo>
                  <a:lnTo>
                    <a:pt x="845" y="1224"/>
                  </a:lnTo>
                  <a:lnTo>
                    <a:pt x="849" y="1230"/>
                  </a:lnTo>
                  <a:lnTo>
                    <a:pt x="843" y="1236"/>
                  </a:lnTo>
                  <a:lnTo>
                    <a:pt x="857" y="1236"/>
                  </a:lnTo>
                  <a:lnTo>
                    <a:pt x="849" y="1240"/>
                  </a:lnTo>
                  <a:lnTo>
                    <a:pt x="851" y="1244"/>
                  </a:lnTo>
                  <a:lnTo>
                    <a:pt x="861" y="1242"/>
                  </a:lnTo>
                  <a:lnTo>
                    <a:pt x="861" y="1248"/>
                  </a:lnTo>
                  <a:lnTo>
                    <a:pt x="861" y="1246"/>
                  </a:lnTo>
                  <a:lnTo>
                    <a:pt x="855" y="1252"/>
                  </a:lnTo>
                  <a:lnTo>
                    <a:pt x="855" y="1262"/>
                  </a:lnTo>
                  <a:lnTo>
                    <a:pt x="865" y="1258"/>
                  </a:lnTo>
                  <a:lnTo>
                    <a:pt x="871" y="1242"/>
                  </a:lnTo>
                  <a:lnTo>
                    <a:pt x="871" y="1242"/>
                  </a:lnTo>
                  <a:lnTo>
                    <a:pt x="877" y="1246"/>
                  </a:lnTo>
                  <a:lnTo>
                    <a:pt x="881" y="1244"/>
                  </a:lnTo>
                  <a:lnTo>
                    <a:pt x="883" y="1252"/>
                  </a:lnTo>
                  <a:lnTo>
                    <a:pt x="897" y="1258"/>
                  </a:lnTo>
                  <a:lnTo>
                    <a:pt x="911" y="1252"/>
                  </a:lnTo>
                  <a:lnTo>
                    <a:pt x="913" y="1240"/>
                  </a:lnTo>
                  <a:lnTo>
                    <a:pt x="915" y="1240"/>
                  </a:lnTo>
                  <a:lnTo>
                    <a:pt x="953" y="1260"/>
                  </a:lnTo>
                  <a:lnTo>
                    <a:pt x="977" y="1252"/>
                  </a:lnTo>
                  <a:lnTo>
                    <a:pt x="985" y="1244"/>
                  </a:lnTo>
                  <a:lnTo>
                    <a:pt x="991" y="1242"/>
                  </a:lnTo>
                  <a:lnTo>
                    <a:pt x="1003" y="1248"/>
                  </a:lnTo>
                  <a:lnTo>
                    <a:pt x="1011" y="1240"/>
                  </a:lnTo>
                  <a:lnTo>
                    <a:pt x="1011" y="1242"/>
                  </a:lnTo>
                  <a:lnTo>
                    <a:pt x="1009" y="1244"/>
                  </a:lnTo>
                  <a:lnTo>
                    <a:pt x="1007" y="1252"/>
                  </a:lnTo>
                  <a:lnTo>
                    <a:pt x="1007" y="1252"/>
                  </a:lnTo>
                  <a:lnTo>
                    <a:pt x="1007" y="1258"/>
                  </a:lnTo>
                  <a:lnTo>
                    <a:pt x="1007" y="1258"/>
                  </a:lnTo>
                  <a:lnTo>
                    <a:pt x="1007" y="1258"/>
                  </a:lnTo>
                  <a:lnTo>
                    <a:pt x="1007" y="1262"/>
                  </a:lnTo>
                  <a:lnTo>
                    <a:pt x="1009" y="1286"/>
                  </a:lnTo>
                  <a:lnTo>
                    <a:pt x="991" y="1320"/>
                  </a:lnTo>
                  <a:lnTo>
                    <a:pt x="989" y="1320"/>
                  </a:lnTo>
                  <a:lnTo>
                    <a:pt x="989" y="1322"/>
                  </a:lnTo>
                  <a:lnTo>
                    <a:pt x="987" y="1326"/>
                  </a:lnTo>
                  <a:lnTo>
                    <a:pt x="989" y="1326"/>
                  </a:lnTo>
                  <a:lnTo>
                    <a:pt x="979" y="1354"/>
                  </a:lnTo>
                  <a:lnTo>
                    <a:pt x="973" y="1364"/>
                  </a:lnTo>
                  <a:lnTo>
                    <a:pt x="957" y="1368"/>
                  </a:lnTo>
                  <a:lnTo>
                    <a:pt x="947" y="1368"/>
                  </a:lnTo>
                  <a:lnTo>
                    <a:pt x="939" y="1362"/>
                  </a:lnTo>
                  <a:lnTo>
                    <a:pt x="935" y="1356"/>
                  </a:lnTo>
                  <a:lnTo>
                    <a:pt x="917" y="1358"/>
                  </a:lnTo>
                  <a:close/>
                  <a:moveTo>
                    <a:pt x="769" y="1182"/>
                  </a:moveTo>
                  <a:lnTo>
                    <a:pt x="773" y="1184"/>
                  </a:lnTo>
                  <a:lnTo>
                    <a:pt x="769" y="1186"/>
                  </a:lnTo>
                  <a:lnTo>
                    <a:pt x="769" y="1182"/>
                  </a:lnTo>
                  <a:close/>
                  <a:moveTo>
                    <a:pt x="955" y="2026"/>
                  </a:moveTo>
                  <a:lnTo>
                    <a:pt x="955" y="2028"/>
                  </a:lnTo>
                  <a:lnTo>
                    <a:pt x="955" y="2026"/>
                  </a:lnTo>
                  <a:lnTo>
                    <a:pt x="949" y="2028"/>
                  </a:lnTo>
                  <a:lnTo>
                    <a:pt x="941" y="2018"/>
                  </a:lnTo>
                  <a:lnTo>
                    <a:pt x="939" y="2028"/>
                  </a:lnTo>
                  <a:lnTo>
                    <a:pt x="937" y="2028"/>
                  </a:lnTo>
                  <a:lnTo>
                    <a:pt x="935" y="2020"/>
                  </a:lnTo>
                  <a:lnTo>
                    <a:pt x="935" y="2000"/>
                  </a:lnTo>
                  <a:lnTo>
                    <a:pt x="937" y="1986"/>
                  </a:lnTo>
                  <a:lnTo>
                    <a:pt x="949" y="1980"/>
                  </a:lnTo>
                  <a:lnTo>
                    <a:pt x="959" y="1984"/>
                  </a:lnTo>
                  <a:lnTo>
                    <a:pt x="963" y="1978"/>
                  </a:lnTo>
                  <a:lnTo>
                    <a:pt x="973" y="1978"/>
                  </a:lnTo>
                  <a:lnTo>
                    <a:pt x="975" y="1990"/>
                  </a:lnTo>
                  <a:lnTo>
                    <a:pt x="977" y="1990"/>
                  </a:lnTo>
                  <a:lnTo>
                    <a:pt x="973" y="1996"/>
                  </a:lnTo>
                  <a:lnTo>
                    <a:pt x="975" y="1998"/>
                  </a:lnTo>
                  <a:lnTo>
                    <a:pt x="975" y="2000"/>
                  </a:lnTo>
                  <a:lnTo>
                    <a:pt x="957" y="2020"/>
                  </a:lnTo>
                  <a:lnTo>
                    <a:pt x="963" y="2024"/>
                  </a:lnTo>
                  <a:lnTo>
                    <a:pt x="955" y="2026"/>
                  </a:lnTo>
                  <a:close/>
                  <a:moveTo>
                    <a:pt x="991" y="2244"/>
                  </a:moveTo>
                  <a:lnTo>
                    <a:pt x="987" y="2246"/>
                  </a:lnTo>
                  <a:lnTo>
                    <a:pt x="987" y="2240"/>
                  </a:lnTo>
                  <a:lnTo>
                    <a:pt x="977" y="2214"/>
                  </a:lnTo>
                  <a:lnTo>
                    <a:pt x="981" y="2202"/>
                  </a:lnTo>
                  <a:lnTo>
                    <a:pt x="981" y="2176"/>
                  </a:lnTo>
                  <a:lnTo>
                    <a:pt x="975" y="2168"/>
                  </a:lnTo>
                  <a:lnTo>
                    <a:pt x="975" y="2166"/>
                  </a:lnTo>
                  <a:lnTo>
                    <a:pt x="981" y="2170"/>
                  </a:lnTo>
                  <a:lnTo>
                    <a:pt x="985" y="2192"/>
                  </a:lnTo>
                  <a:lnTo>
                    <a:pt x="989" y="2200"/>
                  </a:lnTo>
                  <a:lnTo>
                    <a:pt x="985" y="2214"/>
                  </a:lnTo>
                  <a:lnTo>
                    <a:pt x="989" y="2238"/>
                  </a:lnTo>
                  <a:lnTo>
                    <a:pt x="989" y="2238"/>
                  </a:lnTo>
                  <a:lnTo>
                    <a:pt x="991" y="2246"/>
                  </a:lnTo>
                  <a:lnTo>
                    <a:pt x="991" y="2244"/>
                  </a:lnTo>
                  <a:close/>
                  <a:moveTo>
                    <a:pt x="1145" y="1740"/>
                  </a:moveTo>
                  <a:lnTo>
                    <a:pt x="1145" y="1738"/>
                  </a:lnTo>
                  <a:lnTo>
                    <a:pt x="1145" y="1738"/>
                  </a:lnTo>
                  <a:lnTo>
                    <a:pt x="1135" y="1730"/>
                  </a:lnTo>
                  <a:lnTo>
                    <a:pt x="1111" y="1704"/>
                  </a:lnTo>
                  <a:lnTo>
                    <a:pt x="1097" y="1696"/>
                  </a:lnTo>
                  <a:lnTo>
                    <a:pt x="1093" y="1696"/>
                  </a:lnTo>
                  <a:lnTo>
                    <a:pt x="1087" y="1690"/>
                  </a:lnTo>
                  <a:lnTo>
                    <a:pt x="1101" y="1690"/>
                  </a:lnTo>
                  <a:lnTo>
                    <a:pt x="1095" y="1684"/>
                  </a:lnTo>
                  <a:lnTo>
                    <a:pt x="1093" y="1682"/>
                  </a:lnTo>
                  <a:lnTo>
                    <a:pt x="1087" y="1678"/>
                  </a:lnTo>
                  <a:lnTo>
                    <a:pt x="1083" y="1680"/>
                  </a:lnTo>
                  <a:lnTo>
                    <a:pt x="1083" y="1686"/>
                  </a:lnTo>
                  <a:lnTo>
                    <a:pt x="1083" y="1692"/>
                  </a:lnTo>
                  <a:lnTo>
                    <a:pt x="1075" y="1678"/>
                  </a:lnTo>
                  <a:lnTo>
                    <a:pt x="1067" y="1648"/>
                  </a:lnTo>
                  <a:lnTo>
                    <a:pt x="1061" y="1638"/>
                  </a:lnTo>
                  <a:lnTo>
                    <a:pt x="1061" y="1638"/>
                  </a:lnTo>
                  <a:lnTo>
                    <a:pt x="1059" y="1636"/>
                  </a:lnTo>
                  <a:lnTo>
                    <a:pt x="1057" y="1632"/>
                  </a:lnTo>
                  <a:lnTo>
                    <a:pt x="1055" y="1634"/>
                  </a:lnTo>
                  <a:lnTo>
                    <a:pt x="1039" y="1620"/>
                  </a:lnTo>
                  <a:lnTo>
                    <a:pt x="1037" y="1576"/>
                  </a:lnTo>
                  <a:lnTo>
                    <a:pt x="1031" y="1570"/>
                  </a:lnTo>
                  <a:lnTo>
                    <a:pt x="1031" y="1558"/>
                  </a:lnTo>
                  <a:lnTo>
                    <a:pt x="1007" y="1536"/>
                  </a:lnTo>
                  <a:lnTo>
                    <a:pt x="1003" y="1524"/>
                  </a:lnTo>
                  <a:lnTo>
                    <a:pt x="1013" y="1520"/>
                  </a:lnTo>
                  <a:lnTo>
                    <a:pt x="1009" y="1518"/>
                  </a:lnTo>
                  <a:lnTo>
                    <a:pt x="997" y="1508"/>
                  </a:lnTo>
                  <a:lnTo>
                    <a:pt x="975" y="1466"/>
                  </a:lnTo>
                  <a:lnTo>
                    <a:pt x="965" y="1436"/>
                  </a:lnTo>
                  <a:lnTo>
                    <a:pt x="951" y="1416"/>
                  </a:lnTo>
                  <a:lnTo>
                    <a:pt x="945" y="1402"/>
                  </a:lnTo>
                  <a:lnTo>
                    <a:pt x="947" y="1398"/>
                  </a:lnTo>
                  <a:lnTo>
                    <a:pt x="959" y="1426"/>
                  </a:lnTo>
                  <a:lnTo>
                    <a:pt x="975" y="1442"/>
                  </a:lnTo>
                  <a:lnTo>
                    <a:pt x="983" y="1440"/>
                  </a:lnTo>
                  <a:lnTo>
                    <a:pt x="985" y="1436"/>
                  </a:lnTo>
                  <a:lnTo>
                    <a:pt x="993" y="1436"/>
                  </a:lnTo>
                  <a:lnTo>
                    <a:pt x="1027" y="1490"/>
                  </a:lnTo>
                  <a:lnTo>
                    <a:pt x="1035" y="1514"/>
                  </a:lnTo>
                  <a:lnTo>
                    <a:pt x="1043" y="1516"/>
                  </a:lnTo>
                  <a:lnTo>
                    <a:pt x="1053" y="1524"/>
                  </a:lnTo>
                  <a:lnTo>
                    <a:pt x="1065" y="1552"/>
                  </a:lnTo>
                  <a:lnTo>
                    <a:pt x="1065" y="1562"/>
                  </a:lnTo>
                  <a:lnTo>
                    <a:pt x="1071" y="1588"/>
                  </a:lnTo>
                  <a:lnTo>
                    <a:pt x="1089" y="1600"/>
                  </a:lnTo>
                  <a:lnTo>
                    <a:pt x="1101" y="1610"/>
                  </a:lnTo>
                  <a:lnTo>
                    <a:pt x="1105" y="1626"/>
                  </a:lnTo>
                  <a:lnTo>
                    <a:pt x="1115" y="1642"/>
                  </a:lnTo>
                  <a:lnTo>
                    <a:pt x="1125" y="1650"/>
                  </a:lnTo>
                  <a:lnTo>
                    <a:pt x="1133" y="1672"/>
                  </a:lnTo>
                  <a:lnTo>
                    <a:pt x="1135" y="1680"/>
                  </a:lnTo>
                  <a:lnTo>
                    <a:pt x="1131" y="1692"/>
                  </a:lnTo>
                  <a:lnTo>
                    <a:pt x="1137" y="1698"/>
                  </a:lnTo>
                  <a:lnTo>
                    <a:pt x="1145" y="1734"/>
                  </a:lnTo>
                  <a:lnTo>
                    <a:pt x="1149" y="1742"/>
                  </a:lnTo>
                  <a:lnTo>
                    <a:pt x="1145" y="1740"/>
                  </a:lnTo>
                  <a:close/>
                  <a:moveTo>
                    <a:pt x="1279" y="1474"/>
                  </a:moveTo>
                  <a:lnTo>
                    <a:pt x="1281" y="1484"/>
                  </a:lnTo>
                  <a:lnTo>
                    <a:pt x="1279" y="1480"/>
                  </a:lnTo>
                  <a:lnTo>
                    <a:pt x="1279" y="1474"/>
                  </a:lnTo>
                  <a:close/>
                  <a:moveTo>
                    <a:pt x="1352" y="1144"/>
                  </a:moveTo>
                  <a:lnTo>
                    <a:pt x="1333" y="1140"/>
                  </a:lnTo>
                  <a:lnTo>
                    <a:pt x="1329" y="1130"/>
                  </a:lnTo>
                  <a:lnTo>
                    <a:pt x="1327" y="1120"/>
                  </a:lnTo>
                  <a:lnTo>
                    <a:pt x="1341" y="1114"/>
                  </a:lnTo>
                  <a:lnTo>
                    <a:pt x="1343" y="1114"/>
                  </a:lnTo>
                  <a:lnTo>
                    <a:pt x="1349" y="1124"/>
                  </a:lnTo>
                  <a:lnTo>
                    <a:pt x="1358" y="1134"/>
                  </a:lnTo>
                  <a:lnTo>
                    <a:pt x="1349" y="1142"/>
                  </a:lnTo>
                  <a:lnTo>
                    <a:pt x="1352" y="1144"/>
                  </a:lnTo>
                  <a:close/>
                  <a:moveTo>
                    <a:pt x="1358" y="1024"/>
                  </a:moveTo>
                  <a:lnTo>
                    <a:pt x="1358" y="1030"/>
                  </a:lnTo>
                  <a:lnTo>
                    <a:pt x="1315" y="1020"/>
                  </a:lnTo>
                  <a:lnTo>
                    <a:pt x="1309" y="1026"/>
                  </a:lnTo>
                  <a:lnTo>
                    <a:pt x="1299" y="1026"/>
                  </a:lnTo>
                  <a:lnTo>
                    <a:pt x="1295" y="1036"/>
                  </a:lnTo>
                  <a:lnTo>
                    <a:pt x="1299" y="1044"/>
                  </a:lnTo>
                  <a:lnTo>
                    <a:pt x="1271" y="1044"/>
                  </a:lnTo>
                  <a:lnTo>
                    <a:pt x="1291" y="1064"/>
                  </a:lnTo>
                  <a:lnTo>
                    <a:pt x="1297" y="1084"/>
                  </a:lnTo>
                  <a:lnTo>
                    <a:pt x="1321" y="1094"/>
                  </a:lnTo>
                  <a:lnTo>
                    <a:pt x="1319" y="1114"/>
                  </a:lnTo>
                  <a:lnTo>
                    <a:pt x="1317" y="1114"/>
                  </a:lnTo>
                  <a:lnTo>
                    <a:pt x="1317" y="1116"/>
                  </a:lnTo>
                  <a:lnTo>
                    <a:pt x="1317" y="1120"/>
                  </a:lnTo>
                  <a:lnTo>
                    <a:pt x="1319" y="1120"/>
                  </a:lnTo>
                  <a:lnTo>
                    <a:pt x="1323" y="1134"/>
                  </a:lnTo>
                  <a:lnTo>
                    <a:pt x="1325" y="1132"/>
                  </a:lnTo>
                  <a:lnTo>
                    <a:pt x="1323" y="1154"/>
                  </a:lnTo>
                  <a:lnTo>
                    <a:pt x="1327" y="1166"/>
                  </a:lnTo>
                  <a:lnTo>
                    <a:pt x="1337" y="1162"/>
                  </a:lnTo>
                  <a:lnTo>
                    <a:pt x="1337" y="1164"/>
                  </a:lnTo>
                  <a:lnTo>
                    <a:pt x="1333" y="1168"/>
                  </a:lnTo>
                  <a:lnTo>
                    <a:pt x="1343" y="1172"/>
                  </a:lnTo>
                  <a:lnTo>
                    <a:pt x="1333" y="1178"/>
                  </a:lnTo>
                  <a:lnTo>
                    <a:pt x="1347" y="1186"/>
                  </a:lnTo>
                  <a:lnTo>
                    <a:pt x="1343" y="1198"/>
                  </a:lnTo>
                  <a:lnTo>
                    <a:pt x="1345" y="1222"/>
                  </a:lnTo>
                  <a:lnTo>
                    <a:pt x="1345" y="1222"/>
                  </a:lnTo>
                  <a:lnTo>
                    <a:pt x="1345" y="1224"/>
                  </a:lnTo>
                  <a:lnTo>
                    <a:pt x="1347" y="1226"/>
                  </a:lnTo>
                  <a:lnTo>
                    <a:pt x="1347" y="1226"/>
                  </a:lnTo>
                  <a:lnTo>
                    <a:pt x="1349" y="1234"/>
                  </a:lnTo>
                  <a:lnTo>
                    <a:pt x="1335" y="1234"/>
                  </a:lnTo>
                  <a:lnTo>
                    <a:pt x="1305" y="1240"/>
                  </a:lnTo>
                  <a:lnTo>
                    <a:pt x="1289" y="1234"/>
                  </a:lnTo>
                  <a:lnTo>
                    <a:pt x="1279" y="1222"/>
                  </a:lnTo>
                  <a:lnTo>
                    <a:pt x="1259" y="1218"/>
                  </a:lnTo>
                  <a:lnTo>
                    <a:pt x="1255" y="1198"/>
                  </a:lnTo>
                  <a:lnTo>
                    <a:pt x="1255" y="1186"/>
                  </a:lnTo>
                  <a:lnTo>
                    <a:pt x="1261" y="1188"/>
                  </a:lnTo>
                  <a:lnTo>
                    <a:pt x="1269" y="1158"/>
                  </a:lnTo>
                  <a:lnTo>
                    <a:pt x="1273" y="1154"/>
                  </a:lnTo>
                  <a:lnTo>
                    <a:pt x="1285" y="1158"/>
                  </a:lnTo>
                  <a:lnTo>
                    <a:pt x="1279" y="1146"/>
                  </a:lnTo>
                  <a:lnTo>
                    <a:pt x="1267" y="1144"/>
                  </a:lnTo>
                  <a:lnTo>
                    <a:pt x="1255" y="1124"/>
                  </a:lnTo>
                  <a:lnTo>
                    <a:pt x="1249" y="1116"/>
                  </a:lnTo>
                  <a:lnTo>
                    <a:pt x="1249" y="1116"/>
                  </a:lnTo>
                  <a:lnTo>
                    <a:pt x="1247" y="1114"/>
                  </a:lnTo>
                  <a:lnTo>
                    <a:pt x="1247" y="1114"/>
                  </a:lnTo>
                  <a:lnTo>
                    <a:pt x="1245" y="1112"/>
                  </a:lnTo>
                  <a:lnTo>
                    <a:pt x="1245" y="1112"/>
                  </a:lnTo>
                  <a:lnTo>
                    <a:pt x="1245" y="1112"/>
                  </a:lnTo>
                  <a:lnTo>
                    <a:pt x="1231" y="1084"/>
                  </a:lnTo>
                  <a:lnTo>
                    <a:pt x="1231" y="1064"/>
                  </a:lnTo>
                  <a:lnTo>
                    <a:pt x="1227" y="1064"/>
                  </a:lnTo>
                  <a:lnTo>
                    <a:pt x="1227" y="1064"/>
                  </a:lnTo>
                  <a:lnTo>
                    <a:pt x="1223" y="1054"/>
                  </a:lnTo>
                  <a:lnTo>
                    <a:pt x="1215" y="1046"/>
                  </a:lnTo>
                  <a:lnTo>
                    <a:pt x="1225" y="1026"/>
                  </a:lnTo>
                  <a:lnTo>
                    <a:pt x="1227" y="1018"/>
                  </a:lnTo>
                  <a:lnTo>
                    <a:pt x="1229" y="1020"/>
                  </a:lnTo>
                  <a:lnTo>
                    <a:pt x="1233" y="1004"/>
                  </a:lnTo>
                  <a:lnTo>
                    <a:pt x="1239" y="1018"/>
                  </a:lnTo>
                  <a:lnTo>
                    <a:pt x="1249" y="1004"/>
                  </a:lnTo>
                  <a:lnTo>
                    <a:pt x="1263" y="998"/>
                  </a:lnTo>
                  <a:lnTo>
                    <a:pt x="1255" y="994"/>
                  </a:lnTo>
                  <a:lnTo>
                    <a:pt x="1281" y="988"/>
                  </a:lnTo>
                  <a:lnTo>
                    <a:pt x="1293" y="978"/>
                  </a:lnTo>
                  <a:lnTo>
                    <a:pt x="1309" y="982"/>
                  </a:lnTo>
                  <a:lnTo>
                    <a:pt x="1323" y="978"/>
                  </a:lnTo>
                  <a:lnTo>
                    <a:pt x="1333" y="986"/>
                  </a:lnTo>
                  <a:lnTo>
                    <a:pt x="1347" y="1012"/>
                  </a:lnTo>
                  <a:lnTo>
                    <a:pt x="1360" y="1022"/>
                  </a:lnTo>
                  <a:lnTo>
                    <a:pt x="1360" y="1024"/>
                  </a:lnTo>
                  <a:lnTo>
                    <a:pt x="1358" y="1024"/>
                  </a:lnTo>
                  <a:close/>
                  <a:moveTo>
                    <a:pt x="1652" y="286"/>
                  </a:moveTo>
                  <a:lnTo>
                    <a:pt x="1656" y="286"/>
                  </a:lnTo>
                  <a:lnTo>
                    <a:pt x="1652" y="288"/>
                  </a:lnTo>
                  <a:lnTo>
                    <a:pt x="1652" y="286"/>
                  </a:lnTo>
                  <a:close/>
                  <a:moveTo>
                    <a:pt x="1778" y="186"/>
                  </a:moveTo>
                  <a:lnTo>
                    <a:pt x="1774" y="170"/>
                  </a:lnTo>
                  <a:lnTo>
                    <a:pt x="1790" y="180"/>
                  </a:lnTo>
                  <a:lnTo>
                    <a:pt x="1800" y="208"/>
                  </a:lnTo>
                  <a:lnTo>
                    <a:pt x="1792" y="212"/>
                  </a:lnTo>
                  <a:lnTo>
                    <a:pt x="1792" y="212"/>
                  </a:lnTo>
                  <a:lnTo>
                    <a:pt x="1788" y="208"/>
                  </a:lnTo>
                  <a:lnTo>
                    <a:pt x="1790" y="196"/>
                  </a:lnTo>
                  <a:lnTo>
                    <a:pt x="1778" y="186"/>
                  </a:lnTo>
                  <a:close/>
                  <a:moveTo>
                    <a:pt x="1796" y="242"/>
                  </a:moveTo>
                  <a:lnTo>
                    <a:pt x="1788" y="236"/>
                  </a:lnTo>
                  <a:lnTo>
                    <a:pt x="1804" y="242"/>
                  </a:lnTo>
                  <a:lnTo>
                    <a:pt x="1796" y="242"/>
                  </a:lnTo>
                  <a:close/>
                  <a:moveTo>
                    <a:pt x="1884" y="102"/>
                  </a:moveTo>
                  <a:lnTo>
                    <a:pt x="1884" y="100"/>
                  </a:lnTo>
                  <a:lnTo>
                    <a:pt x="1884" y="102"/>
                  </a:lnTo>
                  <a:lnTo>
                    <a:pt x="1884" y="102"/>
                  </a:lnTo>
                  <a:close/>
                  <a:moveTo>
                    <a:pt x="1890" y="106"/>
                  </a:moveTo>
                  <a:lnTo>
                    <a:pt x="1894" y="104"/>
                  </a:lnTo>
                  <a:lnTo>
                    <a:pt x="1894" y="108"/>
                  </a:lnTo>
                  <a:lnTo>
                    <a:pt x="1890" y="106"/>
                  </a:lnTo>
                  <a:close/>
                  <a:moveTo>
                    <a:pt x="1904" y="96"/>
                  </a:moveTo>
                  <a:lnTo>
                    <a:pt x="1896" y="100"/>
                  </a:lnTo>
                  <a:lnTo>
                    <a:pt x="1888" y="82"/>
                  </a:lnTo>
                  <a:lnTo>
                    <a:pt x="1884" y="90"/>
                  </a:lnTo>
                  <a:lnTo>
                    <a:pt x="1884" y="78"/>
                  </a:lnTo>
                  <a:lnTo>
                    <a:pt x="1884" y="52"/>
                  </a:lnTo>
                  <a:lnTo>
                    <a:pt x="1896" y="40"/>
                  </a:lnTo>
                  <a:lnTo>
                    <a:pt x="1902" y="20"/>
                  </a:lnTo>
                  <a:lnTo>
                    <a:pt x="1904" y="26"/>
                  </a:lnTo>
                  <a:lnTo>
                    <a:pt x="1896" y="46"/>
                  </a:lnTo>
                  <a:lnTo>
                    <a:pt x="1904" y="82"/>
                  </a:lnTo>
                  <a:lnTo>
                    <a:pt x="1904" y="96"/>
                  </a:lnTo>
                  <a:close/>
                  <a:moveTo>
                    <a:pt x="2190" y="1762"/>
                  </a:moveTo>
                  <a:lnTo>
                    <a:pt x="2188" y="1760"/>
                  </a:lnTo>
                  <a:lnTo>
                    <a:pt x="2190" y="1762"/>
                  </a:lnTo>
                  <a:lnTo>
                    <a:pt x="2190" y="17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  <p:sp>
          <p:nvSpPr>
            <p:cNvPr id="270" name="Freeform 137"/>
            <p:cNvSpPr>
              <a:spLocks/>
            </p:cNvSpPr>
            <p:nvPr/>
          </p:nvSpPr>
          <p:spPr bwMode="black">
            <a:xfrm>
              <a:off x="5345113" y="0"/>
              <a:ext cx="195263" cy="149225"/>
            </a:xfrm>
            <a:custGeom>
              <a:avLst/>
              <a:gdLst>
                <a:gd name="T0" fmla="*/ 2 w 123"/>
                <a:gd name="T1" fmla="*/ 0 h 94"/>
                <a:gd name="T2" fmla="*/ 0 w 123"/>
                <a:gd name="T3" fmla="*/ 16 h 94"/>
                <a:gd name="T4" fmla="*/ 4 w 123"/>
                <a:gd name="T5" fmla="*/ 30 h 94"/>
                <a:gd name="T6" fmla="*/ 38 w 123"/>
                <a:gd name="T7" fmla="*/ 34 h 94"/>
                <a:gd name="T8" fmla="*/ 38 w 123"/>
                <a:gd name="T9" fmla="*/ 48 h 94"/>
                <a:gd name="T10" fmla="*/ 32 w 123"/>
                <a:gd name="T11" fmla="*/ 42 h 94"/>
                <a:gd name="T12" fmla="*/ 12 w 123"/>
                <a:gd name="T13" fmla="*/ 42 h 94"/>
                <a:gd name="T14" fmla="*/ 38 w 123"/>
                <a:gd name="T15" fmla="*/ 74 h 94"/>
                <a:gd name="T16" fmla="*/ 38 w 123"/>
                <a:gd name="T17" fmla="*/ 50 h 94"/>
                <a:gd name="T18" fmla="*/ 40 w 123"/>
                <a:gd name="T19" fmla="*/ 48 h 94"/>
                <a:gd name="T20" fmla="*/ 50 w 123"/>
                <a:gd name="T21" fmla="*/ 56 h 94"/>
                <a:gd name="T22" fmla="*/ 42 w 123"/>
                <a:gd name="T23" fmla="*/ 58 h 94"/>
                <a:gd name="T24" fmla="*/ 44 w 123"/>
                <a:gd name="T25" fmla="*/ 76 h 94"/>
                <a:gd name="T26" fmla="*/ 59 w 123"/>
                <a:gd name="T27" fmla="*/ 76 h 94"/>
                <a:gd name="T28" fmla="*/ 59 w 123"/>
                <a:gd name="T29" fmla="*/ 76 h 94"/>
                <a:gd name="T30" fmla="*/ 71 w 123"/>
                <a:gd name="T31" fmla="*/ 92 h 94"/>
                <a:gd name="T32" fmla="*/ 77 w 123"/>
                <a:gd name="T33" fmla="*/ 82 h 94"/>
                <a:gd name="T34" fmla="*/ 103 w 123"/>
                <a:gd name="T35" fmla="*/ 90 h 94"/>
                <a:gd name="T36" fmla="*/ 99 w 123"/>
                <a:gd name="T37" fmla="*/ 86 h 94"/>
                <a:gd name="T38" fmla="*/ 103 w 123"/>
                <a:gd name="T39" fmla="*/ 86 h 94"/>
                <a:gd name="T40" fmla="*/ 109 w 123"/>
                <a:gd name="T41" fmla="*/ 94 h 94"/>
                <a:gd name="T42" fmla="*/ 115 w 123"/>
                <a:gd name="T43" fmla="*/ 84 h 94"/>
                <a:gd name="T44" fmla="*/ 111 w 123"/>
                <a:gd name="T45" fmla="*/ 82 h 94"/>
                <a:gd name="T46" fmla="*/ 123 w 123"/>
                <a:gd name="T47" fmla="*/ 78 h 94"/>
                <a:gd name="T48" fmla="*/ 91 w 123"/>
                <a:gd name="T49" fmla="*/ 48 h 94"/>
                <a:gd name="T50" fmla="*/ 79 w 123"/>
                <a:gd name="T51" fmla="*/ 6 h 94"/>
                <a:gd name="T52" fmla="*/ 79 w 123"/>
                <a:gd name="T53" fmla="*/ 0 h 94"/>
                <a:gd name="T54" fmla="*/ 2 w 123"/>
                <a:gd name="T5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3" h="94">
                  <a:moveTo>
                    <a:pt x="2" y="0"/>
                  </a:moveTo>
                  <a:lnTo>
                    <a:pt x="0" y="16"/>
                  </a:lnTo>
                  <a:lnTo>
                    <a:pt x="4" y="30"/>
                  </a:lnTo>
                  <a:lnTo>
                    <a:pt x="38" y="34"/>
                  </a:lnTo>
                  <a:lnTo>
                    <a:pt x="38" y="48"/>
                  </a:lnTo>
                  <a:lnTo>
                    <a:pt x="32" y="42"/>
                  </a:lnTo>
                  <a:lnTo>
                    <a:pt x="12" y="42"/>
                  </a:lnTo>
                  <a:lnTo>
                    <a:pt x="38" y="74"/>
                  </a:lnTo>
                  <a:lnTo>
                    <a:pt x="38" y="50"/>
                  </a:lnTo>
                  <a:lnTo>
                    <a:pt x="40" y="48"/>
                  </a:lnTo>
                  <a:lnTo>
                    <a:pt x="50" y="56"/>
                  </a:lnTo>
                  <a:lnTo>
                    <a:pt x="42" y="58"/>
                  </a:lnTo>
                  <a:lnTo>
                    <a:pt x="44" y="76"/>
                  </a:lnTo>
                  <a:lnTo>
                    <a:pt x="59" y="76"/>
                  </a:lnTo>
                  <a:lnTo>
                    <a:pt x="59" y="76"/>
                  </a:lnTo>
                  <a:lnTo>
                    <a:pt x="71" y="92"/>
                  </a:lnTo>
                  <a:lnTo>
                    <a:pt x="77" y="82"/>
                  </a:lnTo>
                  <a:lnTo>
                    <a:pt x="103" y="90"/>
                  </a:lnTo>
                  <a:lnTo>
                    <a:pt x="99" y="86"/>
                  </a:lnTo>
                  <a:lnTo>
                    <a:pt x="103" y="86"/>
                  </a:lnTo>
                  <a:lnTo>
                    <a:pt x="109" y="94"/>
                  </a:lnTo>
                  <a:lnTo>
                    <a:pt x="115" y="84"/>
                  </a:lnTo>
                  <a:lnTo>
                    <a:pt x="111" y="82"/>
                  </a:lnTo>
                  <a:lnTo>
                    <a:pt x="123" y="78"/>
                  </a:lnTo>
                  <a:lnTo>
                    <a:pt x="91" y="48"/>
                  </a:lnTo>
                  <a:lnTo>
                    <a:pt x="79" y="6"/>
                  </a:lnTo>
                  <a:lnTo>
                    <a:pt x="79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  <a:ea typeface="Arial Regular" charset="0"/>
                <a:cs typeface="Arial Regular" charset="0"/>
              </a:endParaRPr>
            </a:p>
          </p:txBody>
        </p:sp>
      </p:grpSp>
    </p:spTree>
    <p:extLst/>
  </p:cSld>
  <p:clrMapOvr>
    <a:masterClrMapping/>
  </p:clrMapOvr>
  <p:transition spd="med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19" name="Shape 419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0" name="Shape 420"/>
          <p:cNvSpPr>
            <a:spLocks noGrp="1"/>
          </p:cNvSpPr>
          <p:nvPr>
            <p:ph type="body" sz="quarter" idx="1"/>
          </p:nvPr>
        </p:nvSpPr>
        <p:spPr>
          <a:xfrm>
            <a:off x="552451" y="734898"/>
            <a:ext cx="8034337" cy="338138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1" name="Shape 421"/>
          <p:cNvSpPr>
            <a:spLocks noGrp="1"/>
          </p:cNvSpPr>
          <p:nvPr>
            <p:ph type="pic" sz="quarter" idx="13"/>
          </p:nvPr>
        </p:nvSpPr>
        <p:spPr>
          <a:xfrm>
            <a:off x="1338835" y="1290946"/>
            <a:ext cx="987553" cy="987553"/>
          </a:xfrm>
          <a:prstGeom prst="rect">
            <a:avLst/>
          </a:prstGeom>
          <a:ln w="38100">
            <a:solidFill>
              <a:schemeClr val="accent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22" name="Shape 422"/>
          <p:cNvSpPr>
            <a:spLocks noGrp="1"/>
          </p:cNvSpPr>
          <p:nvPr>
            <p:ph type="body" sz="quarter" idx="14"/>
          </p:nvPr>
        </p:nvSpPr>
        <p:spPr>
          <a:xfrm>
            <a:off x="552450" y="2351832"/>
            <a:ext cx="2560322" cy="246890"/>
          </a:xfrm>
          <a:prstGeom prst="rect">
            <a:avLst/>
          </a:prstGeom>
        </p:spPr>
        <p:txBody>
          <a:bodyPr anchor="ctr"/>
          <a:lstStyle/>
          <a:p>
            <a:pPr marL="0" lvl="0" indent="0" algn="ctr" defTabSz="43434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615" b="1" cap="all" spc="-95"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423" name="Shape 423"/>
          <p:cNvSpPr>
            <a:spLocks noGrp="1"/>
          </p:cNvSpPr>
          <p:nvPr>
            <p:ph type="body" sz="quarter" idx="15"/>
          </p:nvPr>
        </p:nvSpPr>
        <p:spPr>
          <a:xfrm>
            <a:off x="552450" y="2625390"/>
            <a:ext cx="2560322" cy="1643635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lnSpc>
                <a:spcPct val="95000"/>
              </a:lnSpc>
              <a:spcBef>
                <a:spcPts val="600"/>
              </a:spcBef>
              <a:buClrTx/>
              <a:buSzTx/>
              <a:buFontTx/>
              <a:buNone/>
              <a:defRPr sz="1400" spc="-100"/>
            </a:pPr>
            <a:r>
              <a:rPr lang="en-US"/>
              <a:t>Click to edit Master text styles</a:t>
            </a:r>
          </a:p>
        </p:txBody>
      </p:sp>
      <p:sp>
        <p:nvSpPr>
          <p:cNvPr id="424" name="Shape 424"/>
          <p:cNvSpPr>
            <a:spLocks noGrp="1"/>
          </p:cNvSpPr>
          <p:nvPr>
            <p:ph type="pic" sz="quarter" idx="16"/>
          </p:nvPr>
        </p:nvSpPr>
        <p:spPr>
          <a:xfrm>
            <a:off x="4078223" y="1290946"/>
            <a:ext cx="987553" cy="987553"/>
          </a:xfrm>
          <a:prstGeom prst="rect">
            <a:avLst/>
          </a:prstGeom>
          <a:ln w="38100">
            <a:solidFill>
              <a:schemeClr val="accent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25" name="Shape 425"/>
          <p:cNvSpPr>
            <a:spLocks noGrp="1"/>
          </p:cNvSpPr>
          <p:nvPr>
            <p:ph type="body" sz="quarter" idx="17"/>
          </p:nvPr>
        </p:nvSpPr>
        <p:spPr>
          <a:xfrm>
            <a:off x="3291840" y="2351832"/>
            <a:ext cx="2560321" cy="246890"/>
          </a:xfrm>
          <a:prstGeom prst="rect">
            <a:avLst/>
          </a:prstGeom>
        </p:spPr>
        <p:txBody>
          <a:bodyPr anchor="ctr"/>
          <a:lstStyle/>
          <a:p>
            <a:pPr marL="0" lvl="0" indent="0" algn="ctr" defTabSz="43434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615" b="1" cap="all" spc="-95"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426" name="Shape 426"/>
          <p:cNvSpPr>
            <a:spLocks noGrp="1"/>
          </p:cNvSpPr>
          <p:nvPr>
            <p:ph type="body" sz="quarter" idx="18"/>
          </p:nvPr>
        </p:nvSpPr>
        <p:spPr>
          <a:xfrm>
            <a:off x="3291840" y="2625390"/>
            <a:ext cx="2560321" cy="1643635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lnSpc>
                <a:spcPct val="95000"/>
              </a:lnSpc>
              <a:spcBef>
                <a:spcPts val="600"/>
              </a:spcBef>
              <a:buClrTx/>
              <a:buSzTx/>
              <a:buFontTx/>
              <a:buNone/>
              <a:defRPr sz="1400" spc="-100"/>
            </a:pPr>
            <a:r>
              <a:rPr lang="en-US"/>
              <a:t>Click to edit Master text styles</a:t>
            </a:r>
          </a:p>
        </p:txBody>
      </p:sp>
      <p:sp>
        <p:nvSpPr>
          <p:cNvPr id="427" name="Shape 427"/>
          <p:cNvSpPr>
            <a:spLocks noGrp="1"/>
          </p:cNvSpPr>
          <p:nvPr>
            <p:ph type="pic" sz="quarter" idx="19"/>
          </p:nvPr>
        </p:nvSpPr>
        <p:spPr>
          <a:xfrm>
            <a:off x="6809677" y="1290946"/>
            <a:ext cx="987553" cy="987553"/>
          </a:xfrm>
          <a:prstGeom prst="rect">
            <a:avLst/>
          </a:prstGeom>
          <a:ln w="38100">
            <a:solidFill>
              <a:schemeClr val="accent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28" name="Shape 428"/>
          <p:cNvSpPr>
            <a:spLocks noGrp="1"/>
          </p:cNvSpPr>
          <p:nvPr>
            <p:ph type="body" sz="quarter" idx="20"/>
          </p:nvPr>
        </p:nvSpPr>
        <p:spPr>
          <a:xfrm>
            <a:off x="6023292" y="2351832"/>
            <a:ext cx="2560321" cy="246890"/>
          </a:xfrm>
          <a:prstGeom prst="rect">
            <a:avLst/>
          </a:prstGeom>
        </p:spPr>
        <p:txBody>
          <a:bodyPr anchor="ctr"/>
          <a:lstStyle/>
          <a:p>
            <a:pPr marL="0" lvl="0" indent="0" algn="ctr" defTabSz="43434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615" b="1" cap="all" spc="-95"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429" name="Shape 429"/>
          <p:cNvSpPr>
            <a:spLocks noGrp="1"/>
          </p:cNvSpPr>
          <p:nvPr>
            <p:ph type="body" sz="quarter" idx="21"/>
          </p:nvPr>
        </p:nvSpPr>
        <p:spPr>
          <a:xfrm>
            <a:off x="6023292" y="2625390"/>
            <a:ext cx="2560321" cy="1643635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lnSpc>
                <a:spcPct val="95000"/>
              </a:lnSpc>
              <a:spcBef>
                <a:spcPts val="600"/>
              </a:spcBef>
              <a:buClrTx/>
              <a:buSzTx/>
              <a:buFontTx/>
              <a:buNone/>
              <a:defRPr sz="1400" spc="-100"/>
            </a:pPr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 spd="med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3 Item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37" name="Shape 437"/>
          <p:cNvSpPr/>
          <p:nvPr/>
        </p:nvSpPr>
        <p:spPr>
          <a:xfrm>
            <a:off x="0" y="-457202"/>
            <a:ext cx="9144000" cy="225829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626262"/>
                </a:solidFill>
              </a:defRPr>
            </a:pPr>
            <a:endParaRPr b="0" i="0">
              <a:latin typeface="Arial Regular" charset="0"/>
              <a:ea typeface="Arial Regular" charset="0"/>
              <a:cs typeface="Arial Regular" charset="0"/>
            </a:endParaRPr>
          </a:p>
        </p:txBody>
      </p:sp>
      <p:sp>
        <p:nvSpPr>
          <p:cNvPr id="438" name="Shape 438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9" name="Shape 439"/>
          <p:cNvSpPr>
            <a:spLocks noGrp="1"/>
          </p:cNvSpPr>
          <p:nvPr>
            <p:ph type="body" sz="quarter" idx="1"/>
          </p:nvPr>
        </p:nvSpPr>
        <p:spPr>
          <a:xfrm>
            <a:off x="552451" y="734898"/>
            <a:ext cx="8034337" cy="338138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14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0" name="Shape 440"/>
          <p:cNvSpPr>
            <a:spLocks noGrp="1"/>
          </p:cNvSpPr>
          <p:nvPr>
            <p:ph type="pic" sz="quarter" idx="13"/>
          </p:nvPr>
        </p:nvSpPr>
        <p:spPr>
          <a:xfrm>
            <a:off x="1338835" y="1290946"/>
            <a:ext cx="987553" cy="987553"/>
          </a:xfrm>
          <a:prstGeom prst="rect">
            <a:avLst/>
          </a:prstGeom>
          <a:ln w="38100">
            <a:solidFill>
              <a:schemeClr val="accent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41" name="Shape 441"/>
          <p:cNvSpPr>
            <a:spLocks noGrp="1"/>
          </p:cNvSpPr>
          <p:nvPr>
            <p:ph type="body" sz="quarter" idx="14"/>
          </p:nvPr>
        </p:nvSpPr>
        <p:spPr>
          <a:xfrm>
            <a:off x="552450" y="2351832"/>
            <a:ext cx="2560322" cy="246890"/>
          </a:xfrm>
          <a:prstGeom prst="rect">
            <a:avLst/>
          </a:prstGeom>
        </p:spPr>
        <p:txBody>
          <a:bodyPr anchor="ctr"/>
          <a:lstStyle/>
          <a:p>
            <a:pPr marL="0" lvl="0" indent="0" algn="ctr" defTabSz="43434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615" b="1" cap="all" spc="-95"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442" name="Shape 442"/>
          <p:cNvSpPr>
            <a:spLocks noGrp="1"/>
          </p:cNvSpPr>
          <p:nvPr>
            <p:ph type="body" sz="quarter" idx="15"/>
          </p:nvPr>
        </p:nvSpPr>
        <p:spPr>
          <a:xfrm>
            <a:off x="552450" y="2625390"/>
            <a:ext cx="2560322" cy="1643635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lnSpc>
                <a:spcPct val="95000"/>
              </a:lnSpc>
              <a:spcBef>
                <a:spcPts val="600"/>
              </a:spcBef>
              <a:buClrTx/>
              <a:buSzTx/>
              <a:buFontTx/>
              <a:buNone/>
              <a:defRPr sz="1400" spc="-100"/>
            </a:pPr>
            <a:r>
              <a:rPr lang="en-US"/>
              <a:t>Click to edit Master text styles</a:t>
            </a:r>
          </a:p>
        </p:txBody>
      </p:sp>
      <p:sp>
        <p:nvSpPr>
          <p:cNvPr id="443" name="Shape 443"/>
          <p:cNvSpPr>
            <a:spLocks noGrp="1"/>
          </p:cNvSpPr>
          <p:nvPr>
            <p:ph type="pic" sz="quarter" idx="16"/>
          </p:nvPr>
        </p:nvSpPr>
        <p:spPr>
          <a:xfrm>
            <a:off x="4078223" y="1290946"/>
            <a:ext cx="987553" cy="987553"/>
          </a:xfrm>
          <a:prstGeom prst="rect">
            <a:avLst/>
          </a:prstGeom>
          <a:ln w="38100">
            <a:solidFill>
              <a:schemeClr val="accent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44" name="Shape 444"/>
          <p:cNvSpPr>
            <a:spLocks noGrp="1"/>
          </p:cNvSpPr>
          <p:nvPr>
            <p:ph type="body" sz="quarter" idx="17"/>
          </p:nvPr>
        </p:nvSpPr>
        <p:spPr>
          <a:xfrm>
            <a:off x="3291840" y="2351832"/>
            <a:ext cx="2560321" cy="246890"/>
          </a:xfrm>
          <a:prstGeom prst="rect">
            <a:avLst/>
          </a:prstGeom>
        </p:spPr>
        <p:txBody>
          <a:bodyPr anchor="ctr"/>
          <a:lstStyle/>
          <a:p>
            <a:pPr marL="0" lvl="0" indent="0" algn="ctr" defTabSz="43434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615" b="1" cap="all" spc="-95"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445" name="Shape 445"/>
          <p:cNvSpPr>
            <a:spLocks noGrp="1"/>
          </p:cNvSpPr>
          <p:nvPr>
            <p:ph type="body" sz="quarter" idx="18"/>
          </p:nvPr>
        </p:nvSpPr>
        <p:spPr>
          <a:xfrm>
            <a:off x="3291840" y="2625390"/>
            <a:ext cx="2560321" cy="1643635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lnSpc>
                <a:spcPct val="95000"/>
              </a:lnSpc>
              <a:spcBef>
                <a:spcPts val="600"/>
              </a:spcBef>
              <a:buClrTx/>
              <a:buSzTx/>
              <a:buFontTx/>
              <a:buNone/>
              <a:defRPr sz="1400" spc="-100"/>
            </a:pPr>
            <a:r>
              <a:rPr lang="en-US"/>
              <a:t>Click to edit Master text styles</a:t>
            </a:r>
          </a:p>
        </p:txBody>
      </p:sp>
      <p:sp>
        <p:nvSpPr>
          <p:cNvPr id="446" name="Shape 446"/>
          <p:cNvSpPr>
            <a:spLocks noGrp="1"/>
          </p:cNvSpPr>
          <p:nvPr>
            <p:ph type="pic" sz="quarter" idx="19"/>
          </p:nvPr>
        </p:nvSpPr>
        <p:spPr>
          <a:xfrm>
            <a:off x="6809677" y="1290946"/>
            <a:ext cx="987553" cy="987553"/>
          </a:xfrm>
          <a:prstGeom prst="rect">
            <a:avLst/>
          </a:prstGeom>
          <a:ln w="38100">
            <a:solidFill>
              <a:schemeClr val="accent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47" name="Shape 447"/>
          <p:cNvSpPr>
            <a:spLocks noGrp="1"/>
          </p:cNvSpPr>
          <p:nvPr>
            <p:ph type="body" sz="quarter" idx="20"/>
          </p:nvPr>
        </p:nvSpPr>
        <p:spPr>
          <a:xfrm>
            <a:off x="6023292" y="2351832"/>
            <a:ext cx="2560321" cy="246890"/>
          </a:xfrm>
          <a:prstGeom prst="rect">
            <a:avLst/>
          </a:prstGeom>
        </p:spPr>
        <p:txBody>
          <a:bodyPr anchor="ctr"/>
          <a:lstStyle/>
          <a:p>
            <a:pPr marL="0" lvl="0" indent="0" algn="ctr" defTabSz="43434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615" b="1" cap="all" spc="-95"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448" name="Shape 448"/>
          <p:cNvSpPr>
            <a:spLocks noGrp="1"/>
          </p:cNvSpPr>
          <p:nvPr>
            <p:ph type="body" sz="quarter" idx="21"/>
          </p:nvPr>
        </p:nvSpPr>
        <p:spPr>
          <a:xfrm>
            <a:off x="6023292" y="2625390"/>
            <a:ext cx="2560321" cy="1643635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lnSpc>
                <a:spcPct val="95000"/>
              </a:lnSpc>
              <a:spcBef>
                <a:spcPts val="600"/>
              </a:spcBef>
              <a:buClrTx/>
              <a:buSzTx/>
              <a:buFontTx/>
              <a:buNone/>
              <a:defRPr sz="1400" spc="-100"/>
            </a:pPr>
            <a:r>
              <a:rPr lang="en-US"/>
              <a:t>Click to edit Master text styles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-457201"/>
            <a:ext cx="9144000" cy="225829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  <a:ea typeface="Arial" charset="0"/>
              <a:cs typeface="Arial" charset="0"/>
            </a:endParaRPr>
          </a:p>
        </p:txBody>
      </p:sp>
    </p:spTree>
    <p:extLst/>
  </p:cSld>
  <p:clrMapOvr>
    <a:masterClrMapping/>
  </p:clrMapOvr>
  <p:transition spd="med"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6" name="Shape 456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7" name="Shape 457"/>
          <p:cNvSpPr>
            <a:spLocks noGrp="1"/>
          </p:cNvSpPr>
          <p:nvPr>
            <p:ph type="body" sz="quarter" idx="1"/>
          </p:nvPr>
        </p:nvSpPr>
        <p:spPr>
          <a:xfrm>
            <a:off x="552451" y="734898"/>
            <a:ext cx="8034337" cy="338138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8" name="Shape 458"/>
          <p:cNvSpPr>
            <a:spLocks noGrp="1"/>
          </p:cNvSpPr>
          <p:nvPr>
            <p:ph type="pic" sz="quarter" idx="13"/>
          </p:nvPr>
        </p:nvSpPr>
        <p:spPr>
          <a:xfrm>
            <a:off x="1022350" y="1221676"/>
            <a:ext cx="987553" cy="987553"/>
          </a:xfrm>
          <a:prstGeom prst="rect">
            <a:avLst/>
          </a:prstGeom>
          <a:ln w="38100">
            <a:solidFill>
              <a:schemeClr val="accent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59" name="Shape 459"/>
          <p:cNvSpPr>
            <a:spLocks noGrp="1"/>
          </p:cNvSpPr>
          <p:nvPr>
            <p:ph type="body" sz="quarter" idx="14"/>
          </p:nvPr>
        </p:nvSpPr>
        <p:spPr>
          <a:xfrm>
            <a:off x="552451" y="2398012"/>
            <a:ext cx="1927351" cy="246889"/>
          </a:xfrm>
          <a:prstGeom prst="rect">
            <a:avLst/>
          </a:prstGeom>
        </p:spPr>
        <p:txBody>
          <a:bodyPr anchor="ctr"/>
          <a:lstStyle/>
          <a:p>
            <a:pPr marL="0" lvl="0" indent="0" algn="ctr" defTabSz="43434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615" b="1" cap="all" spc="-95">
                <a:solidFill>
                  <a:srgbClr val="808080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460" name="Shape 460"/>
          <p:cNvSpPr>
            <a:spLocks noGrp="1"/>
          </p:cNvSpPr>
          <p:nvPr>
            <p:ph type="body" sz="quarter" idx="15"/>
          </p:nvPr>
        </p:nvSpPr>
        <p:spPr>
          <a:xfrm>
            <a:off x="552451" y="2671571"/>
            <a:ext cx="1927351" cy="1643635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lnSpc>
                <a:spcPct val="95000"/>
              </a:lnSpc>
              <a:spcBef>
                <a:spcPts val="600"/>
              </a:spcBef>
              <a:buClrTx/>
              <a:buSzTx/>
              <a:buFontTx/>
              <a:buNone/>
              <a:defRPr sz="1400" spc="-100">
                <a:solidFill>
                  <a:srgbClr val="808080"/>
                </a:solidFill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461" name="Shape 461"/>
          <p:cNvSpPr>
            <a:spLocks noGrp="1"/>
          </p:cNvSpPr>
          <p:nvPr>
            <p:ph type="pic" sz="quarter" idx="16"/>
          </p:nvPr>
        </p:nvSpPr>
        <p:spPr>
          <a:xfrm>
            <a:off x="3058012" y="1221676"/>
            <a:ext cx="987553" cy="987553"/>
          </a:xfrm>
          <a:prstGeom prst="rect">
            <a:avLst/>
          </a:prstGeom>
          <a:ln w="38100">
            <a:solidFill>
              <a:schemeClr val="accent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62" name="Shape 462"/>
          <p:cNvSpPr>
            <a:spLocks noGrp="1"/>
          </p:cNvSpPr>
          <p:nvPr>
            <p:ph type="body" sz="quarter" idx="17"/>
          </p:nvPr>
        </p:nvSpPr>
        <p:spPr>
          <a:xfrm>
            <a:off x="2588112" y="2398012"/>
            <a:ext cx="1927352" cy="246889"/>
          </a:xfrm>
          <a:prstGeom prst="rect">
            <a:avLst/>
          </a:prstGeom>
        </p:spPr>
        <p:txBody>
          <a:bodyPr anchor="ctr"/>
          <a:lstStyle/>
          <a:p>
            <a:pPr marL="0" lvl="0" indent="0" algn="ctr" defTabSz="43434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615" b="1" cap="all" spc="-95">
                <a:solidFill>
                  <a:srgbClr val="808080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463" name="Shape 463"/>
          <p:cNvSpPr>
            <a:spLocks noGrp="1"/>
          </p:cNvSpPr>
          <p:nvPr>
            <p:ph type="body" sz="quarter" idx="18"/>
          </p:nvPr>
        </p:nvSpPr>
        <p:spPr>
          <a:xfrm>
            <a:off x="2588112" y="2671571"/>
            <a:ext cx="1927352" cy="1643635"/>
          </a:xfrm>
          <a:prstGeom prst="rect">
            <a:avLst/>
          </a:prstGeom>
        </p:spPr>
        <p:txBody>
          <a:bodyPr/>
          <a:lstStyle/>
          <a:p>
            <a:pPr marL="0" lvl="0" indent="0" algn="ctr" defTabSz="914400">
              <a:lnSpc>
                <a:spcPct val="95000"/>
              </a:lnSpc>
              <a:spcBef>
                <a:spcPts val="600"/>
              </a:spcBef>
              <a:buClrTx/>
              <a:buSzTx/>
              <a:buFontTx/>
              <a:buNone/>
              <a:defRPr sz="1400" spc="-100">
                <a:solidFill>
                  <a:srgbClr val="808080"/>
                </a:solidFill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464" name="Shape 464"/>
          <p:cNvSpPr>
            <a:spLocks noGrp="1"/>
          </p:cNvSpPr>
          <p:nvPr>
            <p:ph type="pic" sz="quarter" idx="19"/>
          </p:nvPr>
        </p:nvSpPr>
        <p:spPr>
          <a:xfrm>
            <a:off x="5093675" y="1221676"/>
            <a:ext cx="987553" cy="987553"/>
          </a:xfrm>
          <a:prstGeom prst="rect">
            <a:avLst/>
          </a:prstGeom>
          <a:ln w="38100">
            <a:solidFill>
              <a:schemeClr val="accent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65" name="Shape 465"/>
          <p:cNvSpPr>
            <a:spLocks noGrp="1"/>
          </p:cNvSpPr>
          <p:nvPr>
            <p:ph type="body" sz="quarter" idx="20"/>
          </p:nvPr>
        </p:nvSpPr>
        <p:spPr>
          <a:xfrm>
            <a:off x="4623775" y="2398012"/>
            <a:ext cx="1927352" cy="246889"/>
          </a:xfrm>
          <a:prstGeom prst="rect">
            <a:avLst/>
          </a:prstGeom>
        </p:spPr>
        <p:txBody>
          <a:bodyPr anchor="ctr"/>
          <a:lstStyle/>
          <a:p>
            <a:pPr marL="0" lvl="0" indent="0" algn="ctr" defTabSz="43434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615" b="1" cap="all" spc="-95">
                <a:solidFill>
                  <a:srgbClr val="808080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466" name="Shape 466"/>
          <p:cNvSpPr>
            <a:spLocks noGrp="1"/>
          </p:cNvSpPr>
          <p:nvPr>
            <p:ph type="body" sz="quarter" idx="21"/>
          </p:nvPr>
        </p:nvSpPr>
        <p:spPr>
          <a:xfrm>
            <a:off x="4623775" y="2671571"/>
            <a:ext cx="1927352" cy="1643635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lnSpc>
                <a:spcPct val="95000"/>
              </a:lnSpc>
              <a:spcBef>
                <a:spcPts val="600"/>
              </a:spcBef>
              <a:buClrTx/>
              <a:buSzTx/>
              <a:buFontTx/>
              <a:buNone/>
              <a:defRPr sz="1400" spc="-100">
                <a:solidFill>
                  <a:srgbClr val="808080"/>
                </a:solidFill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467" name="Shape 467"/>
          <p:cNvSpPr>
            <a:spLocks noGrp="1"/>
          </p:cNvSpPr>
          <p:nvPr>
            <p:ph type="pic" sz="quarter" idx="22"/>
          </p:nvPr>
        </p:nvSpPr>
        <p:spPr>
          <a:xfrm>
            <a:off x="7129336" y="1221676"/>
            <a:ext cx="987553" cy="987553"/>
          </a:xfrm>
          <a:prstGeom prst="rect">
            <a:avLst/>
          </a:prstGeom>
          <a:ln w="38100">
            <a:solidFill>
              <a:schemeClr val="accent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68" name="Shape 468"/>
          <p:cNvSpPr>
            <a:spLocks noGrp="1"/>
          </p:cNvSpPr>
          <p:nvPr>
            <p:ph type="body" sz="quarter" idx="23"/>
          </p:nvPr>
        </p:nvSpPr>
        <p:spPr>
          <a:xfrm>
            <a:off x="6659436" y="2398012"/>
            <a:ext cx="1927352" cy="246889"/>
          </a:xfrm>
          <a:prstGeom prst="rect">
            <a:avLst/>
          </a:prstGeom>
        </p:spPr>
        <p:txBody>
          <a:bodyPr anchor="ctr"/>
          <a:lstStyle/>
          <a:p>
            <a:pPr marL="0" lvl="0" indent="0" algn="ctr" defTabSz="43434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615" b="1" cap="all" spc="-95">
                <a:solidFill>
                  <a:srgbClr val="808080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469" name="Shape 469"/>
          <p:cNvSpPr>
            <a:spLocks noGrp="1"/>
          </p:cNvSpPr>
          <p:nvPr>
            <p:ph type="body" sz="quarter" idx="24"/>
          </p:nvPr>
        </p:nvSpPr>
        <p:spPr>
          <a:xfrm>
            <a:off x="6659436" y="2671571"/>
            <a:ext cx="1927352" cy="1643635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lnSpc>
                <a:spcPct val="95000"/>
              </a:lnSpc>
              <a:spcBef>
                <a:spcPts val="600"/>
              </a:spcBef>
              <a:buClrTx/>
              <a:buSzTx/>
              <a:buFontTx/>
              <a:buNone/>
              <a:defRPr sz="1400" spc="-100">
                <a:solidFill>
                  <a:srgbClr val="808080"/>
                </a:solidFill>
              </a:defRPr>
            </a:pPr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 spd="med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Item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Shape 477"/>
          <p:cNvSpPr/>
          <p:nvPr/>
        </p:nvSpPr>
        <p:spPr>
          <a:xfrm>
            <a:off x="0" y="-526472"/>
            <a:ext cx="9144000" cy="225829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626262"/>
                </a:solidFill>
              </a:defRPr>
            </a:pPr>
            <a:endParaRPr b="0" i="0">
              <a:latin typeface="Arial Regular" charset="0"/>
              <a:ea typeface="Arial Regular" charset="0"/>
              <a:cs typeface="Arial Regular" charset="0"/>
            </a:endParaRPr>
          </a:p>
        </p:txBody>
      </p:sp>
      <p:sp>
        <p:nvSpPr>
          <p:cNvPr id="478" name="Shape 478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79" name="Shape 479"/>
          <p:cNvSpPr>
            <a:spLocks noGrp="1"/>
          </p:cNvSpPr>
          <p:nvPr>
            <p:ph type="body" sz="quarter" idx="1"/>
          </p:nvPr>
        </p:nvSpPr>
        <p:spPr>
          <a:xfrm>
            <a:off x="552451" y="734898"/>
            <a:ext cx="8034337" cy="338138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14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0" name="Shape 480"/>
          <p:cNvSpPr>
            <a:spLocks noGrp="1"/>
          </p:cNvSpPr>
          <p:nvPr>
            <p:ph type="pic" sz="quarter" idx="13"/>
          </p:nvPr>
        </p:nvSpPr>
        <p:spPr>
          <a:xfrm>
            <a:off x="1022350" y="1221676"/>
            <a:ext cx="987553" cy="987553"/>
          </a:xfrm>
          <a:prstGeom prst="rect">
            <a:avLst/>
          </a:prstGeom>
          <a:ln w="38100">
            <a:solidFill>
              <a:schemeClr val="accent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81" name="Shape 481"/>
          <p:cNvSpPr>
            <a:spLocks noGrp="1"/>
          </p:cNvSpPr>
          <p:nvPr>
            <p:ph type="body" sz="quarter" idx="14"/>
          </p:nvPr>
        </p:nvSpPr>
        <p:spPr>
          <a:xfrm>
            <a:off x="552451" y="2398012"/>
            <a:ext cx="1927351" cy="246889"/>
          </a:xfrm>
          <a:prstGeom prst="rect">
            <a:avLst/>
          </a:prstGeom>
        </p:spPr>
        <p:txBody>
          <a:bodyPr anchor="ctr"/>
          <a:lstStyle/>
          <a:p>
            <a:pPr marL="0" lvl="0" indent="0" algn="ctr" defTabSz="43434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615" b="1" cap="all" spc="-95">
                <a:solidFill>
                  <a:srgbClr val="808080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482" name="Shape 482"/>
          <p:cNvSpPr>
            <a:spLocks noGrp="1"/>
          </p:cNvSpPr>
          <p:nvPr>
            <p:ph type="body" sz="quarter" idx="15"/>
          </p:nvPr>
        </p:nvSpPr>
        <p:spPr>
          <a:xfrm>
            <a:off x="552451" y="2671571"/>
            <a:ext cx="1927351" cy="1643635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lnSpc>
                <a:spcPct val="95000"/>
              </a:lnSpc>
              <a:spcBef>
                <a:spcPts val="600"/>
              </a:spcBef>
              <a:buClrTx/>
              <a:buSzTx/>
              <a:buFontTx/>
              <a:buNone/>
              <a:defRPr sz="1400" spc="-100">
                <a:solidFill>
                  <a:srgbClr val="808080"/>
                </a:solidFill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483" name="Shape 483"/>
          <p:cNvSpPr>
            <a:spLocks noGrp="1"/>
          </p:cNvSpPr>
          <p:nvPr>
            <p:ph type="pic" sz="quarter" idx="16"/>
          </p:nvPr>
        </p:nvSpPr>
        <p:spPr>
          <a:xfrm>
            <a:off x="3058012" y="1221676"/>
            <a:ext cx="987553" cy="987553"/>
          </a:xfrm>
          <a:prstGeom prst="rect">
            <a:avLst/>
          </a:prstGeom>
          <a:ln w="38100">
            <a:solidFill>
              <a:schemeClr val="accent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84" name="Shape 484"/>
          <p:cNvSpPr>
            <a:spLocks noGrp="1"/>
          </p:cNvSpPr>
          <p:nvPr>
            <p:ph type="body" sz="quarter" idx="17"/>
          </p:nvPr>
        </p:nvSpPr>
        <p:spPr>
          <a:xfrm>
            <a:off x="2588112" y="2398012"/>
            <a:ext cx="1927352" cy="246889"/>
          </a:xfrm>
          <a:prstGeom prst="rect">
            <a:avLst/>
          </a:prstGeom>
        </p:spPr>
        <p:txBody>
          <a:bodyPr anchor="ctr"/>
          <a:lstStyle/>
          <a:p>
            <a:pPr marL="0" lvl="0" indent="0" algn="ctr" defTabSz="43434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615" b="1" cap="all" spc="-95">
                <a:solidFill>
                  <a:srgbClr val="808080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485" name="Shape 485"/>
          <p:cNvSpPr>
            <a:spLocks noGrp="1"/>
          </p:cNvSpPr>
          <p:nvPr>
            <p:ph type="body" sz="quarter" idx="18"/>
          </p:nvPr>
        </p:nvSpPr>
        <p:spPr>
          <a:xfrm>
            <a:off x="2588112" y="2671571"/>
            <a:ext cx="1927352" cy="1643635"/>
          </a:xfrm>
          <a:prstGeom prst="rect">
            <a:avLst/>
          </a:prstGeom>
        </p:spPr>
        <p:txBody>
          <a:bodyPr/>
          <a:lstStyle/>
          <a:p>
            <a:pPr marL="0" lvl="0" indent="0" algn="ctr" defTabSz="914400">
              <a:lnSpc>
                <a:spcPct val="95000"/>
              </a:lnSpc>
              <a:spcBef>
                <a:spcPts val="600"/>
              </a:spcBef>
              <a:buClrTx/>
              <a:buSzTx/>
              <a:buFontTx/>
              <a:buNone/>
              <a:defRPr sz="1400" spc="-100">
                <a:solidFill>
                  <a:srgbClr val="808080"/>
                </a:solidFill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486" name="Shape 486"/>
          <p:cNvSpPr>
            <a:spLocks noGrp="1"/>
          </p:cNvSpPr>
          <p:nvPr>
            <p:ph type="pic" sz="quarter" idx="19"/>
          </p:nvPr>
        </p:nvSpPr>
        <p:spPr>
          <a:xfrm>
            <a:off x="5093675" y="1221676"/>
            <a:ext cx="987553" cy="987553"/>
          </a:xfrm>
          <a:prstGeom prst="rect">
            <a:avLst/>
          </a:prstGeom>
          <a:ln w="38100">
            <a:solidFill>
              <a:schemeClr val="accent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87" name="Shape 487"/>
          <p:cNvSpPr>
            <a:spLocks noGrp="1"/>
          </p:cNvSpPr>
          <p:nvPr>
            <p:ph type="body" sz="quarter" idx="20"/>
          </p:nvPr>
        </p:nvSpPr>
        <p:spPr>
          <a:xfrm>
            <a:off x="4623775" y="2398012"/>
            <a:ext cx="1927352" cy="246889"/>
          </a:xfrm>
          <a:prstGeom prst="rect">
            <a:avLst/>
          </a:prstGeom>
        </p:spPr>
        <p:txBody>
          <a:bodyPr anchor="ctr"/>
          <a:lstStyle/>
          <a:p>
            <a:pPr marL="0" lvl="0" indent="0" algn="ctr" defTabSz="43434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615" b="1" cap="all" spc="-95">
                <a:solidFill>
                  <a:srgbClr val="808080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488" name="Shape 488"/>
          <p:cNvSpPr>
            <a:spLocks noGrp="1"/>
          </p:cNvSpPr>
          <p:nvPr>
            <p:ph type="body" sz="quarter" idx="21"/>
          </p:nvPr>
        </p:nvSpPr>
        <p:spPr>
          <a:xfrm>
            <a:off x="4623775" y="2671571"/>
            <a:ext cx="1927352" cy="1643635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lnSpc>
                <a:spcPct val="95000"/>
              </a:lnSpc>
              <a:spcBef>
                <a:spcPts val="600"/>
              </a:spcBef>
              <a:buClrTx/>
              <a:buSzTx/>
              <a:buFontTx/>
              <a:buNone/>
              <a:defRPr sz="1400" spc="-100">
                <a:solidFill>
                  <a:srgbClr val="808080"/>
                </a:solidFill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489" name="Shape 489"/>
          <p:cNvSpPr>
            <a:spLocks noGrp="1"/>
          </p:cNvSpPr>
          <p:nvPr>
            <p:ph type="pic" sz="quarter" idx="22"/>
          </p:nvPr>
        </p:nvSpPr>
        <p:spPr>
          <a:xfrm>
            <a:off x="7129336" y="1221676"/>
            <a:ext cx="987553" cy="987553"/>
          </a:xfrm>
          <a:prstGeom prst="rect">
            <a:avLst/>
          </a:prstGeom>
          <a:ln w="38100">
            <a:solidFill>
              <a:schemeClr val="accent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90" name="Shape 490"/>
          <p:cNvSpPr>
            <a:spLocks noGrp="1"/>
          </p:cNvSpPr>
          <p:nvPr>
            <p:ph type="body" sz="quarter" idx="23"/>
          </p:nvPr>
        </p:nvSpPr>
        <p:spPr>
          <a:xfrm>
            <a:off x="6659436" y="2398012"/>
            <a:ext cx="1927352" cy="246889"/>
          </a:xfrm>
          <a:prstGeom prst="rect">
            <a:avLst/>
          </a:prstGeom>
        </p:spPr>
        <p:txBody>
          <a:bodyPr anchor="ctr"/>
          <a:lstStyle/>
          <a:p>
            <a:pPr marL="0" lvl="0" indent="0" algn="ctr" defTabSz="43434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615" b="1" cap="all" spc="-95">
                <a:solidFill>
                  <a:srgbClr val="808080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491" name="Shape 491"/>
          <p:cNvSpPr>
            <a:spLocks noGrp="1"/>
          </p:cNvSpPr>
          <p:nvPr>
            <p:ph type="body" sz="quarter" idx="24"/>
          </p:nvPr>
        </p:nvSpPr>
        <p:spPr>
          <a:xfrm>
            <a:off x="6659436" y="2671571"/>
            <a:ext cx="1927352" cy="1643635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lnSpc>
                <a:spcPct val="95000"/>
              </a:lnSpc>
              <a:spcBef>
                <a:spcPts val="600"/>
              </a:spcBef>
              <a:buClrTx/>
              <a:buSzTx/>
              <a:buFontTx/>
              <a:buNone/>
              <a:defRPr sz="1400" spc="-100">
                <a:solidFill>
                  <a:srgbClr val="808080"/>
                </a:solidFill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-526471"/>
            <a:ext cx="9144000" cy="225829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  <a:ea typeface="Arial" charset="0"/>
              <a:cs typeface="Arial" charset="0"/>
            </a:endParaRPr>
          </a:p>
        </p:txBody>
      </p:sp>
    </p:spTree>
    <p:extLst/>
  </p:cSld>
  <p:clrMapOvr>
    <a:masterClrMapping/>
  </p:clrMapOvr>
  <p:transition spd="med"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</p:bldLst>
      </p:timing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9" name="Shape 499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00" name="Shape 500"/>
          <p:cNvSpPr>
            <a:spLocks noGrp="1"/>
          </p:cNvSpPr>
          <p:nvPr>
            <p:ph type="body" sz="quarter" idx="1"/>
          </p:nvPr>
        </p:nvSpPr>
        <p:spPr>
          <a:xfrm>
            <a:off x="552451" y="734898"/>
            <a:ext cx="8034337" cy="338138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1" name="Shape 501"/>
          <p:cNvSpPr>
            <a:spLocks noGrp="1"/>
          </p:cNvSpPr>
          <p:nvPr>
            <p:ph type="pic" sz="quarter" idx="13"/>
          </p:nvPr>
        </p:nvSpPr>
        <p:spPr>
          <a:xfrm>
            <a:off x="822199" y="1221676"/>
            <a:ext cx="987553" cy="987553"/>
          </a:xfrm>
          <a:prstGeom prst="rect">
            <a:avLst/>
          </a:prstGeom>
          <a:ln w="38100">
            <a:solidFill>
              <a:schemeClr val="accent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502" name="Shape 502"/>
          <p:cNvSpPr>
            <a:spLocks noGrp="1"/>
          </p:cNvSpPr>
          <p:nvPr>
            <p:ph type="body" sz="quarter" idx="14"/>
          </p:nvPr>
        </p:nvSpPr>
        <p:spPr>
          <a:xfrm>
            <a:off x="552450" y="2271017"/>
            <a:ext cx="1527050" cy="246889"/>
          </a:xfrm>
          <a:prstGeom prst="rect">
            <a:avLst/>
          </a:prstGeom>
        </p:spPr>
        <p:txBody>
          <a:bodyPr anchor="ctr"/>
          <a:lstStyle/>
          <a:p>
            <a:pPr marL="0" lvl="0" indent="0" algn="ctr">
              <a:lnSpc>
                <a:spcPct val="100000"/>
              </a:lnSpc>
              <a:buClrTx/>
              <a:buSzTx/>
              <a:buFontTx/>
              <a:buNone/>
              <a:defRPr sz="1500" b="1" cap="all" spc="-100">
                <a:solidFill>
                  <a:srgbClr val="808080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503" name="Shape 503"/>
          <p:cNvSpPr>
            <a:spLocks noGrp="1"/>
          </p:cNvSpPr>
          <p:nvPr>
            <p:ph type="body" sz="quarter" idx="15"/>
          </p:nvPr>
        </p:nvSpPr>
        <p:spPr>
          <a:xfrm>
            <a:off x="552450" y="2544576"/>
            <a:ext cx="1527050" cy="1643635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lnSpc>
                <a:spcPct val="95000"/>
              </a:lnSpc>
              <a:spcBef>
                <a:spcPts val="600"/>
              </a:spcBef>
              <a:buClrTx/>
              <a:buSzTx/>
              <a:buFontTx/>
              <a:buNone/>
              <a:defRPr sz="1200" spc="-100">
                <a:solidFill>
                  <a:srgbClr val="808080"/>
                </a:solidFill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504" name="Shape 504"/>
          <p:cNvSpPr>
            <a:spLocks noGrp="1"/>
          </p:cNvSpPr>
          <p:nvPr>
            <p:ph type="pic" sz="quarter" idx="16"/>
          </p:nvPr>
        </p:nvSpPr>
        <p:spPr>
          <a:xfrm>
            <a:off x="2448226" y="1221676"/>
            <a:ext cx="987553" cy="987553"/>
          </a:xfrm>
          <a:prstGeom prst="rect">
            <a:avLst/>
          </a:prstGeom>
          <a:ln w="38100">
            <a:solidFill>
              <a:schemeClr val="accent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505" name="Shape 505"/>
          <p:cNvSpPr>
            <a:spLocks noGrp="1"/>
          </p:cNvSpPr>
          <p:nvPr>
            <p:ph type="body" sz="quarter" idx="17"/>
          </p:nvPr>
        </p:nvSpPr>
        <p:spPr>
          <a:xfrm>
            <a:off x="2178479" y="2271017"/>
            <a:ext cx="1527050" cy="246889"/>
          </a:xfrm>
          <a:prstGeom prst="rect">
            <a:avLst/>
          </a:prstGeom>
        </p:spPr>
        <p:txBody>
          <a:bodyPr anchor="ctr"/>
          <a:lstStyle/>
          <a:p>
            <a:pPr marL="0" lvl="0" indent="0" algn="ctr">
              <a:lnSpc>
                <a:spcPct val="100000"/>
              </a:lnSpc>
              <a:buClrTx/>
              <a:buSzTx/>
              <a:buFontTx/>
              <a:buNone/>
              <a:defRPr sz="1500" b="1" cap="all" spc="-100">
                <a:solidFill>
                  <a:srgbClr val="808080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506" name="Shape 506"/>
          <p:cNvSpPr>
            <a:spLocks noGrp="1"/>
          </p:cNvSpPr>
          <p:nvPr>
            <p:ph type="body" sz="quarter" idx="18"/>
          </p:nvPr>
        </p:nvSpPr>
        <p:spPr>
          <a:xfrm>
            <a:off x="2178479" y="2544576"/>
            <a:ext cx="1527050" cy="1643635"/>
          </a:xfrm>
          <a:prstGeom prst="rect">
            <a:avLst/>
          </a:prstGeom>
        </p:spPr>
        <p:txBody>
          <a:bodyPr/>
          <a:lstStyle/>
          <a:p>
            <a:pPr marL="0" lvl="0" indent="0" algn="ctr" defTabSz="914400">
              <a:lnSpc>
                <a:spcPct val="95000"/>
              </a:lnSpc>
              <a:spcBef>
                <a:spcPts val="600"/>
              </a:spcBef>
              <a:buClrTx/>
              <a:buSzTx/>
              <a:buFontTx/>
              <a:buNone/>
              <a:defRPr sz="1200" spc="-100">
                <a:solidFill>
                  <a:srgbClr val="808080"/>
                </a:solidFill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507" name="Shape 507"/>
          <p:cNvSpPr>
            <a:spLocks noGrp="1"/>
          </p:cNvSpPr>
          <p:nvPr>
            <p:ph type="pic" sz="quarter" idx="19"/>
          </p:nvPr>
        </p:nvSpPr>
        <p:spPr>
          <a:xfrm>
            <a:off x="4074255" y="1221676"/>
            <a:ext cx="987553" cy="987553"/>
          </a:xfrm>
          <a:prstGeom prst="rect">
            <a:avLst/>
          </a:prstGeom>
          <a:ln w="38100">
            <a:solidFill>
              <a:schemeClr val="accent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508" name="Shape 508"/>
          <p:cNvSpPr>
            <a:spLocks noGrp="1"/>
          </p:cNvSpPr>
          <p:nvPr>
            <p:ph type="body" sz="quarter" idx="20"/>
          </p:nvPr>
        </p:nvSpPr>
        <p:spPr>
          <a:xfrm>
            <a:off x="3804508" y="2271017"/>
            <a:ext cx="1527049" cy="246889"/>
          </a:xfrm>
          <a:prstGeom prst="rect">
            <a:avLst/>
          </a:prstGeom>
        </p:spPr>
        <p:txBody>
          <a:bodyPr anchor="ctr"/>
          <a:lstStyle/>
          <a:p>
            <a:pPr marL="0" lvl="0" indent="0" algn="ctr">
              <a:lnSpc>
                <a:spcPct val="100000"/>
              </a:lnSpc>
              <a:buClrTx/>
              <a:buSzTx/>
              <a:buFontTx/>
              <a:buNone/>
              <a:defRPr sz="1500" b="1" cap="all" spc="-100">
                <a:solidFill>
                  <a:srgbClr val="808080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509" name="Shape 509"/>
          <p:cNvSpPr>
            <a:spLocks noGrp="1"/>
          </p:cNvSpPr>
          <p:nvPr>
            <p:ph type="body" sz="quarter" idx="21"/>
          </p:nvPr>
        </p:nvSpPr>
        <p:spPr>
          <a:xfrm>
            <a:off x="3804508" y="2544576"/>
            <a:ext cx="1527049" cy="1643635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lnSpc>
                <a:spcPct val="95000"/>
              </a:lnSpc>
              <a:spcBef>
                <a:spcPts val="600"/>
              </a:spcBef>
              <a:buClrTx/>
              <a:buSzTx/>
              <a:buFontTx/>
              <a:buNone/>
              <a:defRPr sz="1200" spc="-100">
                <a:solidFill>
                  <a:srgbClr val="808080"/>
                </a:solidFill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510" name="Shape 510"/>
          <p:cNvSpPr>
            <a:spLocks noGrp="1"/>
          </p:cNvSpPr>
          <p:nvPr>
            <p:ph type="pic" sz="quarter" idx="22"/>
          </p:nvPr>
        </p:nvSpPr>
        <p:spPr>
          <a:xfrm>
            <a:off x="5700283" y="1221676"/>
            <a:ext cx="987553" cy="987553"/>
          </a:xfrm>
          <a:prstGeom prst="rect">
            <a:avLst/>
          </a:prstGeom>
          <a:ln w="38100">
            <a:solidFill>
              <a:schemeClr val="accent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511" name="Shape 511"/>
          <p:cNvSpPr>
            <a:spLocks noGrp="1"/>
          </p:cNvSpPr>
          <p:nvPr>
            <p:ph type="body" sz="quarter" idx="23"/>
          </p:nvPr>
        </p:nvSpPr>
        <p:spPr>
          <a:xfrm>
            <a:off x="5430537" y="2271017"/>
            <a:ext cx="1527049" cy="246889"/>
          </a:xfrm>
          <a:prstGeom prst="rect">
            <a:avLst/>
          </a:prstGeom>
        </p:spPr>
        <p:txBody>
          <a:bodyPr anchor="ctr"/>
          <a:lstStyle/>
          <a:p>
            <a:pPr marL="0" lvl="0" indent="0" algn="ctr">
              <a:lnSpc>
                <a:spcPct val="100000"/>
              </a:lnSpc>
              <a:buClrTx/>
              <a:buSzTx/>
              <a:buFontTx/>
              <a:buNone/>
              <a:defRPr sz="1500" b="1" cap="all" spc="-100">
                <a:solidFill>
                  <a:srgbClr val="808080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512" name="Shape 512"/>
          <p:cNvSpPr>
            <a:spLocks noGrp="1"/>
          </p:cNvSpPr>
          <p:nvPr>
            <p:ph type="body" sz="quarter" idx="24"/>
          </p:nvPr>
        </p:nvSpPr>
        <p:spPr>
          <a:xfrm>
            <a:off x="5430537" y="2544576"/>
            <a:ext cx="1527049" cy="1643635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lnSpc>
                <a:spcPct val="95000"/>
              </a:lnSpc>
              <a:spcBef>
                <a:spcPts val="600"/>
              </a:spcBef>
              <a:buClrTx/>
              <a:buSzTx/>
              <a:buFontTx/>
              <a:buNone/>
              <a:defRPr sz="1200" spc="-100">
                <a:solidFill>
                  <a:srgbClr val="808080"/>
                </a:solidFill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513" name="Shape 513"/>
          <p:cNvSpPr>
            <a:spLocks noGrp="1"/>
          </p:cNvSpPr>
          <p:nvPr>
            <p:ph type="body" sz="quarter" idx="25"/>
          </p:nvPr>
        </p:nvSpPr>
        <p:spPr>
          <a:xfrm>
            <a:off x="7056564" y="2271017"/>
            <a:ext cx="1527049" cy="246889"/>
          </a:xfrm>
          <a:prstGeom prst="rect">
            <a:avLst/>
          </a:prstGeom>
        </p:spPr>
        <p:txBody>
          <a:bodyPr anchor="ctr"/>
          <a:lstStyle/>
          <a:p>
            <a:pPr marL="0" lvl="0" indent="0" algn="ctr">
              <a:lnSpc>
                <a:spcPct val="100000"/>
              </a:lnSpc>
              <a:buClrTx/>
              <a:buSzTx/>
              <a:buFontTx/>
              <a:buNone/>
              <a:defRPr sz="1500" b="1" cap="all" spc="-100">
                <a:solidFill>
                  <a:srgbClr val="808080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514" name="Shape 514"/>
          <p:cNvSpPr>
            <a:spLocks noGrp="1"/>
          </p:cNvSpPr>
          <p:nvPr>
            <p:ph type="body" sz="quarter" idx="26"/>
          </p:nvPr>
        </p:nvSpPr>
        <p:spPr>
          <a:xfrm>
            <a:off x="7056564" y="2544576"/>
            <a:ext cx="1527049" cy="1643635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lnSpc>
                <a:spcPct val="95000"/>
              </a:lnSpc>
              <a:spcBef>
                <a:spcPts val="600"/>
              </a:spcBef>
              <a:buClrTx/>
              <a:buSzTx/>
              <a:buFontTx/>
              <a:buNone/>
              <a:defRPr sz="1200" spc="-100">
                <a:solidFill>
                  <a:srgbClr val="808080"/>
                </a:solidFill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515" name="Shape 515"/>
          <p:cNvSpPr>
            <a:spLocks noGrp="1"/>
          </p:cNvSpPr>
          <p:nvPr>
            <p:ph type="pic" sz="quarter" idx="27"/>
          </p:nvPr>
        </p:nvSpPr>
        <p:spPr>
          <a:xfrm>
            <a:off x="7326313" y="1221676"/>
            <a:ext cx="987553" cy="987553"/>
          </a:xfrm>
          <a:prstGeom prst="rect">
            <a:avLst/>
          </a:prstGeom>
          <a:ln w="38100">
            <a:solidFill>
              <a:schemeClr val="accent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</p:spTree>
    <p:extLst/>
  </p:cSld>
  <p:clrMapOvr>
    <a:masterClrMapping/>
  </p:clrMapOvr>
  <p:transition spd="med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Item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hape 5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23" name="Shape 523"/>
          <p:cNvSpPr/>
          <p:nvPr/>
        </p:nvSpPr>
        <p:spPr>
          <a:xfrm>
            <a:off x="0" y="-457202"/>
            <a:ext cx="9144000" cy="225829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626262"/>
                </a:solidFill>
              </a:defRPr>
            </a:pPr>
            <a:endParaRPr b="0" i="0">
              <a:latin typeface="Arial Regular" charset="0"/>
              <a:ea typeface="Arial Regular" charset="0"/>
              <a:cs typeface="Arial Regular" charset="0"/>
            </a:endParaRPr>
          </a:p>
        </p:txBody>
      </p:sp>
      <p:sp>
        <p:nvSpPr>
          <p:cNvPr id="524" name="Shape 524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25" name="Shape 525"/>
          <p:cNvSpPr>
            <a:spLocks noGrp="1"/>
          </p:cNvSpPr>
          <p:nvPr>
            <p:ph type="body" sz="quarter" idx="1"/>
          </p:nvPr>
        </p:nvSpPr>
        <p:spPr>
          <a:xfrm>
            <a:off x="552451" y="734898"/>
            <a:ext cx="8034337" cy="338138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14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6" name="Shape 526"/>
          <p:cNvSpPr>
            <a:spLocks noGrp="1"/>
          </p:cNvSpPr>
          <p:nvPr>
            <p:ph type="pic" sz="quarter" idx="13"/>
          </p:nvPr>
        </p:nvSpPr>
        <p:spPr>
          <a:xfrm>
            <a:off x="822199" y="1221676"/>
            <a:ext cx="987553" cy="987553"/>
          </a:xfrm>
          <a:prstGeom prst="rect">
            <a:avLst/>
          </a:prstGeom>
          <a:ln w="38100">
            <a:solidFill>
              <a:schemeClr val="accent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527" name="Shape 527"/>
          <p:cNvSpPr>
            <a:spLocks noGrp="1"/>
          </p:cNvSpPr>
          <p:nvPr>
            <p:ph type="body" sz="quarter" idx="14"/>
          </p:nvPr>
        </p:nvSpPr>
        <p:spPr>
          <a:xfrm>
            <a:off x="552450" y="2271017"/>
            <a:ext cx="1527050" cy="246889"/>
          </a:xfrm>
          <a:prstGeom prst="rect">
            <a:avLst/>
          </a:prstGeom>
        </p:spPr>
        <p:txBody>
          <a:bodyPr anchor="ctr"/>
          <a:lstStyle/>
          <a:p>
            <a:pPr marL="0" lvl="0" indent="0" algn="ctr">
              <a:lnSpc>
                <a:spcPct val="100000"/>
              </a:lnSpc>
              <a:buClrTx/>
              <a:buSzTx/>
              <a:buFontTx/>
              <a:buNone/>
              <a:defRPr sz="1500" b="1" cap="all" spc="-100">
                <a:solidFill>
                  <a:srgbClr val="808080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528" name="Shape 528"/>
          <p:cNvSpPr>
            <a:spLocks noGrp="1"/>
          </p:cNvSpPr>
          <p:nvPr>
            <p:ph type="body" sz="quarter" idx="15"/>
          </p:nvPr>
        </p:nvSpPr>
        <p:spPr>
          <a:xfrm>
            <a:off x="552450" y="2544576"/>
            <a:ext cx="1527050" cy="1643635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lnSpc>
                <a:spcPct val="95000"/>
              </a:lnSpc>
              <a:spcBef>
                <a:spcPts val="600"/>
              </a:spcBef>
              <a:buClrTx/>
              <a:buSzTx/>
              <a:buFontTx/>
              <a:buNone/>
              <a:defRPr sz="1200" spc="-100">
                <a:solidFill>
                  <a:srgbClr val="808080"/>
                </a:solidFill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529" name="Shape 529"/>
          <p:cNvSpPr>
            <a:spLocks noGrp="1"/>
          </p:cNvSpPr>
          <p:nvPr>
            <p:ph type="pic" sz="quarter" idx="16"/>
          </p:nvPr>
        </p:nvSpPr>
        <p:spPr>
          <a:xfrm>
            <a:off x="2448226" y="1221676"/>
            <a:ext cx="987553" cy="987553"/>
          </a:xfrm>
          <a:prstGeom prst="rect">
            <a:avLst/>
          </a:prstGeom>
          <a:ln w="38100">
            <a:solidFill>
              <a:schemeClr val="accent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530" name="Shape 530"/>
          <p:cNvSpPr>
            <a:spLocks noGrp="1"/>
          </p:cNvSpPr>
          <p:nvPr>
            <p:ph type="body" sz="quarter" idx="17"/>
          </p:nvPr>
        </p:nvSpPr>
        <p:spPr>
          <a:xfrm>
            <a:off x="2178479" y="2271017"/>
            <a:ext cx="1527050" cy="246889"/>
          </a:xfrm>
          <a:prstGeom prst="rect">
            <a:avLst/>
          </a:prstGeom>
        </p:spPr>
        <p:txBody>
          <a:bodyPr anchor="ctr"/>
          <a:lstStyle/>
          <a:p>
            <a:pPr marL="0" lvl="0" indent="0" algn="ctr">
              <a:lnSpc>
                <a:spcPct val="100000"/>
              </a:lnSpc>
              <a:buClrTx/>
              <a:buSzTx/>
              <a:buFontTx/>
              <a:buNone/>
              <a:defRPr sz="1500" b="1" cap="all" spc="-100">
                <a:solidFill>
                  <a:srgbClr val="808080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531" name="Shape 531"/>
          <p:cNvSpPr>
            <a:spLocks noGrp="1"/>
          </p:cNvSpPr>
          <p:nvPr>
            <p:ph type="body" sz="quarter" idx="18"/>
          </p:nvPr>
        </p:nvSpPr>
        <p:spPr>
          <a:xfrm>
            <a:off x="2178479" y="2544576"/>
            <a:ext cx="1527050" cy="1643635"/>
          </a:xfrm>
          <a:prstGeom prst="rect">
            <a:avLst/>
          </a:prstGeom>
        </p:spPr>
        <p:txBody>
          <a:bodyPr/>
          <a:lstStyle/>
          <a:p>
            <a:pPr marL="0" lvl="0" indent="0" algn="ctr" defTabSz="914400">
              <a:lnSpc>
                <a:spcPct val="95000"/>
              </a:lnSpc>
              <a:spcBef>
                <a:spcPts val="600"/>
              </a:spcBef>
              <a:buClrTx/>
              <a:buSzTx/>
              <a:buFontTx/>
              <a:buNone/>
              <a:defRPr sz="1200" spc="-100">
                <a:solidFill>
                  <a:srgbClr val="808080"/>
                </a:solidFill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532" name="Shape 532"/>
          <p:cNvSpPr>
            <a:spLocks noGrp="1"/>
          </p:cNvSpPr>
          <p:nvPr>
            <p:ph type="pic" sz="quarter" idx="19"/>
          </p:nvPr>
        </p:nvSpPr>
        <p:spPr>
          <a:xfrm>
            <a:off x="4074255" y="1221676"/>
            <a:ext cx="987553" cy="987553"/>
          </a:xfrm>
          <a:prstGeom prst="rect">
            <a:avLst/>
          </a:prstGeom>
          <a:ln w="38100">
            <a:solidFill>
              <a:schemeClr val="accent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533" name="Shape 533"/>
          <p:cNvSpPr>
            <a:spLocks noGrp="1"/>
          </p:cNvSpPr>
          <p:nvPr>
            <p:ph type="body" sz="quarter" idx="20"/>
          </p:nvPr>
        </p:nvSpPr>
        <p:spPr>
          <a:xfrm>
            <a:off x="3804508" y="2271017"/>
            <a:ext cx="1527049" cy="246889"/>
          </a:xfrm>
          <a:prstGeom prst="rect">
            <a:avLst/>
          </a:prstGeom>
        </p:spPr>
        <p:txBody>
          <a:bodyPr anchor="ctr"/>
          <a:lstStyle/>
          <a:p>
            <a:pPr marL="0" lvl="0" indent="0" algn="ctr">
              <a:lnSpc>
                <a:spcPct val="100000"/>
              </a:lnSpc>
              <a:buClrTx/>
              <a:buSzTx/>
              <a:buFontTx/>
              <a:buNone/>
              <a:defRPr sz="1500" b="1" cap="all" spc="-100">
                <a:solidFill>
                  <a:srgbClr val="808080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534" name="Shape 534"/>
          <p:cNvSpPr>
            <a:spLocks noGrp="1"/>
          </p:cNvSpPr>
          <p:nvPr>
            <p:ph type="body" sz="quarter" idx="21"/>
          </p:nvPr>
        </p:nvSpPr>
        <p:spPr>
          <a:xfrm>
            <a:off x="3804508" y="2544576"/>
            <a:ext cx="1527049" cy="1643635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lnSpc>
                <a:spcPct val="95000"/>
              </a:lnSpc>
              <a:spcBef>
                <a:spcPts val="600"/>
              </a:spcBef>
              <a:buClrTx/>
              <a:buSzTx/>
              <a:buFontTx/>
              <a:buNone/>
              <a:defRPr sz="1200" spc="-100">
                <a:solidFill>
                  <a:srgbClr val="808080"/>
                </a:solidFill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535" name="Shape 535"/>
          <p:cNvSpPr>
            <a:spLocks noGrp="1"/>
          </p:cNvSpPr>
          <p:nvPr>
            <p:ph type="pic" sz="quarter" idx="22"/>
          </p:nvPr>
        </p:nvSpPr>
        <p:spPr>
          <a:xfrm>
            <a:off x="5700283" y="1221676"/>
            <a:ext cx="987553" cy="987553"/>
          </a:xfrm>
          <a:prstGeom prst="rect">
            <a:avLst/>
          </a:prstGeom>
          <a:ln w="38100">
            <a:solidFill>
              <a:schemeClr val="accent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536" name="Shape 536"/>
          <p:cNvSpPr>
            <a:spLocks noGrp="1"/>
          </p:cNvSpPr>
          <p:nvPr>
            <p:ph type="body" sz="quarter" idx="23"/>
          </p:nvPr>
        </p:nvSpPr>
        <p:spPr>
          <a:xfrm>
            <a:off x="5430537" y="2271017"/>
            <a:ext cx="1527049" cy="246889"/>
          </a:xfrm>
          <a:prstGeom prst="rect">
            <a:avLst/>
          </a:prstGeom>
        </p:spPr>
        <p:txBody>
          <a:bodyPr anchor="ctr"/>
          <a:lstStyle/>
          <a:p>
            <a:pPr marL="0" lvl="0" indent="0" algn="ctr">
              <a:lnSpc>
                <a:spcPct val="100000"/>
              </a:lnSpc>
              <a:buClrTx/>
              <a:buSzTx/>
              <a:buFontTx/>
              <a:buNone/>
              <a:defRPr sz="1500" b="1" cap="all" spc="-100">
                <a:solidFill>
                  <a:srgbClr val="808080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537" name="Shape 537"/>
          <p:cNvSpPr>
            <a:spLocks noGrp="1"/>
          </p:cNvSpPr>
          <p:nvPr>
            <p:ph type="body" sz="quarter" idx="24"/>
          </p:nvPr>
        </p:nvSpPr>
        <p:spPr>
          <a:xfrm>
            <a:off x="5430537" y="2544576"/>
            <a:ext cx="1527049" cy="1643635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lnSpc>
                <a:spcPct val="95000"/>
              </a:lnSpc>
              <a:spcBef>
                <a:spcPts val="600"/>
              </a:spcBef>
              <a:buClrTx/>
              <a:buSzTx/>
              <a:buFontTx/>
              <a:buNone/>
              <a:defRPr sz="1200" spc="-100">
                <a:solidFill>
                  <a:srgbClr val="808080"/>
                </a:solidFill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538" name="Shape 538"/>
          <p:cNvSpPr>
            <a:spLocks noGrp="1"/>
          </p:cNvSpPr>
          <p:nvPr>
            <p:ph type="body" sz="quarter" idx="25"/>
          </p:nvPr>
        </p:nvSpPr>
        <p:spPr>
          <a:xfrm>
            <a:off x="7056564" y="2271017"/>
            <a:ext cx="1527049" cy="246889"/>
          </a:xfrm>
          <a:prstGeom prst="rect">
            <a:avLst/>
          </a:prstGeom>
        </p:spPr>
        <p:txBody>
          <a:bodyPr anchor="ctr"/>
          <a:lstStyle/>
          <a:p>
            <a:pPr marL="0" lvl="0" indent="0" algn="ctr">
              <a:lnSpc>
                <a:spcPct val="100000"/>
              </a:lnSpc>
              <a:buClrTx/>
              <a:buSzTx/>
              <a:buFontTx/>
              <a:buNone/>
              <a:defRPr sz="1500" b="1" cap="all" spc="-100">
                <a:solidFill>
                  <a:srgbClr val="808080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539" name="Shape 539"/>
          <p:cNvSpPr>
            <a:spLocks noGrp="1"/>
          </p:cNvSpPr>
          <p:nvPr>
            <p:ph type="body" sz="quarter" idx="26"/>
          </p:nvPr>
        </p:nvSpPr>
        <p:spPr>
          <a:xfrm>
            <a:off x="7056564" y="2544576"/>
            <a:ext cx="1527049" cy="1643635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lnSpc>
                <a:spcPct val="95000"/>
              </a:lnSpc>
              <a:spcBef>
                <a:spcPts val="600"/>
              </a:spcBef>
              <a:buClrTx/>
              <a:buSzTx/>
              <a:buFontTx/>
              <a:buNone/>
              <a:defRPr sz="1200" spc="-100">
                <a:solidFill>
                  <a:srgbClr val="808080"/>
                </a:solidFill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540" name="Shape 540"/>
          <p:cNvSpPr>
            <a:spLocks noGrp="1"/>
          </p:cNvSpPr>
          <p:nvPr>
            <p:ph type="pic" sz="quarter" idx="27"/>
          </p:nvPr>
        </p:nvSpPr>
        <p:spPr>
          <a:xfrm>
            <a:off x="7326313" y="1221676"/>
            <a:ext cx="987553" cy="987553"/>
          </a:xfrm>
          <a:prstGeom prst="rect">
            <a:avLst/>
          </a:prstGeom>
          <a:ln w="38100">
            <a:solidFill>
              <a:schemeClr val="accent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21" name="Rectangle 20"/>
          <p:cNvSpPr/>
          <p:nvPr/>
        </p:nvSpPr>
        <p:spPr>
          <a:xfrm>
            <a:off x="0" y="-457201"/>
            <a:ext cx="9144000" cy="225829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  <a:ea typeface="Arial" charset="0"/>
              <a:cs typeface="Arial" charset="0"/>
            </a:endParaRPr>
          </a:p>
        </p:txBody>
      </p:sp>
    </p:spTree>
    <p:extLst/>
  </p:cSld>
  <p:clrMapOvr>
    <a:masterClrMapping/>
  </p:clrMapOvr>
  <p:transition spd="med"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8" name="Shape 548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49" name="Shape 549"/>
          <p:cNvSpPr>
            <a:spLocks noGrp="1"/>
          </p:cNvSpPr>
          <p:nvPr>
            <p:ph type="body" sz="quarter" idx="1"/>
          </p:nvPr>
        </p:nvSpPr>
        <p:spPr>
          <a:xfrm>
            <a:off x="552451" y="734898"/>
            <a:ext cx="8034337" cy="338138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0" name="Shape 550"/>
          <p:cNvSpPr>
            <a:spLocks noGrp="1"/>
          </p:cNvSpPr>
          <p:nvPr>
            <p:ph type="pic" sz="quarter" idx="13"/>
          </p:nvPr>
        </p:nvSpPr>
        <p:spPr>
          <a:xfrm>
            <a:off x="1379222" y="1211263"/>
            <a:ext cx="906779" cy="906779"/>
          </a:xfrm>
          <a:prstGeom prst="rect">
            <a:avLst/>
          </a:prstGeom>
          <a:ln w="38100">
            <a:solidFill>
              <a:schemeClr val="accent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551" name="Shape 551"/>
          <p:cNvSpPr>
            <a:spLocks noGrp="1"/>
          </p:cNvSpPr>
          <p:nvPr>
            <p:ph type="body" sz="quarter" idx="14"/>
          </p:nvPr>
        </p:nvSpPr>
        <p:spPr>
          <a:xfrm>
            <a:off x="552450" y="2139413"/>
            <a:ext cx="2560322" cy="215445"/>
          </a:xfrm>
          <a:prstGeom prst="rect">
            <a:avLst/>
          </a:prstGeom>
        </p:spPr>
        <p:txBody>
          <a:bodyPr anchor="ctr"/>
          <a:lstStyle/>
          <a:p>
            <a:pPr marL="0" lvl="0" indent="0" algn="ctr">
              <a:lnSpc>
                <a:spcPct val="100000"/>
              </a:lnSpc>
              <a:buClrTx/>
              <a:buSzTx/>
              <a:buFontTx/>
              <a:buNone/>
              <a:defRPr sz="1400" b="1" cap="all" spc="-100"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552" name="Shape 552"/>
          <p:cNvSpPr>
            <a:spLocks noGrp="1"/>
          </p:cNvSpPr>
          <p:nvPr>
            <p:ph type="body" sz="quarter" idx="15"/>
          </p:nvPr>
        </p:nvSpPr>
        <p:spPr>
          <a:xfrm>
            <a:off x="552450" y="2346450"/>
            <a:ext cx="2560322" cy="459270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lnSpc>
                <a:spcPct val="95000"/>
              </a:lnSpc>
              <a:spcBef>
                <a:spcPts val="600"/>
              </a:spcBef>
              <a:buClrTx/>
              <a:buSzTx/>
              <a:buFontTx/>
              <a:buNone/>
              <a:defRPr sz="1100" spc="-100"/>
            </a:pPr>
            <a:r>
              <a:rPr lang="en-US"/>
              <a:t>Click to edit Master text styles</a:t>
            </a:r>
          </a:p>
        </p:txBody>
      </p:sp>
      <p:sp>
        <p:nvSpPr>
          <p:cNvPr id="553" name="Shape 553"/>
          <p:cNvSpPr>
            <a:spLocks noGrp="1"/>
          </p:cNvSpPr>
          <p:nvPr>
            <p:ph type="pic" sz="quarter" idx="16"/>
          </p:nvPr>
        </p:nvSpPr>
        <p:spPr>
          <a:xfrm>
            <a:off x="4118611" y="1211263"/>
            <a:ext cx="906778" cy="906779"/>
          </a:xfrm>
          <a:prstGeom prst="rect">
            <a:avLst/>
          </a:prstGeom>
          <a:ln w="38100">
            <a:solidFill>
              <a:schemeClr val="accent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554" name="Shape 554"/>
          <p:cNvSpPr>
            <a:spLocks noGrp="1"/>
          </p:cNvSpPr>
          <p:nvPr>
            <p:ph type="body" sz="quarter" idx="17"/>
          </p:nvPr>
        </p:nvSpPr>
        <p:spPr>
          <a:xfrm>
            <a:off x="3291840" y="2139413"/>
            <a:ext cx="2560321" cy="215445"/>
          </a:xfrm>
          <a:prstGeom prst="rect">
            <a:avLst/>
          </a:prstGeom>
        </p:spPr>
        <p:txBody>
          <a:bodyPr anchor="ctr"/>
          <a:lstStyle/>
          <a:p>
            <a:pPr marL="0" lvl="0" indent="0" algn="ctr">
              <a:lnSpc>
                <a:spcPct val="100000"/>
              </a:lnSpc>
              <a:buClrTx/>
              <a:buSzTx/>
              <a:buFontTx/>
              <a:buNone/>
              <a:defRPr sz="1400" b="1" cap="all" spc="-100"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555" name="Shape 555"/>
          <p:cNvSpPr>
            <a:spLocks noGrp="1"/>
          </p:cNvSpPr>
          <p:nvPr>
            <p:ph type="body" sz="quarter" idx="18"/>
          </p:nvPr>
        </p:nvSpPr>
        <p:spPr>
          <a:xfrm>
            <a:off x="3291840" y="2346450"/>
            <a:ext cx="2560321" cy="459270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lnSpc>
                <a:spcPct val="95000"/>
              </a:lnSpc>
              <a:spcBef>
                <a:spcPts val="600"/>
              </a:spcBef>
              <a:buClrTx/>
              <a:buSzTx/>
              <a:buFontTx/>
              <a:buNone/>
              <a:defRPr sz="1100" spc="-100"/>
            </a:pPr>
            <a:r>
              <a:rPr lang="en-US"/>
              <a:t>Click to edit Master text styles</a:t>
            </a:r>
          </a:p>
        </p:txBody>
      </p:sp>
      <p:sp>
        <p:nvSpPr>
          <p:cNvPr id="556" name="Shape 556"/>
          <p:cNvSpPr>
            <a:spLocks noGrp="1"/>
          </p:cNvSpPr>
          <p:nvPr>
            <p:ph type="pic" sz="quarter" idx="19"/>
          </p:nvPr>
        </p:nvSpPr>
        <p:spPr>
          <a:xfrm>
            <a:off x="6850064" y="1211263"/>
            <a:ext cx="906779" cy="906779"/>
          </a:xfrm>
          <a:prstGeom prst="rect">
            <a:avLst/>
          </a:prstGeom>
          <a:ln w="38100">
            <a:solidFill>
              <a:schemeClr val="accent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557" name="Shape 557"/>
          <p:cNvSpPr>
            <a:spLocks noGrp="1"/>
          </p:cNvSpPr>
          <p:nvPr>
            <p:ph type="body" sz="quarter" idx="20"/>
          </p:nvPr>
        </p:nvSpPr>
        <p:spPr>
          <a:xfrm>
            <a:off x="6023292" y="2139413"/>
            <a:ext cx="2560321" cy="215445"/>
          </a:xfrm>
          <a:prstGeom prst="rect">
            <a:avLst/>
          </a:prstGeom>
        </p:spPr>
        <p:txBody>
          <a:bodyPr anchor="ctr"/>
          <a:lstStyle/>
          <a:p>
            <a:pPr marL="0" lvl="0" indent="0" algn="ctr">
              <a:lnSpc>
                <a:spcPct val="100000"/>
              </a:lnSpc>
              <a:buClrTx/>
              <a:buSzTx/>
              <a:buFontTx/>
              <a:buNone/>
              <a:defRPr sz="1400" b="1" cap="all" spc="-100"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558" name="Shape 558"/>
          <p:cNvSpPr>
            <a:spLocks noGrp="1"/>
          </p:cNvSpPr>
          <p:nvPr>
            <p:ph type="body" sz="quarter" idx="21"/>
          </p:nvPr>
        </p:nvSpPr>
        <p:spPr>
          <a:xfrm>
            <a:off x="6023292" y="2346450"/>
            <a:ext cx="2560321" cy="459270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lnSpc>
                <a:spcPct val="95000"/>
              </a:lnSpc>
              <a:spcBef>
                <a:spcPts val="600"/>
              </a:spcBef>
              <a:buClrTx/>
              <a:buSzTx/>
              <a:buFontTx/>
              <a:buNone/>
              <a:defRPr sz="1100" spc="-100"/>
            </a:pPr>
            <a:r>
              <a:rPr lang="en-US"/>
              <a:t>Click to edit Master text styles</a:t>
            </a:r>
          </a:p>
        </p:txBody>
      </p:sp>
      <p:sp>
        <p:nvSpPr>
          <p:cNvPr id="559" name="Shape 559"/>
          <p:cNvSpPr>
            <a:spLocks noGrp="1"/>
          </p:cNvSpPr>
          <p:nvPr>
            <p:ph type="pic" sz="quarter" idx="22"/>
          </p:nvPr>
        </p:nvSpPr>
        <p:spPr>
          <a:xfrm>
            <a:off x="1379222" y="2815907"/>
            <a:ext cx="906779" cy="906779"/>
          </a:xfrm>
          <a:prstGeom prst="rect">
            <a:avLst/>
          </a:prstGeom>
          <a:ln w="38100">
            <a:solidFill>
              <a:schemeClr val="accent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560" name="Shape 560"/>
          <p:cNvSpPr>
            <a:spLocks noGrp="1"/>
          </p:cNvSpPr>
          <p:nvPr>
            <p:ph type="body" sz="quarter" idx="23"/>
          </p:nvPr>
        </p:nvSpPr>
        <p:spPr>
          <a:xfrm>
            <a:off x="552450" y="3744057"/>
            <a:ext cx="2560322" cy="215445"/>
          </a:xfrm>
          <a:prstGeom prst="rect">
            <a:avLst/>
          </a:prstGeom>
        </p:spPr>
        <p:txBody>
          <a:bodyPr anchor="ctr"/>
          <a:lstStyle/>
          <a:p>
            <a:pPr marL="0" lvl="0" indent="0" algn="ctr">
              <a:lnSpc>
                <a:spcPct val="100000"/>
              </a:lnSpc>
              <a:buClrTx/>
              <a:buSzTx/>
              <a:buFontTx/>
              <a:buNone/>
              <a:defRPr sz="1400" b="1" cap="all" spc="-100"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561" name="Shape 561"/>
          <p:cNvSpPr>
            <a:spLocks noGrp="1"/>
          </p:cNvSpPr>
          <p:nvPr>
            <p:ph type="body" sz="quarter" idx="24"/>
          </p:nvPr>
        </p:nvSpPr>
        <p:spPr>
          <a:xfrm>
            <a:off x="552450" y="3951094"/>
            <a:ext cx="2560322" cy="459270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lnSpc>
                <a:spcPct val="95000"/>
              </a:lnSpc>
              <a:spcBef>
                <a:spcPts val="600"/>
              </a:spcBef>
              <a:buClrTx/>
              <a:buSzTx/>
              <a:buFontTx/>
              <a:buNone/>
              <a:defRPr sz="1100" spc="-100"/>
            </a:pPr>
            <a:r>
              <a:rPr lang="en-US"/>
              <a:t>Click to edit Master text styles</a:t>
            </a:r>
          </a:p>
        </p:txBody>
      </p:sp>
      <p:sp>
        <p:nvSpPr>
          <p:cNvPr id="562" name="Shape 562"/>
          <p:cNvSpPr>
            <a:spLocks noGrp="1"/>
          </p:cNvSpPr>
          <p:nvPr>
            <p:ph type="pic" sz="quarter" idx="25"/>
          </p:nvPr>
        </p:nvSpPr>
        <p:spPr>
          <a:xfrm>
            <a:off x="4118611" y="2815907"/>
            <a:ext cx="906778" cy="906779"/>
          </a:xfrm>
          <a:prstGeom prst="rect">
            <a:avLst/>
          </a:prstGeom>
          <a:ln w="38100">
            <a:solidFill>
              <a:schemeClr val="accent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563" name="Shape 563"/>
          <p:cNvSpPr>
            <a:spLocks noGrp="1"/>
          </p:cNvSpPr>
          <p:nvPr>
            <p:ph type="body" sz="quarter" idx="26"/>
          </p:nvPr>
        </p:nvSpPr>
        <p:spPr>
          <a:xfrm>
            <a:off x="3291840" y="3744057"/>
            <a:ext cx="2560321" cy="215445"/>
          </a:xfrm>
          <a:prstGeom prst="rect">
            <a:avLst/>
          </a:prstGeom>
        </p:spPr>
        <p:txBody>
          <a:bodyPr anchor="ctr"/>
          <a:lstStyle/>
          <a:p>
            <a:pPr marL="0" lvl="0" indent="0" algn="ctr">
              <a:lnSpc>
                <a:spcPct val="100000"/>
              </a:lnSpc>
              <a:buClrTx/>
              <a:buSzTx/>
              <a:buFontTx/>
              <a:buNone/>
              <a:defRPr sz="1400" b="1" cap="all" spc="-100"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564" name="Shape 564"/>
          <p:cNvSpPr>
            <a:spLocks noGrp="1"/>
          </p:cNvSpPr>
          <p:nvPr>
            <p:ph type="body" sz="quarter" idx="27"/>
          </p:nvPr>
        </p:nvSpPr>
        <p:spPr>
          <a:xfrm>
            <a:off x="3291840" y="3951094"/>
            <a:ext cx="2560321" cy="459270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lnSpc>
                <a:spcPct val="95000"/>
              </a:lnSpc>
              <a:spcBef>
                <a:spcPts val="600"/>
              </a:spcBef>
              <a:buClrTx/>
              <a:buSzTx/>
              <a:buFontTx/>
              <a:buNone/>
              <a:defRPr sz="1100" spc="-100"/>
            </a:pPr>
            <a:r>
              <a:rPr lang="en-US"/>
              <a:t>Click to edit Master text styles</a:t>
            </a:r>
          </a:p>
        </p:txBody>
      </p:sp>
      <p:sp>
        <p:nvSpPr>
          <p:cNvPr id="565" name="Shape 565"/>
          <p:cNvSpPr>
            <a:spLocks noGrp="1"/>
          </p:cNvSpPr>
          <p:nvPr>
            <p:ph type="pic" sz="quarter" idx="28"/>
          </p:nvPr>
        </p:nvSpPr>
        <p:spPr>
          <a:xfrm>
            <a:off x="6850064" y="2815907"/>
            <a:ext cx="906779" cy="906779"/>
          </a:xfrm>
          <a:prstGeom prst="rect">
            <a:avLst/>
          </a:prstGeom>
          <a:ln w="38100">
            <a:solidFill>
              <a:schemeClr val="accent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566" name="Shape 566"/>
          <p:cNvSpPr>
            <a:spLocks noGrp="1"/>
          </p:cNvSpPr>
          <p:nvPr>
            <p:ph type="body" sz="quarter" idx="29"/>
          </p:nvPr>
        </p:nvSpPr>
        <p:spPr>
          <a:xfrm>
            <a:off x="6023292" y="3744057"/>
            <a:ext cx="2560321" cy="215445"/>
          </a:xfrm>
          <a:prstGeom prst="rect">
            <a:avLst/>
          </a:prstGeom>
        </p:spPr>
        <p:txBody>
          <a:bodyPr anchor="ctr"/>
          <a:lstStyle/>
          <a:p>
            <a:pPr marL="0" lvl="0" indent="0" algn="ctr">
              <a:lnSpc>
                <a:spcPct val="100000"/>
              </a:lnSpc>
              <a:buClrTx/>
              <a:buSzTx/>
              <a:buFontTx/>
              <a:buNone/>
              <a:defRPr sz="1400" b="1" cap="all" spc="-100"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567" name="Shape 567"/>
          <p:cNvSpPr>
            <a:spLocks noGrp="1"/>
          </p:cNvSpPr>
          <p:nvPr>
            <p:ph type="body" sz="quarter" idx="30"/>
          </p:nvPr>
        </p:nvSpPr>
        <p:spPr>
          <a:xfrm>
            <a:off x="6023292" y="3951094"/>
            <a:ext cx="2560321" cy="459270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lnSpc>
                <a:spcPct val="95000"/>
              </a:lnSpc>
              <a:spcBef>
                <a:spcPts val="600"/>
              </a:spcBef>
              <a:buClrTx/>
              <a:buSzTx/>
              <a:buFontTx/>
              <a:buNone/>
              <a:defRPr sz="1100" spc="-100"/>
            </a:pPr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 spd="med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8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5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75" name="Shape 575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76" name="Shape 576"/>
          <p:cNvSpPr>
            <a:spLocks noGrp="1"/>
          </p:cNvSpPr>
          <p:nvPr>
            <p:ph type="body" sz="quarter" idx="1"/>
          </p:nvPr>
        </p:nvSpPr>
        <p:spPr>
          <a:xfrm>
            <a:off x="552451" y="734898"/>
            <a:ext cx="8034337" cy="338138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7" name="Shape 577"/>
          <p:cNvSpPr>
            <a:spLocks noGrp="1"/>
          </p:cNvSpPr>
          <p:nvPr>
            <p:ph type="pic" sz="quarter" idx="13"/>
          </p:nvPr>
        </p:nvSpPr>
        <p:spPr>
          <a:xfrm>
            <a:off x="1062038" y="1180085"/>
            <a:ext cx="908177" cy="908177"/>
          </a:xfrm>
          <a:prstGeom prst="rect">
            <a:avLst/>
          </a:prstGeom>
          <a:ln w="38100">
            <a:solidFill>
              <a:schemeClr val="accent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578" name="Shape 578"/>
          <p:cNvSpPr>
            <a:spLocks noGrp="1"/>
          </p:cNvSpPr>
          <p:nvPr>
            <p:ph type="body" sz="quarter" idx="14"/>
          </p:nvPr>
        </p:nvSpPr>
        <p:spPr>
          <a:xfrm>
            <a:off x="552451" y="2108935"/>
            <a:ext cx="1927351" cy="215445"/>
          </a:xfrm>
          <a:prstGeom prst="rect">
            <a:avLst/>
          </a:prstGeom>
        </p:spPr>
        <p:txBody>
          <a:bodyPr anchor="ctr"/>
          <a:lstStyle/>
          <a:p>
            <a:pPr marL="0" lvl="0" indent="0" algn="ctr">
              <a:lnSpc>
                <a:spcPct val="100000"/>
              </a:lnSpc>
              <a:buClrTx/>
              <a:buSzTx/>
              <a:buFontTx/>
              <a:buNone/>
              <a:defRPr sz="1400" b="1" cap="all" spc="-100">
                <a:solidFill>
                  <a:srgbClr val="808080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579" name="Shape 579"/>
          <p:cNvSpPr>
            <a:spLocks noGrp="1"/>
          </p:cNvSpPr>
          <p:nvPr>
            <p:ph type="body" sz="quarter" idx="15"/>
          </p:nvPr>
        </p:nvSpPr>
        <p:spPr>
          <a:xfrm>
            <a:off x="552451" y="2305810"/>
            <a:ext cx="1927351" cy="518671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lnSpc>
                <a:spcPct val="95000"/>
              </a:lnSpc>
              <a:spcBef>
                <a:spcPts val="600"/>
              </a:spcBef>
              <a:buClrTx/>
              <a:buSzTx/>
              <a:buFontTx/>
              <a:buNone/>
              <a:defRPr sz="1100" spc="-100">
                <a:solidFill>
                  <a:srgbClr val="808080"/>
                </a:solidFill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580" name="Shape 580"/>
          <p:cNvSpPr>
            <a:spLocks noGrp="1"/>
          </p:cNvSpPr>
          <p:nvPr>
            <p:ph type="pic" sz="quarter" idx="16"/>
          </p:nvPr>
        </p:nvSpPr>
        <p:spPr>
          <a:xfrm>
            <a:off x="3097701" y="1180085"/>
            <a:ext cx="908177" cy="908177"/>
          </a:xfrm>
          <a:prstGeom prst="rect">
            <a:avLst/>
          </a:prstGeom>
          <a:ln w="38100">
            <a:solidFill>
              <a:schemeClr val="accent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581" name="Shape 581"/>
          <p:cNvSpPr>
            <a:spLocks noGrp="1"/>
          </p:cNvSpPr>
          <p:nvPr>
            <p:ph type="body" sz="quarter" idx="17"/>
          </p:nvPr>
        </p:nvSpPr>
        <p:spPr>
          <a:xfrm>
            <a:off x="2588112" y="2108935"/>
            <a:ext cx="1927352" cy="215445"/>
          </a:xfrm>
          <a:prstGeom prst="rect">
            <a:avLst/>
          </a:prstGeom>
        </p:spPr>
        <p:txBody>
          <a:bodyPr anchor="ctr"/>
          <a:lstStyle/>
          <a:p>
            <a:pPr marL="0" lvl="0" indent="0" algn="ctr">
              <a:lnSpc>
                <a:spcPct val="100000"/>
              </a:lnSpc>
              <a:buClrTx/>
              <a:buSzTx/>
              <a:buFontTx/>
              <a:buNone/>
              <a:defRPr sz="1400" b="1" cap="all" spc="-100">
                <a:solidFill>
                  <a:srgbClr val="808080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582" name="Shape 582"/>
          <p:cNvSpPr>
            <a:spLocks noGrp="1"/>
          </p:cNvSpPr>
          <p:nvPr>
            <p:ph type="body" sz="quarter" idx="18"/>
          </p:nvPr>
        </p:nvSpPr>
        <p:spPr>
          <a:xfrm>
            <a:off x="2588112" y="2305810"/>
            <a:ext cx="1927352" cy="518671"/>
          </a:xfrm>
          <a:prstGeom prst="rect">
            <a:avLst/>
          </a:prstGeom>
        </p:spPr>
        <p:txBody>
          <a:bodyPr/>
          <a:lstStyle/>
          <a:p>
            <a:pPr marL="0" lvl="0" indent="0" algn="ctr" defTabSz="914400">
              <a:lnSpc>
                <a:spcPct val="95000"/>
              </a:lnSpc>
              <a:spcBef>
                <a:spcPts val="600"/>
              </a:spcBef>
              <a:buClrTx/>
              <a:buSzTx/>
              <a:buFontTx/>
              <a:buNone/>
              <a:defRPr sz="1100" spc="-100">
                <a:solidFill>
                  <a:srgbClr val="808080"/>
                </a:solidFill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583" name="Shape 583"/>
          <p:cNvSpPr>
            <a:spLocks noGrp="1"/>
          </p:cNvSpPr>
          <p:nvPr>
            <p:ph type="pic" sz="quarter" idx="19"/>
          </p:nvPr>
        </p:nvSpPr>
        <p:spPr>
          <a:xfrm>
            <a:off x="5133362" y="1180085"/>
            <a:ext cx="908178" cy="908177"/>
          </a:xfrm>
          <a:prstGeom prst="rect">
            <a:avLst/>
          </a:prstGeom>
          <a:ln w="38100">
            <a:solidFill>
              <a:schemeClr val="accent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584" name="Shape 584"/>
          <p:cNvSpPr>
            <a:spLocks noGrp="1"/>
          </p:cNvSpPr>
          <p:nvPr>
            <p:ph type="body" sz="quarter" idx="20"/>
          </p:nvPr>
        </p:nvSpPr>
        <p:spPr>
          <a:xfrm>
            <a:off x="4623775" y="2108935"/>
            <a:ext cx="1927352" cy="215445"/>
          </a:xfrm>
          <a:prstGeom prst="rect">
            <a:avLst/>
          </a:prstGeom>
        </p:spPr>
        <p:txBody>
          <a:bodyPr anchor="ctr"/>
          <a:lstStyle/>
          <a:p>
            <a:pPr marL="0" lvl="0" indent="0" algn="ctr">
              <a:lnSpc>
                <a:spcPct val="100000"/>
              </a:lnSpc>
              <a:buClrTx/>
              <a:buSzTx/>
              <a:buFontTx/>
              <a:buNone/>
              <a:defRPr sz="1400" b="1" cap="all" spc="-100">
                <a:solidFill>
                  <a:srgbClr val="808080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585" name="Shape 585"/>
          <p:cNvSpPr>
            <a:spLocks noGrp="1"/>
          </p:cNvSpPr>
          <p:nvPr>
            <p:ph type="body" sz="quarter" idx="21"/>
          </p:nvPr>
        </p:nvSpPr>
        <p:spPr>
          <a:xfrm>
            <a:off x="4623775" y="2305810"/>
            <a:ext cx="1927352" cy="518671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lnSpc>
                <a:spcPct val="95000"/>
              </a:lnSpc>
              <a:spcBef>
                <a:spcPts val="600"/>
              </a:spcBef>
              <a:buClrTx/>
              <a:buSzTx/>
              <a:buFontTx/>
              <a:buNone/>
              <a:defRPr sz="1100" spc="-100">
                <a:solidFill>
                  <a:srgbClr val="808080"/>
                </a:solidFill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586" name="Shape 586"/>
          <p:cNvSpPr>
            <a:spLocks noGrp="1"/>
          </p:cNvSpPr>
          <p:nvPr>
            <p:ph type="pic" sz="quarter" idx="22"/>
          </p:nvPr>
        </p:nvSpPr>
        <p:spPr>
          <a:xfrm>
            <a:off x="7169023" y="1180085"/>
            <a:ext cx="908177" cy="908177"/>
          </a:xfrm>
          <a:prstGeom prst="rect">
            <a:avLst/>
          </a:prstGeom>
          <a:ln w="38100">
            <a:solidFill>
              <a:schemeClr val="accent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587" name="Shape 587"/>
          <p:cNvSpPr>
            <a:spLocks noGrp="1"/>
          </p:cNvSpPr>
          <p:nvPr>
            <p:ph type="body" sz="quarter" idx="23"/>
          </p:nvPr>
        </p:nvSpPr>
        <p:spPr>
          <a:xfrm>
            <a:off x="6659436" y="2108935"/>
            <a:ext cx="1927352" cy="215445"/>
          </a:xfrm>
          <a:prstGeom prst="rect">
            <a:avLst/>
          </a:prstGeom>
        </p:spPr>
        <p:txBody>
          <a:bodyPr anchor="ctr"/>
          <a:lstStyle/>
          <a:p>
            <a:pPr marL="0" lvl="0" indent="0" algn="ctr">
              <a:lnSpc>
                <a:spcPct val="100000"/>
              </a:lnSpc>
              <a:buClrTx/>
              <a:buSzTx/>
              <a:buFontTx/>
              <a:buNone/>
              <a:defRPr sz="1400" b="1" cap="all" spc="-100">
                <a:solidFill>
                  <a:srgbClr val="808080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588" name="Shape 588"/>
          <p:cNvSpPr>
            <a:spLocks noGrp="1"/>
          </p:cNvSpPr>
          <p:nvPr>
            <p:ph type="body" sz="quarter" idx="24"/>
          </p:nvPr>
        </p:nvSpPr>
        <p:spPr>
          <a:xfrm>
            <a:off x="6659436" y="2305810"/>
            <a:ext cx="1927352" cy="518671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lnSpc>
                <a:spcPct val="95000"/>
              </a:lnSpc>
              <a:spcBef>
                <a:spcPts val="600"/>
              </a:spcBef>
              <a:buClrTx/>
              <a:buSzTx/>
              <a:buFontTx/>
              <a:buNone/>
              <a:defRPr sz="1100" spc="-100">
                <a:solidFill>
                  <a:srgbClr val="808080"/>
                </a:solidFill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589" name="Shape 589"/>
          <p:cNvSpPr>
            <a:spLocks noGrp="1"/>
          </p:cNvSpPr>
          <p:nvPr>
            <p:ph type="pic" sz="quarter" idx="25"/>
          </p:nvPr>
        </p:nvSpPr>
        <p:spPr>
          <a:xfrm>
            <a:off x="1062038" y="2907029"/>
            <a:ext cx="908177" cy="908177"/>
          </a:xfrm>
          <a:prstGeom prst="rect">
            <a:avLst/>
          </a:prstGeom>
          <a:ln w="38100">
            <a:solidFill>
              <a:schemeClr val="accent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590" name="Shape 590"/>
          <p:cNvSpPr>
            <a:spLocks noGrp="1"/>
          </p:cNvSpPr>
          <p:nvPr>
            <p:ph type="body" sz="quarter" idx="26"/>
          </p:nvPr>
        </p:nvSpPr>
        <p:spPr>
          <a:xfrm>
            <a:off x="552451" y="3835879"/>
            <a:ext cx="1927351" cy="215445"/>
          </a:xfrm>
          <a:prstGeom prst="rect">
            <a:avLst/>
          </a:prstGeom>
        </p:spPr>
        <p:txBody>
          <a:bodyPr anchor="ctr"/>
          <a:lstStyle/>
          <a:p>
            <a:pPr marL="0" lvl="0" indent="0" algn="ctr">
              <a:lnSpc>
                <a:spcPct val="100000"/>
              </a:lnSpc>
              <a:buClrTx/>
              <a:buSzTx/>
              <a:buFontTx/>
              <a:buNone/>
              <a:defRPr sz="1400" b="1" cap="all" spc="-100">
                <a:solidFill>
                  <a:srgbClr val="808080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591" name="Shape 591"/>
          <p:cNvSpPr>
            <a:spLocks noGrp="1"/>
          </p:cNvSpPr>
          <p:nvPr>
            <p:ph type="body" sz="quarter" idx="27"/>
          </p:nvPr>
        </p:nvSpPr>
        <p:spPr>
          <a:xfrm>
            <a:off x="552451" y="4032756"/>
            <a:ext cx="1927351" cy="518670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lnSpc>
                <a:spcPct val="95000"/>
              </a:lnSpc>
              <a:spcBef>
                <a:spcPts val="600"/>
              </a:spcBef>
              <a:buClrTx/>
              <a:buSzTx/>
              <a:buFontTx/>
              <a:buNone/>
              <a:defRPr sz="1100" spc="-100">
                <a:solidFill>
                  <a:srgbClr val="808080"/>
                </a:solidFill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592" name="Shape 592"/>
          <p:cNvSpPr>
            <a:spLocks noGrp="1"/>
          </p:cNvSpPr>
          <p:nvPr>
            <p:ph type="pic" sz="quarter" idx="28"/>
          </p:nvPr>
        </p:nvSpPr>
        <p:spPr>
          <a:xfrm>
            <a:off x="3097701" y="2907029"/>
            <a:ext cx="908177" cy="908177"/>
          </a:xfrm>
          <a:prstGeom prst="rect">
            <a:avLst/>
          </a:prstGeom>
          <a:ln w="38100">
            <a:solidFill>
              <a:schemeClr val="accent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593" name="Shape 593"/>
          <p:cNvSpPr>
            <a:spLocks noGrp="1"/>
          </p:cNvSpPr>
          <p:nvPr>
            <p:ph type="body" sz="quarter" idx="29"/>
          </p:nvPr>
        </p:nvSpPr>
        <p:spPr>
          <a:xfrm>
            <a:off x="2588112" y="3835879"/>
            <a:ext cx="1927352" cy="215445"/>
          </a:xfrm>
          <a:prstGeom prst="rect">
            <a:avLst/>
          </a:prstGeom>
        </p:spPr>
        <p:txBody>
          <a:bodyPr anchor="ctr"/>
          <a:lstStyle/>
          <a:p>
            <a:pPr marL="0" lvl="0" indent="0" algn="ctr">
              <a:lnSpc>
                <a:spcPct val="100000"/>
              </a:lnSpc>
              <a:buClrTx/>
              <a:buSzTx/>
              <a:buFontTx/>
              <a:buNone/>
              <a:defRPr sz="1400" b="1" cap="all" spc="-100">
                <a:solidFill>
                  <a:srgbClr val="808080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594" name="Shape 594"/>
          <p:cNvSpPr>
            <a:spLocks noGrp="1"/>
          </p:cNvSpPr>
          <p:nvPr>
            <p:ph type="body" sz="quarter" idx="30"/>
          </p:nvPr>
        </p:nvSpPr>
        <p:spPr>
          <a:xfrm>
            <a:off x="2588112" y="4032756"/>
            <a:ext cx="1927352" cy="518670"/>
          </a:xfrm>
          <a:prstGeom prst="rect">
            <a:avLst/>
          </a:prstGeom>
        </p:spPr>
        <p:txBody>
          <a:bodyPr/>
          <a:lstStyle/>
          <a:p>
            <a:pPr marL="0" lvl="0" indent="0" algn="ctr" defTabSz="914400">
              <a:lnSpc>
                <a:spcPct val="95000"/>
              </a:lnSpc>
              <a:spcBef>
                <a:spcPts val="600"/>
              </a:spcBef>
              <a:buClrTx/>
              <a:buSzTx/>
              <a:buFontTx/>
              <a:buNone/>
              <a:defRPr sz="1100" spc="-100">
                <a:solidFill>
                  <a:srgbClr val="808080"/>
                </a:solidFill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595" name="Shape 595"/>
          <p:cNvSpPr>
            <a:spLocks noGrp="1"/>
          </p:cNvSpPr>
          <p:nvPr>
            <p:ph type="pic" sz="quarter" idx="31"/>
          </p:nvPr>
        </p:nvSpPr>
        <p:spPr>
          <a:xfrm>
            <a:off x="5133362" y="2907029"/>
            <a:ext cx="908178" cy="908177"/>
          </a:xfrm>
          <a:prstGeom prst="rect">
            <a:avLst/>
          </a:prstGeom>
          <a:ln w="38100">
            <a:solidFill>
              <a:schemeClr val="accent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596" name="Shape 596"/>
          <p:cNvSpPr>
            <a:spLocks noGrp="1"/>
          </p:cNvSpPr>
          <p:nvPr>
            <p:ph type="body" sz="quarter" idx="32"/>
          </p:nvPr>
        </p:nvSpPr>
        <p:spPr>
          <a:xfrm>
            <a:off x="4623775" y="3835879"/>
            <a:ext cx="1927352" cy="215445"/>
          </a:xfrm>
          <a:prstGeom prst="rect">
            <a:avLst/>
          </a:prstGeom>
        </p:spPr>
        <p:txBody>
          <a:bodyPr anchor="ctr"/>
          <a:lstStyle/>
          <a:p>
            <a:pPr marL="0" lvl="0" indent="0" algn="ctr">
              <a:lnSpc>
                <a:spcPct val="100000"/>
              </a:lnSpc>
              <a:buClrTx/>
              <a:buSzTx/>
              <a:buFontTx/>
              <a:buNone/>
              <a:defRPr sz="1400" b="1" cap="all" spc="-100">
                <a:solidFill>
                  <a:srgbClr val="808080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597" name="Shape 597"/>
          <p:cNvSpPr>
            <a:spLocks noGrp="1"/>
          </p:cNvSpPr>
          <p:nvPr>
            <p:ph type="body" sz="quarter" idx="33"/>
          </p:nvPr>
        </p:nvSpPr>
        <p:spPr>
          <a:xfrm>
            <a:off x="4623775" y="4032756"/>
            <a:ext cx="1927352" cy="518670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lnSpc>
                <a:spcPct val="95000"/>
              </a:lnSpc>
              <a:spcBef>
                <a:spcPts val="600"/>
              </a:spcBef>
              <a:buClrTx/>
              <a:buSzTx/>
              <a:buFontTx/>
              <a:buNone/>
              <a:defRPr sz="1100" spc="-100">
                <a:solidFill>
                  <a:srgbClr val="808080"/>
                </a:solidFill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598" name="Shape 598"/>
          <p:cNvSpPr>
            <a:spLocks noGrp="1"/>
          </p:cNvSpPr>
          <p:nvPr>
            <p:ph type="pic" sz="quarter" idx="34"/>
          </p:nvPr>
        </p:nvSpPr>
        <p:spPr>
          <a:xfrm>
            <a:off x="7169023" y="2907029"/>
            <a:ext cx="908177" cy="908177"/>
          </a:xfrm>
          <a:prstGeom prst="rect">
            <a:avLst/>
          </a:prstGeom>
          <a:ln w="38100">
            <a:solidFill>
              <a:schemeClr val="accent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599" name="Shape 599"/>
          <p:cNvSpPr>
            <a:spLocks noGrp="1"/>
          </p:cNvSpPr>
          <p:nvPr>
            <p:ph type="body" sz="quarter" idx="35"/>
          </p:nvPr>
        </p:nvSpPr>
        <p:spPr>
          <a:xfrm>
            <a:off x="6659436" y="3835879"/>
            <a:ext cx="1927352" cy="215445"/>
          </a:xfrm>
          <a:prstGeom prst="rect">
            <a:avLst/>
          </a:prstGeom>
        </p:spPr>
        <p:txBody>
          <a:bodyPr anchor="ctr"/>
          <a:lstStyle/>
          <a:p>
            <a:pPr marL="0" lvl="0" indent="0" algn="ctr">
              <a:lnSpc>
                <a:spcPct val="100000"/>
              </a:lnSpc>
              <a:buClrTx/>
              <a:buSzTx/>
              <a:buFontTx/>
              <a:buNone/>
              <a:defRPr sz="1400" b="1" cap="all" spc="-100">
                <a:solidFill>
                  <a:srgbClr val="808080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600" name="Shape 600"/>
          <p:cNvSpPr>
            <a:spLocks noGrp="1"/>
          </p:cNvSpPr>
          <p:nvPr>
            <p:ph type="body" sz="quarter" idx="36"/>
          </p:nvPr>
        </p:nvSpPr>
        <p:spPr>
          <a:xfrm>
            <a:off x="6659436" y="4032756"/>
            <a:ext cx="1927352" cy="518670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lnSpc>
                <a:spcPct val="95000"/>
              </a:lnSpc>
              <a:spcBef>
                <a:spcPts val="600"/>
              </a:spcBef>
              <a:buClrTx/>
              <a:buSzTx/>
              <a:buFontTx/>
              <a:buNone/>
              <a:defRPr sz="1100" spc="-100">
                <a:solidFill>
                  <a:srgbClr val="808080"/>
                </a:solidFill>
              </a:defRPr>
            </a:pPr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-457201"/>
            <a:ext cx="9144000" cy="225829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rgbClr val="FFFFFF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338835" y="129094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351833"/>
            <a:ext cx="25603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625391"/>
            <a:ext cx="2560320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078224" y="129094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/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291840" y="2351833"/>
            <a:ext cx="25603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3291840" y="2625391"/>
            <a:ext cx="2560320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809677" y="129094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023293" y="2351833"/>
            <a:ext cx="25603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023293" y="2625391"/>
            <a:ext cx="2560320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199792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6 Item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08" name="Shape 608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9" name="Shape 609"/>
          <p:cNvSpPr>
            <a:spLocks noGrp="1"/>
          </p:cNvSpPr>
          <p:nvPr>
            <p:ph type="body" sz="quarter" idx="1"/>
          </p:nvPr>
        </p:nvSpPr>
        <p:spPr>
          <a:xfrm>
            <a:off x="552451" y="734898"/>
            <a:ext cx="8034337" cy="338138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0" name="Shape 610"/>
          <p:cNvSpPr>
            <a:spLocks noGrp="1"/>
          </p:cNvSpPr>
          <p:nvPr>
            <p:ph type="pic" sz="quarter" idx="13"/>
          </p:nvPr>
        </p:nvSpPr>
        <p:spPr>
          <a:xfrm>
            <a:off x="552451" y="1465253"/>
            <a:ext cx="772161" cy="772161"/>
          </a:xfrm>
          <a:prstGeom prst="rect">
            <a:avLst/>
          </a:prstGeom>
          <a:ln w="38100">
            <a:solidFill>
              <a:schemeClr val="accent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611" name="Shape 611"/>
          <p:cNvSpPr>
            <a:spLocks noGrp="1"/>
          </p:cNvSpPr>
          <p:nvPr>
            <p:ph type="body" sz="quarter" idx="14"/>
          </p:nvPr>
        </p:nvSpPr>
        <p:spPr>
          <a:xfrm>
            <a:off x="1402080" y="1465253"/>
            <a:ext cx="1764603" cy="215445"/>
          </a:xfrm>
          <a:prstGeom prst="rect">
            <a:avLst/>
          </a:prstGeom>
        </p:spPr>
        <p:txBody>
          <a:bodyPr anchor="ctr"/>
          <a:lstStyle/>
          <a:p>
            <a:pPr marL="0" lvl="0" indent="0">
              <a:lnSpc>
                <a:spcPct val="100000"/>
              </a:lnSpc>
              <a:buClrTx/>
              <a:buSzTx/>
              <a:buFontTx/>
              <a:buNone/>
              <a:defRPr sz="1400" b="1" cap="all" spc="-100"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612" name="Shape 612"/>
          <p:cNvSpPr>
            <a:spLocks noGrp="1"/>
          </p:cNvSpPr>
          <p:nvPr>
            <p:ph type="body" sz="quarter" idx="15"/>
          </p:nvPr>
        </p:nvSpPr>
        <p:spPr>
          <a:xfrm>
            <a:off x="1402080" y="1696616"/>
            <a:ext cx="1764603" cy="855093"/>
          </a:xfrm>
          <a:prstGeom prst="rect">
            <a:avLst/>
          </a:prstGeom>
        </p:spPr>
        <p:txBody>
          <a:bodyPr/>
          <a:lstStyle/>
          <a:p>
            <a:pPr marL="0" lvl="0" indent="0">
              <a:lnSpc>
                <a:spcPct val="95000"/>
              </a:lnSpc>
              <a:spcBef>
                <a:spcPts val="600"/>
              </a:spcBef>
              <a:buClrTx/>
              <a:buSzTx/>
              <a:buFontTx/>
              <a:buNone/>
              <a:defRPr sz="1100" spc="-100"/>
            </a:pPr>
            <a:r>
              <a:rPr lang="en-US"/>
              <a:t>Click to edit Master text styles</a:t>
            </a:r>
          </a:p>
        </p:txBody>
      </p:sp>
      <p:sp>
        <p:nvSpPr>
          <p:cNvPr id="613" name="Shape 613"/>
          <p:cNvSpPr>
            <a:spLocks noGrp="1"/>
          </p:cNvSpPr>
          <p:nvPr>
            <p:ph type="pic" sz="quarter" idx="16"/>
          </p:nvPr>
        </p:nvSpPr>
        <p:spPr>
          <a:xfrm>
            <a:off x="3276155" y="1465253"/>
            <a:ext cx="772161" cy="772161"/>
          </a:xfrm>
          <a:prstGeom prst="rect">
            <a:avLst/>
          </a:prstGeom>
          <a:ln w="38100">
            <a:solidFill>
              <a:schemeClr val="accent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614" name="Shape 614"/>
          <p:cNvSpPr>
            <a:spLocks noGrp="1"/>
          </p:cNvSpPr>
          <p:nvPr>
            <p:ph type="body" sz="quarter" idx="17"/>
          </p:nvPr>
        </p:nvSpPr>
        <p:spPr>
          <a:xfrm>
            <a:off x="4125786" y="1465253"/>
            <a:ext cx="1764603" cy="215445"/>
          </a:xfrm>
          <a:prstGeom prst="rect">
            <a:avLst/>
          </a:prstGeom>
        </p:spPr>
        <p:txBody>
          <a:bodyPr anchor="ctr"/>
          <a:lstStyle/>
          <a:p>
            <a:pPr marL="0" lvl="0" indent="0">
              <a:lnSpc>
                <a:spcPct val="100000"/>
              </a:lnSpc>
              <a:buClrTx/>
              <a:buSzTx/>
              <a:buFontTx/>
              <a:buNone/>
              <a:defRPr sz="1400" b="1" cap="all" spc="-100"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615" name="Shape 615"/>
          <p:cNvSpPr>
            <a:spLocks noGrp="1"/>
          </p:cNvSpPr>
          <p:nvPr>
            <p:ph type="body" sz="quarter" idx="18"/>
          </p:nvPr>
        </p:nvSpPr>
        <p:spPr>
          <a:xfrm>
            <a:off x="4125786" y="1696616"/>
            <a:ext cx="1764603" cy="855093"/>
          </a:xfrm>
          <a:prstGeom prst="rect">
            <a:avLst/>
          </a:prstGeom>
        </p:spPr>
        <p:txBody>
          <a:bodyPr/>
          <a:lstStyle/>
          <a:p>
            <a:pPr marL="0" lvl="0" indent="0">
              <a:lnSpc>
                <a:spcPct val="95000"/>
              </a:lnSpc>
              <a:spcBef>
                <a:spcPts val="600"/>
              </a:spcBef>
              <a:buClrTx/>
              <a:buSzTx/>
              <a:buFontTx/>
              <a:buNone/>
              <a:defRPr sz="1100" spc="-100"/>
            </a:pPr>
            <a:r>
              <a:rPr lang="en-US"/>
              <a:t>Click to edit Master text styles</a:t>
            </a:r>
          </a:p>
        </p:txBody>
      </p:sp>
      <p:sp>
        <p:nvSpPr>
          <p:cNvPr id="616" name="Shape 616"/>
          <p:cNvSpPr>
            <a:spLocks noGrp="1"/>
          </p:cNvSpPr>
          <p:nvPr>
            <p:ph type="pic" sz="quarter" idx="19"/>
          </p:nvPr>
        </p:nvSpPr>
        <p:spPr>
          <a:xfrm>
            <a:off x="5999860" y="1465253"/>
            <a:ext cx="772161" cy="772161"/>
          </a:xfrm>
          <a:prstGeom prst="rect">
            <a:avLst/>
          </a:prstGeom>
          <a:ln w="38100">
            <a:solidFill>
              <a:schemeClr val="accent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617" name="Shape 617"/>
          <p:cNvSpPr>
            <a:spLocks noGrp="1"/>
          </p:cNvSpPr>
          <p:nvPr>
            <p:ph type="body" sz="quarter" idx="20"/>
          </p:nvPr>
        </p:nvSpPr>
        <p:spPr>
          <a:xfrm>
            <a:off x="6849492" y="1465253"/>
            <a:ext cx="1764602" cy="215445"/>
          </a:xfrm>
          <a:prstGeom prst="rect">
            <a:avLst/>
          </a:prstGeom>
        </p:spPr>
        <p:txBody>
          <a:bodyPr anchor="ctr"/>
          <a:lstStyle/>
          <a:p>
            <a:pPr marL="0" lvl="0" indent="0">
              <a:lnSpc>
                <a:spcPct val="100000"/>
              </a:lnSpc>
              <a:buClrTx/>
              <a:buSzTx/>
              <a:buFontTx/>
              <a:buNone/>
              <a:defRPr sz="1400" b="1" cap="all" spc="-100"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618" name="Shape 618"/>
          <p:cNvSpPr>
            <a:spLocks noGrp="1"/>
          </p:cNvSpPr>
          <p:nvPr>
            <p:ph type="body" sz="quarter" idx="21"/>
          </p:nvPr>
        </p:nvSpPr>
        <p:spPr>
          <a:xfrm>
            <a:off x="6849492" y="1696616"/>
            <a:ext cx="1764602" cy="855093"/>
          </a:xfrm>
          <a:prstGeom prst="rect">
            <a:avLst/>
          </a:prstGeom>
        </p:spPr>
        <p:txBody>
          <a:bodyPr/>
          <a:lstStyle/>
          <a:p>
            <a:pPr marL="0" lvl="0" indent="0">
              <a:lnSpc>
                <a:spcPct val="95000"/>
              </a:lnSpc>
              <a:spcBef>
                <a:spcPts val="600"/>
              </a:spcBef>
              <a:buClrTx/>
              <a:buSzTx/>
              <a:buFontTx/>
              <a:buNone/>
              <a:defRPr sz="1100" spc="-100"/>
            </a:pPr>
            <a:r>
              <a:rPr lang="en-US"/>
              <a:t>Click to edit Master text styles</a:t>
            </a:r>
          </a:p>
        </p:txBody>
      </p:sp>
      <p:sp>
        <p:nvSpPr>
          <p:cNvPr id="619" name="Shape 619"/>
          <p:cNvSpPr>
            <a:spLocks noGrp="1"/>
          </p:cNvSpPr>
          <p:nvPr>
            <p:ph type="pic" sz="quarter" idx="22"/>
          </p:nvPr>
        </p:nvSpPr>
        <p:spPr>
          <a:xfrm>
            <a:off x="552451" y="2815907"/>
            <a:ext cx="772161" cy="772161"/>
          </a:xfrm>
          <a:prstGeom prst="rect">
            <a:avLst/>
          </a:prstGeom>
          <a:ln w="38100">
            <a:solidFill>
              <a:schemeClr val="accent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620" name="Shape 620"/>
          <p:cNvSpPr>
            <a:spLocks noGrp="1"/>
          </p:cNvSpPr>
          <p:nvPr>
            <p:ph type="body" sz="quarter" idx="23"/>
          </p:nvPr>
        </p:nvSpPr>
        <p:spPr>
          <a:xfrm>
            <a:off x="1402080" y="2815907"/>
            <a:ext cx="1764603" cy="215445"/>
          </a:xfrm>
          <a:prstGeom prst="rect">
            <a:avLst/>
          </a:prstGeom>
        </p:spPr>
        <p:txBody>
          <a:bodyPr anchor="ctr"/>
          <a:lstStyle/>
          <a:p>
            <a:pPr marL="0" lvl="0" indent="0">
              <a:lnSpc>
                <a:spcPct val="100000"/>
              </a:lnSpc>
              <a:buClrTx/>
              <a:buSzTx/>
              <a:buFontTx/>
              <a:buNone/>
              <a:defRPr sz="1400" b="1" cap="all" spc="-100"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621" name="Shape 621"/>
          <p:cNvSpPr>
            <a:spLocks noGrp="1"/>
          </p:cNvSpPr>
          <p:nvPr>
            <p:ph type="body" sz="quarter" idx="24"/>
          </p:nvPr>
        </p:nvSpPr>
        <p:spPr>
          <a:xfrm>
            <a:off x="1402080" y="3047270"/>
            <a:ext cx="1764603" cy="855093"/>
          </a:xfrm>
          <a:prstGeom prst="rect">
            <a:avLst/>
          </a:prstGeom>
        </p:spPr>
        <p:txBody>
          <a:bodyPr/>
          <a:lstStyle/>
          <a:p>
            <a:pPr marL="0" lvl="0" indent="0">
              <a:lnSpc>
                <a:spcPct val="95000"/>
              </a:lnSpc>
              <a:spcBef>
                <a:spcPts val="600"/>
              </a:spcBef>
              <a:buClrTx/>
              <a:buSzTx/>
              <a:buFontTx/>
              <a:buNone/>
              <a:defRPr sz="1100" spc="-100"/>
            </a:pPr>
            <a:r>
              <a:rPr lang="en-US"/>
              <a:t>Click to edit Master text styles</a:t>
            </a:r>
          </a:p>
        </p:txBody>
      </p:sp>
      <p:sp>
        <p:nvSpPr>
          <p:cNvPr id="622" name="Shape 622"/>
          <p:cNvSpPr>
            <a:spLocks noGrp="1"/>
          </p:cNvSpPr>
          <p:nvPr>
            <p:ph type="pic" sz="quarter" idx="25"/>
          </p:nvPr>
        </p:nvSpPr>
        <p:spPr>
          <a:xfrm>
            <a:off x="3276155" y="2815907"/>
            <a:ext cx="772161" cy="772161"/>
          </a:xfrm>
          <a:prstGeom prst="rect">
            <a:avLst/>
          </a:prstGeom>
          <a:ln w="38100">
            <a:solidFill>
              <a:schemeClr val="accent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623" name="Shape 623"/>
          <p:cNvSpPr>
            <a:spLocks noGrp="1"/>
          </p:cNvSpPr>
          <p:nvPr>
            <p:ph type="body" sz="quarter" idx="26"/>
          </p:nvPr>
        </p:nvSpPr>
        <p:spPr>
          <a:xfrm>
            <a:off x="4125786" y="2815907"/>
            <a:ext cx="1764603" cy="215445"/>
          </a:xfrm>
          <a:prstGeom prst="rect">
            <a:avLst/>
          </a:prstGeom>
        </p:spPr>
        <p:txBody>
          <a:bodyPr anchor="ctr"/>
          <a:lstStyle/>
          <a:p>
            <a:pPr marL="0" lvl="0" indent="0">
              <a:lnSpc>
                <a:spcPct val="100000"/>
              </a:lnSpc>
              <a:buClrTx/>
              <a:buSzTx/>
              <a:buFontTx/>
              <a:buNone/>
              <a:defRPr sz="1400" b="1" cap="all" spc="-100"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624" name="Shape 624"/>
          <p:cNvSpPr>
            <a:spLocks noGrp="1"/>
          </p:cNvSpPr>
          <p:nvPr>
            <p:ph type="body" sz="quarter" idx="27"/>
          </p:nvPr>
        </p:nvSpPr>
        <p:spPr>
          <a:xfrm>
            <a:off x="4125786" y="3047270"/>
            <a:ext cx="1764603" cy="855093"/>
          </a:xfrm>
          <a:prstGeom prst="rect">
            <a:avLst/>
          </a:prstGeom>
        </p:spPr>
        <p:txBody>
          <a:bodyPr/>
          <a:lstStyle/>
          <a:p>
            <a:pPr marL="0" lvl="0" indent="0">
              <a:lnSpc>
                <a:spcPct val="95000"/>
              </a:lnSpc>
              <a:spcBef>
                <a:spcPts val="600"/>
              </a:spcBef>
              <a:buClrTx/>
              <a:buSzTx/>
              <a:buFontTx/>
              <a:buNone/>
              <a:defRPr sz="1100" spc="-100"/>
            </a:pPr>
            <a:r>
              <a:rPr lang="en-US"/>
              <a:t>Click to edit Master text styles</a:t>
            </a:r>
          </a:p>
        </p:txBody>
      </p:sp>
      <p:sp>
        <p:nvSpPr>
          <p:cNvPr id="625" name="Shape 625"/>
          <p:cNvSpPr>
            <a:spLocks noGrp="1"/>
          </p:cNvSpPr>
          <p:nvPr>
            <p:ph type="pic" sz="quarter" idx="28"/>
          </p:nvPr>
        </p:nvSpPr>
        <p:spPr>
          <a:xfrm>
            <a:off x="5999860" y="2815907"/>
            <a:ext cx="772161" cy="772161"/>
          </a:xfrm>
          <a:prstGeom prst="rect">
            <a:avLst/>
          </a:prstGeom>
          <a:ln w="38100">
            <a:solidFill>
              <a:schemeClr val="accent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626" name="Shape 626"/>
          <p:cNvSpPr>
            <a:spLocks noGrp="1"/>
          </p:cNvSpPr>
          <p:nvPr>
            <p:ph type="body" sz="quarter" idx="29"/>
          </p:nvPr>
        </p:nvSpPr>
        <p:spPr>
          <a:xfrm>
            <a:off x="6849492" y="2815907"/>
            <a:ext cx="1764602" cy="215445"/>
          </a:xfrm>
          <a:prstGeom prst="rect">
            <a:avLst/>
          </a:prstGeom>
        </p:spPr>
        <p:txBody>
          <a:bodyPr anchor="ctr"/>
          <a:lstStyle/>
          <a:p>
            <a:pPr marL="0" lvl="0" indent="0">
              <a:lnSpc>
                <a:spcPct val="100000"/>
              </a:lnSpc>
              <a:buClrTx/>
              <a:buSzTx/>
              <a:buFontTx/>
              <a:buNone/>
              <a:defRPr sz="1400" b="1" cap="all" spc="-100">
                <a:latin typeface="Lato"/>
                <a:ea typeface="Lato"/>
                <a:cs typeface="Lato"/>
                <a:sym typeface="Lato"/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627" name="Shape 627"/>
          <p:cNvSpPr>
            <a:spLocks noGrp="1"/>
          </p:cNvSpPr>
          <p:nvPr>
            <p:ph type="body" sz="quarter" idx="30"/>
          </p:nvPr>
        </p:nvSpPr>
        <p:spPr>
          <a:xfrm>
            <a:off x="6849492" y="3047270"/>
            <a:ext cx="1764602" cy="855093"/>
          </a:xfrm>
          <a:prstGeom prst="rect">
            <a:avLst/>
          </a:prstGeom>
        </p:spPr>
        <p:txBody>
          <a:bodyPr/>
          <a:lstStyle/>
          <a:p>
            <a:pPr marL="0" lvl="0" indent="0">
              <a:lnSpc>
                <a:spcPct val="95000"/>
              </a:lnSpc>
              <a:spcBef>
                <a:spcPts val="600"/>
              </a:spcBef>
              <a:buClrTx/>
              <a:buSzTx/>
              <a:buFontTx/>
              <a:buNone/>
              <a:defRPr sz="1100" spc="-100"/>
            </a:pPr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 spd="med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Shape 6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/>
  </p:cSld>
  <p:clrMapOvr>
    <a:masterClrMapping/>
  </p:clrMapOvr>
  <p:transition spd="med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2096" y="0"/>
            <a:ext cx="3406459" cy="5166360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3676953" y="38485"/>
            <a:ext cx="4906660" cy="726578"/>
          </a:xfrm>
        </p:spPr>
        <p:txBody>
          <a:bodyPr/>
          <a:lstStyle>
            <a:lvl1pPr algn="l">
              <a:defRPr b="0" i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3676953" y="1125460"/>
            <a:ext cx="4906660" cy="3435371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Arial" charset="0"/>
              </a:defRPr>
            </a:lvl1pPr>
            <a:lvl2pPr marL="346075" indent="-173038">
              <a:buFont typeface="Arial"/>
              <a:buChar char="•"/>
              <a:defRPr sz="1400" b="0" i="0">
                <a:latin typeface="Arial" charset="0"/>
              </a:defRPr>
            </a:lvl2pPr>
            <a:lvl3pPr>
              <a:defRPr sz="1400" b="0" i="0">
                <a:latin typeface="Arial" charset="0"/>
              </a:defRPr>
            </a:lvl3pPr>
            <a:lvl4pPr>
              <a:defRPr sz="1400" b="0" i="0">
                <a:latin typeface="Arial" charset="0"/>
              </a:defRPr>
            </a:lvl4pPr>
            <a:lvl5pPr>
              <a:defRPr sz="1400" b="0" i="0"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678188" y="734898"/>
            <a:ext cx="4908600" cy="338137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5"/>
          </p:nvPr>
        </p:nvSpPr>
        <p:spPr>
          <a:xfrm>
            <a:off x="-12700" y="3705048"/>
            <a:ext cx="2909888" cy="682802"/>
          </a:xfrm>
          <a:solidFill>
            <a:schemeClr val="accent1">
              <a:alpha val="65000"/>
            </a:schemeClr>
          </a:solidFill>
          <a:ln>
            <a:solidFill>
              <a:schemeClr val="accent2"/>
            </a:solidFill>
          </a:ln>
        </p:spPr>
        <p:txBody>
          <a:bodyPr lIns="274320" tIns="91440" rIns="91440" bIns="91440" anchor="b" anchorCtr="0">
            <a:spAutoFit/>
          </a:bodyPr>
          <a:lstStyle>
            <a:lvl1pPr marL="0" indent="0" algn="r">
              <a:spcBef>
                <a:spcPts val="400"/>
              </a:spcBef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  <a:lvl2pPr marL="173037" indent="0" algn="r">
              <a:buNone/>
              <a:defRPr>
                <a:solidFill>
                  <a:srgbClr val="FFFFFF"/>
                </a:solidFill>
              </a:defRPr>
            </a:lvl2pPr>
            <a:lvl3pPr marL="346075" indent="0" algn="r">
              <a:buNone/>
              <a:defRPr>
                <a:solidFill>
                  <a:srgbClr val="FFFFFF"/>
                </a:solidFill>
              </a:defRPr>
            </a:lvl3pPr>
            <a:lvl4pPr marL="517525" indent="0" algn="r">
              <a:buNone/>
              <a:defRPr>
                <a:solidFill>
                  <a:srgbClr val="FFFFFF"/>
                </a:solidFill>
              </a:defRPr>
            </a:lvl4pPr>
            <a:lvl5pPr marL="690562" indent="0" algn="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‹#›</a:t>
            </a:fld>
            <a:endParaRPr lang="uk-UA"/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22351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671571"/>
            <a:ext cx="1927352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058013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588113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588113" y="2671571"/>
            <a:ext cx="1927352" cy="1643634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093675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4623775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4623775" y="2671571"/>
            <a:ext cx="1927352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7129336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659436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659436" y="2671571"/>
            <a:ext cx="1927352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13034870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0" y="-526471"/>
            <a:ext cx="9144000" cy="225829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rgbClr val="FFFFFF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22351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671571"/>
            <a:ext cx="1927352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058013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588113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588113" y="2671571"/>
            <a:ext cx="1927352" cy="1643634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093675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4623775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4623775" y="2671571"/>
            <a:ext cx="1927352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7129336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659436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659436" y="2671571"/>
            <a:ext cx="1927352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402118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</p:bldLst>
      </p:timing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22199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448227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178480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178480" y="2544576"/>
            <a:ext cx="1527048" cy="1643634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074255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3804509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34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3804509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700283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6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5430538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37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5430537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38" name="Text Placeholder 10"/>
          <p:cNvSpPr>
            <a:spLocks noGrp="1"/>
          </p:cNvSpPr>
          <p:nvPr>
            <p:ph type="body" sz="quarter" idx="26" hasCustomPrompt="1"/>
          </p:nvPr>
        </p:nvSpPr>
        <p:spPr>
          <a:xfrm>
            <a:off x="7056565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39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7056565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40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7326313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0581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tem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 userDrawn="1"/>
        </p:nvSpPr>
        <p:spPr>
          <a:xfrm>
            <a:off x="0" y="-457201"/>
            <a:ext cx="9144000" cy="225829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rgbClr val="FFFFFF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22199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448227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178480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178480" y="2544576"/>
            <a:ext cx="1527048" cy="1643634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074255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3804509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34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3804509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700283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6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5430538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37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5430537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38" name="Text Placeholder 10"/>
          <p:cNvSpPr>
            <a:spLocks noGrp="1"/>
          </p:cNvSpPr>
          <p:nvPr>
            <p:ph type="body" sz="quarter" idx="26" hasCustomPrompt="1"/>
          </p:nvPr>
        </p:nvSpPr>
        <p:spPr>
          <a:xfrm>
            <a:off x="7056565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39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7056565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40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7326313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53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animBg="1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animBg="1"/>
        </p:bldLst>
      </p:timing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pecia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1975" y="927409"/>
            <a:ext cx="8020050" cy="1102519"/>
          </a:xfrm>
        </p:spPr>
        <p:txBody>
          <a:bodyPr anchor="b">
            <a:normAutofit/>
          </a:bodyPr>
          <a:lstStyle>
            <a:lvl1pPr algn="ctr">
              <a:defRPr sz="2800" b="0" i="0">
                <a:ln w="6350" cmpd="sng">
                  <a:noFill/>
                </a:ln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1975" y="2553055"/>
            <a:ext cx="8020050" cy="1314450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86582" y="2305406"/>
            <a:ext cx="7970837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 userDrawn="1"/>
        </p:nvGrpSpPr>
        <p:grpSpPr>
          <a:xfrm>
            <a:off x="4396581" y="2135121"/>
            <a:ext cx="350838" cy="350838"/>
            <a:chOff x="4413750" y="2433065"/>
            <a:chExt cx="547410" cy="547410"/>
          </a:xfrm>
        </p:grpSpPr>
        <p:sp>
          <p:nvSpPr>
            <p:cNvPr id="10" name="Oval 9"/>
            <p:cNvSpPr/>
            <p:nvPr userDrawn="1"/>
          </p:nvSpPr>
          <p:spPr>
            <a:xfrm>
              <a:off x="4413750" y="2433065"/>
              <a:ext cx="547410" cy="547410"/>
            </a:xfrm>
            <a:prstGeom prst="ellipse">
              <a:avLst/>
            </a:prstGeom>
            <a:solidFill>
              <a:srgbClr val="FFFFFF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charset="0"/>
              </a:endParaRPr>
            </a:p>
          </p:txBody>
        </p:sp>
        <p:sp>
          <p:nvSpPr>
            <p:cNvPr id="4" name="Oval 3"/>
            <p:cNvSpPr/>
            <p:nvPr userDrawn="1"/>
          </p:nvSpPr>
          <p:spPr>
            <a:xfrm>
              <a:off x="4517676" y="2536991"/>
              <a:ext cx="339558" cy="339558"/>
            </a:xfrm>
            <a:prstGeom prst="ellipse">
              <a:avLst/>
            </a:prstGeom>
            <a:solidFill>
              <a:schemeClr val="tx2"/>
            </a:solidFill>
            <a:ln w="38100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charset="0"/>
              </a:endParaRPr>
            </a:p>
          </p:txBody>
        </p:sp>
        <p:sp>
          <p:nvSpPr>
            <p:cNvPr id="5" name="Arc 4"/>
            <p:cNvSpPr/>
            <p:nvPr userDrawn="1"/>
          </p:nvSpPr>
          <p:spPr>
            <a:xfrm rot="2700000">
              <a:off x="4415560" y="2434875"/>
              <a:ext cx="543790" cy="543790"/>
            </a:xfrm>
            <a:prstGeom prst="arc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charset="0"/>
              </a:endParaRPr>
            </a:p>
          </p:txBody>
        </p:sp>
        <p:sp>
          <p:nvSpPr>
            <p:cNvPr id="6" name="Arc 5"/>
            <p:cNvSpPr/>
            <p:nvPr userDrawn="1"/>
          </p:nvSpPr>
          <p:spPr>
            <a:xfrm rot="18900000" flipH="1">
              <a:off x="4415560" y="2434875"/>
              <a:ext cx="543790" cy="543790"/>
            </a:xfrm>
            <a:prstGeom prst="arc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7611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379222" y="1211264"/>
            <a:ext cx="906778" cy="90677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139414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346451"/>
            <a:ext cx="2560320" cy="4592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118611" y="1211264"/>
            <a:ext cx="906778" cy="90677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/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291840" y="2139414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3291840" y="2346451"/>
            <a:ext cx="2560320" cy="4592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850064" y="1211264"/>
            <a:ext cx="906778" cy="90677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023293" y="2139414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023293" y="2346451"/>
            <a:ext cx="2560320" cy="4592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1379222" y="2815908"/>
            <a:ext cx="906778" cy="90677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552451" y="3744058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552451" y="3951095"/>
            <a:ext cx="2560320" cy="4592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4118611" y="2815908"/>
            <a:ext cx="906778" cy="90677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/>
            <a:endParaRPr lang="en-US" dirty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30" hasCustomPrompt="1"/>
          </p:nvPr>
        </p:nvSpPr>
        <p:spPr>
          <a:xfrm>
            <a:off x="3291840" y="3744058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31" hasCustomPrompt="1"/>
          </p:nvPr>
        </p:nvSpPr>
        <p:spPr>
          <a:xfrm>
            <a:off x="3291840" y="3951095"/>
            <a:ext cx="2560320" cy="4592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6850064" y="2815908"/>
            <a:ext cx="906778" cy="90677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33" hasCustomPrompt="1"/>
          </p:nvPr>
        </p:nvSpPr>
        <p:spPr>
          <a:xfrm>
            <a:off x="6023293" y="3744058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6023293" y="3951095"/>
            <a:ext cx="2560320" cy="4592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19325698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62039" y="1180085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108935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305811"/>
            <a:ext cx="1927352" cy="5186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097701" y="1180085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588113" y="2108935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588113" y="2305811"/>
            <a:ext cx="1927352" cy="518669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133363" y="1180085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4623775" y="2108935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4623775" y="2305811"/>
            <a:ext cx="1927352" cy="5186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7169024" y="1180085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659436" y="2108935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659436" y="2305811"/>
            <a:ext cx="1927352" cy="5186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1062039" y="2907030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9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552451" y="3835880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0" name="Text Placehold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552451" y="4032756"/>
            <a:ext cx="1927352" cy="5186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3097701" y="2907030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42" name="Text Placeholder 10"/>
          <p:cNvSpPr>
            <a:spLocks noGrp="1"/>
          </p:cNvSpPr>
          <p:nvPr>
            <p:ph type="body" sz="quarter" idx="30" hasCustomPrompt="1"/>
          </p:nvPr>
        </p:nvSpPr>
        <p:spPr>
          <a:xfrm>
            <a:off x="2588113" y="3835880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3" name="Text Placeholder 10"/>
          <p:cNvSpPr>
            <a:spLocks noGrp="1"/>
          </p:cNvSpPr>
          <p:nvPr>
            <p:ph type="body" sz="quarter" idx="31" hasCustomPrompt="1"/>
          </p:nvPr>
        </p:nvSpPr>
        <p:spPr>
          <a:xfrm>
            <a:off x="2588113" y="4032756"/>
            <a:ext cx="1927352" cy="518669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44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5133363" y="2907030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33" hasCustomPrompt="1"/>
          </p:nvPr>
        </p:nvSpPr>
        <p:spPr>
          <a:xfrm>
            <a:off x="4623775" y="3835880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46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4623775" y="4032756"/>
            <a:ext cx="1927352" cy="5186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35"/>
          </p:nvPr>
        </p:nvSpPr>
        <p:spPr>
          <a:xfrm>
            <a:off x="7169024" y="2907030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48" name="Text Placeholder 10"/>
          <p:cNvSpPr>
            <a:spLocks noGrp="1"/>
          </p:cNvSpPr>
          <p:nvPr>
            <p:ph type="body" sz="quarter" idx="36" hasCustomPrompt="1"/>
          </p:nvPr>
        </p:nvSpPr>
        <p:spPr>
          <a:xfrm>
            <a:off x="6659436" y="3835880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49" name="Text Placeholder 10"/>
          <p:cNvSpPr>
            <a:spLocks noGrp="1"/>
          </p:cNvSpPr>
          <p:nvPr>
            <p:ph type="body" sz="quarter" idx="37" hasCustomPrompt="1"/>
          </p:nvPr>
        </p:nvSpPr>
        <p:spPr>
          <a:xfrm>
            <a:off x="6659436" y="4032756"/>
            <a:ext cx="1927352" cy="5186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8557407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tem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52451" y="1465254"/>
            <a:ext cx="772160" cy="772160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1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402081" y="1465254"/>
            <a:ext cx="1764602" cy="215444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402081" y="1696617"/>
            <a:ext cx="1764602" cy="855093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276156" y="1465254"/>
            <a:ext cx="772160" cy="772160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lang="en-US" sz="11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/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125786" y="1465254"/>
            <a:ext cx="1764602" cy="215444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4125786" y="1696617"/>
            <a:ext cx="1764602" cy="855093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999861" y="1465254"/>
            <a:ext cx="772160" cy="772160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1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849492" y="1465254"/>
            <a:ext cx="1764602" cy="215444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849492" y="1696617"/>
            <a:ext cx="1764602" cy="855093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552451" y="2815908"/>
            <a:ext cx="772160" cy="772160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1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1402081" y="2815908"/>
            <a:ext cx="1764602" cy="215444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1402081" y="3047271"/>
            <a:ext cx="1764602" cy="855093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3276156" y="2815908"/>
            <a:ext cx="772160" cy="772160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lang="en-US" sz="11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/>
            <a:endParaRPr lang="en-US" dirty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30" hasCustomPrompt="1"/>
          </p:nvPr>
        </p:nvSpPr>
        <p:spPr>
          <a:xfrm>
            <a:off x="4125786" y="2815908"/>
            <a:ext cx="1764602" cy="215444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31" hasCustomPrompt="1"/>
          </p:nvPr>
        </p:nvSpPr>
        <p:spPr>
          <a:xfrm>
            <a:off x="4125786" y="3047271"/>
            <a:ext cx="1764602" cy="855093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5999861" y="2815908"/>
            <a:ext cx="772160" cy="772160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1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33" hasCustomPrompt="1"/>
          </p:nvPr>
        </p:nvSpPr>
        <p:spPr>
          <a:xfrm>
            <a:off x="6849492" y="2815908"/>
            <a:ext cx="1764602" cy="215444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6849492" y="3047271"/>
            <a:ext cx="1764602" cy="855093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5748151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50636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26635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igh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1975" y="1483894"/>
            <a:ext cx="8020050" cy="1102519"/>
          </a:xfrm>
        </p:spPr>
        <p:txBody>
          <a:bodyPr anchor="b">
            <a:normAutofit/>
          </a:bodyPr>
          <a:lstStyle>
            <a:lvl1pPr algn="ctr">
              <a:defRPr sz="2800" b="0" i="0">
                <a:ln w="6350" cmpd="sng">
                  <a:noFill/>
                </a:ln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1975" y="2590015"/>
            <a:ext cx="8020050" cy="1314450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392176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re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483176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3563" y="1483894"/>
            <a:ext cx="8020050" cy="1102519"/>
          </a:xfrm>
        </p:spPr>
        <p:txBody>
          <a:bodyPr anchor="b">
            <a:normAutofit/>
          </a:bodyPr>
          <a:lstStyle>
            <a:lvl1pPr algn="ctr">
              <a:defRPr sz="2800" b="0" i="0">
                <a:ln w="6350" cmpd="sng">
                  <a:noFill/>
                </a:ln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3563" y="2590015"/>
            <a:ext cx="8020050" cy="1314450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48213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pecia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1975" y="927409"/>
            <a:ext cx="8020050" cy="1102519"/>
          </a:xfrm>
        </p:spPr>
        <p:txBody>
          <a:bodyPr anchor="b">
            <a:normAutofit/>
          </a:bodyPr>
          <a:lstStyle>
            <a:lvl1pPr algn="ctr">
              <a:defRPr sz="2800" b="0" i="0">
                <a:ln w="6350" cmpd="sng">
                  <a:noFill/>
                </a:ln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1975" y="2553055"/>
            <a:ext cx="8020050" cy="1314450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586582" y="2305406"/>
            <a:ext cx="7970837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 userDrawn="1"/>
        </p:nvGrpSpPr>
        <p:grpSpPr>
          <a:xfrm>
            <a:off x="4396581" y="2135121"/>
            <a:ext cx="350838" cy="350838"/>
            <a:chOff x="4413750" y="2433065"/>
            <a:chExt cx="547410" cy="547410"/>
          </a:xfrm>
        </p:grpSpPr>
        <p:sp>
          <p:nvSpPr>
            <p:cNvPr id="14" name="Oval 13"/>
            <p:cNvSpPr/>
            <p:nvPr userDrawn="1"/>
          </p:nvSpPr>
          <p:spPr>
            <a:xfrm>
              <a:off x="4413750" y="2433065"/>
              <a:ext cx="547410" cy="547410"/>
            </a:xfrm>
            <a:prstGeom prst="ellipse">
              <a:avLst/>
            </a:prstGeom>
            <a:solidFill>
              <a:schemeClr val="tx2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charset="0"/>
              </a:endParaRPr>
            </a:p>
          </p:txBody>
        </p:sp>
        <p:sp>
          <p:nvSpPr>
            <p:cNvPr id="15" name="Oval 14"/>
            <p:cNvSpPr/>
            <p:nvPr userDrawn="1"/>
          </p:nvSpPr>
          <p:spPr>
            <a:xfrm>
              <a:off x="4517676" y="2536991"/>
              <a:ext cx="339558" cy="339558"/>
            </a:xfrm>
            <a:prstGeom prst="ellipse">
              <a:avLst/>
            </a:prstGeom>
            <a:solidFill>
              <a:schemeClr val="tx2"/>
            </a:solidFill>
            <a:ln w="38100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charset="0"/>
              </a:endParaRPr>
            </a:p>
          </p:txBody>
        </p:sp>
        <p:sp>
          <p:nvSpPr>
            <p:cNvPr id="16" name="Arc 15"/>
            <p:cNvSpPr/>
            <p:nvPr userDrawn="1"/>
          </p:nvSpPr>
          <p:spPr>
            <a:xfrm rot="2700000">
              <a:off x="4415560" y="2434875"/>
              <a:ext cx="543790" cy="543790"/>
            </a:xfrm>
            <a:prstGeom prst="arc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charset="0"/>
              </a:endParaRPr>
            </a:p>
          </p:txBody>
        </p:sp>
        <p:sp>
          <p:nvSpPr>
            <p:cNvPr id="17" name="Arc 16"/>
            <p:cNvSpPr/>
            <p:nvPr userDrawn="1"/>
          </p:nvSpPr>
          <p:spPr>
            <a:xfrm rot="18900000" flipH="1">
              <a:off x="4415560" y="2434875"/>
              <a:ext cx="543790" cy="543790"/>
            </a:xfrm>
            <a:prstGeom prst="arc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52052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if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230905"/>
            <a:ext cx="9144000" cy="268375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1975" y="1343829"/>
            <a:ext cx="8020050" cy="1102519"/>
          </a:xfrm>
        </p:spPr>
        <p:txBody>
          <a:bodyPr anchor="b">
            <a:normAutofit/>
          </a:bodyPr>
          <a:lstStyle>
            <a:lvl1pPr algn="l">
              <a:defRPr sz="2800" b="0" i="0">
                <a:ln w="6350" cmpd="sng">
                  <a:noFill/>
                </a:ln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r>
              <a:rPr lang="en-US" dirty="0"/>
              <a:t>Heading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1975" y="2487485"/>
            <a:ext cx="8020050" cy="2003700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400" b="0" i="0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Paragraph text goes here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63563" y="-230905"/>
            <a:ext cx="2415164" cy="1269996"/>
          </a:xfrm>
          <a:solidFill>
            <a:schemeClr val="accent2"/>
          </a:solidFill>
        </p:spPr>
        <p:txBody>
          <a:bodyPr wrap="none" lIns="91440" tIns="73152" rIns="91440" bIns="73152" anchor="b" anchorCtr="0"/>
          <a:lstStyle>
            <a:lvl1pPr marL="0" indent="0">
              <a:buNone/>
              <a:defRPr b="0" i="0" baseline="0">
                <a:solidFill>
                  <a:srgbClr val="FFFFFF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Category Text</a:t>
            </a:r>
          </a:p>
        </p:txBody>
      </p:sp>
    </p:spTree>
    <p:extLst>
      <p:ext uri="{BB962C8B-B14F-4D97-AF65-F5344CB8AC3E}">
        <p14:creationId xmlns:p14="http://schemas.microsoft.com/office/powerpoint/2010/main" val="35410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75" y="2794398"/>
            <a:ext cx="8020050" cy="1021556"/>
          </a:xfrm>
        </p:spPr>
        <p:txBody>
          <a:bodyPr anchor="t">
            <a:normAutofit/>
          </a:bodyPr>
          <a:lstStyle>
            <a:lvl1pPr algn="ctr">
              <a:defRPr sz="2800" b="0" i="0" cap="none">
                <a:ln w="6350" cmpd="sng">
                  <a:noFill/>
                </a:ln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975" y="1669257"/>
            <a:ext cx="8020050" cy="1125140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8657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if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230905"/>
            <a:ext cx="9144000" cy="268375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1975" y="1343829"/>
            <a:ext cx="8020050" cy="1102519"/>
          </a:xfrm>
        </p:spPr>
        <p:txBody>
          <a:bodyPr anchor="b">
            <a:normAutofit/>
          </a:bodyPr>
          <a:lstStyle>
            <a:lvl1pPr algn="l">
              <a:defRPr sz="2800" b="0" i="0">
                <a:ln w="6350" cmpd="sng">
                  <a:noFill/>
                </a:ln>
                <a:solidFill>
                  <a:schemeClr val="tx2"/>
                </a:solidFill>
                <a:latin typeface="Arial" charset="0"/>
                <a:cs typeface="Gotham Medium"/>
              </a:defRPr>
            </a:lvl1pPr>
          </a:lstStyle>
          <a:p>
            <a:r>
              <a:rPr lang="en-US" dirty="0"/>
              <a:t>Heading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1975" y="2487485"/>
            <a:ext cx="8020050" cy="2003700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400" b="0" i="0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Paragraph text goes here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63563" y="-230905"/>
            <a:ext cx="2415164" cy="1269996"/>
          </a:xfrm>
          <a:solidFill>
            <a:schemeClr val="accent2"/>
          </a:solidFill>
        </p:spPr>
        <p:txBody>
          <a:bodyPr wrap="none" lIns="91440" tIns="73152" rIns="91440" bIns="73152" anchor="b" anchorCtr="0"/>
          <a:lstStyle>
            <a:lvl1pPr marL="0" indent="0">
              <a:buNone/>
              <a:defRPr b="0" i="0" baseline="0">
                <a:solidFill>
                  <a:srgbClr val="FFFFFF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Category Text</a:t>
            </a:r>
          </a:p>
        </p:txBody>
      </p:sp>
    </p:spTree>
    <p:extLst>
      <p:ext uri="{BB962C8B-B14F-4D97-AF65-F5344CB8AC3E}">
        <p14:creationId xmlns:p14="http://schemas.microsoft.com/office/powerpoint/2010/main" val="326845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75" y="2667398"/>
            <a:ext cx="8020050" cy="1021556"/>
          </a:xfrm>
        </p:spPr>
        <p:txBody>
          <a:bodyPr anchor="b" anchorCtr="0">
            <a:normAutofit/>
          </a:bodyPr>
          <a:lstStyle>
            <a:lvl1pPr algn="l">
              <a:defRPr sz="4000" b="0" i="0" cap="all" baseline="0">
                <a:ln w="6350" cmpd="sng">
                  <a:noFill/>
                </a:ln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975" y="3638154"/>
            <a:ext cx="8020050" cy="112514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8160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1804737"/>
            <a:ext cx="5838825" cy="2060603"/>
          </a:xfrm>
        </p:spPr>
        <p:txBody>
          <a:bodyPr anchor="b" anchorCtr="0">
            <a:normAutofit/>
          </a:bodyPr>
          <a:lstStyle>
            <a:lvl1pPr algn="l">
              <a:defRPr sz="4000" b="0" i="0" cap="all" baseline="0">
                <a:ln w="6350" cmpd="sng">
                  <a:noFill/>
                </a:ln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0" y="3867283"/>
            <a:ext cx="5838825" cy="6858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400" b="0" i="0">
                <a:solidFill>
                  <a:srgbClr val="FFFFFF"/>
                </a:solidFill>
                <a:latin typeface="Arial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32175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38485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419" y="1125460"/>
            <a:ext cx="8031162" cy="3435371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  <a:lvl2pPr>
              <a:defRPr b="0" i="0">
                <a:latin typeface="Arial" charset="0"/>
              </a:defRPr>
            </a:lvl2pPr>
            <a:lvl3pPr>
              <a:defRPr b="0" i="0">
                <a:latin typeface="Arial" charset="0"/>
              </a:defRPr>
            </a:lvl3pPr>
            <a:lvl4pPr>
              <a:defRPr b="0" i="0">
                <a:latin typeface="Arial" charset="0"/>
              </a:defRPr>
            </a:lvl4pPr>
            <a:lvl5pPr>
              <a:defRPr b="0" i="0"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0222023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hart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38485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08013" y="1126331"/>
            <a:ext cx="1879600" cy="1779429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2623609" y="1126331"/>
            <a:ext cx="1879600" cy="1779429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8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4639205" y="1126331"/>
            <a:ext cx="1879600" cy="1779429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6654800" y="1126331"/>
            <a:ext cx="1879600" cy="1779429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608013" y="2957513"/>
            <a:ext cx="1878014" cy="1624647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0" i="0" spc="-40">
                <a:latin typeface="Arial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 b="0" i="0">
                <a:latin typeface="Arial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2624138" y="2957513"/>
            <a:ext cx="1878014" cy="1624647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0" i="0" spc="-40">
                <a:latin typeface="Arial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 b="0" i="0">
                <a:latin typeface="Arial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4640263" y="2957513"/>
            <a:ext cx="1878014" cy="1624647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0" i="0" spc="-40">
                <a:latin typeface="Arial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 b="0" i="0">
                <a:latin typeface="Arial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6656387" y="2957513"/>
            <a:ext cx="1878014" cy="1624647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0" i="0" spc="-40">
                <a:latin typeface="Arial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 b="0" i="0">
                <a:latin typeface="Arial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896698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hart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38485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08012" y="1126331"/>
            <a:ext cx="2561908" cy="1779429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3290252" y="1126331"/>
            <a:ext cx="2561908" cy="1779429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8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972492" y="1126331"/>
            <a:ext cx="2561908" cy="1779429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655321" y="2957513"/>
            <a:ext cx="2467292" cy="1624647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0" i="0" spc="-40">
                <a:latin typeface="Arial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 b="0" i="0">
                <a:latin typeface="Arial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3337560" y="2957513"/>
            <a:ext cx="2467292" cy="1624647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0" i="0" spc="-40">
                <a:latin typeface="Arial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 b="0" i="0">
                <a:latin typeface="Arial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6019801" y="2957513"/>
            <a:ext cx="2467292" cy="1624647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0" i="0" spc="-40">
                <a:latin typeface="Arial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 b="0" i="0">
                <a:latin typeface="Arial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900313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1" y="3475873"/>
            <a:ext cx="8031162" cy="911252"/>
          </a:xfrm>
        </p:spPr>
        <p:txBody>
          <a:bodyPr/>
          <a:lstStyle>
            <a:lvl1pPr marL="0" indent="0">
              <a:buNone/>
              <a:defRPr b="0" i="0">
                <a:latin typeface="Arial" charset="0"/>
              </a:defRPr>
            </a:lvl1pPr>
            <a:lvl2pPr marL="173038" indent="-173038">
              <a:buFont typeface="Arial"/>
              <a:buChar char="•"/>
              <a:defRPr b="0" i="0">
                <a:latin typeface="Arial" charset="0"/>
              </a:defRPr>
            </a:lvl2pPr>
            <a:lvl3pPr marL="347663" indent="-174625">
              <a:defRPr b="0" i="0">
                <a:latin typeface="Arial" charset="0"/>
              </a:defRPr>
            </a:lvl3pPr>
            <a:lvl4pPr>
              <a:defRPr b="0" i="0">
                <a:latin typeface="Arial" charset="0"/>
              </a:defRPr>
            </a:lvl4pPr>
            <a:lvl5pPr>
              <a:defRPr b="0" i="0"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martArt Placeholder 4"/>
          <p:cNvSpPr>
            <a:spLocks noGrp="1"/>
          </p:cNvSpPr>
          <p:nvPr>
            <p:ph type="dgm" sz="quarter" idx="14"/>
          </p:nvPr>
        </p:nvSpPr>
        <p:spPr>
          <a:xfrm>
            <a:off x="552450" y="1269248"/>
            <a:ext cx="8031163" cy="2206625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8251593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6953" y="1125460"/>
            <a:ext cx="4906660" cy="3435371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Arial" charset="0"/>
              </a:defRPr>
            </a:lvl1pPr>
            <a:lvl2pPr marL="346075" indent="-173038">
              <a:buFont typeface="Arial"/>
              <a:buChar char="•"/>
              <a:defRPr sz="1400" b="0" i="0">
                <a:latin typeface="Arial" charset="0"/>
              </a:defRPr>
            </a:lvl2pPr>
            <a:lvl3pPr>
              <a:defRPr sz="1400" b="0" i="0">
                <a:latin typeface="Arial" charset="0"/>
              </a:defRPr>
            </a:lvl3pPr>
            <a:lvl4pPr>
              <a:defRPr sz="1400" b="0" i="0">
                <a:latin typeface="Arial" charset="0"/>
              </a:defRPr>
            </a:lvl4pPr>
            <a:lvl5pPr>
              <a:defRPr sz="1400" b="0" i="0"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2095" y="1202750"/>
            <a:ext cx="3505200" cy="1997303"/>
          </a:xfrm>
          <a:ln>
            <a:solidFill>
              <a:schemeClr val="tx1"/>
            </a:solidFill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8407128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6625" y="1125460"/>
            <a:ext cx="3836987" cy="3435371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Arial" charset="0"/>
              </a:defRPr>
            </a:lvl1pPr>
            <a:lvl2pPr marL="346075" indent="-173038">
              <a:buFont typeface="Arial"/>
              <a:buChar char="•"/>
              <a:defRPr sz="1400" b="0" i="0">
                <a:latin typeface="Arial" charset="0"/>
              </a:defRPr>
            </a:lvl2pPr>
            <a:lvl3pPr>
              <a:defRPr sz="1400" b="0" i="0">
                <a:latin typeface="Arial" charset="0"/>
              </a:defRPr>
            </a:lvl3pPr>
            <a:lvl4pPr>
              <a:defRPr sz="1400" b="0" i="0">
                <a:latin typeface="Arial" charset="0"/>
              </a:defRPr>
            </a:lvl4pPr>
            <a:lvl5pPr>
              <a:defRPr sz="1400" b="0" i="0"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2096" y="1202750"/>
            <a:ext cx="4520595" cy="2575887"/>
          </a:xfrm>
          <a:ln>
            <a:solidFill>
              <a:schemeClr val="tx1"/>
            </a:solidFill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863441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2096" y="0"/>
            <a:ext cx="3406459" cy="5166360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3676953" y="38485"/>
            <a:ext cx="4906660" cy="726578"/>
          </a:xfrm>
        </p:spPr>
        <p:txBody>
          <a:bodyPr/>
          <a:lstStyle>
            <a:lvl1pPr algn="l"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3676953" y="1125460"/>
            <a:ext cx="4906660" cy="3435371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Arial" charset="0"/>
              </a:defRPr>
            </a:lvl1pPr>
            <a:lvl2pPr marL="346075" indent="-173038">
              <a:buFont typeface="Arial"/>
              <a:buChar char="•"/>
              <a:defRPr sz="1400" b="0" i="0">
                <a:latin typeface="Arial" charset="0"/>
              </a:defRPr>
            </a:lvl2pPr>
            <a:lvl3pPr>
              <a:defRPr sz="1400" b="0" i="0">
                <a:latin typeface="Arial" charset="0"/>
              </a:defRPr>
            </a:lvl3pPr>
            <a:lvl4pPr>
              <a:defRPr sz="1400" b="0" i="0">
                <a:latin typeface="Arial" charset="0"/>
              </a:defRPr>
            </a:lvl4pPr>
            <a:lvl5pPr>
              <a:defRPr sz="1400" b="0" i="0"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678188" y="734898"/>
            <a:ext cx="4908600" cy="338137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5"/>
          </p:nvPr>
        </p:nvSpPr>
        <p:spPr>
          <a:xfrm>
            <a:off x="-12700" y="3705048"/>
            <a:ext cx="2909888" cy="682802"/>
          </a:xfrm>
          <a:solidFill>
            <a:schemeClr val="accent1">
              <a:alpha val="65000"/>
            </a:schemeClr>
          </a:solidFill>
          <a:ln>
            <a:solidFill>
              <a:schemeClr val="accent2"/>
            </a:solidFill>
          </a:ln>
        </p:spPr>
        <p:txBody>
          <a:bodyPr lIns="274320" tIns="91440" rIns="91440" bIns="91440" anchor="b" anchorCtr="0">
            <a:spAutoFit/>
          </a:bodyPr>
          <a:lstStyle>
            <a:lvl1pPr marL="0" indent="0" algn="r">
              <a:spcBef>
                <a:spcPts val="400"/>
              </a:spcBef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  <a:lvl2pPr marL="173037" indent="0" algn="r">
              <a:buNone/>
              <a:defRPr>
                <a:solidFill>
                  <a:srgbClr val="FFFFFF"/>
                </a:solidFill>
              </a:defRPr>
            </a:lvl2pPr>
            <a:lvl3pPr marL="346075" indent="0" algn="r">
              <a:buNone/>
              <a:defRPr>
                <a:solidFill>
                  <a:srgbClr val="FFFFFF"/>
                </a:solidFill>
              </a:defRPr>
            </a:lvl3pPr>
            <a:lvl4pPr marL="517525" indent="0" algn="r">
              <a:buNone/>
              <a:defRPr>
                <a:solidFill>
                  <a:srgbClr val="FFFFFF"/>
                </a:solidFill>
              </a:defRPr>
            </a:lvl4pPr>
            <a:lvl5pPr marL="690562" indent="0" algn="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Slide Number Placeholder 3"/>
          <p:cNvSpPr txBox="1">
            <a:spLocks/>
          </p:cNvSpPr>
          <p:nvPr userDrawn="1"/>
        </p:nvSpPr>
        <p:spPr>
          <a:xfrm>
            <a:off x="552451" y="4823460"/>
            <a:ext cx="365760" cy="3200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93D61182-44B0-D747-8108-FDA0C13481D9}" type="slidenum">
              <a:rPr lang="en-US" b="0" i="0" smtClean="0">
                <a:latin typeface="Arial" charset="0"/>
                <a:cs typeface="Gotham Book"/>
              </a:rPr>
              <a:pPr lvl="0"/>
              <a:t>‹#›</a:t>
            </a:fld>
            <a:endParaRPr lang="en-US" b="0" i="0" dirty="0">
              <a:latin typeface="Arial" charset="0"/>
              <a:cs typeface="Gotham Book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481" y="4897913"/>
            <a:ext cx="1073865" cy="18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092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 noChangeAspect="1"/>
          </p:cNvSpPr>
          <p:nvPr>
            <p:ph type="pic" sz="quarter" idx="14"/>
          </p:nvPr>
        </p:nvSpPr>
        <p:spPr>
          <a:xfrm>
            <a:off x="0" y="-1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666" y="2276322"/>
            <a:ext cx="8037576" cy="450123"/>
          </a:xfrm>
        </p:spPr>
        <p:txBody>
          <a:bodyPr>
            <a:spAutoFit/>
          </a:bodyPr>
          <a:lstStyle>
            <a:lvl1pPr algn="r"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922666" y="2638555"/>
            <a:ext cx="8037576" cy="420976"/>
          </a:xfrm>
        </p:spPr>
        <p:txBody>
          <a:bodyPr>
            <a:normAutofit/>
          </a:bodyPr>
          <a:lstStyle>
            <a:lvl1pPr marL="0" indent="0" algn="r">
              <a:buNone/>
              <a:defRPr sz="1400" b="0" i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4" name="Picture Placeholder 5"/>
          <p:cNvSpPr>
            <a:spLocks noGrp="1" noChangeAspect="1"/>
          </p:cNvSpPr>
          <p:nvPr>
            <p:ph type="pic" sz="quarter" idx="15"/>
          </p:nvPr>
        </p:nvSpPr>
        <p:spPr>
          <a:xfrm>
            <a:off x="0" y="3007583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5"/>
          <p:cNvSpPr>
            <a:spLocks noGrp="1" noChangeAspect="1"/>
          </p:cNvSpPr>
          <p:nvPr>
            <p:ph type="pic" sz="quarter" idx="16"/>
          </p:nvPr>
        </p:nvSpPr>
        <p:spPr>
          <a:xfrm>
            <a:off x="1826514" y="-1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5"/>
          <p:cNvSpPr>
            <a:spLocks noGrp="1" noChangeAspect="1"/>
          </p:cNvSpPr>
          <p:nvPr>
            <p:ph type="pic" sz="quarter" idx="17"/>
          </p:nvPr>
        </p:nvSpPr>
        <p:spPr>
          <a:xfrm>
            <a:off x="1828801" y="3007583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5"/>
          <p:cNvSpPr>
            <a:spLocks noGrp="1" noChangeAspect="1"/>
          </p:cNvSpPr>
          <p:nvPr>
            <p:ph type="pic" sz="quarter" idx="18"/>
          </p:nvPr>
        </p:nvSpPr>
        <p:spPr>
          <a:xfrm>
            <a:off x="3653028" y="-1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5"/>
          <p:cNvSpPr>
            <a:spLocks noGrp="1" noChangeAspect="1"/>
          </p:cNvSpPr>
          <p:nvPr>
            <p:ph type="pic" sz="quarter" idx="19"/>
          </p:nvPr>
        </p:nvSpPr>
        <p:spPr>
          <a:xfrm>
            <a:off x="3657602" y="3007583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5"/>
          <p:cNvSpPr>
            <a:spLocks noGrp="1" noChangeAspect="1"/>
          </p:cNvSpPr>
          <p:nvPr>
            <p:ph type="pic" sz="quarter" idx="20"/>
          </p:nvPr>
        </p:nvSpPr>
        <p:spPr>
          <a:xfrm>
            <a:off x="5479542" y="-1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5"/>
          <p:cNvSpPr>
            <a:spLocks noGrp="1" noChangeAspect="1"/>
          </p:cNvSpPr>
          <p:nvPr>
            <p:ph type="pic" sz="quarter" idx="21"/>
          </p:nvPr>
        </p:nvSpPr>
        <p:spPr>
          <a:xfrm>
            <a:off x="5486403" y="3007583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1" name="Picture Placeholder 5"/>
          <p:cNvSpPr>
            <a:spLocks noGrp="1" noChangeAspect="1"/>
          </p:cNvSpPr>
          <p:nvPr>
            <p:ph type="pic" sz="quarter" idx="22"/>
          </p:nvPr>
        </p:nvSpPr>
        <p:spPr>
          <a:xfrm>
            <a:off x="7306056" y="-1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2" name="Picture Placeholder 5"/>
          <p:cNvSpPr>
            <a:spLocks noGrp="1" noChangeAspect="1"/>
          </p:cNvSpPr>
          <p:nvPr>
            <p:ph type="pic" sz="quarter" idx="23"/>
          </p:nvPr>
        </p:nvSpPr>
        <p:spPr>
          <a:xfrm>
            <a:off x="7315202" y="3007583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648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75" y="2794398"/>
            <a:ext cx="8020050" cy="1021556"/>
          </a:xfrm>
        </p:spPr>
        <p:txBody>
          <a:bodyPr anchor="t">
            <a:normAutofit/>
          </a:bodyPr>
          <a:lstStyle>
            <a:lvl1pPr algn="ctr">
              <a:defRPr sz="2800" b="0" i="0" cap="none">
                <a:ln w="6350" cmpd="sng">
                  <a:noFill/>
                </a:ln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975" y="1669257"/>
            <a:ext cx="8020050" cy="1125140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66968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181" y="1125460"/>
            <a:ext cx="5108431" cy="3435371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Arial" charset="0"/>
              </a:defRPr>
            </a:lvl1pPr>
            <a:lvl2pPr marL="346075" indent="-173038">
              <a:buFont typeface="Arial"/>
              <a:buChar char="•"/>
              <a:defRPr sz="1400" b="0" i="0">
                <a:latin typeface="Arial" charset="0"/>
              </a:defRPr>
            </a:lvl2pPr>
            <a:lvl3pPr>
              <a:defRPr sz="1400" b="0" i="0">
                <a:latin typeface="Arial" charset="0"/>
              </a:defRPr>
            </a:lvl3pPr>
            <a:lvl4pPr>
              <a:defRPr sz="1400" b="0" i="0">
                <a:latin typeface="Arial" charset="0"/>
              </a:defRPr>
            </a:lvl4pPr>
            <a:lvl5pPr>
              <a:defRPr sz="1400" b="0" i="0"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2096" y="1202750"/>
            <a:ext cx="3188371" cy="1510431"/>
          </a:xfrm>
          <a:ln>
            <a:solidFill>
              <a:schemeClr val="tx1"/>
            </a:solidFill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5"/>
          </p:nvPr>
        </p:nvSpPr>
        <p:spPr>
          <a:xfrm>
            <a:off x="533400" y="3001818"/>
            <a:ext cx="2642875" cy="1559013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Arial" charset="0"/>
              </a:defRPr>
            </a:lvl1pPr>
            <a:lvl2pPr marL="346075" indent="-173038">
              <a:buFont typeface="Arial"/>
              <a:buChar char="•"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7172057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962" y="1127581"/>
            <a:ext cx="3860619" cy="3394472"/>
          </a:xfrm>
        </p:spPr>
        <p:txBody>
          <a:bodyPr>
            <a:normAutofit/>
          </a:bodyPr>
          <a:lstStyle>
            <a:lvl1pPr>
              <a:defRPr sz="1800" b="0" i="0">
                <a:latin typeface="Arial" charset="0"/>
              </a:defRPr>
            </a:lvl1pPr>
            <a:lvl2pPr>
              <a:defRPr sz="1800" b="0" i="0">
                <a:latin typeface="Arial" charset="0"/>
              </a:defRPr>
            </a:lvl2pPr>
            <a:lvl3pPr>
              <a:defRPr sz="1600" b="0" i="0">
                <a:latin typeface="Arial" charset="0"/>
              </a:defRPr>
            </a:lvl3pPr>
            <a:lvl4pPr>
              <a:defRPr sz="1400" b="0" i="0">
                <a:latin typeface="Arial" charset="0"/>
              </a:defRPr>
            </a:lvl4pPr>
            <a:lvl5pPr>
              <a:defRPr sz="1400" b="0" i="0">
                <a:latin typeface="Arial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7100" y="1127581"/>
            <a:ext cx="3860619" cy="3394472"/>
          </a:xfrm>
        </p:spPr>
        <p:txBody>
          <a:bodyPr>
            <a:normAutofit/>
          </a:bodyPr>
          <a:lstStyle>
            <a:lvl1pPr>
              <a:defRPr sz="1800" b="0" i="0">
                <a:latin typeface="Arial" charset="0"/>
              </a:defRPr>
            </a:lvl1pPr>
            <a:lvl2pPr>
              <a:defRPr sz="1800" b="0" i="0">
                <a:latin typeface="Arial" charset="0"/>
              </a:defRPr>
            </a:lvl2pPr>
            <a:lvl3pPr>
              <a:defRPr sz="1600" b="0" i="0">
                <a:latin typeface="Arial" charset="0"/>
              </a:defRPr>
            </a:lvl3pPr>
            <a:lvl4pPr>
              <a:defRPr sz="1400" b="0" i="0">
                <a:latin typeface="Arial" charset="0"/>
              </a:defRPr>
            </a:lvl4pPr>
            <a:lvl5pPr>
              <a:defRPr sz="1400" b="0" i="0">
                <a:latin typeface="Arial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9281485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38485"/>
            <a:ext cx="8031162" cy="726578"/>
          </a:xfrm>
        </p:spPr>
        <p:txBody>
          <a:bodyPr/>
          <a:lstStyle>
            <a:lvl1pPr algn="l"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962" y="1127581"/>
            <a:ext cx="2954397" cy="3138974"/>
          </a:xfrm>
        </p:spPr>
        <p:txBody>
          <a:bodyPr>
            <a:normAutofit/>
          </a:bodyPr>
          <a:lstStyle>
            <a:lvl1pPr>
              <a:defRPr sz="1400" b="0" i="0">
                <a:latin typeface="Arial" charset="0"/>
              </a:defRPr>
            </a:lvl1pPr>
            <a:lvl2pPr>
              <a:defRPr sz="1400" b="0" i="0">
                <a:latin typeface="Arial" charset="0"/>
              </a:defRPr>
            </a:lvl2pPr>
            <a:lvl3pPr>
              <a:defRPr sz="1200" b="0" i="0">
                <a:latin typeface="Arial" charset="0"/>
              </a:defRPr>
            </a:lvl3pPr>
            <a:lvl4pPr>
              <a:defRPr sz="1100" b="0" i="0">
                <a:latin typeface="Arial" charset="0"/>
              </a:defRPr>
            </a:lvl4pPr>
            <a:lvl5pPr>
              <a:defRPr sz="1100" b="0" i="0">
                <a:latin typeface="Arial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3759200" y="1178560"/>
            <a:ext cx="5384800" cy="3068320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6297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36576"/>
            <a:ext cx="8031162" cy="726578"/>
          </a:xfrm>
        </p:spPr>
        <p:txBody>
          <a:bodyPr/>
          <a:lstStyle>
            <a:lvl1pPr algn="l"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5629216" y="1127581"/>
            <a:ext cx="2954397" cy="3138974"/>
          </a:xfrm>
        </p:spPr>
        <p:txBody>
          <a:bodyPr>
            <a:normAutofit/>
          </a:bodyPr>
          <a:lstStyle>
            <a:lvl1pPr>
              <a:defRPr sz="1400" b="0" i="0">
                <a:latin typeface="Arial" charset="0"/>
              </a:defRPr>
            </a:lvl1pPr>
            <a:lvl2pPr>
              <a:defRPr sz="1400" b="0" i="0">
                <a:latin typeface="Arial" charset="0"/>
              </a:defRPr>
            </a:lvl2pPr>
            <a:lvl3pPr>
              <a:defRPr sz="1200" b="0" i="0">
                <a:latin typeface="Arial" charset="0"/>
              </a:defRPr>
            </a:lvl3pPr>
            <a:lvl4pPr>
              <a:defRPr sz="1100" b="0" i="0">
                <a:latin typeface="Arial" charset="0"/>
              </a:defRPr>
            </a:lvl4pPr>
            <a:lvl5pPr>
              <a:defRPr sz="1100" b="0" i="0">
                <a:latin typeface="Arial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0" y="1178560"/>
            <a:ext cx="5384800" cy="3068320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6845590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07360"/>
            <a:ext cx="9144000" cy="1123835"/>
          </a:xfrm>
          <a:solidFill>
            <a:schemeClr val="bg1">
              <a:alpha val="35000"/>
            </a:schemeClr>
          </a:solidFill>
        </p:spPr>
        <p:txBody>
          <a:bodyPr lIns="548640" tIns="137160" rIns="548640" bIns="502920" anchor="t" anchorCtr="0"/>
          <a:lstStyle>
            <a:lvl1pPr algn="l"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72771" y="3498939"/>
            <a:ext cx="8034337" cy="241861"/>
          </a:xfrm>
        </p:spPr>
        <p:txBody>
          <a:bodyPr>
            <a:spAutoFit/>
          </a:bodyPr>
          <a:lstStyle>
            <a:lvl1pPr marL="0" indent="0" algn="l">
              <a:buNone/>
              <a:defRPr sz="1400" b="0" i="0">
                <a:solidFill>
                  <a:srgbClr val="FFFFFF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Slide Number Placeholder 3"/>
          <p:cNvSpPr txBox="1">
            <a:spLocks/>
          </p:cNvSpPr>
          <p:nvPr userDrawn="1"/>
        </p:nvSpPr>
        <p:spPr>
          <a:xfrm>
            <a:off x="552451" y="4823460"/>
            <a:ext cx="365760" cy="3200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93D61182-44B0-D747-8108-FDA0C13481D9}" type="slidenum">
              <a:rPr lang="en-US" b="0" i="0" smtClean="0">
                <a:latin typeface="Arial" charset="0"/>
                <a:cs typeface="Gotham Book"/>
              </a:rPr>
              <a:pPr lvl="0"/>
              <a:t>‹#›</a:t>
            </a:fld>
            <a:endParaRPr lang="en-US" b="0" i="0" dirty="0">
              <a:latin typeface="Arial" charset="0"/>
              <a:cs typeface="Gotham Book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481" y="4897913"/>
            <a:ext cx="1073865" cy="18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9638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 algn="ctr"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6356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563562" y="3684809"/>
            <a:ext cx="8016876" cy="172355"/>
          </a:xfrm>
        </p:spPr>
        <p:txBody>
          <a:bodyPr wrap="square" tIns="0">
            <a:spAutoFit/>
          </a:bodyPr>
          <a:lstStyle>
            <a:lvl1pPr marL="0" indent="0" algn="ctr">
              <a:lnSpc>
                <a:spcPct val="92000"/>
              </a:lnSpc>
              <a:buNone/>
              <a:defRPr sz="1200" b="0" i="0">
                <a:latin typeface="Arial" charset="0"/>
              </a:defRPr>
            </a:lvl1pPr>
            <a:lvl2pPr marL="173037" indent="0">
              <a:buNone/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0" y="1178560"/>
            <a:ext cx="9144000" cy="2428240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1886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3562" y="1151335"/>
            <a:ext cx="3830679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ln>
                  <a:noFill/>
                </a:ln>
                <a:latin typeface="Arial" charset="0"/>
                <a:cs typeface="Gotham Boo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562" y="1631156"/>
            <a:ext cx="3830679" cy="2963466"/>
          </a:xfrm>
        </p:spPr>
        <p:txBody>
          <a:bodyPr>
            <a:normAutofit/>
          </a:bodyPr>
          <a:lstStyle>
            <a:lvl1pPr>
              <a:defRPr sz="1800" b="0" i="0">
                <a:latin typeface="Arial" charset="0"/>
              </a:defRPr>
            </a:lvl1pPr>
            <a:lvl2pPr>
              <a:defRPr sz="1600" b="0" i="0">
                <a:latin typeface="Arial" charset="0"/>
              </a:defRPr>
            </a:lvl2pPr>
            <a:lvl3pPr>
              <a:defRPr sz="1400" b="0" i="0">
                <a:latin typeface="Arial" charset="0"/>
              </a:defRPr>
            </a:lvl3pPr>
            <a:lvl4pPr>
              <a:defRPr sz="1200" b="0" i="0">
                <a:latin typeface="Arial" charset="0"/>
              </a:defRPr>
            </a:lvl4pPr>
            <a:lvl5pPr>
              <a:defRPr sz="1200" b="0" i="0">
                <a:latin typeface="Arial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3938587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ln>
                  <a:noFill/>
                </a:ln>
                <a:latin typeface="Arial" charset="0"/>
                <a:cs typeface="Gotham Boo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3938587" cy="2963466"/>
          </a:xfrm>
        </p:spPr>
        <p:txBody>
          <a:bodyPr>
            <a:normAutofit/>
          </a:bodyPr>
          <a:lstStyle>
            <a:lvl1pPr>
              <a:defRPr sz="1800" b="0" i="0">
                <a:latin typeface="Arial" charset="0"/>
              </a:defRPr>
            </a:lvl1pPr>
            <a:lvl2pPr>
              <a:defRPr sz="1600" b="0" i="0">
                <a:latin typeface="Arial" charset="0"/>
              </a:defRPr>
            </a:lvl2pPr>
            <a:lvl3pPr>
              <a:defRPr sz="1400" b="0" i="0">
                <a:latin typeface="Arial" charset="0"/>
              </a:defRPr>
            </a:lvl3pPr>
            <a:lvl4pPr>
              <a:defRPr sz="1200" b="0" i="0">
                <a:latin typeface="Arial" charset="0"/>
              </a:defRPr>
            </a:lvl4pPr>
            <a:lvl5pPr>
              <a:defRPr sz="1200" b="0" i="0">
                <a:latin typeface="Arial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6356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6045652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6356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9505809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 bwMode="black">
          <a:xfrm>
            <a:off x="-3175" y="-53153"/>
            <a:ext cx="9147175" cy="4879975"/>
            <a:chOff x="-3175" y="0"/>
            <a:chExt cx="9147175" cy="4956175"/>
          </a:xfrm>
          <a:solidFill>
            <a:srgbClr val="000000">
              <a:alpha val="14902"/>
            </a:srgbClr>
          </a:solidFill>
        </p:grpSpPr>
        <p:sp>
          <p:nvSpPr>
            <p:cNvPr id="6" name="Freeform 6"/>
            <p:cNvSpPr>
              <a:spLocks/>
            </p:cNvSpPr>
            <p:nvPr userDrawn="1"/>
          </p:nvSpPr>
          <p:spPr bwMode="black">
            <a:xfrm>
              <a:off x="1601788" y="4940300"/>
              <a:ext cx="9525" cy="15875"/>
            </a:xfrm>
            <a:custGeom>
              <a:avLst/>
              <a:gdLst>
                <a:gd name="T0" fmla="*/ 0 w 6"/>
                <a:gd name="T1" fmla="*/ 0 h 10"/>
                <a:gd name="T2" fmla="*/ 0 w 6"/>
                <a:gd name="T3" fmla="*/ 6 h 10"/>
                <a:gd name="T4" fmla="*/ 6 w 6"/>
                <a:gd name="T5" fmla="*/ 10 h 10"/>
                <a:gd name="T6" fmla="*/ 2 w 6"/>
                <a:gd name="T7" fmla="*/ 4 h 10"/>
                <a:gd name="T8" fmla="*/ 0 w 6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0" y="0"/>
                  </a:moveTo>
                  <a:lnTo>
                    <a:pt x="0" y="6"/>
                  </a:lnTo>
                  <a:lnTo>
                    <a:pt x="6" y="10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1579563" y="4921250"/>
              <a:ext cx="9525" cy="12700"/>
            </a:xfrm>
            <a:custGeom>
              <a:avLst/>
              <a:gdLst>
                <a:gd name="T0" fmla="*/ 6 w 6"/>
                <a:gd name="T1" fmla="*/ 6 h 8"/>
                <a:gd name="T2" fmla="*/ 6 w 6"/>
                <a:gd name="T3" fmla="*/ 0 h 8"/>
                <a:gd name="T4" fmla="*/ 0 w 6"/>
                <a:gd name="T5" fmla="*/ 8 h 8"/>
                <a:gd name="T6" fmla="*/ 6 w 6"/>
                <a:gd name="T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6" y="6"/>
                  </a:moveTo>
                  <a:lnTo>
                    <a:pt x="6" y="0"/>
                  </a:lnTo>
                  <a:lnTo>
                    <a:pt x="0" y="8"/>
                  </a:lnTo>
                  <a:lnTo>
                    <a:pt x="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1582738" y="4895850"/>
              <a:ext cx="12700" cy="25400"/>
            </a:xfrm>
            <a:custGeom>
              <a:avLst/>
              <a:gdLst>
                <a:gd name="T0" fmla="*/ 8 w 8"/>
                <a:gd name="T1" fmla="*/ 10 h 16"/>
                <a:gd name="T2" fmla="*/ 0 w 8"/>
                <a:gd name="T3" fmla="*/ 0 h 16"/>
                <a:gd name="T4" fmla="*/ 4 w 8"/>
                <a:gd name="T5" fmla="*/ 16 h 16"/>
                <a:gd name="T6" fmla="*/ 6 w 8"/>
                <a:gd name="T7" fmla="*/ 16 h 16"/>
                <a:gd name="T8" fmla="*/ 8 w 8"/>
                <a:gd name="T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8" y="10"/>
                  </a:moveTo>
                  <a:lnTo>
                    <a:pt x="0" y="0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8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black">
            <a:xfrm>
              <a:off x="1563688" y="4876800"/>
              <a:ext cx="19050" cy="12700"/>
            </a:xfrm>
            <a:custGeom>
              <a:avLst/>
              <a:gdLst>
                <a:gd name="T0" fmla="*/ 0 w 12"/>
                <a:gd name="T1" fmla="*/ 2 h 8"/>
                <a:gd name="T2" fmla="*/ 10 w 12"/>
                <a:gd name="T3" fmla="*/ 8 h 8"/>
                <a:gd name="T4" fmla="*/ 12 w 12"/>
                <a:gd name="T5" fmla="*/ 0 h 8"/>
                <a:gd name="T6" fmla="*/ 0 w 12"/>
                <a:gd name="T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8">
                  <a:moveTo>
                    <a:pt x="0" y="2"/>
                  </a:moveTo>
                  <a:lnTo>
                    <a:pt x="10" y="8"/>
                  </a:lnTo>
                  <a:lnTo>
                    <a:pt x="12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black">
            <a:xfrm>
              <a:off x="1563688" y="4848225"/>
              <a:ext cx="6350" cy="9525"/>
            </a:xfrm>
            <a:custGeom>
              <a:avLst/>
              <a:gdLst>
                <a:gd name="T0" fmla="*/ 4 w 4"/>
                <a:gd name="T1" fmla="*/ 6 h 6"/>
                <a:gd name="T2" fmla="*/ 0 w 4"/>
                <a:gd name="T3" fmla="*/ 0 h 6"/>
                <a:gd name="T4" fmla="*/ 0 w 4"/>
                <a:gd name="T5" fmla="*/ 4 h 6"/>
                <a:gd name="T6" fmla="*/ 4 w 4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4" y="6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4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black">
            <a:xfrm>
              <a:off x="1563688" y="4797425"/>
              <a:ext cx="6350" cy="12700"/>
            </a:xfrm>
            <a:custGeom>
              <a:avLst/>
              <a:gdLst>
                <a:gd name="T0" fmla="*/ 0 w 4"/>
                <a:gd name="T1" fmla="*/ 8 h 8"/>
                <a:gd name="T2" fmla="*/ 4 w 4"/>
                <a:gd name="T3" fmla="*/ 4 h 8"/>
                <a:gd name="T4" fmla="*/ 0 w 4"/>
                <a:gd name="T5" fmla="*/ 0 h 8"/>
                <a:gd name="T6" fmla="*/ 0 w 4"/>
                <a:gd name="T7" fmla="*/ 2 h 8"/>
                <a:gd name="T8" fmla="*/ 0 w 4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8">
                  <a:moveTo>
                    <a:pt x="0" y="8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black">
            <a:xfrm>
              <a:off x="1563688" y="4778375"/>
              <a:ext cx="9525" cy="22225"/>
            </a:xfrm>
            <a:custGeom>
              <a:avLst/>
              <a:gdLst>
                <a:gd name="T0" fmla="*/ 2 w 6"/>
                <a:gd name="T1" fmla="*/ 0 h 14"/>
                <a:gd name="T2" fmla="*/ 0 w 6"/>
                <a:gd name="T3" fmla="*/ 2 h 14"/>
                <a:gd name="T4" fmla="*/ 6 w 6"/>
                <a:gd name="T5" fmla="*/ 14 h 14"/>
                <a:gd name="T6" fmla="*/ 2 w 6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4">
                  <a:moveTo>
                    <a:pt x="2" y="0"/>
                  </a:moveTo>
                  <a:lnTo>
                    <a:pt x="0" y="2"/>
                  </a:lnTo>
                  <a:lnTo>
                    <a:pt x="6" y="14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black">
            <a:xfrm>
              <a:off x="1589088" y="4756150"/>
              <a:ext cx="6350" cy="9525"/>
            </a:xfrm>
            <a:custGeom>
              <a:avLst/>
              <a:gdLst>
                <a:gd name="T0" fmla="*/ 2 w 4"/>
                <a:gd name="T1" fmla="*/ 0 h 6"/>
                <a:gd name="T2" fmla="*/ 0 w 4"/>
                <a:gd name="T3" fmla="*/ 2 h 6"/>
                <a:gd name="T4" fmla="*/ 4 w 4"/>
                <a:gd name="T5" fmla="*/ 6 h 6"/>
                <a:gd name="T6" fmla="*/ 2 w 4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lnTo>
                    <a:pt x="0" y="2"/>
                  </a:lnTo>
                  <a:lnTo>
                    <a:pt x="4" y="6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black">
            <a:xfrm>
              <a:off x="8956675" y="4232275"/>
              <a:ext cx="184150" cy="279400"/>
            </a:xfrm>
            <a:custGeom>
              <a:avLst/>
              <a:gdLst>
                <a:gd name="T0" fmla="*/ 86 w 116"/>
                <a:gd name="T1" fmla="*/ 82 h 176"/>
                <a:gd name="T2" fmla="*/ 68 w 116"/>
                <a:gd name="T3" fmla="*/ 74 h 176"/>
                <a:gd name="T4" fmla="*/ 64 w 116"/>
                <a:gd name="T5" fmla="*/ 54 h 176"/>
                <a:gd name="T6" fmla="*/ 54 w 116"/>
                <a:gd name="T7" fmla="*/ 46 h 176"/>
                <a:gd name="T8" fmla="*/ 54 w 116"/>
                <a:gd name="T9" fmla="*/ 58 h 176"/>
                <a:gd name="T10" fmla="*/ 46 w 116"/>
                <a:gd name="T11" fmla="*/ 58 h 176"/>
                <a:gd name="T12" fmla="*/ 48 w 116"/>
                <a:gd name="T13" fmla="*/ 48 h 176"/>
                <a:gd name="T14" fmla="*/ 40 w 116"/>
                <a:gd name="T15" fmla="*/ 38 h 176"/>
                <a:gd name="T16" fmla="*/ 42 w 116"/>
                <a:gd name="T17" fmla="*/ 38 h 176"/>
                <a:gd name="T18" fmla="*/ 36 w 116"/>
                <a:gd name="T19" fmla="*/ 20 h 176"/>
                <a:gd name="T20" fmla="*/ 16 w 116"/>
                <a:gd name="T21" fmla="*/ 8 h 176"/>
                <a:gd name="T22" fmla="*/ 14 w 116"/>
                <a:gd name="T23" fmla="*/ 10 h 176"/>
                <a:gd name="T24" fmla="*/ 10 w 116"/>
                <a:gd name="T25" fmla="*/ 0 h 176"/>
                <a:gd name="T26" fmla="*/ 0 w 116"/>
                <a:gd name="T27" fmla="*/ 2 h 176"/>
                <a:gd name="T28" fmla="*/ 12 w 116"/>
                <a:gd name="T29" fmla="*/ 24 h 176"/>
                <a:gd name="T30" fmla="*/ 16 w 116"/>
                <a:gd name="T31" fmla="*/ 28 h 176"/>
                <a:gd name="T32" fmla="*/ 18 w 116"/>
                <a:gd name="T33" fmla="*/ 34 h 176"/>
                <a:gd name="T34" fmla="*/ 28 w 116"/>
                <a:gd name="T35" fmla="*/ 48 h 176"/>
                <a:gd name="T36" fmla="*/ 32 w 116"/>
                <a:gd name="T37" fmla="*/ 46 h 176"/>
                <a:gd name="T38" fmla="*/ 32 w 116"/>
                <a:gd name="T39" fmla="*/ 56 h 176"/>
                <a:gd name="T40" fmla="*/ 36 w 116"/>
                <a:gd name="T41" fmla="*/ 64 h 176"/>
                <a:gd name="T42" fmla="*/ 38 w 116"/>
                <a:gd name="T43" fmla="*/ 64 h 176"/>
                <a:gd name="T44" fmla="*/ 38 w 116"/>
                <a:gd name="T45" fmla="*/ 66 h 176"/>
                <a:gd name="T46" fmla="*/ 42 w 116"/>
                <a:gd name="T47" fmla="*/ 70 h 176"/>
                <a:gd name="T48" fmla="*/ 42 w 116"/>
                <a:gd name="T49" fmla="*/ 86 h 176"/>
                <a:gd name="T50" fmla="*/ 40 w 116"/>
                <a:gd name="T51" fmla="*/ 86 h 176"/>
                <a:gd name="T52" fmla="*/ 36 w 116"/>
                <a:gd name="T53" fmla="*/ 104 h 176"/>
                <a:gd name="T54" fmla="*/ 26 w 116"/>
                <a:gd name="T55" fmla="*/ 110 h 176"/>
                <a:gd name="T56" fmla="*/ 20 w 116"/>
                <a:gd name="T57" fmla="*/ 118 h 176"/>
                <a:gd name="T58" fmla="*/ 48 w 116"/>
                <a:gd name="T59" fmla="*/ 138 h 176"/>
                <a:gd name="T60" fmla="*/ 48 w 116"/>
                <a:gd name="T61" fmla="*/ 150 h 176"/>
                <a:gd name="T62" fmla="*/ 38 w 116"/>
                <a:gd name="T63" fmla="*/ 166 h 176"/>
                <a:gd name="T64" fmla="*/ 58 w 116"/>
                <a:gd name="T65" fmla="*/ 176 h 176"/>
                <a:gd name="T66" fmla="*/ 80 w 116"/>
                <a:gd name="T67" fmla="*/ 146 h 176"/>
                <a:gd name="T68" fmla="*/ 88 w 116"/>
                <a:gd name="T69" fmla="*/ 128 h 176"/>
                <a:gd name="T70" fmla="*/ 84 w 116"/>
                <a:gd name="T71" fmla="*/ 120 h 176"/>
                <a:gd name="T72" fmla="*/ 90 w 116"/>
                <a:gd name="T73" fmla="*/ 116 h 176"/>
                <a:gd name="T74" fmla="*/ 106 w 116"/>
                <a:gd name="T75" fmla="*/ 114 h 176"/>
                <a:gd name="T76" fmla="*/ 106 w 116"/>
                <a:gd name="T77" fmla="*/ 102 h 176"/>
                <a:gd name="T78" fmla="*/ 112 w 116"/>
                <a:gd name="T79" fmla="*/ 100 h 176"/>
                <a:gd name="T80" fmla="*/ 116 w 116"/>
                <a:gd name="T81" fmla="*/ 76 h 176"/>
                <a:gd name="T82" fmla="*/ 104 w 116"/>
                <a:gd name="T83" fmla="*/ 70 h 176"/>
                <a:gd name="T84" fmla="*/ 86 w 116"/>
                <a:gd name="T85" fmla="*/ 8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6" h="176">
                  <a:moveTo>
                    <a:pt x="86" y="82"/>
                  </a:moveTo>
                  <a:lnTo>
                    <a:pt x="68" y="74"/>
                  </a:lnTo>
                  <a:lnTo>
                    <a:pt x="64" y="54"/>
                  </a:lnTo>
                  <a:lnTo>
                    <a:pt x="54" y="46"/>
                  </a:lnTo>
                  <a:lnTo>
                    <a:pt x="54" y="58"/>
                  </a:lnTo>
                  <a:lnTo>
                    <a:pt x="46" y="58"/>
                  </a:lnTo>
                  <a:lnTo>
                    <a:pt x="48" y="48"/>
                  </a:lnTo>
                  <a:lnTo>
                    <a:pt x="40" y="38"/>
                  </a:lnTo>
                  <a:lnTo>
                    <a:pt x="42" y="38"/>
                  </a:lnTo>
                  <a:lnTo>
                    <a:pt x="36" y="20"/>
                  </a:lnTo>
                  <a:lnTo>
                    <a:pt x="16" y="8"/>
                  </a:lnTo>
                  <a:lnTo>
                    <a:pt x="14" y="10"/>
                  </a:lnTo>
                  <a:lnTo>
                    <a:pt x="10" y="0"/>
                  </a:lnTo>
                  <a:lnTo>
                    <a:pt x="0" y="2"/>
                  </a:lnTo>
                  <a:lnTo>
                    <a:pt x="12" y="24"/>
                  </a:lnTo>
                  <a:lnTo>
                    <a:pt x="16" y="28"/>
                  </a:lnTo>
                  <a:lnTo>
                    <a:pt x="18" y="34"/>
                  </a:lnTo>
                  <a:lnTo>
                    <a:pt x="28" y="48"/>
                  </a:lnTo>
                  <a:lnTo>
                    <a:pt x="32" y="46"/>
                  </a:lnTo>
                  <a:lnTo>
                    <a:pt x="32" y="56"/>
                  </a:lnTo>
                  <a:lnTo>
                    <a:pt x="36" y="64"/>
                  </a:lnTo>
                  <a:lnTo>
                    <a:pt x="38" y="64"/>
                  </a:lnTo>
                  <a:lnTo>
                    <a:pt x="38" y="66"/>
                  </a:lnTo>
                  <a:lnTo>
                    <a:pt x="42" y="70"/>
                  </a:lnTo>
                  <a:lnTo>
                    <a:pt x="42" y="86"/>
                  </a:lnTo>
                  <a:lnTo>
                    <a:pt x="40" y="86"/>
                  </a:lnTo>
                  <a:lnTo>
                    <a:pt x="36" y="104"/>
                  </a:lnTo>
                  <a:lnTo>
                    <a:pt x="26" y="110"/>
                  </a:lnTo>
                  <a:lnTo>
                    <a:pt x="20" y="118"/>
                  </a:lnTo>
                  <a:lnTo>
                    <a:pt x="48" y="138"/>
                  </a:lnTo>
                  <a:lnTo>
                    <a:pt x="48" y="150"/>
                  </a:lnTo>
                  <a:lnTo>
                    <a:pt x="38" y="166"/>
                  </a:lnTo>
                  <a:lnTo>
                    <a:pt x="58" y="176"/>
                  </a:lnTo>
                  <a:lnTo>
                    <a:pt x="80" y="146"/>
                  </a:lnTo>
                  <a:lnTo>
                    <a:pt x="88" y="128"/>
                  </a:lnTo>
                  <a:lnTo>
                    <a:pt x="84" y="120"/>
                  </a:lnTo>
                  <a:lnTo>
                    <a:pt x="90" y="116"/>
                  </a:lnTo>
                  <a:lnTo>
                    <a:pt x="106" y="114"/>
                  </a:lnTo>
                  <a:lnTo>
                    <a:pt x="106" y="102"/>
                  </a:lnTo>
                  <a:lnTo>
                    <a:pt x="112" y="100"/>
                  </a:lnTo>
                  <a:lnTo>
                    <a:pt x="116" y="76"/>
                  </a:lnTo>
                  <a:lnTo>
                    <a:pt x="104" y="70"/>
                  </a:lnTo>
                  <a:lnTo>
                    <a:pt x="86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black">
            <a:xfrm>
              <a:off x="8766175" y="4457700"/>
              <a:ext cx="247650" cy="266700"/>
            </a:xfrm>
            <a:custGeom>
              <a:avLst/>
              <a:gdLst>
                <a:gd name="T0" fmla="*/ 150 w 156"/>
                <a:gd name="T1" fmla="*/ 14 h 168"/>
                <a:gd name="T2" fmla="*/ 148 w 156"/>
                <a:gd name="T3" fmla="*/ 12 h 168"/>
                <a:gd name="T4" fmla="*/ 146 w 156"/>
                <a:gd name="T5" fmla="*/ 12 h 168"/>
                <a:gd name="T6" fmla="*/ 134 w 156"/>
                <a:gd name="T7" fmla="*/ 20 h 168"/>
                <a:gd name="T8" fmla="*/ 124 w 156"/>
                <a:gd name="T9" fmla="*/ 0 h 168"/>
                <a:gd name="T10" fmla="*/ 112 w 156"/>
                <a:gd name="T11" fmla="*/ 16 h 168"/>
                <a:gd name="T12" fmla="*/ 108 w 156"/>
                <a:gd name="T13" fmla="*/ 28 h 168"/>
                <a:gd name="T14" fmla="*/ 98 w 156"/>
                <a:gd name="T15" fmla="*/ 36 h 168"/>
                <a:gd name="T16" fmla="*/ 88 w 156"/>
                <a:gd name="T17" fmla="*/ 60 h 168"/>
                <a:gd name="T18" fmla="*/ 56 w 156"/>
                <a:gd name="T19" fmla="*/ 86 h 168"/>
                <a:gd name="T20" fmla="*/ 38 w 156"/>
                <a:gd name="T21" fmla="*/ 92 h 168"/>
                <a:gd name="T22" fmla="*/ 24 w 156"/>
                <a:gd name="T23" fmla="*/ 112 h 168"/>
                <a:gd name="T24" fmla="*/ 24 w 156"/>
                <a:gd name="T25" fmla="*/ 114 h 168"/>
                <a:gd name="T26" fmla="*/ 24 w 156"/>
                <a:gd name="T27" fmla="*/ 112 h 168"/>
                <a:gd name="T28" fmla="*/ 16 w 156"/>
                <a:gd name="T29" fmla="*/ 116 h 168"/>
                <a:gd name="T30" fmla="*/ 16 w 156"/>
                <a:gd name="T31" fmla="*/ 124 h 168"/>
                <a:gd name="T32" fmla="*/ 14 w 156"/>
                <a:gd name="T33" fmla="*/ 124 h 168"/>
                <a:gd name="T34" fmla="*/ 10 w 156"/>
                <a:gd name="T35" fmla="*/ 132 h 168"/>
                <a:gd name="T36" fmla="*/ 14 w 156"/>
                <a:gd name="T37" fmla="*/ 134 h 168"/>
                <a:gd name="T38" fmla="*/ 14 w 156"/>
                <a:gd name="T39" fmla="*/ 136 h 168"/>
                <a:gd name="T40" fmla="*/ 0 w 156"/>
                <a:gd name="T41" fmla="*/ 146 h 168"/>
                <a:gd name="T42" fmla="*/ 8 w 156"/>
                <a:gd name="T43" fmla="*/ 146 h 168"/>
                <a:gd name="T44" fmla="*/ 8 w 156"/>
                <a:gd name="T45" fmla="*/ 146 h 168"/>
                <a:gd name="T46" fmla="*/ 10 w 156"/>
                <a:gd name="T47" fmla="*/ 148 h 168"/>
                <a:gd name="T48" fmla="*/ 8 w 156"/>
                <a:gd name="T49" fmla="*/ 152 h 168"/>
                <a:gd name="T50" fmla="*/ 28 w 156"/>
                <a:gd name="T51" fmla="*/ 152 h 168"/>
                <a:gd name="T52" fmla="*/ 30 w 156"/>
                <a:gd name="T53" fmla="*/ 158 h 168"/>
                <a:gd name="T54" fmla="*/ 56 w 156"/>
                <a:gd name="T55" fmla="*/ 168 h 168"/>
                <a:gd name="T56" fmla="*/ 68 w 156"/>
                <a:gd name="T57" fmla="*/ 162 h 168"/>
                <a:gd name="T58" fmla="*/ 90 w 156"/>
                <a:gd name="T59" fmla="*/ 146 h 168"/>
                <a:gd name="T60" fmla="*/ 102 w 156"/>
                <a:gd name="T61" fmla="*/ 96 h 168"/>
                <a:gd name="T62" fmla="*/ 106 w 156"/>
                <a:gd name="T63" fmla="*/ 98 h 168"/>
                <a:gd name="T64" fmla="*/ 120 w 156"/>
                <a:gd name="T65" fmla="*/ 88 h 168"/>
                <a:gd name="T66" fmla="*/ 130 w 156"/>
                <a:gd name="T67" fmla="*/ 92 h 168"/>
                <a:gd name="T68" fmla="*/ 134 w 156"/>
                <a:gd name="T69" fmla="*/ 88 h 168"/>
                <a:gd name="T70" fmla="*/ 128 w 156"/>
                <a:gd name="T71" fmla="*/ 82 h 168"/>
                <a:gd name="T72" fmla="*/ 130 w 156"/>
                <a:gd name="T73" fmla="*/ 72 h 168"/>
                <a:gd name="T74" fmla="*/ 138 w 156"/>
                <a:gd name="T75" fmla="*/ 64 h 168"/>
                <a:gd name="T76" fmla="*/ 156 w 156"/>
                <a:gd name="T77" fmla="*/ 38 h 168"/>
                <a:gd name="T78" fmla="*/ 154 w 156"/>
                <a:gd name="T79" fmla="*/ 22 h 168"/>
                <a:gd name="T80" fmla="*/ 156 w 156"/>
                <a:gd name="T81" fmla="*/ 18 h 168"/>
                <a:gd name="T82" fmla="*/ 150 w 156"/>
                <a:gd name="T83" fmla="*/ 1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6" h="168">
                  <a:moveTo>
                    <a:pt x="150" y="14"/>
                  </a:moveTo>
                  <a:lnTo>
                    <a:pt x="148" y="12"/>
                  </a:lnTo>
                  <a:lnTo>
                    <a:pt x="146" y="12"/>
                  </a:lnTo>
                  <a:lnTo>
                    <a:pt x="134" y="20"/>
                  </a:lnTo>
                  <a:lnTo>
                    <a:pt x="124" y="0"/>
                  </a:lnTo>
                  <a:lnTo>
                    <a:pt x="112" y="16"/>
                  </a:lnTo>
                  <a:lnTo>
                    <a:pt x="108" y="28"/>
                  </a:lnTo>
                  <a:lnTo>
                    <a:pt x="98" y="36"/>
                  </a:lnTo>
                  <a:lnTo>
                    <a:pt x="88" y="60"/>
                  </a:lnTo>
                  <a:lnTo>
                    <a:pt x="56" y="86"/>
                  </a:lnTo>
                  <a:lnTo>
                    <a:pt x="38" y="92"/>
                  </a:lnTo>
                  <a:lnTo>
                    <a:pt x="24" y="112"/>
                  </a:lnTo>
                  <a:lnTo>
                    <a:pt x="24" y="114"/>
                  </a:lnTo>
                  <a:lnTo>
                    <a:pt x="24" y="112"/>
                  </a:lnTo>
                  <a:lnTo>
                    <a:pt x="16" y="116"/>
                  </a:lnTo>
                  <a:lnTo>
                    <a:pt x="16" y="124"/>
                  </a:lnTo>
                  <a:lnTo>
                    <a:pt x="14" y="124"/>
                  </a:lnTo>
                  <a:lnTo>
                    <a:pt x="10" y="132"/>
                  </a:lnTo>
                  <a:lnTo>
                    <a:pt x="14" y="134"/>
                  </a:lnTo>
                  <a:lnTo>
                    <a:pt x="14" y="136"/>
                  </a:lnTo>
                  <a:lnTo>
                    <a:pt x="0" y="146"/>
                  </a:lnTo>
                  <a:lnTo>
                    <a:pt x="8" y="146"/>
                  </a:lnTo>
                  <a:lnTo>
                    <a:pt x="8" y="146"/>
                  </a:lnTo>
                  <a:lnTo>
                    <a:pt x="10" y="148"/>
                  </a:lnTo>
                  <a:lnTo>
                    <a:pt x="8" y="152"/>
                  </a:lnTo>
                  <a:lnTo>
                    <a:pt x="28" y="152"/>
                  </a:lnTo>
                  <a:lnTo>
                    <a:pt x="30" y="158"/>
                  </a:lnTo>
                  <a:lnTo>
                    <a:pt x="56" y="168"/>
                  </a:lnTo>
                  <a:lnTo>
                    <a:pt x="68" y="162"/>
                  </a:lnTo>
                  <a:lnTo>
                    <a:pt x="90" y="146"/>
                  </a:lnTo>
                  <a:lnTo>
                    <a:pt x="102" y="96"/>
                  </a:lnTo>
                  <a:lnTo>
                    <a:pt x="106" y="98"/>
                  </a:lnTo>
                  <a:lnTo>
                    <a:pt x="120" y="88"/>
                  </a:lnTo>
                  <a:lnTo>
                    <a:pt x="130" y="92"/>
                  </a:lnTo>
                  <a:lnTo>
                    <a:pt x="134" y="88"/>
                  </a:lnTo>
                  <a:lnTo>
                    <a:pt x="128" y="82"/>
                  </a:lnTo>
                  <a:lnTo>
                    <a:pt x="130" y="72"/>
                  </a:lnTo>
                  <a:lnTo>
                    <a:pt x="138" y="64"/>
                  </a:lnTo>
                  <a:lnTo>
                    <a:pt x="156" y="38"/>
                  </a:lnTo>
                  <a:lnTo>
                    <a:pt x="154" y="22"/>
                  </a:lnTo>
                  <a:lnTo>
                    <a:pt x="156" y="18"/>
                  </a:lnTo>
                  <a:lnTo>
                    <a:pt x="15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black">
            <a:xfrm>
              <a:off x="8804275" y="4714875"/>
              <a:ext cx="28575" cy="34925"/>
            </a:xfrm>
            <a:custGeom>
              <a:avLst/>
              <a:gdLst>
                <a:gd name="T0" fmla="*/ 6 w 18"/>
                <a:gd name="T1" fmla="*/ 0 h 22"/>
                <a:gd name="T2" fmla="*/ 0 w 18"/>
                <a:gd name="T3" fmla="*/ 22 h 22"/>
                <a:gd name="T4" fmla="*/ 18 w 18"/>
                <a:gd name="T5" fmla="*/ 14 h 22"/>
                <a:gd name="T6" fmla="*/ 12 w 18"/>
                <a:gd name="T7" fmla="*/ 2 h 22"/>
                <a:gd name="T8" fmla="*/ 6 w 18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2">
                  <a:moveTo>
                    <a:pt x="6" y="0"/>
                  </a:moveTo>
                  <a:lnTo>
                    <a:pt x="0" y="22"/>
                  </a:lnTo>
                  <a:lnTo>
                    <a:pt x="18" y="14"/>
                  </a:lnTo>
                  <a:lnTo>
                    <a:pt x="12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black">
            <a:xfrm>
              <a:off x="6184900" y="2847975"/>
              <a:ext cx="73025" cy="123825"/>
            </a:xfrm>
            <a:custGeom>
              <a:avLst/>
              <a:gdLst>
                <a:gd name="T0" fmla="*/ 16 w 46"/>
                <a:gd name="T1" fmla="*/ 2 h 78"/>
                <a:gd name="T2" fmla="*/ 10 w 46"/>
                <a:gd name="T3" fmla="*/ 0 h 78"/>
                <a:gd name="T4" fmla="*/ 4 w 46"/>
                <a:gd name="T5" fmla="*/ 4 h 78"/>
                <a:gd name="T6" fmla="*/ 10 w 46"/>
                <a:gd name="T7" fmla="*/ 8 h 78"/>
                <a:gd name="T8" fmla="*/ 8 w 46"/>
                <a:gd name="T9" fmla="*/ 10 h 78"/>
                <a:gd name="T10" fmla="*/ 4 w 46"/>
                <a:gd name="T11" fmla="*/ 32 h 78"/>
                <a:gd name="T12" fmla="*/ 0 w 46"/>
                <a:gd name="T13" fmla="*/ 32 h 78"/>
                <a:gd name="T14" fmla="*/ 4 w 46"/>
                <a:gd name="T15" fmla="*/ 60 h 78"/>
                <a:gd name="T16" fmla="*/ 10 w 46"/>
                <a:gd name="T17" fmla="*/ 76 h 78"/>
                <a:gd name="T18" fmla="*/ 24 w 46"/>
                <a:gd name="T19" fmla="*/ 78 h 78"/>
                <a:gd name="T20" fmla="*/ 46 w 46"/>
                <a:gd name="T21" fmla="*/ 62 h 78"/>
                <a:gd name="T22" fmla="*/ 46 w 46"/>
                <a:gd name="T23" fmla="*/ 44 h 78"/>
                <a:gd name="T24" fmla="*/ 28 w 46"/>
                <a:gd name="T25" fmla="*/ 12 h 78"/>
                <a:gd name="T26" fmla="*/ 16 w 46"/>
                <a:gd name="T27" fmla="*/ 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78">
                  <a:moveTo>
                    <a:pt x="16" y="2"/>
                  </a:moveTo>
                  <a:lnTo>
                    <a:pt x="10" y="0"/>
                  </a:lnTo>
                  <a:lnTo>
                    <a:pt x="4" y="4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4" y="60"/>
                  </a:lnTo>
                  <a:lnTo>
                    <a:pt x="10" y="76"/>
                  </a:lnTo>
                  <a:lnTo>
                    <a:pt x="24" y="78"/>
                  </a:lnTo>
                  <a:lnTo>
                    <a:pt x="46" y="62"/>
                  </a:lnTo>
                  <a:lnTo>
                    <a:pt x="46" y="44"/>
                  </a:lnTo>
                  <a:lnTo>
                    <a:pt x="28" y="12"/>
                  </a:lnTo>
                  <a:lnTo>
                    <a:pt x="1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black">
            <a:xfrm>
              <a:off x="1801813" y="2581275"/>
              <a:ext cx="57150" cy="25400"/>
            </a:xfrm>
            <a:custGeom>
              <a:avLst/>
              <a:gdLst>
                <a:gd name="T0" fmla="*/ 0 w 36"/>
                <a:gd name="T1" fmla="*/ 8 h 16"/>
                <a:gd name="T2" fmla="*/ 6 w 36"/>
                <a:gd name="T3" fmla="*/ 16 h 16"/>
                <a:gd name="T4" fmla="*/ 22 w 36"/>
                <a:gd name="T5" fmla="*/ 16 h 16"/>
                <a:gd name="T6" fmla="*/ 36 w 36"/>
                <a:gd name="T7" fmla="*/ 10 h 16"/>
                <a:gd name="T8" fmla="*/ 32 w 36"/>
                <a:gd name="T9" fmla="*/ 0 h 16"/>
                <a:gd name="T10" fmla="*/ 4 w 36"/>
                <a:gd name="T11" fmla="*/ 0 h 16"/>
                <a:gd name="T12" fmla="*/ 0 w 36"/>
                <a:gd name="T1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6">
                  <a:moveTo>
                    <a:pt x="0" y="8"/>
                  </a:moveTo>
                  <a:lnTo>
                    <a:pt x="6" y="16"/>
                  </a:lnTo>
                  <a:lnTo>
                    <a:pt x="22" y="16"/>
                  </a:lnTo>
                  <a:lnTo>
                    <a:pt x="36" y="10"/>
                  </a:lnTo>
                  <a:lnTo>
                    <a:pt x="32" y="0"/>
                  </a:lnTo>
                  <a:lnTo>
                    <a:pt x="4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9" name="Freeform 19"/>
            <p:cNvSpPr>
              <a:spLocks/>
            </p:cNvSpPr>
            <p:nvPr userDrawn="1"/>
          </p:nvSpPr>
          <p:spPr bwMode="black">
            <a:xfrm>
              <a:off x="9086850" y="1311275"/>
              <a:ext cx="25400" cy="38100"/>
            </a:xfrm>
            <a:custGeom>
              <a:avLst/>
              <a:gdLst>
                <a:gd name="T0" fmla="*/ 14 w 16"/>
                <a:gd name="T1" fmla="*/ 0 h 24"/>
                <a:gd name="T2" fmla="*/ 0 w 16"/>
                <a:gd name="T3" fmla="*/ 24 h 24"/>
                <a:gd name="T4" fmla="*/ 16 w 16"/>
                <a:gd name="T5" fmla="*/ 14 h 24"/>
                <a:gd name="T6" fmla="*/ 14 w 16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24">
                  <a:moveTo>
                    <a:pt x="14" y="0"/>
                  </a:moveTo>
                  <a:lnTo>
                    <a:pt x="0" y="24"/>
                  </a:lnTo>
                  <a:lnTo>
                    <a:pt x="16" y="14"/>
                  </a:lnTo>
                  <a:lnTo>
                    <a:pt x="1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0" name="Freeform 20"/>
            <p:cNvSpPr>
              <a:spLocks/>
            </p:cNvSpPr>
            <p:nvPr userDrawn="1"/>
          </p:nvSpPr>
          <p:spPr bwMode="black">
            <a:xfrm>
              <a:off x="8953500" y="1279525"/>
              <a:ext cx="38100" cy="15875"/>
            </a:xfrm>
            <a:custGeom>
              <a:avLst/>
              <a:gdLst>
                <a:gd name="T0" fmla="*/ 24 w 24"/>
                <a:gd name="T1" fmla="*/ 2 h 10"/>
                <a:gd name="T2" fmla="*/ 0 w 24"/>
                <a:gd name="T3" fmla="*/ 0 h 10"/>
                <a:gd name="T4" fmla="*/ 0 w 24"/>
                <a:gd name="T5" fmla="*/ 6 h 10"/>
                <a:gd name="T6" fmla="*/ 10 w 24"/>
                <a:gd name="T7" fmla="*/ 10 h 10"/>
                <a:gd name="T8" fmla="*/ 24 w 24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0">
                  <a:moveTo>
                    <a:pt x="24" y="2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0" y="10"/>
                  </a:lnTo>
                  <a:lnTo>
                    <a:pt x="24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1" name="Freeform 21"/>
            <p:cNvSpPr>
              <a:spLocks/>
            </p:cNvSpPr>
            <p:nvPr userDrawn="1"/>
          </p:nvSpPr>
          <p:spPr bwMode="black">
            <a:xfrm>
              <a:off x="234950" y="2063750"/>
              <a:ext cx="31750" cy="12700"/>
            </a:xfrm>
            <a:custGeom>
              <a:avLst/>
              <a:gdLst>
                <a:gd name="T0" fmla="*/ 4 w 20"/>
                <a:gd name="T1" fmla="*/ 8 h 8"/>
                <a:gd name="T2" fmla="*/ 20 w 20"/>
                <a:gd name="T3" fmla="*/ 6 h 8"/>
                <a:gd name="T4" fmla="*/ 0 w 20"/>
                <a:gd name="T5" fmla="*/ 0 h 8"/>
                <a:gd name="T6" fmla="*/ 4 w 20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8">
                  <a:moveTo>
                    <a:pt x="4" y="8"/>
                  </a:moveTo>
                  <a:lnTo>
                    <a:pt x="20" y="6"/>
                  </a:ln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2" name="Freeform 22"/>
            <p:cNvSpPr>
              <a:spLocks/>
            </p:cNvSpPr>
            <p:nvPr userDrawn="1"/>
          </p:nvSpPr>
          <p:spPr bwMode="black">
            <a:xfrm>
              <a:off x="1268413" y="2432050"/>
              <a:ext cx="339725" cy="114300"/>
            </a:xfrm>
            <a:custGeom>
              <a:avLst/>
              <a:gdLst>
                <a:gd name="T0" fmla="*/ 214 w 214"/>
                <a:gd name="T1" fmla="*/ 64 h 72"/>
                <a:gd name="T2" fmla="*/ 196 w 214"/>
                <a:gd name="T3" fmla="*/ 52 h 72"/>
                <a:gd name="T4" fmla="*/ 182 w 214"/>
                <a:gd name="T5" fmla="*/ 50 h 72"/>
                <a:gd name="T6" fmla="*/ 182 w 214"/>
                <a:gd name="T7" fmla="*/ 44 h 72"/>
                <a:gd name="T8" fmla="*/ 162 w 214"/>
                <a:gd name="T9" fmla="*/ 38 h 72"/>
                <a:gd name="T10" fmla="*/ 152 w 214"/>
                <a:gd name="T11" fmla="*/ 32 h 72"/>
                <a:gd name="T12" fmla="*/ 146 w 214"/>
                <a:gd name="T13" fmla="*/ 30 h 72"/>
                <a:gd name="T14" fmla="*/ 146 w 214"/>
                <a:gd name="T15" fmla="*/ 24 h 72"/>
                <a:gd name="T16" fmla="*/ 138 w 214"/>
                <a:gd name="T17" fmla="*/ 18 h 72"/>
                <a:gd name="T18" fmla="*/ 124 w 214"/>
                <a:gd name="T19" fmla="*/ 14 h 72"/>
                <a:gd name="T20" fmla="*/ 122 w 214"/>
                <a:gd name="T21" fmla="*/ 18 h 72"/>
                <a:gd name="T22" fmla="*/ 110 w 214"/>
                <a:gd name="T23" fmla="*/ 16 h 72"/>
                <a:gd name="T24" fmla="*/ 98 w 214"/>
                <a:gd name="T25" fmla="*/ 4 h 72"/>
                <a:gd name="T26" fmla="*/ 68 w 214"/>
                <a:gd name="T27" fmla="*/ 0 h 72"/>
                <a:gd name="T28" fmla="*/ 52 w 214"/>
                <a:gd name="T29" fmla="*/ 0 h 72"/>
                <a:gd name="T30" fmla="*/ 26 w 214"/>
                <a:gd name="T31" fmla="*/ 8 h 72"/>
                <a:gd name="T32" fmla="*/ 16 w 214"/>
                <a:gd name="T33" fmla="*/ 14 h 72"/>
                <a:gd name="T34" fmla="*/ 14 w 214"/>
                <a:gd name="T35" fmla="*/ 26 h 72"/>
                <a:gd name="T36" fmla="*/ 0 w 214"/>
                <a:gd name="T37" fmla="*/ 30 h 72"/>
                <a:gd name="T38" fmla="*/ 16 w 214"/>
                <a:gd name="T39" fmla="*/ 34 h 72"/>
                <a:gd name="T40" fmla="*/ 28 w 214"/>
                <a:gd name="T41" fmla="*/ 26 h 72"/>
                <a:gd name="T42" fmla="*/ 40 w 214"/>
                <a:gd name="T43" fmla="*/ 24 h 72"/>
                <a:gd name="T44" fmla="*/ 48 w 214"/>
                <a:gd name="T45" fmla="*/ 16 h 72"/>
                <a:gd name="T46" fmla="*/ 60 w 214"/>
                <a:gd name="T47" fmla="*/ 16 h 72"/>
                <a:gd name="T48" fmla="*/ 56 w 214"/>
                <a:gd name="T49" fmla="*/ 20 h 72"/>
                <a:gd name="T50" fmla="*/ 60 w 214"/>
                <a:gd name="T51" fmla="*/ 26 h 72"/>
                <a:gd name="T52" fmla="*/ 88 w 214"/>
                <a:gd name="T53" fmla="*/ 28 h 72"/>
                <a:gd name="T54" fmla="*/ 100 w 214"/>
                <a:gd name="T55" fmla="*/ 38 h 72"/>
                <a:gd name="T56" fmla="*/ 122 w 214"/>
                <a:gd name="T57" fmla="*/ 40 h 72"/>
                <a:gd name="T58" fmla="*/ 134 w 214"/>
                <a:gd name="T59" fmla="*/ 56 h 72"/>
                <a:gd name="T60" fmla="*/ 150 w 214"/>
                <a:gd name="T61" fmla="*/ 58 h 72"/>
                <a:gd name="T62" fmla="*/ 138 w 214"/>
                <a:gd name="T63" fmla="*/ 70 h 72"/>
                <a:gd name="T64" fmla="*/ 140 w 214"/>
                <a:gd name="T65" fmla="*/ 72 h 72"/>
                <a:gd name="T66" fmla="*/ 144 w 214"/>
                <a:gd name="T67" fmla="*/ 72 h 72"/>
                <a:gd name="T68" fmla="*/ 188 w 214"/>
                <a:gd name="T69" fmla="*/ 72 h 72"/>
                <a:gd name="T70" fmla="*/ 214 w 214"/>
                <a:gd name="T71" fmla="*/ 6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72">
                  <a:moveTo>
                    <a:pt x="214" y="64"/>
                  </a:moveTo>
                  <a:lnTo>
                    <a:pt x="196" y="52"/>
                  </a:lnTo>
                  <a:lnTo>
                    <a:pt x="182" y="50"/>
                  </a:lnTo>
                  <a:lnTo>
                    <a:pt x="182" y="44"/>
                  </a:lnTo>
                  <a:lnTo>
                    <a:pt x="162" y="38"/>
                  </a:lnTo>
                  <a:lnTo>
                    <a:pt x="152" y="32"/>
                  </a:lnTo>
                  <a:lnTo>
                    <a:pt x="146" y="30"/>
                  </a:lnTo>
                  <a:lnTo>
                    <a:pt x="146" y="24"/>
                  </a:lnTo>
                  <a:lnTo>
                    <a:pt x="138" y="18"/>
                  </a:lnTo>
                  <a:lnTo>
                    <a:pt x="124" y="14"/>
                  </a:lnTo>
                  <a:lnTo>
                    <a:pt x="122" y="18"/>
                  </a:lnTo>
                  <a:lnTo>
                    <a:pt x="110" y="16"/>
                  </a:lnTo>
                  <a:lnTo>
                    <a:pt x="98" y="4"/>
                  </a:lnTo>
                  <a:lnTo>
                    <a:pt x="68" y="0"/>
                  </a:lnTo>
                  <a:lnTo>
                    <a:pt x="52" y="0"/>
                  </a:lnTo>
                  <a:lnTo>
                    <a:pt x="26" y="8"/>
                  </a:lnTo>
                  <a:lnTo>
                    <a:pt x="16" y="14"/>
                  </a:lnTo>
                  <a:lnTo>
                    <a:pt x="14" y="26"/>
                  </a:lnTo>
                  <a:lnTo>
                    <a:pt x="0" y="30"/>
                  </a:lnTo>
                  <a:lnTo>
                    <a:pt x="16" y="34"/>
                  </a:lnTo>
                  <a:lnTo>
                    <a:pt x="28" y="26"/>
                  </a:lnTo>
                  <a:lnTo>
                    <a:pt x="40" y="24"/>
                  </a:lnTo>
                  <a:lnTo>
                    <a:pt x="48" y="16"/>
                  </a:lnTo>
                  <a:lnTo>
                    <a:pt x="60" y="16"/>
                  </a:lnTo>
                  <a:lnTo>
                    <a:pt x="56" y="20"/>
                  </a:lnTo>
                  <a:lnTo>
                    <a:pt x="60" y="26"/>
                  </a:lnTo>
                  <a:lnTo>
                    <a:pt x="88" y="28"/>
                  </a:lnTo>
                  <a:lnTo>
                    <a:pt x="100" y="38"/>
                  </a:lnTo>
                  <a:lnTo>
                    <a:pt x="122" y="40"/>
                  </a:lnTo>
                  <a:lnTo>
                    <a:pt x="134" y="56"/>
                  </a:lnTo>
                  <a:lnTo>
                    <a:pt x="150" y="58"/>
                  </a:lnTo>
                  <a:lnTo>
                    <a:pt x="138" y="70"/>
                  </a:lnTo>
                  <a:lnTo>
                    <a:pt x="140" y="72"/>
                  </a:lnTo>
                  <a:lnTo>
                    <a:pt x="144" y="72"/>
                  </a:lnTo>
                  <a:lnTo>
                    <a:pt x="188" y="72"/>
                  </a:lnTo>
                  <a:lnTo>
                    <a:pt x="214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3" name="Freeform 23"/>
            <p:cNvSpPr>
              <a:spLocks/>
            </p:cNvSpPr>
            <p:nvPr userDrawn="1"/>
          </p:nvSpPr>
          <p:spPr bwMode="black">
            <a:xfrm>
              <a:off x="1325563" y="2476500"/>
              <a:ext cx="25400" cy="22225"/>
            </a:xfrm>
            <a:custGeom>
              <a:avLst/>
              <a:gdLst>
                <a:gd name="T0" fmla="*/ 0 w 16"/>
                <a:gd name="T1" fmla="*/ 14 h 14"/>
                <a:gd name="T2" fmla="*/ 16 w 16"/>
                <a:gd name="T3" fmla="*/ 12 h 14"/>
                <a:gd name="T4" fmla="*/ 12 w 16"/>
                <a:gd name="T5" fmla="*/ 0 h 14"/>
                <a:gd name="T6" fmla="*/ 6 w 16"/>
                <a:gd name="T7" fmla="*/ 0 h 14"/>
                <a:gd name="T8" fmla="*/ 0 w 1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0" y="14"/>
                  </a:moveTo>
                  <a:lnTo>
                    <a:pt x="16" y="12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4" name="Freeform 24"/>
            <p:cNvSpPr>
              <a:spLocks noEditPoints="1"/>
            </p:cNvSpPr>
            <p:nvPr userDrawn="1"/>
          </p:nvSpPr>
          <p:spPr bwMode="black">
            <a:xfrm>
              <a:off x="1592263" y="2530475"/>
              <a:ext cx="187325" cy="88900"/>
            </a:xfrm>
            <a:custGeom>
              <a:avLst/>
              <a:gdLst>
                <a:gd name="T0" fmla="*/ 18 w 118"/>
                <a:gd name="T1" fmla="*/ 42 h 56"/>
                <a:gd name="T2" fmla="*/ 32 w 118"/>
                <a:gd name="T3" fmla="*/ 46 h 56"/>
                <a:gd name="T4" fmla="*/ 42 w 118"/>
                <a:gd name="T5" fmla="*/ 42 h 56"/>
                <a:gd name="T6" fmla="*/ 48 w 118"/>
                <a:gd name="T7" fmla="*/ 46 h 56"/>
                <a:gd name="T8" fmla="*/ 56 w 118"/>
                <a:gd name="T9" fmla="*/ 56 h 56"/>
                <a:gd name="T10" fmla="*/ 68 w 118"/>
                <a:gd name="T11" fmla="*/ 40 h 56"/>
                <a:gd name="T12" fmla="*/ 72 w 118"/>
                <a:gd name="T13" fmla="*/ 46 h 56"/>
                <a:gd name="T14" fmla="*/ 92 w 118"/>
                <a:gd name="T15" fmla="*/ 38 h 56"/>
                <a:gd name="T16" fmla="*/ 112 w 118"/>
                <a:gd name="T17" fmla="*/ 42 h 56"/>
                <a:gd name="T18" fmla="*/ 118 w 118"/>
                <a:gd name="T19" fmla="*/ 32 h 56"/>
                <a:gd name="T20" fmla="*/ 108 w 118"/>
                <a:gd name="T21" fmla="*/ 22 h 56"/>
                <a:gd name="T22" fmla="*/ 100 w 118"/>
                <a:gd name="T23" fmla="*/ 22 h 56"/>
                <a:gd name="T24" fmla="*/ 104 w 118"/>
                <a:gd name="T25" fmla="*/ 18 h 56"/>
                <a:gd name="T26" fmla="*/ 90 w 118"/>
                <a:gd name="T27" fmla="*/ 16 h 56"/>
                <a:gd name="T28" fmla="*/ 86 w 118"/>
                <a:gd name="T29" fmla="*/ 10 h 56"/>
                <a:gd name="T30" fmla="*/ 70 w 118"/>
                <a:gd name="T31" fmla="*/ 4 h 56"/>
                <a:gd name="T32" fmla="*/ 52 w 118"/>
                <a:gd name="T33" fmla="*/ 6 h 56"/>
                <a:gd name="T34" fmla="*/ 52 w 118"/>
                <a:gd name="T35" fmla="*/ 4 h 56"/>
                <a:gd name="T36" fmla="*/ 50 w 118"/>
                <a:gd name="T37" fmla="*/ 6 h 56"/>
                <a:gd name="T38" fmla="*/ 46 w 118"/>
                <a:gd name="T39" fmla="*/ 6 h 56"/>
                <a:gd name="T40" fmla="*/ 46 w 118"/>
                <a:gd name="T41" fmla="*/ 6 h 56"/>
                <a:gd name="T42" fmla="*/ 40 w 118"/>
                <a:gd name="T43" fmla="*/ 8 h 56"/>
                <a:gd name="T44" fmla="*/ 34 w 118"/>
                <a:gd name="T45" fmla="*/ 6 h 56"/>
                <a:gd name="T46" fmla="*/ 34 w 118"/>
                <a:gd name="T47" fmla="*/ 4 h 56"/>
                <a:gd name="T48" fmla="*/ 30 w 118"/>
                <a:gd name="T49" fmla="*/ 0 h 56"/>
                <a:gd name="T50" fmla="*/ 28 w 118"/>
                <a:gd name="T51" fmla="*/ 4 h 56"/>
                <a:gd name="T52" fmla="*/ 12 w 118"/>
                <a:gd name="T53" fmla="*/ 12 h 56"/>
                <a:gd name="T54" fmla="*/ 28 w 118"/>
                <a:gd name="T55" fmla="*/ 16 h 56"/>
                <a:gd name="T56" fmla="*/ 28 w 118"/>
                <a:gd name="T57" fmla="*/ 24 h 56"/>
                <a:gd name="T58" fmla="*/ 28 w 118"/>
                <a:gd name="T59" fmla="*/ 24 h 56"/>
                <a:gd name="T60" fmla="*/ 18 w 118"/>
                <a:gd name="T61" fmla="*/ 24 h 56"/>
                <a:gd name="T62" fmla="*/ 22 w 118"/>
                <a:gd name="T63" fmla="*/ 30 h 56"/>
                <a:gd name="T64" fmla="*/ 24 w 118"/>
                <a:gd name="T65" fmla="*/ 32 h 56"/>
                <a:gd name="T66" fmla="*/ 0 w 118"/>
                <a:gd name="T67" fmla="*/ 30 h 56"/>
                <a:gd name="T68" fmla="*/ 0 w 118"/>
                <a:gd name="T69" fmla="*/ 36 h 56"/>
                <a:gd name="T70" fmla="*/ 12 w 118"/>
                <a:gd name="T71" fmla="*/ 48 h 56"/>
                <a:gd name="T72" fmla="*/ 18 w 118"/>
                <a:gd name="T73" fmla="*/ 42 h 56"/>
                <a:gd name="T74" fmla="*/ 36 w 118"/>
                <a:gd name="T75" fmla="*/ 32 h 56"/>
                <a:gd name="T76" fmla="*/ 36 w 118"/>
                <a:gd name="T77" fmla="*/ 32 h 56"/>
                <a:gd name="T78" fmla="*/ 34 w 118"/>
                <a:gd name="T79" fmla="*/ 32 h 56"/>
                <a:gd name="T80" fmla="*/ 34 w 118"/>
                <a:gd name="T81" fmla="*/ 30 h 56"/>
                <a:gd name="T82" fmla="*/ 36 w 118"/>
                <a:gd name="T83" fmla="*/ 3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8" h="56">
                  <a:moveTo>
                    <a:pt x="18" y="42"/>
                  </a:moveTo>
                  <a:lnTo>
                    <a:pt x="32" y="46"/>
                  </a:lnTo>
                  <a:lnTo>
                    <a:pt x="42" y="42"/>
                  </a:lnTo>
                  <a:lnTo>
                    <a:pt x="48" y="46"/>
                  </a:lnTo>
                  <a:lnTo>
                    <a:pt x="56" y="56"/>
                  </a:lnTo>
                  <a:lnTo>
                    <a:pt x="68" y="40"/>
                  </a:lnTo>
                  <a:lnTo>
                    <a:pt x="72" y="46"/>
                  </a:lnTo>
                  <a:lnTo>
                    <a:pt x="92" y="38"/>
                  </a:lnTo>
                  <a:lnTo>
                    <a:pt x="112" y="42"/>
                  </a:lnTo>
                  <a:lnTo>
                    <a:pt x="118" y="32"/>
                  </a:lnTo>
                  <a:lnTo>
                    <a:pt x="108" y="22"/>
                  </a:lnTo>
                  <a:lnTo>
                    <a:pt x="100" y="22"/>
                  </a:lnTo>
                  <a:lnTo>
                    <a:pt x="104" y="18"/>
                  </a:lnTo>
                  <a:lnTo>
                    <a:pt x="90" y="16"/>
                  </a:lnTo>
                  <a:lnTo>
                    <a:pt x="86" y="10"/>
                  </a:lnTo>
                  <a:lnTo>
                    <a:pt x="70" y="4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0" y="6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40" y="8"/>
                  </a:lnTo>
                  <a:lnTo>
                    <a:pt x="34" y="6"/>
                  </a:lnTo>
                  <a:lnTo>
                    <a:pt x="34" y="4"/>
                  </a:lnTo>
                  <a:lnTo>
                    <a:pt x="30" y="0"/>
                  </a:lnTo>
                  <a:lnTo>
                    <a:pt x="28" y="4"/>
                  </a:lnTo>
                  <a:lnTo>
                    <a:pt x="12" y="12"/>
                  </a:lnTo>
                  <a:lnTo>
                    <a:pt x="28" y="16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18" y="24"/>
                  </a:lnTo>
                  <a:lnTo>
                    <a:pt x="22" y="30"/>
                  </a:lnTo>
                  <a:lnTo>
                    <a:pt x="24" y="32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12" y="48"/>
                  </a:lnTo>
                  <a:lnTo>
                    <a:pt x="18" y="42"/>
                  </a:lnTo>
                  <a:close/>
                  <a:moveTo>
                    <a:pt x="36" y="32"/>
                  </a:moveTo>
                  <a:lnTo>
                    <a:pt x="36" y="32"/>
                  </a:lnTo>
                  <a:lnTo>
                    <a:pt x="34" y="32"/>
                  </a:lnTo>
                  <a:lnTo>
                    <a:pt x="34" y="30"/>
                  </a:lnTo>
                  <a:lnTo>
                    <a:pt x="36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5" name="Freeform 25"/>
            <p:cNvSpPr>
              <a:spLocks/>
            </p:cNvSpPr>
            <p:nvPr userDrawn="1"/>
          </p:nvSpPr>
          <p:spPr bwMode="black">
            <a:xfrm>
              <a:off x="1468438" y="2578100"/>
              <a:ext cx="79375" cy="34925"/>
            </a:xfrm>
            <a:custGeom>
              <a:avLst/>
              <a:gdLst>
                <a:gd name="T0" fmla="*/ 12 w 50"/>
                <a:gd name="T1" fmla="*/ 0 h 22"/>
                <a:gd name="T2" fmla="*/ 0 w 50"/>
                <a:gd name="T3" fmla="*/ 8 h 22"/>
                <a:gd name="T4" fmla="*/ 16 w 50"/>
                <a:gd name="T5" fmla="*/ 20 h 22"/>
                <a:gd name="T6" fmla="*/ 28 w 50"/>
                <a:gd name="T7" fmla="*/ 22 h 22"/>
                <a:gd name="T8" fmla="*/ 36 w 50"/>
                <a:gd name="T9" fmla="*/ 18 h 22"/>
                <a:gd name="T10" fmla="*/ 50 w 50"/>
                <a:gd name="T11" fmla="*/ 18 h 22"/>
                <a:gd name="T12" fmla="*/ 44 w 50"/>
                <a:gd name="T13" fmla="*/ 8 h 22"/>
                <a:gd name="T14" fmla="*/ 28 w 50"/>
                <a:gd name="T15" fmla="*/ 2 h 22"/>
                <a:gd name="T16" fmla="*/ 12 w 50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22">
                  <a:moveTo>
                    <a:pt x="12" y="0"/>
                  </a:moveTo>
                  <a:lnTo>
                    <a:pt x="0" y="8"/>
                  </a:lnTo>
                  <a:lnTo>
                    <a:pt x="16" y="20"/>
                  </a:lnTo>
                  <a:lnTo>
                    <a:pt x="28" y="22"/>
                  </a:lnTo>
                  <a:lnTo>
                    <a:pt x="36" y="18"/>
                  </a:lnTo>
                  <a:lnTo>
                    <a:pt x="50" y="18"/>
                  </a:lnTo>
                  <a:lnTo>
                    <a:pt x="44" y="8"/>
                  </a:lnTo>
                  <a:lnTo>
                    <a:pt x="28" y="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6" name="Freeform 26"/>
            <p:cNvSpPr>
              <a:spLocks/>
            </p:cNvSpPr>
            <p:nvPr userDrawn="1"/>
          </p:nvSpPr>
          <p:spPr bwMode="black">
            <a:xfrm>
              <a:off x="282575" y="2241550"/>
              <a:ext cx="9525" cy="12700"/>
            </a:xfrm>
            <a:custGeom>
              <a:avLst/>
              <a:gdLst>
                <a:gd name="T0" fmla="*/ 0 w 6"/>
                <a:gd name="T1" fmla="*/ 2 h 8"/>
                <a:gd name="T2" fmla="*/ 2 w 6"/>
                <a:gd name="T3" fmla="*/ 8 h 8"/>
                <a:gd name="T4" fmla="*/ 6 w 6"/>
                <a:gd name="T5" fmla="*/ 6 h 8"/>
                <a:gd name="T6" fmla="*/ 6 w 6"/>
                <a:gd name="T7" fmla="*/ 0 h 8"/>
                <a:gd name="T8" fmla="*/ 2 w 6"/>
                <a:gd name="T9" fmla="*/ 0 h 8"/>
                <a:gd name="T10" fmla="*/ 0 w 6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8">
                  <a:moveTo>
                    <a:pt x="0" y="2"/>
                  </a:moveTo>
                  <a:lnTo>
                    <a:pt x="2" y="8"/>
                  </a:lnTo>
                  <a:lnTo>
                    <a:pt x="6" y="6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7" name="Freeform 27"/>
            <p:cNvSpPr>
              <a:spLocks/>
            </p:cNvSpPr>
            <p:nvPr userDrawn="1"/>
          </p:nvSpPr>
          <p:spPr bwMode="black">
            <a:xfrm>
              <a:off x="1455738" y="2314575"/>
              <a:ext cx="41275" cy="15875"/>
            </a:xfrm>
            <a:custGeom>
              <a:avLst/>
              <a:gdLst>
                <a:gd name="T0" fmla="*/ 0 w 26"/>
                <a:gd name="T1" fmla="*/ 2 h 10"/>
                <a:gd name="T2" fmla="*/ 0 w 26"/>
                <a:gd name="T3" fmla="*/ 8 h 10"/>
                <a:gd name="T4" fmla="*/ 26 w 26"/>
                <a:gd name="T5" fmla="*/ 10 h 10"/>
                <a:gd name="T6" fmla="*/ 20 w 26"/>
                <a:gd name="T7" fmla="*/ 0 h 10"/>
                <a:gd name="T8" fmla="*/ 0 w 26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0">
                  <a:moveTo>
                    <a:pt x="0" y="2"/>
                  </a:moveTo>
                  <a:lnTo>
                    <a:pt x="0" y="8"/>
                  </a:lnTo>
                  <a:lnTo>
                    <a:pt x="26" y="10"/>
                  </a:lnTo>
                  <a:lnTo>
                    <a:pt x="20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8" name="Freeform 28"/>
            <p:cNvSpPr>
              <a:spLocks/>
            </p:cNvSpPr>
            <p:nvPr userDrawn="1"/>
          </p:nvSpPr>
          <p:spPr bwMode="black">
            <a:xfrm>
              <a:off x="1611313" y="2489200"/>
              <a:ext cx="28575" cy="25400"/>
            </a:xfrm>
            <a:custGeom>
              <a:avLst/>
              <a:gdLst>
                <a:gd name="T0" fmla="*/ 16 w 18"/>
                <a:gd name="T1" fmla="*/ 10 h 16"/>
                <a:gd name="T2" fmla="*/ 18 w 18"/>
                <a:gd name="T3" fmla="*/ 0 h 16"/>
                <a:gd name="T4" fmla="*/ 0 w 18"/>
                <a:gd name="T5" fmla="*/ 6 h 16"/>
                <a:gd name="T6" fmla="*/ 0 w 18"/>
                <a:gd name="T7" fmla="*/ 16 h 16"/>
                <a:gd name="T8" fmla="*/ 16 w 18"/>
                <a:gd name="T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16" y="10"/>
                  </a:moveTo>
                  <a:lnTo>
                    <a:pt x="18" y="0"/>
                  </a:lnTo>
                  <a:lnTo>
                    <a:pt x="0" y="6"/>
                  </a:lnTo>
                  <a:lnTo>
                    <a:pt x="0" y="16"/>
                  </a:lnTo>
                  <a:lnTo>
                    <a:pt x="16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9" name="Freeform 29"/>
            <p:cNvSpPr>
              <a:spLocks/>
            </p:cNvSpPr>
            <p:nvPr userDrawn="1"/>
          </p:nvSpPr>
          <p:spPr bwMode="black">
            <a:xfrm>
              <a:off x="1547813" y="2384425"/>
              <a:ext cx="25400" cy="25400"/>
            </a:xfrm>
            <a:custGeom>
              <a:avLst/>
              <a:gdLst>
                <a:gd name="T0" fmla="*/ 16 w 16"/>
                <a:gd name="T1" fmla="*/ 16 h 16"/>
                <a:gd name="T2" fmla="*/ 12 w 16"/>
                <a:gd name="T3" fmla="*/ 8 h 16"/>
                <a:gd name="T4" fmla="*/ 4 w 16"/>
                <a:gd name="T5" fmla="*/ 0 h 16"/>
                <a:gd name="T6" fmla="*/ 0 w 16"/>
                <a:gd name="T7" fmla="*/ 2 h 16"/>
                <a:gd name="T8" fmla="*/ 8 w 16"/>
                <a:gd name="T9" fmla="*/ 16 h 16"/>
                <a:gd name="T10" fmla="*/ 16 w 16"/>
                <a:gd name="T1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6">
                  <a:moveTo>
                    <a:pt x="16" y="16"/>
                  </a:moveTo>
                  <a:lnTo>
                    <a:pt x="12" y="8"/>
                  </a:lnTo>
                  <a:lnTo>
                    <a:pt x="4" y="0"/>
                  </a:lnTo>
                  <a:lnTo>
                    <a:pt x="0" y="2"/>
                  </a:lnTo>
                  <a:lnTo>
                    <a:pt x="8" y="16"/>
                  </a:lnTo>
                  <a:lnTo>
                    <a:pt x="1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30" name="Freeform 30"/>
            <p:cNvSpPr>
              <a:spLocks/>
            </p:cNvSpPr>
            <p:nvPr userDrawn="1"/>
          </p:nvSpPr>
          <p:spPr bwMode="black">
            <a:xfrm>
              <a:off x="1528763" y="2355850"/>
              <a:ext cx="15875" cy="44450"/>
            </a:xfrm>
            <a:custGeom>
              <a:avLst/>
              <a:gdLst>
                <a:gd name="T0" fmla="*/ 0 w 10"/>
                <a:gd name="T1" fmla="*/ 16 h 28"/>
                <a:gd name="T2" fmla="*/ 10 w 10"/>
                <a:gd name="T3" fmla="*/ 28 h 28"/>
                <a:gd name="T4" fmla="*/ 8 w 10"/>
                <a:gd name="T5" fmla="*/ 0 h 28"/>
                <a:gd name="T6" fmla="*/ 0 w 10"/>
                <a:gd name="T7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8">
                  <a:moveTo>
                    <a:pt x="0" y="16"/>
                  </a:moveTo>
                  <a:lnTo>
                    <a:pt x="10" y="28"/>
                  </a:lnTo>
                  <a:lnTo>
                    <a:pt x="8" y="0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31" name="Freeform 31"/>
            <p:cNvSpPr>
              <a:spLocks/>
            </p:cNvSpPr>
            <p:nvPr userDrawn="1"/>
          </p:nvSpPr>
          <p:spPr bwMode="black">
            <a:xfrm>
              <a:off x="1484313" y="2390775"/>
              <a:ext cx="15875" cy="38100"/>
            </a:xfrm>
            <a:custGeom>
              <a:avLst/>
              <a:gdLst>
                <a:gd name="T0" fmla="*/ 10 w 10"/>
                <a:gd name="T1" fmla="*/ 0 h 24"/>
                <a:gd name="T2" fmla="*/ 0 w 10"/>
                <a:gd name="T3" fmla="*/ 12 h 24"/>
                <a:gd name="T4" fmla="*/ 10 w 10"/>
                <a:gd name="T5" fmla="*/ 24 h 24"/>
                <a:gd name="T6" fmla="*/ 10 w 10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4">
                  <a:moveTo>
                    <a:pt x="10" y="0"/>
                  </a:moveTo>
                  <a:lnTo>
                    <a:pt x="0" y="12"/>
                  </a:lnTo>
                  <a:lnTo>
                    <a:pt x="10" y="24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32" name="Freeform 32"/>
            <p:cNvSpPr>
              <a:spLocks/>
            </p:cNvSpPr>
            <p:nvPr userDrawn="1"/>
          </p:nvSpPr>
          <p:spPr bwMode="black">
            <a:xfrm>
              <a:off x="1468438" y="2365375"/>
              <a:ext cx="25400" cy="38100"/>
            </a:xfrm>
            <a:custGeom>
              <a:avLst/>
              <a:gdLst>
                <a:gd name="T0" fmla="*/ 10 w 16"/>
                <a:gd name="T1" fmla="*/ 4 h 24"/>
                <a:gd name="T2" fmla="*/ 6 w 16"/>
                <a:gd name="T3" fmla="*/ 0 h 24"/>
                <a:gd name="T4" fmla="*/ 0 w 16"/>
                <a:gd name="T5" fmla="*/ 14 h 24"/>
                <a:gd name="T6" fmla="*/ 14 w 16"/>
                <a:gd name="T7" fmla="*/ 24 h 24"/>
                <a:gd name="T8" fmla="*/ 16 w 16"/>
                <a:gd name="T9" fmla="*/ 14 h 24"/>
                <a:gd name="T10" fmla="*/ 10 w 16"/>
                <a:gd name="T11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24">
                  <a:moveTo>
                    <a:pt x="10" y="4"/>
                  </a:moveTo>
                  <a:lnTo>
                    <a:pt x="6" y="0"/>
                  </a:lnTo>
                  <a:lnTo>
                    <a:pt x="0" y="14"/>
                  </a:lnTo>
                  <a:lnTo>
                    <a:pt x="14" y="24"/>
                  </a:lnTo>
                  <a:lnTo>
                    <a:pt x="16" y="14"/>
                  </a:lnTo>
                  <a:lnTo>
                    <a:pt x="1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33" name="Freeform 33"/>
            <p:cNvSpPr>
              <a:spLocks/>
            </p:cNvSpPr>
            <p:nvPr userDrawn="1"/>
          </p:nvSpPr>
          <p:spPr bwMode="black">
            <a:xfrm>
              <a:off x="1500188" y="2314575"/>
              <a:ext cx="15875" cy="34925"/>
            </a:xfrm>
            <a:custGeom>
              <a:avLst/>
              <a:gdLst>
                <a:gd name="T0" fmla="*/ 10 w 10"/>
                <a:gd name="T1" fmla="*/ 12 h 22"/>
                <a:gd name="T2" fmla="*/ 8 w 10"/>
                <a:gd name="T3" fmla="*/ 0 h 22"/>
                <a:gd name="T4" fmla="*/ 0 w 10"/>
                <a:gd name="T5" fmla="*/ 12 h 22"/>
                <a:gd name="T6" fmla="*/ 4 w 10"/>
                <a:gd name="T7" fmla="*/ 22 h 22"/>
                <a:gd name="T8" fmla="*/ 10 w 10"/>
                <a:gd name="T9" fmla="*/ 22 h 22"/>
                <a:gd name="T10" fmla="*/ 10 w 10"/>
                <a:gd name="T11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2">
                  <a:moveTo>
                    <a:pt x="10" y="12"/>
                  </a:moveTo>
                  <a:lnTo>
                    <a:pt x="8" y="0"/>
                  </a:lnTo>
                  <a:lnTo>
                    <a:pt x="0" y="12"/>
                  </a:lnTo>
                  <a:lnTo>
                    <a:pt x="4" y="22"/>
                  </a:lnTo>
                  <a:lnTo>
                    <a:pt x="10" y="22"/>
                  </a:lnTo>
                  <a:lnTo>
                    <a:pt x="1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34" name="Freeform 34"/>
            <p:cNvSpPr>
              <a:spLocks/>
            </p:cNvSpPr>
            <p:nvPr userDrawn="1"/>
          </p:nvSpPr>
          <p:spPr bwMode="black">
            <a:xfrm>
              <a:off x="1592263" y="2444750"/>
              <a:ext cx="22225" cy="22225"/>
            </a:xfrm>
            <a:custGeom>
              <a:avLst/>
              <a:gdLst>
                <a:gd name="T0" fmla="*/ 0 w 14"/>
                <a:gd name="T1" fmla="*/ 4 h 14"/>
                <a:gd name="T2" fmla="*/ 4 w 14"/>
                <a:gd name="T3" fmla="*/ 8 h 14"/>
                <a:gd name="T4" fmla="*/ 4 w 14"/>
                <a:gd name="T5" fmla="*/ 14 h 14"/>
                <a:gd name="T6" fmla="*/ 10 w 14"/>
                <a:gd name="T7" fmla="*/ 14 h 14"/>
                <a:gd name="T8" fmla="*/ 14 w 14"/>
                <a:gd name="T9" fmla="*/ 2 h 14"/>
                <a:gd name="T10" fmla="*/ 2 w 14"/>
                <a:gd name="T11" fmla="*/ 0 h 14"/>
                <a:gd name="T12" fmla="*/ 0 w 14"/>
                <a:gd name="T13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4">
                  <a:moveTo>
                    <a:pt x="0" y="4"/>
                  </a:moveTo>
                  <a:lnTo>
                    <a:pt x="4" y="8"/>
                  </a:lnTo>
                  <a:lnTo>
                    <a:pt x="4" y="14"/>
                  </a:lnTo>
                  <a:lnTo>
                    <a:pt x="10" y="14"/>
                  </a:lnTo>
                  <a:lnTo>
                    <a:pt x="14" y="2"/>
                  </a:lnTo>
                  <a:lnTo>
                    <a:pt x="2" y="0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35" name="Freeform 35"/>
            <p:cNvSpPr>
              <a:spLocks/>
            </p:cNvSpPr>
            <p:nvPr userDrawn="1"/>
          </p:nvSpPr>
          <p:spPr bwMode="black">
            <a:xfrm>
              <a:off x="1773238" y="860425"/>
              <a:ext cx="22225" cy="31750"/>
            </a:xfrm>
            <a:custGeom>
              <a:avLst/>
              <a:gdLst>
                <a:gd name="T0" fmla="*/ 14 w 14"/>
                <a:gd name="T1" fmla="*/ 10 h 20"/>
                <a:gd name="T2" fmla="*/ 14 w 14"/>
                <a:gd name="T3" fmla="*/ 0 h 20"/>
                <a:gd name="T4" fmla="*/ 2 w 14"/>
                <a:gd name="T5" fmla="*/ 6 h 20"/>
                <a:gd name="T6" fmla="*/ 0 w 14"/>
                <a:gd name="T7" fmla="*/ 20 h 20"/>
                <a:gd name="T8" fmla="*/ 14 w 14"/>
                <a:gd name="T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0">
                  <a:moveTo>
                    <a:pt x="14" y="10"/>
                  </a:moveTo>
                  <a:lnTo>
                    <a:pt x="14" y="0"/>
                  </a:lnTo>
                  <a:lnTo>
                    <a:pt x="2" y="6"/>
                  </a:lnTo>
                  <a:lnTo>
                    <a:pt x="0" y="20"/>
                  </a:lnTo>
                  <a:lnTo>
                    <a:pt x="1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36" name="Freeform 36"/>
            <p:cNvSpPr>
              <a:spLocks/>
            </p:cNvSpPr>
            <p:nvPr userDrawn="1"/>
          </p:nvSpPr>
          <p:spPr bwMode="black">
            <a:xfrm>
              <a:off x="1414463" y="749300"/>
              <a:ext cx="34925" cy="63500"/>
            </a:xfrm>
            <a:custGeom>
              <a:avLst/>
              <a:gdLst>
                <a:gd name="T0" fmla="*/ 22 w 22"/>
                <a:gd name="T1" fmla="*/ 6 h 40"/>
                <a:gd name="T2" fmla="*/ 6 w 22"/>
                <a:gd name="T3" fmla="*/ 0 h 40"/>
                <a:gd name="T4" fmla="*/ 4 w 22"/>
                <a:gd name="T5" fmla="*/ 2 h 40"/>
                <a:gd name="T6" fmla="*/ 0 w 22"/>
                <a:gd name="T7" fmla="*/ 8 h 40"/>
                <a:gd name="T8" fmla="*/ 0 w 22"/>
                <a:gd name="T9" fmla="*/ 28 h 40"/>
                <a:gd name="T10" fmla="*/ 12 w 22"/>
                <a:gd name="T11" fmla="*/ 40 h 40"/>
                <a:gd name="T12" fmla="*/ 22 w 22"/>
                <a:gd name="T13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40">
                  <a:moveTo>
                    <a:pt x="22" y="6"/>
                  </a:moveTo>
                  <a:lnTo>
                    <a:pt x="6" y="0"/>
                  </a:lnTo>
                  <a:lnTo>
                    <a:pt x="4" y="2"/>
                  </a:lnTo>
                  <a:lnTo>
                    <a:pt x="0" y="8"/>
                  </a:lnTo>
                  <a:lnTo>
                    <a:pt x="0" y="28"/>
                  </a:lnTo>
                  <a:lnTo>
                    <a:pt x="12" y="40"/>
                  </a:lnTo>
                  <a:lnTo>
                    <a:pt x="22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37" name="Freeform 37"/>
            <p:cNvSpPr>
              <a:spLocks/>
            </p:cNvSpPr>
            <p:nvPr userDrawn="1"/>
          </p:nvSpPr>
          <p:spPr bwMode="black">
            <a:xfrm>
              <a:off x="1306513" y="714375"/>
              <a:ext cx="66675" cy="63500"/>
            </a:xfrm>
            <a:custGeom>
              <a:avLst/>
              <a:gdLst>
                <a:gd name="T0" fmla="*/ 0 w 42"/>
                <a:gd name="T1" fmla="*/ 40 h 40"/>
                <a:gd name="T2" fmla="*/ 16 w 42"/>
                <a:gd name="T3" fmla="*/ 36 h 40"/>
                <a:gd name="T4" fmla="*/ 38 w 42"/>
                <a:gd name="T5" fmla="*/ 14 h 40"/>
                <a:gd name="T6" fmla="*/ 42 w 42"/>
                <a:gd name="T7" fmla="*/ 2 h 40"/>
                <a:gd name="T8" fmla="*/ 28 w 42"/>
                <a:gd name="T9" fmla="*/ 0 h 40"/>
                <a:gd name="T10" fmla="*/ 12 w 42"/>
                <a:gd name="T11" fmla="*/ 10 h 40"/>
                <a:gd name="T12" fmla="*/ 0 w 42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40">
                  <a:moveTo>
                    <a:pt x="0" y="40"/>
                  </a:moveTo>
                  <a:lnTo>
                    <a:pt x="16" y="36"/>
                  </a:lnTo>
                  <a:lnTo>
                    <a:pt x="38" y="14"/>
                  </a:lnTo>
                  <a:lnTo>
                    <a:pt x="42" y="2"/>
                  </a:lnTo>
                  <a:lnTo>
                    <a:pt x="28" y="0"/>
                  </a:lnTo>
                  <a:lnTo>
                    <a:pt x="12" y="10"/>
                  </a:ln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38" name="Freeform 38"/>
            <p:cNvSpPr>
              <a:spLocks/>
            </p:cNvSpPr>
            <p:nvPr userDrawn="1"/>
          </p:nvSpPr>
          <p:spPr bwMode="black">
            <a:xfrm>
              <a:off x="1852613" y="790575"/>
              <a:ext cx="34925" cy="31750"/>
            </a:xfrm>
            <a:custGeom>
              <a:avLst/>
              <a:gdLst>
                <a:gd name="T0" fmla="*/ 0 w 22"/>
                <a:gd name="T1" fmla="*/ 10 h 20"/>
                <a:gd name="T2" fmla="*/ 20 w 22"/>
                <a:gd name="T3" fmla="*/ 20 h 20"/>
                <a:gd name="T4" fmla="*/ 22 w 22"/>
                <a:gd name="T5" fmla="*/ 8 h 20"/>
                <a:gd name="T6" fmla="*/ 14 w 22"/>
                <a:gd name="T7" fmla="*/ 0 h 20"/>
                <a:gd name="T8" fmla="*/ 0 w 22"/>
                <a:gd name="T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0">
                  <a:moveTo>
                    <a:pt x="0" y="10"/>
                  </a:moveTo>
                  <a:lnTo>
                    <a:pt x="20" y="20"/>
                  </a:lnTo>
                  <a:lnTo>
                    <a:pt x="22" y="8"/>
                  </a:lnTo>
                  <a:lnTo>
                    <a:pt x="14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39" name="Freeform 39"/>
            <p:cNvSpPr>
              <a:spLocks/>
            </p:cNvSpPr>
            <p:nvPr userDrawn="1"/>
          </p:nvSpPr>
          <p:spPr bwMode="black">
            <a:xfrm>
              <a:off x="1881188" y="1422400"/>
              <a:ext cx="98425" cy="47625"/>
            </a:xfrm>
            <a:custGeom>
              <a:avLst/>
              <a:gdLst>
                <a:gd name="T0" fmla="*/ 56 w 62"/>
                <a:gd name="T1" fmla="*/ 16 h 30"/>
                <a:gd name="T2" fmla="*/ 44 w 62"/>
                <a:gd name="T3" fmla="*/ 10 h 30"/>
                <a:gd name="T4" fmla="*/ 16 w 62"/>
                <a:gd name="T5" fmla="*/ 0 h 30"/>
                <a:gd name="T6" fmla="*/ 0 w 62"/>
                <a:gd name="T7" fmla="*/ 6 h 30"/>
                <a:gd name="T8" fmla="*/ 22 w 62"/>
                <a:gd name="T9" fmla="*/ 16 h 30"/>
                <a:gd name="T10" fmla="*/ 24 w 62"/>
                <a:gd name="T11" fmla="*/ 22 h 30"/>
                <a:gd name="T12" fmla="*/ 48 w 62"/>
                <a:gd name="T13" fmla="*/ 30 h 30"/>
                <a:gd name="T14" fmla="*/ 62 w 62"/>
                <a:gd name="T15" fmla="*/ 28 h 30"/>
                <a:gd name="T16" fmla="*/ 56 w 62"/>
                <a:gd name="T17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30">
                  <a:moveTo>
                    <a:pt x="56" y="16"/>
                  </a:moveTo>
                  <a:lnTo>
                    <a:pt x="44" y="10"/>
                  </a:lnTo>
                  <a:lnTo>
                    <a:pt x="16" y="0"/>
                  </a:lnTo>
                  <a:lnTo>
                    <a:pt x="0" y="6"/>
                  </a:lnTo>
                  <a:lnTo>
                    <a:pt x="22" y="16"/>
                  </a:lnTo>
                  <a:lnTo>
                    <a:pt x="24" y="22"/>
                  </a:lnTo>
                  <a:lnTo>
                    <a:pt x="48" y="30"/>
                  </a:lnTo>
                  <a:lnTo>
                    <a:pt x="62" y="28"/>
                  </a:lnTo>
                  <a:lnTo>
                    <a:pt x="5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40" name="Freeform 40"/>
            <p:cNvSpPr>
              <a:spLocks/>
            </p:cNvSpPr>
            <p:nvPr userDrawn="1"/>
          </p:nvSpPr>
          <p:spPr bwMode="black">
            <a:xfrm>
              <a:off x="1576388" y="336550"/>
              <a:ext cx="50800" cy="38100"/>
            </a:xfrm>
            <a:custGeom>
              <a:avLst/>
              <a:gdLst>
                <a:gd name="T0" fmla="*/ 32 w 32"/>
                <a:gd name="T1" fmla="*/ 22 h 24"/>
                <a:gd name="T2" fmla="*/ 12 w 32"/>
                <a:gd name="T3" fmla="*/ 0 h 24"/>
                <a:gd name="T4" fmla="*/ 0 w 32"/>
                <a:gd name="T5" fmla="*/ 10 h 24"/>
                <a:gd name="T6" fmla="*/ 8 w 32"/>
                <a:gd name="T7" fmla="*/ 24 h 24"/>
                <a:gd name="T8" fmla="*/ 32 w 32"/>
                <a:gd name="T9" fmla="*/ 2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4">
                  <a:moveTo>
                    <a:pt x="32" y="22"/>
                  </a:moveTo>
                  <a:lnTo>
                    <a:pt x="12" y="0"/>
                  </a:lnTo>
                  <a:lnTo>
                    <a:pt x="0" y="10"/>
                  </a:lnTo>
                  <a:lnTo>
                    <a:pt x="8" y="24"/>
                  </a:lnTo>
                  <a:lnTo>
                    <a:pt x="32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41" name="Freeform 41"/>
            <p:cNvSpPr>
              <a:spLocks/>
            </p:cNvSpPr>
            <p:nvPr userDrawn="1"/>
          </p:nvSpPr>
          <p:spPr bwMode="black">
            <a:xfrm>
              <a:off x="1503363" y="323850"/>
              <a:ext cx="73025" cy="92075"/>
            </a:xfrm>
            <a:custGeom>
              <a:avLst/>
              <a:gdLst>
                <a:gd name="T0" fmla="*/ 46 w 46"/>
                <a:gd name="T1" fmla="*/ 44 h 58"/>
                <a:gd name="T2" fmla="*/ 46 w 46"/>
                <a:gd name="T3" fmla="*/ 18 h 58"/>
                <a:gd name="T4" fmla="*/ 42 w 46"/>
                <a:gd name="T5" fmla="*/ 6 h 58"/>
                <a:gd name="T6" fmla="*/ 18 w 46"/>
                <a:gd name="T7" fmla="*/ 0 h 58"/>
                <a:gd name="T8" fmla="*/ 2 w 46"/>
                <a:gd name="T9" fmla="*/ 26 h 58"/>
                <a:gd name="T10" fmla="*/ 0 w 46"/>
                <a:gd name="T11" fmla="*/ 40 h 58"/>
                <a:gd name="T12" fmla="*/ 6 w 46"/>
                <a:gd name="T13" fmla="*/ 58 h 58"/>
                <a:gd name="T14" fmla="*/ 34 w 46"/>
                <a:gd name="T15" fmla="*/ 58 h 58"/>
                <a:gd name="T16" fmla="*/ 46 w 46"/>
                <a:gd name="T17" fmla="*/ 4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58">
                  <a:moveTo>
                    <a:pt x="46" y="44"/>
                  </a:moveTo>
                  <a:lnTo>
                    <a:pt x="46" y="18"/>
                  </a:lnTo>
                  <a:lnTo>
                    <a:pt x="42" y="6"/>
                  </a:lnTo>
                  <a:lnTo>
                    <a:pt x="18" y="0"/>
                  </a:lnTo>
                  <a:lnTo>
                    <a:pt x="2" y="26"/>
                  </a:lnTo>
                  <a:lnTo>
                    <a:pt x="0" y="40"/>
                  </a:lnTo>
                  <a:lnTo>
                    <a:pt x="6" y="58"/>
                  </a:lnTo>
                  <a:lnTo>
                    <a:pt x="34" y="58"/>
                  </a:lnTo>
                  <a:lnTo>
                    <a:pt x="46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42" name="Freeform 42"/>
            <p:cNvSpPr>
              <a:spLocks/>
            </p:cNvSpPr>
            <p:nvPr userDrawn="1"/>
          </p:nvSpPr>
          <p:spPr bwMode="black">
            <a:xfrm>
              <a:off x="1204913" y="514350"/>
              <a:ext cx="222250" cy="196850"/>
            </a:xfrm>
            <a:custGeom>
              <a:avLst/>
              <a:gdLst>
                <a:gd name="T0" fmla="*/ 140 w 140"/>
                <a:gd name="T1" fmla="*/ 94 h 124"/>
                <a:gd name="T2" fmla="*/ 122 w 140"/>
                <a:gd name="T3" fmla="*/ 76 h 124"/>
                <a:gd name="T4" fmla="*/ 110 w 140"/>
                <a:gd name="T5" fmla="*/ 76 h 124"/>
                <a:gd name="T6" fmla="*/ 104 w 140"/>
                <a:gd name="T7" fmla="*/ 54 h 124"/>
                <a:gd name="T8" fmla="*/ 64 w 140"/>
                <a:gd name="T9" fmla="*/ 28 h 124"/>
                <a:gd name="T10" fmla="*/ 64 w 140"/>
                <a:gd name="T11" fmla="*/ 24 h 124"/>
                <a:gd name="T12" fmla="*/ 56 w 140"/>
                <a:gd name="T13" fmla="*/ 16 h 124"/>
                <a:gd name="T14" fmla="*/ 48 w 140"/>
                <a:gd name="T15" fmla="*/ 22 h 124"/>
                <a:gd name="T16" fmla="*/ 46 w 140"/>
                <a:gd name="T17" fmla="*/ 10 h 124"/>
                <a:gd name="T18" fmla="*/ 42 w 140"/>
                <a:gd name="T19" fmla="*/ 0 h 124"/>
                <a:gd name="T20" fmla="*/ 28 w 140"/>
                <a:gd name="T21" fmla="*/ 4 h 124"/>
                <a:gd name="T22" fmla="*/ 22 w 140"/>
                <a:gd name="T23" fmla="*/ 20 h 124"/>
                <a:gd name="T24" fmla="*/ 18 w 140"/>
                <a:gd name="T25" fmla="*/ 60 h 124"/>
                <a:gd name="T26" fmla="*/ 20 w 140"/>
                <a:gd name="T27" fmla="*/ 74 h 124"/>
                <a:gd name="T28" fmla="*/ 6 w 140"/>
                <a:gd name="T29" fmla="*/ 86 h 124"/>
                <a:gd name="T30" fmla="*/ 0 w 140"/>
                <a:gd name="T31" fmla="*/ 98 h 124"/>
                <a:gd name="T32" fmla="*/ 6 w 140"/>
                <a:gd name="T33" fmla="*/ 106 h 124"/>
                <a:gd name="T34" fmla="*/ 30 w 140"/>
                <a:gd name="T35" fmla="*/ 98 h 124"/>
                <a:gd name="T36" fmla="*/ 30 w 140"/>
                <a:gd name="T37" fmla="*/ 114 h 124"/>
                <a:gd name="T38" fmla="*/ 40 w 140"/>
                <a:gd name="T39" fmla="*/ 124 h 124"/>
                <a:gd name="T40" fmla="*/ 72 w 140"/>
                <a:gd name="T41" fmla="*/ 94 h 124"/>
                <a:gd name="T42" fmla="*/ 74 w 140"/>
                <a:gd name="T43" fmla="*/ 82 h 124"/>
                <a:gd name="T44" fmla="*/ 80 w 140"/>
                <a:gd name="T45" fmla="*/ 80 h 124"/>
                <a:gd name="T46" fmla="*/ 78 w 140"/>
                <a:gd name="T47" fmla="*/ 86 h 124"/>
                <a:gd name="T48" fmla="*/ 92 w 140"/>
                <a:gd name="T49" fmla="*/ 88 h 124"/>
                <a:gd name="T50" fmla="*/ 92 w 140"/>
                <a:gd name="T51" fmla="*/ 98 h 124"/>
                <a:gd name="T52" fmla="*/ 118 w 140"/>
                <a:gd name="T53" fmla="*/ 110 h 124"/>
                <a:gd name="T54" fmla="*/ 140 w 140"/>
                <a:gd name="T55" fmla="*/ 9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0" h="124">
                  <a:moveTo>
                    <a:pt x="140" y="94"/>
                  </a:moveTo>
                  <a:lnTo>
                    <a:pt x="122" y="76"/>
                  </a:lnTo>
                  <a:lnTo>
                    <a:pt x="110" y="76"/>
                  </a:lnTo>
                  <a:lnTo>
                    <a:pt x="104" y="54"/>
                  </a:lnTo>
                  <a:lnTo>
                    <a:pt x="64" y="28"/>
                  </a:lnTo>
                  <a:lnTo>
                    <a:pt x="64" y="24"/>
                  </a:lnTo>
                  <a:lnTo>
                    <a:pt x="56" y="16"/>
                  </a:lnTo>
                  <a:lnTo>
                    <a:pt x="48" y="22"/>
                  </a:lnTo>
                  <a:lnTo>
                    <a:pt x="46" y="10"/>
                  </a:lnTo>
                  <a:lnTo>
                    <a:pt x="42" y="0"/>
                  </a:lnTo>
                  <a:lnTo>
                    <a:pt x="28" y="4"/>
                  </a:lnTo>
                  <a:lnTo>
                    <a:pt x="22" y="20"/>
                  </a:lnTo>
                  <a:lnTo>
                    <a:pt x="18" y="60"/>
                  </a:lnTo>
                  <a:lnTo>
                    <a:pt x="20" y="74"/>
                  </a:lnTo>
                  <a:lnTo>
                    <a:pt x="6" y="86"/>
                  </a:lnTo>
                  <a:lnTo>
                    <a:pt x="0" y="98"/>
                  </a:lnTo>
                  <a:lnTo>
                    <a:pt x="6" y="106"/>
                  </a:lnTo>
                  <a:lnTo>
                    <a:pt x="30" y="98"/>
                  </a:lnTo>
                  <a:lnTo>
                    <a:pt x="30" y="114"/>
                  </a:lnTo>
                  <a:lnTo>
                    <a:pt x="40" y="124"/>
                  </a:lnTo>
                  <a:lnTo>
                    <a:pt x="72" y="94"/>
                  </a:lnTo>
                  <a:lnTo>
                    <a:pt x="74" y="82"/>
                  </a:lnTo>
                  <a:lnTo>
                    <a:pt x="80" y="80"/>
                  </a:lnTo>
                  <a:lnTo>
                    <a:pt x="78" y="86"/>
                  </a:lnTo>
                  <a:lnTo>
                    <a:pt x="92" y="88"/>
                  </a:lnTo>
                  <a:lnTo>
                    <a:pt x="92" y="98"/>
                  </a:lnTo>
                  <a:lnTo>
                    <a:pt x="118" y="110"/>
                  </a:lnTo>
                  <a:lnTo>
                    <a:pt x="140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43" name="Freeform 43"/>
            <p:cNvSpPr>
              <a:spLocks/>
            </p:cNvSpPr>
            <p:nvPr userDrawn="1"/>
          </p:nvSpPr>
          <p:spPr bwMode="black">
            <a:xfrm>
              <a:off x="1890713" y="1555750"/>
              <a:ext cx="82550" cy="53975"/>
            </a:xfrm>
            <a:custGeom>
              <a:avLst/>
              <a:gdLst>
                <a:gd name="T0" fmla="*/ 8 w 52"/>
                <a:gd name="T1" fmla="*/ 0 h 34"/>
                <a:gd name="T2" fmla="*/ 0 w 52"/>
                <a:gd name="T3" fmla="*/ 10 h 34"/>
                <a:gd name="T4" fmla="*/ 18 w 52"/>
                <a:gd name="T5" fmla="*/ 26 h 34"/>
                <a:gd name="T6" fmla="*/ 26 w 52"/>
                <a:gd name="T7" fmla="*/ 24 h 34"/>
                <a:gd name="T8" fmla="*/ 36 w 52"/>
                <a:gd name="T9" fmla="*/ 34 h 34"/>
                <a:gd name="T10" fmla="*/ 52 w 52"/>
                <a:gd name="T11" fmla="*/ 16 h 34"/>
                <a:gd name="T12" fmla="*/ 16 w 52"/>
                <a:gd name="T13" fmla="*/ 12 h 34"/>
                <a:gd name="T14" fmla="*/ 12 w 52"/>
                <a:gd name="T15" fmla="*/ 6 h 34"/>
                <a:gd name="T16" fmla="*/ 12 w 52"/>
                <a:gd name="T17" fmla="*/ 2 h 34"/>
                <a:gd name="T18" fmla="*/ 8 w 5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34">
                  <a:moveTo>
                    <a:pt x="8" y="0"/>
                  </a:moveTo>
                  <a:lnTo>
                    <a:pt x="0" y="10"/>
                  </a:lnTo>
                  <a:lnTo>
                    <a:pt x="18" y="26"/>
                  </a:lnTo>
                  <a:lnTo>
                    <a:pt x="26" y="24"/>
                  </a:lnTo>
                  <a:lnTo>
                    <a:pt x="36" y="34"/>
                  </a:lnTo>
                  <a:lnTo>
                    <a:pt x="52" y="16"/>
                  </a:lnTo>
                  <a:lnTo>
                    <a:pt x="16" y="12"/>
                  </a:lnTo>
                  <a:lnTo>
                    <a:pt x="12" y="6"/>
                  </a:lnTo>
                  <a:lnTo>
                    <a:pt x="12" y="2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44" name="Freeform 44"/>
            <p:cNvSpPr>
              <a:spLocks/>
            </p:cNvSpPr>
            <p:nvPr userDrawn="1"/>
          </p:nvSpPr>
          <p:spPr bwMode="black">
            <a:xfrm>
              <a:off x="1465263" y="682625"/>
              <a:ext cx="38100" cy="31750"/>
            </a:xfrm>
            <a:custGeom>
              <a:avLst/>
              <a:gdLst>
                <a:gd name="T0" fmla="*/ 24 w 24"/>
                <a:gd name="T1" fmla="*/ 12 h 20"/>
                <a:gd name="T2" fmla="*/ 20 w 24"/>
                <a:gd name="T3" fmla="*/ 0 h 20"/>
                <a:gd name="T4" fmla="*/ 0 w 24"/>
                <a:gd name="T5" fmla="*/ 0 h 20"/>
                <a:gd name="T6" fmla="*/ 16 w 24"/>
                <a:gd name="T7" fmla="*/ 20 h 20"/>
                <a:gd name="T8" fmla="*/ 24 w 24"/>
                <a:gd name="T9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0">
                  <a:moveTo>
                    <a:pt x="24" y="12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16" y="20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45" name="Freeform 45"/>
            <p:cNvSpPr>
              <a:spLocks/>
            </p:cNvSpPr>
            <p:nvPr userDrawn="1"/>
          </p:nvSpPr>
          <p:spPr bwMode="black">
            <a:xfrm>
              <a:off x="1433513" y="238125"/>
              <a:ext cx="47625" cy="53975"/>
            </a:xfrm>
            <a:custGeom>
              <a:avLst/>
              <a:gdLst>
                <a:gd name="T0" fmla="*/ 26 w 30"/>
                <a:gd name="T1" fmla="*/ 14 h 34"/>
                <a:gd name="T2" fmla="*/ 26 w 30"/>
                <a:gd name="T3" fmla="*/ 12 h 34"/>
                <a:gd name="T4" fmla="*/ 28 w 30"/>
                <a:gd name="T5" fmla="*/ 12 h 34"/>
                <a:gd name="T6" fmla="*/ 30 w 30"/>
                <a:gd name="T7" fmla="*/ 0 h 34"/>
                <a:gd name="T8" fmla="*/ 18 w 30"/>
                <a:gd name="T9" fmla="*/ 0 h 34"/>
                <a:gd name="T10" fmla="*/ 18 w 30"/>
                <a:gd name="T11" fmla="*/ 4 h 34"/>
                <a:gd name="T12" fmla="*/ 0 w 30"/>
                <a:gd name="T13" fmla="*/ 34 h 34"/>
                <a:gd name="T14" fmla="*/ 18 w 30"/>
                <a:gd name="T15" fmla="*/ 24 h 34"/>
                <a:gd name="T16" fmla="*/ 26 w 30"/>
                <a:gd name="T17" fmla="*/ 1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34">
                  <a:moveTo>
                    <a:pt x="26" y="14"/>
                  </a:moveTo>
                  <a:lnTo>
                    <a:pt x="26" y="12"/>
                  </a:lnTo>
                  <a:lnTo>
                    <a:pt x="28" y="12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18" y="4"/>
                  </a:lnTo>
                  <a:lnTo>
                    <a:pt x="0" y="34"/>
                  </a:lnTo>
                  <a:lnTo>
                    <a:pt x="18" y="24"/>
                  </a:lnTo>
                  <a:lnTo>
                    <a:pt x="26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46" name="Freeform 46"/>
            <p:cNvSpPr>
              <a:spLocks/>
            </p:cNvSpPr>
            <p:nvPr userDrawn="1"/>
          </p:nvSpPr>
          <p:spPr bwMode="black">
            <a:xfrm>
              <a:off x="5097463" y="3502025"/>
              <a:ext cx="222250" cy="434975"/>
            </a:xfrm>
            <a:custGeom>
              <a:avLst/>
              <a:gdLst>
                <a:gd name="T0" fmla="*/ 114 w 140"/>
                <a:gd name="T1" fmla="*/ 0 h 274"/>
                <a:gd name="T2" fmla="*/ 104 w 140"/>
                <a:gd name="T3" fmla="*/ 8 h 274"/>
                <a:gd name="T4" fmla="*/ 104 w 140"/>
                <a:gd name="T5" fmla="*/ 24 h 274"/>
                <a:gd name="T6" fmla="*/ 98 w 140"/>
                <a:gd name="T7" fmla="*/ 24 h 274"/>
                <a:gd name="T8" fmla="*/ 96 w 140"/>
                <a:gd name="T9" fmla="*/ 30 h 274"/>
                <a:gd name="T10" fmla="*/ 86 w 140"/>
                <a:gd name="T11" fmla="*/ 30 h 274"/>
                <a:gd name="T12" fmla="*/ 88 w 140"/>
                <a:gd name="T13" fmla="*/ 40 h 274"/>
                <a:gd name="T14" fmla="*/ 82 w 140"/>
                <a:gd name="T15" fmla="*/ 48 h 274"/>
                <a:gd name="T16" fmla="*/ 82 w 140"/>
                <a:gd name="T17" fmla="*/ 48 h 274"/>
                <a:gd name="T18" fmla="*/ 76 w 140"/>
                <a:gd name="T19" fmla="*/ 54 h 274"/>
                <a:gd name="T20" fmla="*/ 72 w 140"/>
                <a:gd name="T21" fmla="*/ 60 h 274"/>
                <a:gd name="T22" fmla="*/ 72 w 140"/>
                <a:gd name="T23" fmla="*/ 60 h 274"/>
                <a:gd name="T24" fmla="*/ 60 w 140"/>
                <a:gd name="T25" fmla="*/ 70 h 274"/>
                <a:gd name="T26" fmla="*/ 62 w 140"/>
                <a:gd name="T27" fmla="*/ 78 h 274"/>
                <a:gd name="T28" fmla="*/ 56 w 140"/>
                <a:gd name="T29" fmla="*/ 70 h 274"/>
                <a:gd name="T30" fmla="*/ 42 w 140"/>
                <a:gd name="T31" fmla="*/ 78 h 274"/>
                <a:gd name="T32" fmla="*/ 40 w 140"/>
                <a:gd name="T33" fmla="*/ 76 h 274"/>
                <a:gd name="T34" fmla="*/ 22 w 140"/>
                <a:gd name="T35" fmla="*/ 82 h 274"/>
                <a:gd name="T36" fmla="*/ 22 w 140"/>
                <a:gd name="T37" fmla="*/ 84 h 274"/>
                <a:gd name="T38" fmla="*/ 22 w 140"/>
                <a:gd name="T39" fmla="*/ 88 h 274"/>
                <a:gd name="T40" fmla="*/ 12 w 140"/>
                <a:gd name="T41" fmla="*/ 108 h 274"/>
                <a:gd name="T42" fmla="*/ 24 w 140"/>
                <a:gd name="T43" fmla="*/ 152 h 274"/>
                <a:gd name="T44" fmla="*/ 0 w 140"/>
                <a:gd name="T45" fmla="*/ 194 h 274"/>
                <a:gd name="T46" fmla="*/ 2 w 140"/>
                <a:gd name="T47" fmla="*/ 212 h 274"/>
                <a:gd name="T48" fmla="*/ 10 w 140"/>
                <a:gd name="T49" fmla="*/ 228 h 274"/>
                <a:gd name="T50" fmla="*/ 12 w 140"/>
                <a:gd name="T51" fmla="*/ 252 h 274"/>
                <a:gd name="T52" fmla="*/ 18 w 140"/>
                <a:gd name="T53" fmla="*/ 260 h 274"/>
                <a:gd name="T54" fmla="*/ 40 w 140"/>
                <a:gd name="T55" fmla="*/ 274 h 274"/>
                <a:gd name="T56" fmla="*/ 56 w 140"/>
                <a:gd name="T57" fmla="*/ 266 h 274"/>
                <a:gd name="T58" fmla="*/ 70 w 140"/>
                <a:gd name="T59" fmla="*/ 264 h 274"/>
                <a:gd name="T60" fmla="*/ 80 w 140"/>
                <a:gd name="T61" fmla="*/ 252 h 274"/>
                <a:gd name="T62" fmla="*/ 118 w 140"/>
                <a:gd name="T63" fmla="*/ 132 h 274"/>
                <a:gd name="T64" fmla="*/ 122 w 140"/>
                <a:gd name="T65" fmla="*/ 102 h 274"/>
                <a:gd name="T66" fmla="*/ 128 w 140"/>
                <a:gd name="T67" fmla="*/ 90 h 274"/>
                <a:gd name="T68" fmla="*/ 128 w 140"/>
                <a:gd name="T69" fmla="*/ 72 h 274"/>
                <a:gd name="T70" fmla="*/ 132 w 140"/>
                <a:gd name="T71" fmla="*/ 80 h 274"/>
                <a:gd name="T72" fmla="*/ 136 w 140"/>
                <a:gd name="T73" fmla="*/ 80 h 274"/>
                <a:gd name="T74" fmla="*/ 140 w 140"/>
                <a:gd name="T75" fmla="*/ 68 h 274"/>
                <a:gd name="T76" fmla="*/ 128 w 140"/>
                <a:gd name="T77" fmla="*/ 20 h 274"/>
                <a:gd name="T78" fmla="*/ 114 w 140"/>
                <a:gd name="T79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0" h="274">
                  <a:moveTo>
                    <a:pt x="114" y="0"/>
                  </a:moveTo>
                  <a:lnTo>
                    <a:pt x="104" y="8"/>
                  </a:lnTo>
                  <a:lnTo>
                    <a:pt x="104" y="24"/>
                  </a:lnTo>
                  <a:lnTo>
                    <a:pt x="98" y="24"/>
                  </a:lnTo>
                  <a:lnTo>
                    <a:pt x="96" y="30"/>
                  </a:lnTo>
                  <a:lnTo>
                    <a:pt x="86" y="30"/>
                  </a:lnTo>
                  <a:lnTo>
                    <a:pt x="88" y="40"/>
                  </a:lnTo>
                  <a:lnTo>
                    <a:pt x="82" y="48"/>
                  </a:lnTo>
                  <a:lnTo>
                    <a:pt x="82" y="48"/>
                  </a:lnTo>
                  <a:lnTo>
                    <a:pt x="76" y="54"/>
                  </a:lnTo>
                  <a:lnTo>
                    <a:pt x="72" y="60"/>
                  </a:lnTo>
                  <a:lnTo>
                    <a:pt x="72" y="60"/>
                  </a:lnTo>
                  <a:lnTo>
                    <a:pt x="60" y="70"/>
                  </a:lnTo>
                  <a:lnTo>
                    <a:pt x="62" y="78"/>
                  </a:lnTo>
                  <a:lnTo>
                    <a:pt x="56" y="70"/>
                  </a:lnTo>
                  <a:lnTo>
                    <a:pt x="42" y="78"/>
                  </a:lnTo>
                  <a:lnTo>
                    <a:pt x="40" y="76"/>
                  </a:lnTo>
                  <a:lnTo>
                    <a:pt x="22" y="82"/>
                  </a:lnTo>
                  <a:lnTo>
                    <a:pt x="22" y="84"/>
                  </a:lnTo>
                  <a:lnTo>
                    <a:pt x="22" y="88"/>
                  </a:lnTo>
                  <a:lnTo>
                    <a:pt x="12" y="108"/>
                  </a:lnTo>
                  <a:lnTo>
                    <a:pt x="24" y="152"/>
                  </a:lnTo>
                  <a:lnTo>
                    <a:pt x="0" y="194"/>
                  </a:lnTo>
                  <a:lnTo>
                    <a:pt x="2" y="212"/>
                  </a:lnTo>
                  <a:lnTo>
                    <a:pt x="10" y="228"/>
                  </a:lnTo>
                  <a:lnTo>
                    <a:pt x="12" y="252"/>
                  </a:lnTo>
                  <a:lnTo>
                    <a:pt x="18" y="260"/>
                  </a:lnTo>
                  <a:lnTo>
                    <a:pt x="40" y="274"/>
                  </a:lnTo>
                  <a:lnTo>
                    <a:pt x="56" y="266"/>
                  </a:lnTo>
                  <a:lnTo>
                    <a:pt x="70" y="264"/>
                  </a:lnTo>
                  <a:lnTo>
                    <a:pt x="80" y="252"/>
                  </a:lnTo>
                  <a:lnTo>
                    <a:pt x="118" y="132"/>
                  </a:lnTo>
                  <a:lnTo>
                    <a:pt x="122" y="102"/>
                  </a:lnTo>
                  <a:lnTo>
                    <a:pt x="128" y="90"/>
                  </a:lnTo>
                  <a:lnTo>
                    <a:pt x="128" y="72"/>
                  </a:lnTo>
                  <a:lnTo>
                    <a:pt x="132" y="80"/>
                  </a:lnTo>
                  <a:lnTo>
                    <a:pt x="136" y="80"/>
                  </a:lnTo>
                  <a:lnTo>
                    <a:pt x="140" y="68"/>
                  </a:lnTo>
                  <a:lnTo>
                    <a:pt x="128" y="20"/>
                  </a:lnTo>
                  <a:lnTo>
                    <a:pt x="11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47" name="Freeform 47"/>
            <p:cNvSpPr>
              <a:spLocks/>
            </p:cNvSpPr>
            <p:nvPr userDrawn="1"/>
          </p:nvSpPr>
          <p:spPr bwMode="black">
            <a:xfrm>
              <a:off x="4773613" y="1997075"/>
              <a:ext cx="85725" cy="53975"/>
            </a:xfrm>
            <a:custGeom>
              <a:avLst/>
              <a:gdLst>
                <a:gd name="T0" fmla="*/ 18 w 54"/>
                <a:gd name="T1" fmla="*/ 34 h 34"/>
                <a:gd name="T2" fmla="*/ 38 w 54"/>
                <a:gd name="T3" fmla="*/ 26 h 34"/>
                <a:gd name="T4" fmla="*/ 54 w 54"/>
                <a:gd name="T5" fmla="*/ 0 h 34"/>
                <a:gd name="T6" fmla="*/ 46 w 54"/>
                <a:gd name="T7" fmla="*/ 4 h 34"/>
                <a:gd name="T8" fmla="*/ 36 w 54"/>
                <a:gd name="T9" fmla="*/ 10 h 34"/>
                <a:gd name="T10" fmla="*/ 16 w 54"/>
                <a:gd name="T11" fmla="*/ 12 h 34"/>
                <a:gd name="T12" fmla="*/ 0 w 54"/>
                <a:gd name="T13" fmla="*/ 20 h 34"/>
                <a:gd name="T14" fmla="*/ 8 w 54"/>
                <a:gd name="T15" fmla="*/ 30 h 34"/>
                <a:gd name="T16" fmla="*/ 18 w 54"/>
                <a:gd name="T1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34">
                  <a:moveTo>
                    <a:pt x="18" y="34"/>
                  </a:moveTo>
                  <a:lnTo>
                    <a:pt x="38" y="26"/>
                  </a:lnTo>
                  <a:lnTo>
                    <a:pt x="54" y="0"/>
                  </a:lnTo>
                  <a:lnTo>
                    <a:pt x="46" y="4"/>
                  </a:lnTo>
                  <a:lnTo>
                    <a:pt x="36" y="10"/>
                  </a:lnTo>
                  <a:lnTo>
                    <a:pt x="16" y="12"/>
                  </a:lnTo>
                  <a:lnTo>
                    <a:pt x="0" y="20"/>
                  </a:lnTo>
                  <a:lnTo>
                    <a:pt x="8" y="30"/>
                  </a:lnTo>
                  <a:lnTo>
                    <a:pt x="18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48" name="Freeform 48"/>
            <p:cNvSpPr>
              <a:spLocks/>
            </p:cNvSpPr>
            <p:nvPr userDrawn="1"/>
          </p:nvSpPr>
          <p:spPr bwMode="black">
            <a:xfrm>
              <a:off x="4246563" y="1152525"/>
              <a:ext cx="19050" cy="25400"/>
            </a:xfrm>
            <a:custGeom>
              <a:avLst/>
              <a:gdLst>
                <a:gd name="T0" fmla="*/ 12 w 12"/>
                <a:gd name="T1" fmla="*/ 12 h 16"/>
                <a:gd name="T2" fmla="*/ 0 w 12"/>
                <a:gd name="T3" fmla="*/ 0 h 16"/>
                <a:gd name="T4" fmla="*/ 0 w 12"/>
                <a:gd name="T5" fmla="*/ 14 h 16"/>
                <a:gd name="T6" fmla="*/ 8 w 12"/>
                <a:gd name="T7" fmla="*/ 16 h 16"/>
                <a:gd name="T8" fmla="*/ 12 w 12"/>
                <a:gd name="T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2" y="12"/>
                  </a:moveTo>
                  <a:lnTo>
                    <a:pt x="0" y="0"/>
                  </a:lnTo>
                  <a:lnTo>
                    <a:pt x="0" y="14"/>
                  </a:lnTo>
                  <a:lnTo>
                    <a:pt x="8" y="16"/>
                  </a:lnTo>
                  <a:lnTo>
                    <a:pt x="12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49" name="Freeform 49"/>
            <p:cNvSpPr>
              <a:spLocks/>
            </p:cNvSpPr>
            <p:nvPr userDrawn="1"/>
          </p:nvSpPr>
          <p:spPr bwMode="black">
            <a:xfrm>
              <a:off x="4414838" y="1898650"/>
              <a:ext cx="25400" cy="28575"/>
            </a:xfrm>
            <a:custGeom>
              <a:avLst/>
              <a:gdLst>
                <a:gd name="T0" fmla="*/ 12 w 16"/>
                <a:gd name="T1" fmla="*/ 0 h 18"/>
                <a:gd name="T2" fmla="*/ 0 w 16"/>
                <a:gd name="T3" fmla="*/ 8 h 18"/>
                <a:gd name="T4" fmla="*/ 16 w 16"/>
                <a:gd name="T5" fmla="*/ 18 h 18"/>
                <a:gd name="T6" fmla="*/ 12 w 16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8">
                  <a:moveTo>
                    <a:pt x="12" y="0"/>
                  </a:moveTo>
                  <a:lnTo>
                    <a:pt x="0" y="8"/>
                  </a:lnTo>
                  <a:lnTo>
                    <a:pt x="16" y="18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50" name="Freeform 50"/>
            <p:cNvSpPr>
              <a:spLocks/>
            </p:cNvSpPr>
            <p:nvPr userDrawn="1"/>
          </p:nvSpPr>
          <p:spPr bwMode="black">
            <a:xfrm>
              <a:off x="4510088" y="2006600"/>
              <a:ext cx="95250" cy="34925"/>
            </a:xfrm>
            <a:custGeom>
              <a:avLst/>
              <a:gdLst>
                <a:gd name="T0" fmla="*/ 26 w 60"/>
                <a:gd name="T1" fmla="*/ 22 h 22"/>
                <a:gd name="T2" fmla="*/ 56 w 60"/>
                <a:gd name="T3" fmla="*/ 18 h 22"/>
                <a:gd name="T4" fmla="*/ 60 w 60"/>
                <a:gd name="T5" fmla="*/ 6 h 22"/>
                <a:gd name="T6" fmla="*/ 50 w 60"/>
                <a:gd name="T7" fmla="*/ 10 h 22"/>
                <a:gd name="T8" fmla="*/ 32 w 60"/>
                <a:gd name="T9" fmla="*/ 4 h 22"/>
                <a:gd name="T10" fmla="*/ 20 w 60"/>
                <a:gd name="T11" fmla="*/ 6 h 22"/>
                <a:gd name="T12" fmla="*/ 16 w 60"/>
                <a:gd name="T13" fmla="*/ 0 h 22"/>
                <a:gd name="T14" fmla="*/ 6 w 60"/>
                <a:gd name="T15" fmla="*/ 0 h 22"/>
                <a:gd name="T16" fmla="*/ 0 w 60"/>
                <a:gd name="T17" fmla="*/ 14 h 22"/>
                <a:gd name="T18" fmla="*/ 20 w 60"/>
                <a:gd name="T19" fmla="*/ 14 h 22"/>
                <a:gd name="T20" fmla="*/ 26 w 60"/>
                <a:gd name="T2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22">
                  <a:moveTo>
                    <a:pt x="26" y="22"/>
                  </a:moveTo>
                  <a:lnTo>
                    <a:pt x="56" y="18"/>
                  </a:lnTo>
                  <a:lnTo>
                    <a:pt x="60" y="6"/>
                  </a:lnTo>
                  <a:lnTo>
                    <a:pt x="50" y="10"/>
                  </a:lnTo>
                  <a:lnTo>
                    <a:pt x="32" y="4"/>
                  </a:lnTo>
                  <a:lnTo>
                    <a:pt x="20" y="6"/>
                  </a:lnTo>
                  <a:lnTo>
                    <a:pt x="16" y="0"/>
                  </a:lnTo>
                  <a:lnTo>
                    <a:pt x="6" y="0"/>
                  </a:lnTo>
                  <a:lnTo>
                    <a:pt x="0" y="14"/>
                  </a:lnTo>
                  <a:lnTo>
                    <a:pt x="20" y="14"/>
                  </a:lnTo>
                  <a:lnTo>
                    <a:pt x="26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51" name="Freeform 51"/>
            <p:cNvSpPr>
              <a:spLocks/>
            </p:cNvSpPr>
            <p:nvPr userDrawn="1"/>
          </p:nvSpPr>
          <p:spPr bwMode="black">
            <a:xfrm>
              <a:off x="4554538" y="1841500"/>
              <a:ext cx="22225" cy="15875"/>
            </a:xfrm>
            <a:custGeom>
              <a:avLst/>
              <a:gdLst>
                <a:gd name="T0" fmla="*/ 10 w 14"/>
                <a:gd name="T1" fmla="*/ 0 h 10"/>
                <a:gd name="T2" fmla="*/ 2 w 14"/>
                <a:gd name="T3" fmla="*/ 0 h 10"/>
                <a:gd name="T4" fmla="*/ 0 w 14"/>
                <a:gd name="T5" fmla="*/ 10 h 10"/>
                <a:gd name="T6" fmla="*/ 14 w 14"/>
                <a:gd name="T7" fmla="*/ 4 h 10"/>
                <a:gd name="T8" fmla="*/ 10 w 14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0" y="0"/>
                  </a:moveTo>
                  <a:lnTo>
                    <a:pt x="2" y="0"/>
                  </a:lnTo>
                  <a:lnTo>
                    <a:pt x="0" y="10"/>
                  </a:lnTo>
                  <a:lnTo>
                    <a:pt x="14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52" name="Freeform 52"/>
            <p:cNvSpPr>
              <a:spLocks noEditPoints="1"/>
            </p:cNvSpPr>
            <p:nvPr userDrawn="1"/>
          </p:nvSpPr>
          <p:spPr bwMode="black">
            <a:xfrm>
              <a:off x="3076575" y="460375"/>
              <a:ext cx="339725" cy="231775"/>
            </a:xfrm>
            <a:custGeom>
              <a:avLst/>
              <a:gdLst>
                <a:gd name="T0" fmla="*/ 176 w 214"/>
                <a:gd name="T1" fmla="*/ 100 h 146"/>
                <a:gd name="T2" fmla="*/ 202 w 214"/>
                <a:gd name="T3" fmla="*/ 86 h 146"/>
                <a:gd name="T4" fmla="*/ 208 w 214"/>
                <a:gd name="T5" fmla="*/ 78 h 146"/>
                <a:gd name="T6" fmla="*/ 208 w 214"/>
                <a:gd name="T7" fmla="*/ 58 h 146"/>
                <a:gd name="T8" fmla="*/ 202 w 214"/>
                <a:gd name="T9" fmla="*/ 38 h 146"/>
                <a:gd name="T10" fmla="*/ 190 w 214"/>
                <a:gd name="T11" fmla="*/ 20 h 146"/>
                <a:gd name="T12" fmla="*/ 194 w 214"/>
                <a:gd name="T13" fmla="*/ 0 h 146"/>
                <a:gd name="T14" fmla="*/ 160 w 214"/>
                <a:gd name="T15" fmla="*/ 0 h 146"/>
                <a:gd name="T16" fmla="*/ 154 w 214"/>
                <a:gd name="T17" fmla="*/ 16 h 146"/>
                <a:gd name="T18" fmla="*/ 132 w 214"/>
                <a:gd name="T19" fmla="*/ 24 h 146"/>
                <a:gd name="T20" fmla="*/ 120 w 214"/>
                <a:gd name="T21" fmla="*/ 26 h 146"/>
                <a:gd name="T22" fmla="*/ 98 w 214"/>
                <a:gd name="T23" fmla="*/ 22 h 146"/>
                <a:gd name="T24" fmla="*/ 80 w 214"/>
                <a:gd name="T25" fmla="*/ 14 h 146"/>
                <a:gd name="T26" fmla="*/ 72 w 214"/>
                <a:gd name="T27" fmla="*/ 38 h 146"/>
                <a:gd name="T28" fmla="*/ 70 w 214"/>
                <a:gd name="T29" fmla="*/ 52 h 146"/>
                <a:gd name="T30" fmla="*/ 66 w 214"/>
                <a:gd name="T31" fmla="*/ 44 h 146"/>
                <a:gd name="T32" fmla="*/ 68 w 214"/>
                <a:gd name="T33" fmla="*/ 38 h 146"/>
                <a:gd name="T34" fmla="*/ 66 w 214"/>
                <a:gd name="T35" fmla="*/ 26 h 146"/>
                <a:gd name="T36" fmla="*/ 28 w 214"/>
                <a:gd name="T37" fmla="*/ 2 h 146"/>
                <a:gd name="T38" fmla="*/ 34 w 214"/>
                <a:gd name="T39" fmla="*/ 16 h 146"/>
                <a:gd name="T40" fmla="*/ 40 w 214"/>
                <a:gd name="T41" fmla="*/ 24 h 146"/>
                <a:gd name="T42" fmla="*/ 22 w 214"/>
                <a:gd name="T43" fmla="*/ 18 h 146"/>
                <a:gd name="T44" fmla="*/ 12 w 214"/>
                <a:gd name="T45" fmla="*/ 22 h 146"/>
                <a:gd name="T46" fmla="*/ 12 w 214"/>
                <a:gd name="T47" fmla="*/ 32 h 146"/>
                <a:gd name="T48" fmla="*/ 4 w 214"/>
                <a:gd name="T49" fmla="*/ 30 h 146"/>
                <a:gd name="T50" fmla="*/ 4 w 214"/>
                <a:gd name="T51" fmla="*/ 40 h 146"/>
                <a:gd name="T52" fmla="*/ 42 w 214"/>
                <a:gd name="T53" fmla="*/ 48 h 146"/>
                <a:gd name="T54" fmla="*/ 36 w 214"/>
                <a:gd name="T55" fmla="*/ 68 h 146"/>
                <a:gd name="T56" fmla="*/ 14 w 214"/>
                <a:gd name="T57" fmla="*/ 80 h 146"/>
                <a:gd name="T58" fmla="*/ 38 w 214"/>
                <a:gd name="T59" fmla="*/ 82 h 146"/>
                <a:gd name="T60" fmla="*/ 44 w 214"/>
                <a:gd name="T61" fmla="*/ 106 h 146"/>
                <a:gd name="T62" fmla="*/ 52 w 214"/>
                <a:gd name="T63" fmla="*/ 106 h 146"/>
                <a:gd name="T64" fmla="*/ 36 w 214"/>
                <a:gd name="T65" fmla="*/ 126 h 146"/>
                <a:gd name="T66" fmla="*/ 88 w 214"/>
                <a:gd name="T67" fmla="*/ 138 h 146"/>
                <a:gd name="T68" fmla="*/ 144 w 214"/>
                <a:gd name="T69" fmla="*/ 120 h 146"/>
                <a:gd name="T70" fmla="*/ 52 w 214"/>
                <a:gd name="T71" fmla="*/ 66 h 146"/>
                <a:gd name="T72" fmla="*/ 42 w 214"/>
                <a:gd name="T73" fmla="*/ 6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4" h="146">
                  <a:moveTo>
                    <a:pt x="160" y="120"/>
                  </a:moveTo>
                  <a:lnTo>
                    <a:pt x="176" y="100"/>
                  </a:lnTo>
                  <a:lnTo>
                    <a:pt x="186" y="108"/>
                  </a:lnTo>
                  <a:lnTo>
                    <a:pt x="202" y="86"/>
                  </a:lnTo>
                  <a:lnTo>
                    <a:pt x="198" y="84"/>
                  </a:lnTo>
                  <a:lnTo>
                    <a:pt x="208" y="78"/>
                  </a:lnTo>
                  <a:lnTo>
                    <a:pt x="214" y="60"/>
                  </a:lnTo>
                  <a:lnTo>
                    <a:pt x="208" y="58"/>
                  </a:lnTo>
                  <a:lnTo>
                    <a:pt x="210" y="52"/>
                  </a:lnTo>
                  <a:lnTo>
                    <a:pt x="202" y="38"/>
                  </a:lnTo>
                  <a:lnTo>
                    <a:pt x="190" y="38"/>
                  </a:lnTo>
                  <a:lnTo>
                    <a:pt x="190" y="20"/>
                  </a:lnTo>
                  <a:lnTo>
                    <a:pt x="186" y="20"/>
                  </a:lnTo>
                  <a:lnTo>
                    <a:pt x="194" y="0"/>
                  </a:lnTo>
                  <a:lnTo>
                    <a:pt x="174" y="16"/>
                  </a:lnTo>
                  <a:lnTo>
                    <a:pt x="160" y="0"/>
                  </a:lnTo>
                  <a:lnTo>
                    <a:pt x="150" y="2"/>
                  </a:lnTo>
                  <a:lnTo>
                    <a:pt x="154" y="16"/>
                  </a:lnTo>
                  <a:lnTo>
                    <a:pt x="138" y="16"/>
                  </a:lnTo>
                  <a:lnTo>
                    <a:pt x="132" y="24"/>
                  </a:lnTo>
                  <a:lnTo>
                    <a:pt x="118" y="12"/>
                  </a:lnTo>
                  <a:lnTo>
                    <a:pt x="120" y="26"/>
                  </a:lnTo>
                  <a:lnTo>
                    <a:pt x="114" y="14"/>
                  </a:lnTo>
                  <a:lnTo>
                    <a:pt x="98" y="22"/>
                  </a:lnTo>
                  <a:lnTo>
                    <a:pt x="96" y="34"/>
                  </a:lnTo>
                  <a:lnTo>
                    <a:pt x="80" y="14"/>
                  </a:lnTo>
                  <a:lnTo>
                    <a:pt x="80" y="42"/>
                  </a:lnTo>
                  <a:lnTo>
                    <a:pt x="72" y="38"/>
                  </a:lnTo>
                  <a:lnTo>
                    <a:pt x="70" y="42"/>
                  </a:lnTo>
                  <a:lnTo>
                    <a:pt x="70" y="52"/>
                  </a:lnTo>
                  <a:lnTo>
                    <a:pt x="68" y="56"/>
                  </a:lnTo>
                  <a:lnTo>
                    <a:pt x="66" y="44"/>
                  </a:lnTo>
                  <a:lnTo>
                    <a:pt x="60" y="40"/>
                  </a:lnTo>
                  <a:lnTo>
                    <a:pt x="68" y="38"/>
                  </a:lnTo>
                  <a:lnTo>
                    <a:pt x="62" y="30"/>
                  </a:lnTo>
                  <a:lnTo>
                    <a:pt x="66" y="26"/>
                  </a:lnTo>
                  <a:lnTo>
                    <a:pt x="44" y="4"/>
                  </a:lnTo>
                  <a:lnTo>
                    <a:pt x="28" y="2"/>
                  </a:lnTo>
                  <a:lnTo>
                    <a:pt x="26" y="14"/>
                  </a:lnTo>
                  <a:lnTo>
                    <a:pt x="34" y="16"/>
                  </a:lnTo>
                  <a:lnTo>
                    <a:pt x="28" y="16"/>
                  </a:lnTo>
                  <a:lnTo>
                    <a:pt x="40" y="24"/>
                  </a:lnTo>
                  <a:lnTo>
                    <a:pt x="40" y="30"/>
                  </a:lnTo>
                  <a:lnTo>
                    <a:pt x="22" y="18"/>
                  </a:lnTo>
                  <a:lnTo>
                    <a:pt x="20" y="22"/>
                  </a:lnTo>
                  <a:lnTo>
                    <a:pt x="12" y="22"/>
                  </a:lnTo>
                  <a:lnTo>
                    <a:pt x="16" y="30"/>
                  </a:lnTo>
                  <a:lnTo>
                    <a:pt x="12" y="32"/>
                  </a:lnTo>
                  <a:lnTo>
                    <a:pt x="16" y="36"/>
                  </a:lnTo>
                  <a:lnTo>
                    <a:pt x="4" y="30"/>
                  </a:lnTo>
                  <a:lnTo>
                    <a:pt x="12" y="42"/>
                  </a:lnTo>
                  <a:lnTo>
                    <a:pt x="4" y="40"/>
                  </a:lnTo>
                  <a:lnTo>
                    <a:pt x="0" y="54"/>
                  </a:lnTo>
                  <a:lnTo>
                    <a:pt x="42" y="48"/>
                  </a:lnTo>
                  <a:lnTo>
                    <a:pt x="50" y="52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14" y="80"/>
                  </a:lnTo>
                  <a:lnTo>
                    <a:pt x="16" y="84"/>
                  </a:lnTo>
                  <a:lnTo>
                    <a:pt x="38" y="82"/>
                  </a:lnTo>
                  <a:lnTo>
                    <a:pt x="48" y="98"/>
                  </a:lnTo>
                  <a:lnTo>
                    <a:pt x="44" y="106"/>
                  </a:lnTo>
                  <a:lnTo>
                    <a:pt x="52" y="104"/>
                  </a:lnTo>
                  <a:lnTo>
                    <a:pt x="52" y="106"/>
                  </a:lnTo>
                  <a:lnTo>
                    <a:pt x="36" y="110"/>
                  </a:lnTo>
                  <a:lnTo>
                    <a:pt x="36" y="126"/>
                  </a:lnTo>
                  <a:lnTo>
                    <a:pt x="66" y="124"/>
                  </a:lnTo>
                  <a:lnTo>
                    <a:pt x="88" y="138"/>
                  </a:lnTo>
                  <a:lnTo>
                    <a:pt x="114" y="146"/>
                  </a:lnTo>
                  <a:lnTo>
                    <a:pt x="144" y="120"/>
                  </a:lnTo>
                  <a:lnTo>
                    <a:pt x="160" y="120"/>
                  </a:lnTo>
                  <a:close/>
                  <a:moveTo>
                    <a:pt x="52" y="66"/>
                  </a:moveTo>
                  <a:lnTo>
                    <a:pt x="52" y="68"/>
                  </a:lnTo>
                  <a:lnTo>
                    <a:pt x="42" y="68"/>
                  </a:lnTo>
                  <a:lnTo>
                    <a:pt x="52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53" name="Freeform 53"/>
            <p:cNvSpPr>
              <a:spLocks/>
            </p:cNvSpPr>
            <p:nvPr userDrawn="1"/>
          </p:nvSpPr>
          <p:spPr bwMode="black">
            <a:xfrm>
              <a:off x="4052888" y="1724025"/>
              <a:ext cx="53975" cy="168275"/>
            </a:xfrm>
            <a:custGeom>
              <a:avLst/>
              <a:gdLst>
                <a:gd name="T0" fmla="*/ 6 w 34"/>
                <a:gd name="T1" fmla="*/ 94 h 106"/>
                <a:gd name="T2" fmla="*/ 14 w 34"/>
                <a:gd name="T3" fmla="*/ 106 h 106"/>
                <a:gd name="T4" fmla="*/ 24 w 34"/>
                <a:gd name="T5" fmla="*/ 96 h 106"/>
                <a:gd name="T6" fmla="*/ 28 w 34"/>
                <a:gd name="T7" fmla="*/ 98 h 106"/>
                <a:gd name="T8" fmla="*/ 34 w 34"/>
                <a:gd name="T9" fmla="*/ 92 h 106"/>
                <a:gd name="T10" fmla="*/ 32 w 34"/>
                <a:gd name="T11" fmla="*/ 58 h 106"/>
                <a:gd name="T12" fmla="*/ 30 w 34"/>
                <a:gd name="T13" fmla="*/ 46 h 106"/>
                <a:gd name="T14" fmla="*/ 26 w 34"/>
                <a:gd name="T15" fmla="*/ 42 h 106"/>
                <a:gd name="T16" fmla="*/ 32 w 34"/>
                <a:gd name="T17" fmla="*/ 20 h 106"/>
                <a:gd name="T18" fmla="*/ 28 w 34"/>
                <a:gd name="T19" fmla="*/ 0 h 106"/>
                <a:gd name="T20" fmla="*/ 22 w 34"/>
                <a:gd name="T21" fmla="*/ 0 h 106"/>
                <a:gd name="T22" fmla="*/ 22 w 34"/>
                <a:gd name="T23" fmla="*/ 4 h 106"/>
                <a:gd name="T24" fmla="*/ 12 w 34"/>
                <a:gd name="T25" fmla="*/ 8 h 106"/>
                <a:gd name="T26" fmla="*/ 8 w 34"/>
                <a:gd name="T27" fmla="*/ 14 h 106"/>
                <a:gd name="T28" fmla="*/ 10 w 34"/>
                <a:gd name="T29" fmla="*/ 32 h 106"/>
                <a:gd name="T30" fmla="*/ 18 w 34"/>
                <a:gd name="T31" fmla="*/ 42 h 106"/>
                <a:gd name="T32" fmla="*/ 10 w 34"/>
                <a:gd name="T33" fmla="*/ 52 h 106"/>
                <a:gd name="T34" fmla="*/ 0 w 34"/>
                <a:gd name="T35" fmla="*/ 48 h 106"/>
                <a:gd name="T36" fmla="*/ 8 w 34"/>
                <a:gd name="T37" fmla="*/ 76 h 106"/>
                <a:gd name="T38" fmla="*/ 6 w 34"/>
                <a:gd name="T39" fmla="*/ 9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106">
                  <a:moveTo>
                    <a:pt x="6" y="94"/>
                  </a:moveTo>
                  <a:lnTo>
                    <a:pt x="14" y="106"/>
                  </a:lnTo>
                  <a:lnTo>
                    <a:pt x="24" y="96"/>
                  </a:lnTo>
                  <a:lnTo>
                    <a:pt x="28" y="98"/>
                  </a:lnTo>
                  <a:lnTo>
                    <a:pt x="34" y="92"/>
                  </a:lnTo>
                  <a:lnTo>
                    <a:pt x="32" y="58"/>
                  </a:lnTo>
                  <a:lnTo>
                    <a:pt x="30" y="46"/>
                  </a:lnTo>
                  <a:lnTo>
                    <a:pt x="26" y="42"/>
                  </a:lnTo>
                  <a:lnTo>
                    <a:pt x="32" y="20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22" y="4"/>
                  </a:lnTo>
                  <a:lnTo>
                    <a:pt x="12" y="8"/>
                  </a:lnTo>
                  <a:lnTo>
                    <a:pt x="8" y="14"/>
                  </a:lnTo>
                  <a:lnTo>
                    <a:pt x="10" y="32"/>
                  </a:lnTo>
                  <a:lnTo>
                    <a:pt x="18" y="42"/>
                  </a:lnTo>
                  <a:lnTo>
                    <a:pt x="10" y="52"/>
                  </a:lnTo>
                  <a:lnTo>
                    <a:pt x="0" y="48"/>
                  </a:lnTo>
                  <a:lnTo>
                    <a:pt x="8" y="76"/>
                  </a:lnTo>
                  <a:lnTo>
                    <a:pt x="6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54" name="Freeform 54"/>
            <p:cNvSpPr>
              <a:spLocks/>
            </p:cNvSpPr>
            <p:nvPr userDrawn="1"/>
          </p:nvSpPr>
          <p:spPr bwMode="black">
            <a:xfrm>
              <a:off x="3848100" y="1866900"/>
              <a:ext cx="25400" cy="25400"/>
            </a:xfrm>
            <a:custGeom>
              <a:avLst/>
              <a:gdLst>
                <a:gd name="T0" fmla="*/ 16 w 16"/>
                <a:gd name="T1" fmla="*/ 0 h 16"/>
                <a:gd name="T2" fmla="*/ 0 w 16"/>
                <a:gd name="T3" fmla="*/ 12 h 16"/>
                <a:gd name="T4" fmla="*/ 10 w 16"/>
                <a:gd name="T5" fmla="*/ 16 h 16"/>
                <a:gd name="T6" fmla="*/ 16 w 16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6">
                  <a:moveTo>
                    <a:pt x="16" y="0"/>
                  </a:moveTo>
                  <a:lnTo>
                    <a:pt x="0" y="12"/>
                  </a:lnTo>
                  <a:lnTo>
                    <a:pt x="10" y="16"/>
                  </a:lnTo>
                  <a:lnTo>
                    <a:pt x="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55" name="Freeform 55"/>
            <p:cNvSpPr>
              <a:spLocks/>
            </p:cNvSpPr>
            <p:nvPr userDrawn="1"/>
          </p:nvSpPr>
          <p:spPr bwMode="black">
            <a:xfrm>
              <a:off x="3929063" y="1838325"/>
              <a:ext cx="22225" cy="19050"/>
            </a:xfrm>
            <a:custGeom>
              <a:avLst/>
              <a:gdLst>
                <a:gd name="T0" fmla="*/ 8 w 14"/>
                <a:gd name="T1" fmla="*/ 0 h 12"/>
                <a:gd name="T2" fmla="*/ 2 w 14"/>
                <a:gd name="T3" fmla="*/ 0 h 12"/>
                <a:gd name="T4" fmla="*/ 0 w 14"/>
                <a:gd name="T5" fmla="*/ 6 h 12"/>
                <a:gd name="T6" fmla="*/ 14 w 14"/>
                <a:gd name="T7" fmla="*/ 12 h 12"/>
                <a:gd name="T8" fmla="*/ 8 w 14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8" y="0"/>
                  </a:moveTo>
                  <a:lnTo>
                    <a:pt x="2" y="0"/>
                  </a:lnTo>
                  <a:lnTo>
                    <a:pt x="0" y="6"/>
                  </a:lnTo>
                  <a:lnTo>
                    <a:pt x="14" y="12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56" name="Freeform 56"/>
            <p:cNvSpPr>
              <a:spLocks/>
            </p:cNvSpPr>
            <p:nvPr userDrawn="1"/>
          </p:nvSpPr>
          <p:spPr bwMode="black">
            <a:xfrm>
              <a:off x="3883025" y="1838325"/>
              <a:ext cx="39688" cy="38100"/>
            </a:xfrm>
            <a:custGeom>
              <a:avLst/>
              <a:gdLst>
                <a:gd name="T0" fmla="*/ 25 w 25"/>
                <a:gd name="T1" fmla="*/ 10 h 24"/>
                <a:gd name="T2" fmla="*/ 19 w 25"/>
                <a:gd name="T3" fmla="*/ 8 h 24"/>
                <a:gd name="T4" fmla="*/ 19 w 25"/>
                <a:gd name="T5" fmla="*/ 0 h 24"/>
                <a:gd name="T6" fmla="*/ 0 w 25"/>
                <a:gd name="T7" fmla="*/ 14 h 24"/>
                <a:gd name="T8" fmla="*/ 17 w 25"/>
                <a:gd name="T9" fmla="*/ 24 h 24"/>
                <a:gd name="T10" fmla="*/ 25 w 25"/>
                <a:gd name="T11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5" y="10"/>
                  </a:moveTo>
                  <a:lnTo>
                    <a:pt x="19" y="8"/>
                  </a:lnTo>
                  <a:lnTo>
                    <a:pt x="19" y="0"/>
                  </a:lnTo>
                  <a:lnTo>
                    <a:pt x="0" y="14"/>
                  </a:lnTo>
                  <a:lnTo>
                    <a:pt x="17" y="24"/>
                  </a:lnTo>
                  <a:lnTo>
                    <a:pt x="2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57" name="Freeform 57"/>
            <p:cNvSpPr>
              <a:spLocks/>
            </p:cNvSpPr>
            <p:nvPr userDrawn="1"/>
          </p:nvSpPr>
          <p:spPr bwMode="black">
            <a:xfrm>
              <a:off x="4465638" y="120650"/>
              <a:ext cx="50800" cy="28575"/>
            </a:xfrm>
            <a:custGeom>
              <a:avLst/>
              <a:gdLst>
                <a:gd name="T0" fmla="*/ 32 w 32"/>
                <a:gd name="T1" fmla="*/ 4 h 18"/>
                <a:gd name="T2" fmla="*/ 8 w 32"/>
                <a:gd name="T3" fmla="*/ 0 h 18"/>
                <a:gd name="T4" fmla="*/ 0 w 32"/>
                <a:gd name="T5" fmla="*/ 6 h 18"/>
                <a:gd name="T6" fmla="*/ 8 w 32"/>
                <a:gd name="T7" fmla="*/ 18 h 18"/>
                <a:gd name="T8" fmla="*/ 32 w 32"/>
                <a:gd name="T9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8">
                  <a:moveTo>
                    <a:pt x="32" y="4"/>
                  </a:moveTo>
                  <a:lnTo>
                    <a:pt x="8" y="0"/>
                  </a:lnTo>
                  <a:lnTo>
                    <a:pt x="0" y="6"/>
                  </a:lnTo>
                  <a:lnTo>
                    <a:pt x="8" y="18"/>
                  </a:lnTo>
                  <a:lnTo>
                    <a:pt x="3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58" name="Freeform 58"/>
            <p:cNvSpPr>
              <a:spLocks/>
            </p:cNvSpPr>
            <p:nvPr userDrawn="1"/>
          </p:nvSpPr>
          <p:spPr bwMode="black">
            <a:xfrm>
              <a:off x="4348163" y="1016000"/>
              <a:ext cx="34925" cy="66675"/>
            </a:xfrm>
            <a:custGeom>
              <a:avLst/>
              <a:gdLst>
                <a:gd name="T0" fmla="*/ 18 w 22"/>
                <a:gd name="T1" fmla="*/ 8 h 42"/>
                <a:gd name="T2" fmla="*/ 22 w 22"/>
                <a:gd name="T3" fmla="*/ 0 h 42"/>
                <a:gd name="T4" fmla="*/ 12 w 22"/>
                <a:gd name="T5" fmla="*/ 0 h 42"/>
                <a:gd name="T6" fmla="*/ 2 w 22"/>
                <a:gd name="T7" fmla="*/ 14 h 42"/>
                <a:gd name="T8" fmla="*/ 0 w 22"/>
                <a:gd name="T9" fmla="*/ 42 h 42"/>
                <a:gd name="T10" fmla="*/ 18 w 22"/>
                <a:gd name="T11" fmla="*/ 20 h 42"/>
                <a:gd name="T12" fmla="*/ 18 w 22"/>
                <a:gd name="T13" fmla="*/ 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42">
                  <a:moveTo>
                    <a:pt x="18" y="8"/>
                  </a:moveTo>
                  <a:lnTo>
                    <a:pt x="22" y="0"/>
                  </a:lnTo>
                  <a:lnTo>
                    <a:pt x="12" y="0"/>
                  </a:lnTo>
                  <a:lnTo>
                    <a:pt x="2" y="14"/>
                  </a:lnTo>
                  <a:lnTo>
                    <a:pt x="0" y="42"/>
                  </a:lnTo>
                  <a:lnTo>
                    <a:pt x="18" y="20"/>
                  </a:lnTo>
                  <a:lnTo>
                    <a:pt x="1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59" name="Freeform 59"/>
            <p:cNvSpPr>
              <a:spLocks/>
            </p:cNvSpPr>
            <p:nvPr userDrawn="1"/>
          </p:nvSpPr>
          <p:spPr bwMode="black">
            <a:xfrm>
              <a:off x="1966913" y="2644775"/>
              <a:ext cx="28575" cy="25400"/>
            </a:xfrm>
            <a:custGeom>
              <a:avLst/>
              <a:gdLst>
                <a:gd name="T0" fmla="*/ 10 w 18"/>
                <a:gd name="T1" fmla="*/ 0 h 16"/>
                <a:gd name="T2" fmla="*/ 0 w 18"/>
                <a:gd name="T3" fmla="*/ 4 h 16"/>
                <a:gd name="T4" fmla="*/ 0 w 18"/>
                <a:gd name="T5" fmla="*/ 16 h 16"/>
                <a:gd name="T6" fmla="*/ 18 w 18"/>
                <a:gd name="T7" fmla="*/ 6 h 16"/>
                <a:gd name="T8" fmla="*/ 10 w 18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10" y="0"/>
                  </a:moveTo>
                  <a:lnTo>
                    <a:pt x="0" y="4"/>
                  </a:lnTo>
                  <a:lnTo>
                    <a:pt x="0" y="16"/>
                  </a:lnTo>
                  <a:lnTo>
                    <a:pt x="18" y="6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60" name="Freeform 60"/>
            <p:cNvSpPr>
              <a:spLocks/>
            </p:cNvSpPr>
            <p:nvPr userDrawn="1"/>
          </p:nvSpPr>
          <p:spPr bwMode="black">
            <a:xfrm>
              <a:off x="1985963" y="2695575"/>
              <a:ext cx="19050" cy="22225"/>
            </a:xfrm>
            <a:custGeom>
              <a:avLst/>
              <a:gdLst>
                <a:gd name="T0" fmla="*/ 12 w 12"/>
                <a:gd name="T1" fmla="*/ 14 h 14"/>
                <a:gd name="T2" fmla="*/ 4 w 12"/>
                <a:gd name="T3" fmla="*/ 0 h 14"/>
                <a:gd name="T4" fmla="*/ 0 w 12"/>
                <a:gd name="T5" fmla="*/ 2 h 14"/>
                <a:gd name="T6" fmla="*/ 4 w 12"/>
                <a:gd name="T7" fmla="*/ 14 h 14"/>
                <a:gd name="T8" fmla="*/ 12 w 1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12" y="14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4" y="14"/>
                  </a:lnTo>
                  <a:lnTo>
                    <a:pt x="1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61" name="Freeform 61"/>
            <p:cNvSpPr>
              <a:spLocks/>
            </p:cNvSpPr>
            <p:nvPr userDrawn="1"/>
          </p:nvSpPr>
          <p:spPr bwMode="black">
            <a:xfrm>
              <a:off x="4395788" y="873125"/>
              <a:ext cx="19050" cy="31750"/>
            </a:xfrm>
            <a:custGeom>
              <a:avLst/>
              <a:gdLst>
                <a:gd name="T0" fmla="*/ 10 w 12"/>
                <a:gd name="T1" fmla="*/ 0 h 20"/>
                <a:gd name="T2" fmla="*/ 2 w 12"/>
                <a:gd name="T3" fmla="*/ 0 h 20"/>
                <a:gd name="T4" fmla="*/ 0 w 12"/>
                <a:gd name="T5" fmla="*/ 12 h 20"/>
                <a:gd name="T6" fmla="*/ 12 w 12"/>
                <a:gd name="T7" fmla="*/ 20 h 20"/>
                <a:gd name="T8" fmla="*/ 10 w 12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0">
                  <a:moveTo>
                    <a:pt x="10" y="0"/>
                  </a:moveTo>
                  <a:lnTo>
                    <a:pt x="2" y="0"/>
                  </a:lnTo>
                  <a:lnTo>
                    <a:pt x="0" y="12"/>
                  </a:lnTo>
                  <a:lnTo>
                    <a:pt x="12" y="20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62" name="Freeform 62"/>
            <p:cNvSpPr>
              <a:spLocks/>
            </p:cNvSpPr>
            <p:nvPr userDrawn="1"/>
          </p:nvSpPr>
          <p:spPr bwMode="black">
            <a:xfrm>
              <a:off x="3495675" y="1155700"/>
              <a:ext cx="161925" cy="203200"/>
            </a:xfrm>
            <a:custGeom>
              <a:avLst/>
              <a:gdLst>
                <a:gd name="T0" fmla="*/ 0 w 102"/>
                <a:gd name="T1" fmla="*/ 102 h 128"/>
                <a:gd name="T2" fmla="*/ 12 w 102"/>
                <a:gd name="T3" fmla="*/ 108 h 128"/>
                <a:gd name="T4" fmla="*/ 2 w 102"/>
                <a:gd name="T5" fmla="*/ 116 h 128"/>
                <a:gd name="T6" fmla="*/ 14 w 102"/>
                <a:gd name="T7" fmla="*/ 116 h 128"/>
                <a:gd name="T8" fmla="*/ 12 w 102"/>
                <a:gd name="T9" fmla="*/ 118 h 128"/>
                <a:gd name="T10" fmla="*/ 14 w 102"/>
                <a:gd name="T11" fmla="*/ 122 h 128"/>
                <a:gd name="T12" fmla="*/ 18 w 102"/>
                <a:gd name="T13" fmla="*/ 122 h 128"/>
                <a:gd name="T14" fmla="*/ 16 w 102"/>
                <a:gd name="T15" fmla="*/ 128 h 128"/>
                <a:gd name="T16" fmla="*/ 20 w 102"/>
                <a:gd name="T17" fmla="*/ 126 h 128"/>
                <a:gd name="T18" fmla="*/ 30 w 102"/>
                <a:gd name="T19" fmla="*/ 126 h 128"/>
                <a:gd name="T20" fmla="*/ 62 w 102"/>
                <a:gd name="T21" fmla="*/ 108 h 128"/>
                <a:gd name="T22" fmla="*/ 86 w 102"/>
                <a:gd name="T23" fmla="*/ 106 h 128"/>
                <a:gd name="T24" fmla="*/ 92 w 102"/>
                <a:gd name="T25" fmla="*/ 80 h 128"/>
                <a:gd name="T26" fmla="*/ 92 w 102"/>
                <a:gd name="T27" fmla="*/ 60 h 128"/>
                <a:gd name="T28" fmla="*/ 86 w 102"/>
                <a:gd name="T29" fmla="*/ 50 h 128"/>
                <a:gd name="T30" fmla="*/ 88 w 102"/>
                <a:gd name="T31" fmla="*/ 48 h 128"/>
                <a:gd name="T32" fmla="*/ 98 w 102"/>
                <a:gd name="T33" fmla="*/ 40 h 128"/>
                <a:gd name="T34" fmla="*/ 98 w 102"/>
                <a:gd name="T35" fmla="*/ 40 h 128"/>
                <a:gd name="T36" fmla="*/ 100 w 102"/>
                <a:gd name="T37" fmla="*/ 38 h 128"/>
                <a:gd name="T38" fmla="*/ 102 w 102"/>
                <a:gd name="T39" fmla="*/ 38 h 128"/>
                <a:gd name="T40" fmla="*/ 100 w 102"/>
                <a:gd name="T41" fmla="*/ 34 h 128"/>
                <a:gd name="T42" fmla="*/ 102 w 102"/>
                <a:gd name="T43" fmla="*/ 30 h 128"/>
                <a:gd name="T44" fmla="*/ 94 w 102"/>
                <a:gd name="T45" fmla="*/ 24 h 128"/>
                <a:gd name="T46" fmla="*/ 96 w 102"/>
                <a:gd name="T47" fmla="*/ 14 h 128"/>
                <a:gd name="T48" fmla="*/ 88 w 102"/>
                <a:gd name="T49" fmla="*/ 4 h 128"/>
                <a:gd name="T50" fmla="*/ 72 w 102"/>
                <a:gd name="T51" fmla="*/ 8 h 128"/>
                <a:gd name="T52" fmla="*/ 76 w 102"/>
                <a:gd name="T53" fmla="*/ 4 h 128"/>
                <a:gd name="T54" fmla="*/ 64 w 102"/>
                <a:gd name="T55" fmla="*/ 0 h 128"/>
                <a:gd name="T56" fmla="*/ 62 w 102"/>
                <a:gd name="T57" fmla="*/ 2 h 128"/>
                <a:gd name="T58" fmla="*/ 62 w 102"/>
                <a:gd name="T59" fmla="*/ 2 h 128"/>
                <a:gd name="T60" fmla="*/ 60 w 102"/>
                <a:gd name="T61" fmla="*/ 4 h 128"/>
                <a:gd name="T62" fmla="*/ 48 w 102"/>
                <a:gd name="T63" fmla="*/ 8 h 128"/>
                <a:gd name="T64" fmla="*/ 34 w 102"/>
                <a:gd name="T65" fmla="*/ 26 h 128"/>
                <a:gd name="T66" fmla="*/ 44 w 102"/>
                <a:gd name="T67" fmla="*/ 28 h 128"/>
                <a:gd name="T68" fmla="*/ 40 w 102"/>
                <a:gd name="T69" fmla="*/ 36 h 128"/>
                <a:gd name="T70" fmla="*/ 18 w 102"/>
                <a:gd name="T71" fmla="*/ 34 h 128"/>
                <a:gd name="T72" fmla="*/ 14 w 102"/>
                <a:gd name="T73" fmla="*/ 42 h 128"/>
                <a:gd name="T74" fmla="*/ 16 w 102"/>
                <a:gd name="T75" fmla="*/ 44 h 128"/>
                <a:gd name="T76" fmla="*/ 4 w 102"/>
                <a:gd name="T77" fmla="*/ 44 h 128"/>
                <a:gd name="T78" fmla="*/ 18 w 102"/>
                <a:gd name="T79" fmla="*/ 52 h 128"/>
                <a:gd name="T80" fmla="*/ 12 w 102"/>
                <a:gd name="T81" fmla="*/ 60 h 128"/>
                <a:gd name="T82" fmla="*/ 16 w 102"/>
                <a:gd name="T83" fmla="*/ 68 h 128"/>
                <a:gd name="T84" fmla="*/ 30 w 102"/>
                <a:gd name="T85" fmla="*/ 72 h 128"/>
                <a:gd name="T86" fmla="*/ 18 w 102"/>
                <a:gd name="T87" fmla="*/ 90 h 128"/>
                <a:gd name="T88" fmla="*/ 20 w 102"/>
                <a:gd name="T89" fmla="*/ 92 h 128"/>
                <a:gd name="T90" fmla="*/ 16 w 102"/>
                <a:gd name="T91" fmla="*/ 98 h 128"/>
                <a:gd name="T92" fmla="*/ 0 w 102"/>
                <a:gd name="T93" fmla="*/ 10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2" h="128">
                  <a:moveTo>
                    <a:pt x="0" y="102"/>
                  </a:moveTo>
                  <a:lnTo>
                    <a:pt x="12" y="108"/>
                  </a:lnTo>
                  <a:lnTo>
                    <a:pt x="2" y="116"/>
                  </a:lnTo>
                  <a:lnTo>
                    <a:pt x="14" y="116"/>
                  </a:lnTo>
                  <a:lnTo>
                    <a:pt x="12" y="118"/>
                  </a:lnTo>
                  <a:lnTo>
                    <a:pt x="14" y="122"/>
                  </a:lnTo>
                  <a:lnTo>
                    <a:pt x="18" y="122"/>
                  </a:lnTo>
                  <a:lnTo>
                    <a:pt x="16" y="128"/>
                  </a:lnTo>
                  <a:lnTo>
                    <a:pt x="20" y="126"/>
                  </a:lnTo>
                  <a:lnTo>
                    <a:pt x="30" y="126"/>
                  </a:lnTo>
                  <a:lnTo>
                    <a:pt x="62" y="108"/>
                  </a:lnTo>
                  <a:lnTo>
                    <a:pt x="86" y="106"/>
                  </a:lnTo>
                  <a:lnTo>
                    <a:pt x="92" y="80"/>
                  </a:lnTo>
                  <a:lnTo>
                    <a:pt x="92" y="60"/>
                  </a:lnTo>
                  <a:lnTo>
                    <a:pt x="86" y="50"/>
                  </a:lnTo>
                  <a:lnTo>
                    <a:pt x="88" y="48"/>
                  </a:lnTo>
                  <a:lnTo>
                    <a:pt x="98" y="40"/>
                  </a:lnTo>
                  <a:lnTo>
                    <a:pt x="98" y="40"/>
                  </a:lnTo>
                  <a:lnTo>
                    <a:pt x="100" y="38"/>
                  </a:lnTo>
                  <a:lnTo>
                    <a:pt x="102" y="38"/>
                  </a:lnTo>
                  <a:lnTo>
                    <a:pt x="100" y="34"/>
                  </a:lnTo>
                  <a:lnTo>
                    <a:pt x="102" y="30"/>
                  </a:lnTo>
                  <a:lnTo>
                    <a:pt x="94" y="24"/>
                  </a:lnTo>
                  <a:lnTo>
                    <a:pt x="96" y="14"/>
                  </a:lnTo>
                  <a:lnTo>
                    <a:pt x="88" y="4"/>
                  </a:lnTo>
                  <a:lnTo>
                    <a:pt x="72" y="8"/>
                  </a:lnTo>
                  <a:lnTo>
                    <a:pt x="76" y="4"/>
                  </a:lnTo>
                  <a:lnTo>
                    <a:pt x="64" y="0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0" y="4"/>
                  </a:lnTo>
                  <a:lnTo>
                    <a:pt x="48" y="8"/>
                  </a:lnTo>
                  <a:lnTo>
                    <a:pt x="34" y="26"/>
                  </a:lnTo>
                  <a:lnTo>
                    <a:pt x="44" y="28"/>
                  </a:lnTo>
                  <a:lnTo>
                    <a:pt x="40" y="36"/>
                  </a:lnTo>
                  <a:lnTo>
                    <a:pt x="18" y="34"/>
                  </a:lnTo>
                  <a:lnTo>
                    <a:pt x="14" y="42"/>
                  </a:lnTo>
                  <a:lnTo>
                    <a:pt x="16" y="44"/>
                  </a:lnTo>
                  <a:lnTo>
                    <a:pt x="4" y="44"/>
                  </a:lnTo>
                  <a:lnTo>
                    <a:pt x="18" y="52"/>
                  </a:lnTo>
                  <a:lnTo>
                    <a:pt x="12" y="60"/>
                  </a:lnTo>
                  <a:lnTo>
                    <a:pt x="16" y="68"/>
                  </a:lnTo>
                  <a:lnTo>
                    <a:pt x="30" y="72"/>
                  </a:lnTo>
                  <a:lnTo>
                    <a:pt x="18" y="90"/>
                  </a:lnTo>
                  <a:lnTo>
                    <a:pt x="20" y="92"/>
                  </a:lnTo>
                  <a:lnTo>
                    <a:pt x="16" y="98"/>
                  </a:lnTo>
                  <a:lnTo>
                    <a:pt x="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63" name="Freeform 63"/>
            <p:cNvSpPr>
              <a:spLocks noEditPoints="1"/>
            </p:cNvSpPr>
            <p:nvPr userDrawn="1"/>
          </p:nvSpPr>
          <p:spPr bwMode="black">
            <a:xfrm>
              <a:off x="3609975" y="974725"/>
              <a:ext cx="260350" cy="450850"/>
            </a:xfrm>
            <a:custGeom>
              <a:avLst/>
              <a:gdLst>
                <a:gd name="T0" fmla="*/ 0 w 164"/>
                <a:gd name="T1" fmla="*/ 46 h 284"/>
                <a:gd name="T2" fmla="*/ 20 w 164"/>
                <a:gd name="T3" fmla="*/ 66 h 284"/>
                <a:gd name="T4" fmla="*/ 14 w 164"/>
                <a:gd name="T5" fmla="*/ 72 h 284"/>
                <a:gd name="T6" fmla="*/ 16 w 164"/>
                <a:gd name="T7" fmla="*/ 84 h 284"/>
                <a:gd name="T8" fmla="*/ 26 w 164"/>
                <a:gd name="T9" fmla="*/ 88 h 284"/>
                <a:gd name="T10" fmla="*/ 16 w 164"/>
                <a:gd name="T11" fmla="*/ 98 h 284"/>
                <a:gd name="T12" fmla="*/ 4 w 164"/>
                <a:gd name="T13" fmla="*/ 106 h 284"/>
                <a:gd name="T14" fmla="*/ 18 w 164"/>
                <a:gd name="T15" fmla="*/ 100 h 284"/>
                <a:gd name="T16" fmla="*/ 24 w 164"/>
                <a:gd name="T17" fmla="*/ 98 h 284"/>
                <a:gd name="T18" fmla="*/ 24 w 164"/>
                <a:gd name="T19" fmla="*/ 118 h 284"/>
                <a:gd name="T20" fmla="*/ 30 w 164"/>
                <a:gd name="T21" fmla="*/ 114 h 284"/>
                <a:gd name="T22" fmla="*/ 36 w 164"/>
                <a:gd name="T23" fmla="*/ 102 h 284"/>
                <a:gd name="T24" fmla="*/ 34 w 164"/>
                <a:gd name="T25" fmla="*/ 102 h 284"/>
                <a:gd name="T26" fmla="*/ 40 w 164"/>
                <a:gd name="T27" fmla="*/ 98 h 284"/>
                <a:gd name="T28" fmla="*/ 40 w 164"/>
                <a:gd name="T29" fmla="*/ 112 h 284"/>
                <a:gd name="T30" fmla="*/ 30 w 164"/>
                <a:gd name="T31" fmla="*/ 126 h 284"/>
                <a:gd name="T32" fmla="*/ 40 w 164"/>
                <a:gd name="T33" fmla="*/ 136 h 284"/>
                <a:gd name="T34" fmla="*/ 50 w 164"/>
                <a:gd name="T35" fmla="*/ 136 h 284"/>
                <a:gd name="T36" fmla="*/ 58 w 164"/>
                <a:gd name="T37" fmla="*/ 144 h 284"/>
                <a:gd name="T38" fmla="*/ 74 w 164"/>
                <a:gd name="T39" fmla="*/ 158 h 284"/>
                <a:gd name="T40" fmla="*/ 74 w 164"/>
                <a:gd name="T41" fmla="*/ 170 h 284"/>
                <a:gd name="T42" fmla="*/ 72 w 164"/>
                <a:gd name="T43" fmla="*/ 176 h 284"/>
                <a:gd name="T44" fmla="*/ 56 w 164"/>
                <a:gd name="T45" fmla="*/ 182 h 284"/>
                <a:gd name="T46" fmla="*/ 44 w 164"/>
                <a:gd name="T47" fmla="*/ 178 h 284"/>
                <a:gd name="T48" fmla="*/ 50 w 164"/>
                <a:gd name="T49" fmla="*/ 186 h 284"/>
                <a:gd name="T50" fmla="*/ 44 w 164"/>
                <a:gd name="T51" fmla="*/ 198 h 284"/>
                <a:gd name="T52" fmla="*/ 54 w 164"/>
                <a:gd name="T53" fmla="*/ 206 h 284"/>
                <a:gd name="T54" fmla="*/ 28 w 164"/>
                <a:gd name="T55" fmla="*/ 226 h 284"/>
                <a:gd name="T56" fmla="*/ 46 w 164"/>
                <a:gd name="T57" fmla="*/ 232 h 284"/>
                <a:gd name="T58" fmla="*/ 58 w 164"/>
                <a:gd name="T59" fmla="*/ 236 h 284"/>
                <a:gd name="T60" fmla="*/ 52 w 164"/>
                <a:gd name="T61" fmla="*/ 246 h 284"/>
                <a:gd name="T62" fmla="*/ 36 w 164"/>
                <a:gd name="T63" fmla="*/ 284 h 284"/>
                <a:gd name="T64" fmla="*/ 64 w 164"/>
                <a:gd name="T65" fmla="*/ 278 h 284"/>
                <a:gd name="T66" fmla="*/ 78 w 164"/>
                <a:gd name="T67" fmla="*/ 262 h 284"/>
                <a:gd name="T68" fmla="*/ 102 w 164"/>
                <a:gd name="T69" fmla="*/ 264 h 284"/>
                <a:gd name="T70" fmla="*/ 116 w 164"/>
                <a:gd name="T71" fmla="*/ 262 h 284"/>
                <a:gd name="T72" fmla="*/ 162 w 164"/>
                <a:gd name="T73" fmla="*/ 240 h 284"/>
                <a:gd name="T74" fmla="*/ 144 w 164"/>
                <a:gd name="T75" fmla="*/ 238 h 284"/>
                <a:gd name="T76" fmla="*/ 164 w 164"/>
                <a:gd name="T77" fmla="*/ 198 h 284"/>
                <a:gd name="T78" fmla="*/ 136 w 164"/>
                <a:gd name="T79" fmla="*/ 194 h 284"/>
                <a:gd name="T80" fmla="*/ 134 w 164"/>
                <a:gd name="T81" fmla="*/ 176 h 284"/>
                <a:gd name="T82" fmla="*/ 136 w 164"/>
                <a:gd name="T83" fmla="*/ 166 h 284"/>
                <a:gd name="T84" fmla="*/ 112 w 164"/>
                <a:gd name="T85" fmla="*/ 136 h 284"/>
                <a:gd name="T86" fmla="*/ 82 w 164"/>
                <a:gd name="T87" fmla="*/ 92 h 284"/>
                <a:gd name="T88" fmla="*/ 84 w 164"/>
                <a:gd name="T89" fmla="*/ 88 h 284"/>
                <a:gd name="T90" fmla="*/ 82 w 164"/>
                <a:gd name="T91" fmla="*/ 80 h 284"/>
                <a:gd name="T92" fmla="*/ 100 w 164"/>
                <a:gd name="T93" fmla="*/ 46 h 284"/>
                <a:gd name="T94" fmla="*/ 54 w 164"/>
                <a:gd name="T95" fmla="*/ 38 h 284"/>
                <a:gd name="T96" fmla="*/ 64 w 164"/>
                <a:gd name="T97" fmla="*/ 32 h 284"/>
                <a:gd name="T98" fmla="*/ 74 w 164"/>
                <a:gd name="T99" fmla="*/ 14 h 284"/>
                <a:gd name="T100" fmla="*/ 72 w 164"/>
                <a:gd name="T101" fmla="*/ 2 h 284"/>
                <a:gd name="T102" fmla="*/ 36 w 164"/>
                <a:gd name="T103" fmla="*/ 2 h 284"/>
                <a:gd name="T104" fmla="*/ 28 w 164"/>
                <a:gd name="T105" fmla="*/ 16 h 284"/>
                <a:gd name="T106" fmla="*/ 28 w 164"/>
                <a:gd name="T107" fmla="*/ 26 h 284"/>
                <a:gd name="T108" fmla="*/ 22 w 164"/>
                <a:gd name="T109" fmla="*/ 40 h 284"/>
                <a:gd name="T110" fmla="*/ 18 w 164"/>
                <a:gd name="T111" fmla="*/ 48 h 284"/>
                <a:gd name="T112" fmla="*/ 18 w 164"/>
                <a:gd name="T113" fmla="*/ 48 h 284"/>
                <a:gd name="T114" fmla="*/ 24 w 164"/>
                <a:gd name="T115" fmla="*/ 80 h 284"/>
                <a:gd name="T116" fmla="*/ 28 w 164"/>
                <a:gd name="T117" fmla="*/ 84 h 284"/>
                <a:gd name="T118" fmla="*/ 66 w 164"/>
                <a:gd name="T119" fmla="*/ 244 h 284"/>
                <a:gd name="T120" fmla="*/ 72 w 164"/>
                <a:gd name="T121" fmla="*/ 24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4" h="284">
                  <a:moveTo>
                    <a:pt x="12" y="32"/>
                  </a:moveTo>
                  <a:lnTo>
                    <a:pt x="0" y="46"/>
                  </a:lnTo>
                  <a:lnTo>
                    <a:pt x="22" y="60"/>
                  </a:lnTo>
                  <a:lnTo>
                    <a:pt x="20" y="66"/>
                  </a:lnTo>
                  <a:lnTo>
                    <a:pt x="10" y="68"/>
                  </a:lnTo>
                  <a:lnTo>
                    <a:pt x="14" y="72"/>
                  </a:lnTo>
                  <a:lnTo>
                    <a:pt x="10" y="74"/>
                  </a:lnTo>
                  <a:lnTo>
                    <a:pt x="16" y="84"/>
                  </a:lnTo>
                  <a:lnTo>
                    <a:pt x="28" y="84"/>
                  </a:lnTo>
                  <a:lnTo>
                    <a:pt x="26" y="88"/>
                  </a:lnTo>
                  <a:lnTo>
                    <a:pt x="20" y="88"/>
                  </a:lnTo>
                  <a:lnTo>
                    <a:pt x="16" y="98"/>
                  </a:lnTo>
                  <a:lnTo>
                    <a:pt x="14" y="94"/>
                  </a:lnTo>
                  <a:lnTo>
                    <a:pt x="4" y="106"/>
                  </a:lnTo>
                  <a:lnTo>
                    <a:pt x="20" y="110"/>
                  </a:lnTo>
                  <a:lnTo>
                    <a:pt x="18" y="100"/>
                  </a:lnTo>
                  <a:lnTo>
                    <a:pt x="20" y="102"/>
                  </a:lnTo>
                  <a:lnTo>
                    <a:pt x="24" y="98"/>
                  </a:lnTo>
                  <a:lnTo>
                    <a:pt x="20" y="116"/>
                  </a:lnTo>
                  <a:lnTo>
                    <a:pt x="24" y="118"/>
                  </a:lnTo>
                  <a:lnTo>
                    <a:pt x="30" y="110"/>
                  </a:lnTo>
                  <a:lnTo>
                    <a:pt x="30" y="114"/>
                  </a:lnTo>
                  <a:lnTo>
                    <a:pt x="36" y="114"/>
                  </a:lnTo>
                  <a:lnTo>
                    <a:pt x="36" y="102"/>
                  </a:lnTo>
                  <a:lnTo>
                    <a:pt x="34" y="102"/>
                  </a:lnTo>
                  <a:lnTo>
                    <a:pt x="34" y="102"/>
                  </a:lnTo>
                  <a:lnTo>
                    <a:pt x="38" y="96"/>
                  </a:lnTo>
                  <a:lnTo>
                    <a:pt x="40" y="98"/>
                  </a:lnTo>
                  <a:lnTo>
                    <a:pt x="36" y="104"/>
                  </a:lnTo>
                  <a:lnTo>
                    <a:pt x="40" y="112"/>
                  </a:lnTo>
                  <a:lnTo>
                    <a:pt x="34" y="126"/>
                  </a:lnTo>
                  <a:lnTo>
                    <a:pt x="30" y="126"/>
                  </a:lnTo>
                  <a:lnTo>
                    <a:pt x="36" y="144"/>
                  </a:lnTo>
                  <a:lnTo>
                    <a:pt x="40" y="136"/>
                  </a:lnTo>
                  <a:lnTo>
                    <a:pt x="48" y="142"/>
                  </a:lnTo>
                  <a:lnTo>
                    <a:pt x="50" y="136"/>
                  </a:lnTo>
                  <a:lnTo>
                    <a:pt x="66" y="132"/>
                  </a:lnTo>
                  <a:lnTo>
                    <a:pt x="58" y="144"/>
                  </a:lnTo>
                  <a:lnTo>
                    <a:pt x="70" y="160"/>
                  </a:lnTo>
                  <a:lnTo>
                    <a:pt x="74" y="158"/>
                  </a:lnTo>
                  <a:lnTo>
                    <a:pt x="70" y="168"/>
                  </a:lnTo>
                  <a:lnTo>
                    <a:pt x="74" y="170"/>
                  </a:lnTo>
                  <a:lnTo>
                    <a:pt x="72" y="176"/>
                  </a:lnTo>
                  <a:lnTo>
                    <a:pt x="72" y="176"/>
                  </a:lnTo>
                  <a:lnTo>
                    <a:pt x="58" y="178"/>
                  </a:lnTo>
                  <a:lnTo>
                    <a:pt x="56" y="182"/>
                  </a:lnTo>
                  <a:lnTo>
                    <a:pt x="48" y="176"/>
                  </a:lnTo>
                  <a:lnTo>
                    <a:pt x="44" y="178"/>
                  </a:lnTo>
                  <a:lnTo>
                    <a:pt x="50" y="186"/>
                  </a:lnTo>
                  <a:lnTo>
                    <a:pt x="50" y="186"/>
                  </a:lnTo>
                  <a:lnTo>
                    <a:pt x="40" y="194"/>
                  </a:lnTo>
                  <a:lnTo>
                    <a:pt x="44" y="198"/>
                  </a:lnTo>
                  <a:lnTo>
                    <a:pt x="52" y="196"/>
                  </a:lnTo>
                  <a:lnTo>
                    <a:pt x="54" y="206"/>
                  </a:lnTo>
                  <a:lnTo>
                    <a:pt x="52" y="212"/>
                  </a:lnTo>
                  <a:lnTo>
                    <a:pt x="28" y="226"/>
                  </a:lnTo>
                  <a:lnTo>
                    <a:pt x="36" y="236"/>
                  </a:lnTo>
                  <a:lnTo>
                    <a:pt x="46" y="232"/>
                  </a:lnTo>
                  <a:lnTo>
                    <a:pt x="48" y="238"/>
                  </a:lnTo>
                  <a:lnTo>
                    <a:pt x="58" y="236"/>
                  </a:lnTo>
                  <a:lnTo>
                    <a:pt x="66" y="244"/>
                  </a:lnTo>
                  <a:lnTo>
                    <a:pt x="52" y="246"/>
                  </a:lnTo>
                  <a:lnTo>
                    <a:pt x="22" y="284"/>
                  </a:lnTo>
                  <a:lnTo>
                    <a:pt x="36" y="284"/>
                  </a:lnTo>
                  <a:lnTo>
                    <a:pt x="44" y="274"/>
                  </a:lnTo>
                  <a:lnTo>
                    <a:pt x="64" y="278"/>
                  </a:lnTo>
                  <a:lnTo>
                    <a:pt x="68" y="266"/>
                  </a:lnTo>
                  <a:lnTo>
                    <a:pt x="78" y="262"/>
                  </a:lnTo>
                  <a:lnTo>
                    <a:pt x="84" y="268"/>
                  </a:lnTo>
                  <a:lnTo>
                    <a:pt x="102" y="264"/>
                  </a:lnTo>
                  <a:lnTo>
                    <a:pt x="106" y="258"/>
                  </a:lnTo>
                  <a:lnTo>
                    <a:pt x="116" y="262"/>
                  </a:lnTo>
                  <a:lnTo>
                    <a:pt x="150" y="256"/>
                  </a:lnTo>
                  <a:lnTo>
                    <a:pt x="162" y="240"/>
                  </a:lnTo>
                  <a:lnTo>
                    <a:pt x="146" y="240"/>
                  </a:lnTo>
                  <a:lnTo>
                    <a:pt x="144" y="238"/>
                  </a:lnTo>
                  <a:lnTo>
                    <a:pt x="164" y="220"/>
                  </a:lnTo>
                  <a:lnTo>
                    <a:pt x="164" y="198"/>
                  </a:lnTo>
                  <a:lnTo>
                    <a:pt x="154" y="190"/>
                  </a:lnTo>
                  <a:lnTo>
                    <a:pt x="136" y="194"/>
                  </a:lnTo>
                  <a:lnTo>
                    <a:pt x="140" y="182"/>
                  </a:lnTo>
                  <a:lnTo>
                    <a:pt x="134" y="176"/>
                  </a:lnTo>
                  <a:lnTo>
                    <a:pt x="136" y="176"/>
                  </a:lnTo>
                  <a:lnTo>
                    <a:pt x="136" y="166"/>
                  </a:lnTo>
                  <a:lnTo>
                    <a:pt x="120" y="140"/>
                  </a:lnTo>
                  <a:lnTo>
                    <a:pt x="112" y="136"/>
                  </a:lnTo>
                  <a:lnTo>
                    <a:pt x="102" y="108"/>
                  </a:lnTo>
                  <a:lnTo>
                    <a:pt x="82" y="92"/>
                  </a:lnTo>
                  <a:lnTo>
                    <a:pt x="78" y="92"/>
                  </a:lnTo>
                  <a:lnTo>
                    <a:pt x="84" y="88"/>
                  </a:lnTo>
                  <a:lnTo>
                    <a:pt x="80" y="80"/>
                  </a:lnTo>
                  <a:lnTo>
                    <a:pt x="82" y="80"/>
                  </a:lnTo>
                  <a:lnTo>
                    <a:pt x="90" y="66"/>
                  </a:lnTo>
                  <a:lnTo>
                    <a:pt x="100" y="46"/>
                  </a:lnTo>
                  <a:lnTo>
                    <a:pt x="96" y="34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64" y="32"/>
                  </a:lnTo>
                  <a:lnTo>
                    <a:pt x="58" y="28"/>
                  </a:lnTo>
                  <a:lnTo>
                    <a:pt x="74" y="14"/>
                  </a:lnTo>
                  <a:lnTo>
                    <a:pt x="74" y="2"/>
                  </a:lnTo>
                  <a:lnTo>
                    <a:pt x="72" y="2"/>
                  </a:lnTo>
                  <a:lnTo>
                    <a:pt x="68" y="0"/>
                  </a:lnTo>
                  <a:lnTo>
                    <a:pt x="36" y="2"/>
                  </a:lnTo>
                  <a:lnTo>
                    <a:pt x="32" y="14"/>
                  </a:lnTo>
                  <a:lnTo>
                    <a:pt x="28" y="16"/>
                  </a:lnTo>
                  <a:lnTo>
                    <a:pt x="26" y="22"/>
                  </a:lnTo>
                  <a:lnTo>
                    <a:pt x="28" y="26"/>
                  </a:lnTo>
                  <a:lnTo>
                    <a:pt x="20" y="30"/>
                  </a:lnTo>
                  <a:lnTo>
                    <a:pt x="22" y="40"/>
                  </a:lnTo>
                  <a:lnTo>
                    <a:pt x="18" y="40"/>
                  </a:lnTo>
                  <a:lnTo>
                    <a:pt x="18" y="48"/>
                  </a:lnTo>
                  <a:lnTo>
                    <a:pt x="20" y="48"/>
                  </a:lnTo>
                  <a:lnTo>
                    <a:pt x="18" y="48"/>
                  </a:lnTo>
                  <a:lnTo>
                    <a:pt x="12" y="32"/>
                  </a:lnTo>
                  <a:close/>
                  <a:moveTo>
                    <a:pt x="24" y="80"/>
                  </a:moveTo>
                  <a:lnTo>
                    <a:pt x="28" y="78"/>
                  </a:lnTo>
                  <a:lnTo>
                    <a:pt x="28" y="84"/>
                  </a:lnTo>
                  <a:lnTo>
                    <a:pt x="24" y="80"/>
                  </a:lnTo>
                  <a:close/>
                  <a:moveTo>
                    <a:pt x="66" y="244"/>
                  </a:moveTo>
                  <a:lnTo>
                    <a:pt x="76" y="240"/>
                  </a:lnTo>
                  <a:lnTo>
                    <a:pt x="72" y="244"/>
                  </a:lnTo>
                  <a:lnTo>
                    <a:pt x="66" y="2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64" name="Freeform 64"/>
            <p:cNvSpPr>
              <a:spLocks/>
            </p:cNvSpPr>
            <p:nvPr userDrawn="1"/>
          </p:nvSpPr>
          <p:spPr bwMode="black">
            <a:xfrm>
              <a:off x="3667125" y="1206500"/>
              <a:ext cx="22225" cy="28575"/>
            </a:xfrm>
            <a:custGeom>
              <a:avLst/>
              <a:gdLst>
                <a:gd name="T0" fmla="*/ 14 w 14"/>
                <a:gd name="T1" fmla="*/ 2 h 18"/>
                <a:gd name="T2" fmla="*/ 10 w 14"/>
                <a:gd name="T3" fmla="*/ 0 h 18"/>
                <a:gd name="T4" fmla="*/ 0 w 14"/>
                <a:gd name="T5" fmla="*/ 18 h 18"/>
                <a:gd name="T6" fmla="*/ 14 w 14"/>
                <a:gd name="T7" fmla="*/ 10 h 18"/>
                <a:gd name="T8" fmla="*/ 14 w 14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8">
                  <a:moveTo>
                    <a:pt x="14" y="2"/>
                  </a:moveTo>
                  <a:lnTo>
                    <a:pt x="10" y="0"/>
                  </a:lnTo>
                  <a:lnTo>
                    <a:pt x="0" y="18"/>
                  </a:lnTo>
                  <a:lnTo>
                    <a:pt x="14" y="10"/>
                  </a:lnTo>
                  <a:lnTo>
                    <a:pt x="14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65" name="Freeform 65"/>
            <p:cNvSpPr>
              <a:spLocks/>
            </p:cNvSpPr>
            <p:nvPr userDrawn="1"/>
          </p:nvSpPr>
          <p:spPr bwMode="black">
            <a:xfrm>
              <a:off x="3603625" y="981075"/>
              <a:ext cx="31750" cy="53975"/>
            </a:xfrm>
            <a:custGeom>
              <a:avLst/>
              <a:gdLst>
                <a:gd name="T0" fmla="*/ 16 w 20"/>
                <a:gd name="T1" fmla="*/ 18 h 34"/>
                <a:gd name="T2" fmla="*/ 20 w 20"/>
                <a:gd name="T3" fmla="*/ 14 h 34"/>
                <a:gd name="T4" fmla="*/ 18 w 20"/>
                <a:gd name="T5" fmla="*/ 0 h 34"/>
                <a:gd name="T6" fmla="*/ 0 w 20"/>
                <a:gd name="T7" fmla="*/ 12 h 34"/>
                <a:gd name="T8" fmla="*/ 0 w 20"/>
                <a:gd name="T9" fmla="*/ 34 h 34"/>
                <a:gd name="T10" fmla="*/ 18 w 20"/>
                <a:gd name="T11" fmla="*/ 22 h 34"/>
                <a:gd name="T12" fmla="*/ 16 w 20"/>
                <a:gd name="T13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34">
                  <a:moveTo>
                    <a:pt x="16" y="18"/>
                  </a:moveTo>
                  <a:lnTo>
                    <a:pt x="20" y="14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0" y="34"/>
                  </a:lnTo>
                  <a:lnTo>
                    <a:pt x="18" y="22"/>
                  </a:lnTo>
                  <a:lnTo>
                    <a:pt x="16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66" name="Freeform 66"/>
            <p:cNvSpPr>
              <a:spLocks/>
            </p:cNvSpPr>
            <p:nvPr userDrawn="1"/>
          </p:nvSpPr>
          <p:spPr bwMode="black">
            <a:xfrm>
              <a:off x="8753475" y="1158875"/>
              <a:ext cx="38100" cy="44450"/>
            </a:xfrm>
            <a:custGeom>
              <a:avLst/>
              <a:gdLst>
                <a:gd name="T0" fmla="*/ 24 w 24"/>
                <a:gd name="T1" fmla="*/ 28 h 28"/>
                <a:gd name="T2" fmla="*/ 12 w 24"/>
                <a:gd name="T3" fmla="*/ 0 h 28"/>
                <a:gd name="T4" fmla="*/ 6 w 24"/>
                <a:gd name="T5" fmla="*/ 0 h 28"/>
                <a:gd name="T6" fmla="*/ 0 w 24"/>
                <a:gd name="T7" fmla="*/ 2 h 28"/>
                <a:gd name="T8" fmla="*/ 8 w 24"/>
                <a:gd name="T9" fmla="*/ 18 h 28"/>
                <a:gd name="T10" fmla="*/ 24 w 24"/>
                <a:gd name="T1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8">
                  <a:moveTo>
                    <a:pt x="24" y="28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24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67" name="Freeform 67"/>
            <p:cNvSpPr>
              <a:spLocks/>
            </p:cNvSpPr>
            <p:nvPr userDrawn="1"/>
          </p:nvSpPr>
          <p:spPr bwMode="black">
            <a:xfrm>
              <a:off x="8196263" y="1616075"/>
              <a:ext cx="66675" cy="53975"/>
            </a:xfrm>
            <a:custGeom>
              <a:avLst/>
              <a:gdLst>
                <a:gd name="T0" fmla="*/ 26 w 42"/>
                <a:gd name="T1" fmla="*/ 8 h 34"/>
                <a:gd name="T2" fmla="*/ 18 w 42"/>
                <a:gd name="T3" fmla="*/ 6 h 34"/>
                <a:gd name="T4" fmla="*/ 0 w 42"/>
                <a:gd name="T5" fmla="*/ 30 h 34"/>
                <a:gd name="T6" fmla="*/ 4 w 42"/>
                <a:gd name="T7" fmla="*/ 34 h 34"/>
                <a:gd name="T8" fmla="*/ 42 w 42"/>
                <a:gd name="T9" fmla="*/ 8 h 34"/>
                <a:gd name="T10" fmla="*/ 38 w 42"/>
                <a:gd name="T11" fmla="*/ 0 h 34"/>
                <a:gd name="T12" fmla="*/ 26 w 42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34">
                  <a:moveTo>
                    <a:pt x="26" y="8"/>
                  </a:moveTo>
                  <a:lnTo>
                    <a:pt x="18" y="6"/>
                  </a:lnTo>
                  <a:lnTo>
                    <a:pt x="0" y="30"/>
                  </a:lnTo>
                  <a:lnTo>
                    <a:pt x="4" y="34"/>
                  </a:lnTo>
                  <a:lnTo>
                    <a:pt x="42" y="8"/>
                  </a:lnTo>
                  <a:lnTo>
                    <a:pt x="38" y="0"/>
                  </a:lnTo>
                  <a:lnTo>
                    <a:pt x="26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68" name="Freeform 68"/>
            <p:cNvSpPr>
              <a:spLocks/>
            </p:cNvSpPr>
            <p:nvPr userDrawn="1"/>
          </p:nvSpPr>
          <p:spPr bwMode="black">
            <a:xfrm>
              <a:off x="5246688" y="225425"/>
              <a:ext cx="76200" cy="76200"/>
            </a:xfrm>
            <a:custGeom>
              <a:avLst/>
              <a:gdLst>
                <a:gd name="T0" fmla="*/ 8 w 48"/>
                <a:gd name="T1" fmla="*/ 46 h 48"/>
                <a:gd name="T2" fmla="*/ 8 w 48"/>
                <a:gd name="T3" fmla="*/ 42 h 48"/>
                <a:gd name="T4" fmla="*/ 18 w 48"/>
                <a:gd name="T5" fmla="*/ 48 h 48"/>
                <a:gd name="T6" fmla="*/ 48 w 48"/>
                <a:gd name="T7" fmla="*/ 26 h 48"/>
                <a:gd name="T8" fmla="*/ 22 w 48"/>
                <a:gd name="T9" fmla="*/ 0 h 48"/>
                <a:gd name="T10" fmla="*/ 10 w 48"/>
                <a:gd name="T11" fmla="*/ 4 h 48"/>
                <a:gd name="T12" fmla="*/ 2 w 48"/>
                <a:gd name="T13" fmla="*/ 20 h 48"/>
                <a:gd name="T14" fmla="*/ 0 w 48"/>
                <a:gd name="T15" fmla="*/ 38 h 48"/>
                <a:gd name="T16" fmla="*/ 2 w 48"/>
                <a:gd name="T17" fmla="*/ 46 h 48"/>
                <a:gd name="T18" fmla="*/ 8 w 48"/>
                <a:gd name="T19" fmla="*/ 4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8" y="46"/>
                  </a:moveTo>
                  <a:lnTo>
                    <a:pt x="8" y="42"/>
                  </a:lnTo>
                  <a:lnTo>
                    <a:pt x="18" y="48"/>
                  </a:lnTo>
                  <a:lnTo>
                    <a:pt x="48" y="26"/>
                  </a:lnTo>
                  <a:lnTo>
                    <a:pt x="22" y="0"/>
                  </a:lnTo>
                  <a:lnTo>
                    <a:pt x="10" y="4"/>
                  </a:lnTo>
                  <a:lnTo>
                    <a:pt x="2" y="20"/>
                  </a:lnTo>
                  <a:lnTo>
                    <a:pt x="0" y="38"/>
                  </a:lnTo>
                  <a:lnTo>
                    <a:pt x="2" y="46"/>
                  </a:lnTo>
                  <a:lnTo>
                    <a:pt x="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69" name="Freeform 69"/>
            <p:cNvSpPr>
              <a:spLocks/>
            </p:cNvSpPr>
            <p:nvPr userDrawn="1"/>
          </p:nvSpPr>
          <p:spPr bwMode="black">
            <a:xfrm>
              <a:off x="8275638" y="1590675"/>
              <a:ext cx="31750" cy="31750"/>
            </a:xfrm>
            <a:custGeom>
              <a:avLst/>
              <a:gdLst>
                <a:gd name="T0" fmla="*/ 18 w 20"/>
                <a:gd name="T1" fmla="*/ 0 h 20"/>
                <a:gd name="T2" fmla="*/ 8 w 20"/>
                <a:gd name="T3" fmla="*/ 4 h 20"/>
                <a:gd name="T4" fmla="*/ 0 w 20"/>
                <a:gd name="T5" fmla="*/ 16 h 20"/>
                <a:gd name="T6" fmla="*/ 2 w 20"/>
                <a:gd name="T7" fmla="*/ 20 h 20"/>
                <a:gd name="T8" fmla="*/ 20 w 20"/>
                <a:gd name="T9" fmla="*/ 4 h 20"/>
                <a:gd name="T10" fmla="*/ 18 w 20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0">
                  <a:moveTo>
                    <a:pt x="18" y="0"/>
                  </a:moveTo>
                  <a:lnTo>
                    <a:pt x="8" y="4"/>
                  </a:lnTo>
                  <a:lnTo>
                    <a:pt x="0" y="16"/>
                  </a:lnTo>
                  <a:lnTo>
                    <a:pt x="2" y="20"/>
                  </a:lnTo>
                  <a:lnTo>
                    <a:pt x="20" y="4"/>
                  </a:ln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70" name="Freeform 70"/>
            <p:cNvSpPr>
              <a:spLocks/>
            </p:cNvSpPr>
            <p:nvPr userDrawn="1"/>
          </p:nvSpPr>
          <p:spPr bwMode="black">
            <a:xfrm>
              <a:off x="8813800" y="180975"/>
              <a:ext cx="53975" cy="47625"/>
            </a:xfrm>
            <a:custGeom>
              <a:avLst/>
              <a:gdLst>
                <a:gd name="T0" fmla="*/ 32 w 34"/>
                <a:gd name="T1" fmla="*/ 30 h 30"/>
                <a:gd name="T2" fmla="*/ 34 w 34"/>
                <a:gd name="T3" fmla="*/ 14 h 30"/>
                <a:gd name="T4" fmla="*/ 8 w 34"/>
                <a:gd name="T5" fmla="*/ 0 h 30"/>
                <a:gd name="T6" fmla="*/ 0 w 34"/>
                <a:gd name="T7" fmla="*/ 8 h 30"/>
                <a:gd name="T8" fmla="*/ 16 w 34"/>
                <a:gd name="T9" fmla="*/ 28 h 30"/>
                <a:gd name="T10" fmla="*/ 32 w 34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0">
                  <a:moveTo>
                    <a:pt x="32" y="30"/>
                  </a:moveTo>
                  <a:lnTo>
                    <a:pt x="34" y="14"/>
                  </a:lnTo>
                  <a:lnTo>
                    <a:pt x="8" y="0"/>
                  </a:lnTo>
                  <a:lnTo>
                    <a:pt x="0" y="8"/>
                  </a:lnTo>
                  <a:lnTo>
                    <a:pt x="16" y="28"/>
                  </a:lnTo>
                  <a:lnTo>
                    <a:pt x="32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71" name="Freeform 71"/>
            <p:cNvSpPr>
              <a:spLocks/>
            </p:cNvSpPr>
            <p:nvPr userDrawn="1"/>
          </p:nvSpPr>
          <p:spPr bwMode="black">
            <a:xfrm>
              <a:off x="8440738" y="1381125"/>
              <a:ext cx="34925" cy="47625"/>
            </a:xfrm>
            <a:custGeom>
              <a:avLst/>
              <a:gdLst>
                <a:gd name="T0" fmla="*/ 2 w 22"/>
                <a:gd name="T1" fmla="*/ 18 h 30"/>
                <a:gd name="T2" fmla="*/ 0 w 22"/>
                <a:gd name="T3" fmla="*/ 30 h 30"/>
                <a:gd name="T4" fmla="*/ 20 w 22"/>
                <a:gd name="T5" fmla="*/ 18 h 30"/>
                <a:gd name="T6" fmla="*/ 22 w 22"/>
                <a:gd name="T7" fmla="*/ 14 h 30"/>
                <a:gd name="T8" fmla="*/ 22 w 22"/>
                <a:gd name="T9" fmla="*/ 0 h 30"/>
                <a:gd name="T10" fmla="*/ 2 w 22"/>
                <a:gd name="T11" fmla="*/ 1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30">
                  <a:moveTo>
                    <a:pt x="2" y="18"/>
                  </a:moveTo>
                  <a:lnTo>
                    <a:pt x="0" y="30"/>
                  </a:lnTo>
                  <a:lnTo>
                    <a:pt x="20" y="18"/>
                  </a:lnTo>
                  <a:lnTo>
                    <a:pt x="22" y="14"/>
                  </a:lnTo>
                  <a:lnTo>
                    <a:pt x="22" y="0"/>
                  </a:lnTo>
                  <a:lnTo>
                    <a:pt x="2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72" name="Freeform 72"/>
            <p:cNvSpPr>
              <a:spLocks/>
            </p:cNvSpPr>
            <p:nvPr userDrawn="1"/>
          </p:nvSpPr>
          <p:spPr bwMode="black">
            <a:xfrm>
              <a:off x="8680450" y="942975"/>
              <a:ext cx="47625" cy="53975"/>
            </a:xfrm>
            <a:custGeom>
              <a:avLst/>
              <a:gdLst>
                <a:gd name="T0" fmla="*/ 4 w 30"/>
                <a:gd name="T1" fmla="*/ 34 h 34"/>
                <a:gd name="T2" fmla="*/ 30 w 30"/>
                <a:gd name="T3" fmla="*/ 14 h 34"/>
                <a:gd name="T4" fmla="*/ 22 w 30"/>
                <a:gd name="T5" fmla="*/ 0 h 34"/>
                <a:gd name="T6" fmla="*/ 4 w 30"/>
                <a:gd name="T7" fmla="*/ 12 h 34"/>
                <a:gd name="T8" fmla="*/ 8 w 30"/>
                <a:gd name="T9" fmla="*/ 14 h 34"/>
                <a:gd name="T10" fmla="*/ 0 w 30"/>
                <a:gd name="T11" fmla="*/ 30 h 34"/>
                <a:gd name="T12" fmla="*/ 4 w 30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4">
                  <a:moveTo>
                    <a:pt x="4" y="34"/>
                  </a:moveTo>
                  <a:lnTo>
                    <a:pt x="30" y="14"/>
                  </a:lnTo>
                  <a:lnTo>
                    <a:pt x="22" y="0"/>
                  </a:lnTo>
                  <a:lnTo>
                    <a:pt x="4" y="12"/>
                  </a:lnTo>
                  <a:lnTo>
                    <a:pt x="8" y="14"/>
                  </a:lnTo>
                  <a:lnTo>
                    <a:pt x="0" y="30"/>
                  </a:lnTo>
                  <a:lnTo>
                    <a:pt x="4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73" name="Freeform 73"/>
            <p:cNvSpPr>
              <a:spLocks/>
            </p:cNvSpPr>
            <p:nvPr userDrawn="1"/>
          </p:nvSpPr>
          <p:spPr bwMode="black">
            <a:xfrm>
              <a:off x="7904163" y="1165225"/>
              <a:ext cx="38100" cy="38100"/>
            </a:xfrm>
            <a:custGeom>
              <a:avLst/>
              <a:gdLst>
                <a:gd name="T0" fmla="*/ 2 w 24"/>
                <a:gd name="T1" fmla="*/ 14 h 24"/>
                <a:gd name="T2" fmla="*/ 0 w 24"/>
                <a:gd name="T3" fmla="*/ 20 h 24"/>
                <a:gd name="T4" fmla="*/ 12 w 24"/>
                <a:gd name="T5" fmla="*/ 24 h 24"/>
                <a:gd name="T6" fmla="*/ 24 w 24"/>
                <a:gd name="T7" fmla="*/ 6 h 24"/>
                <a:gd name="T8" fmla="*/ 8 w 24"/>
                <a:gd name="T9" fmla="*/ 0 h 24"/>
                <a:gd name="T10" fmla="*/ 2 w 24"/>
                <a:gd name="T11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4">
                  <a:moveTo>
                    <a:pt x="2" y="14"/>
                  </a:moveTo>
                  <a:lnTo>
                    <a:pt x="0" y="20"/>
                  </a:lnTo>
                  <a:lnTo>
                    <a:pt x="12" y="24"/>
                  </a:lnTo>
                  <a:lnTo>
                    <a:pt x="24" y="6"/>
                  </a:lnTo>
                  <a:lnTo>
                    <a:pt x="8" y="0"/>
                  </a:lnTo>
                  <a:lnTo>
                    <a:pt x="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74" name="Freeform 74"/>
            <p:cNvSpPr>
              <a:spLocks/>
            </p:cNvSpPr>
            <p:nvPr userDrawn="1"/>
          </p:nvSpPr>
          <p:spPr bwMode="black">
            <a:xfrm>
              <a:off x="4462463" y="952500"/>
              <a:ext cx="38100" cy="25400"/>
            </a:xfrm>
            <a:custGeom>
              <a:avLst/>
              <a:gdLst>
                <a:gd name="T0" fmla="*/ 24 w 24"/>
                <a:gd name="T1" fmla="*/ 10 h 16"/>
                <a:gd name="T2" fmla="*/ 18 w 24"/>
                <a:gd name="T3" fmla="*/ 0 h 16"/>
                <a:gd name="T4" fmla="*/ 0 w 24"/>
                <a:gd name="T5" fmla="*/ 6 h 16"/>
                <a:gd name="T6" fmla="*/ 10 w 24"/>
                <a:gd name="T7" fmla="*/ 16 h 16"/>
                <a:gd name="T8" fmla="*/ 24 w 24"/>
                <a:gd name="T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6">
                  <a:moveTo>
                    <a:pt x="24" y="10"/>
                  </a:moveTo>
                  <a:lnTo>
                    <a:pt x="18" y="0"/>
                  </a:lnTo>
                  <a:lnTo>
                    <a:pt x="0" y="6"/>
                  </a:lnTo>
                  <a:lnTo>
                    <a:pt x="10" y="16"/>
                  </a:lnTo>
                  <a:lnTo>
                    <a:pt x="2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75" name="Freeform 75"/>
            <p:cNvSpPr>
              <a:spLocks/>
            </p:cNvSpPr>
            <p:nvPr userDrawn="1"/>
          </p:nvSpPr>
          <p:spPr bwMode="black">
            <a:xfrm>
              <a:off x="4459288" y="974725"/>
              <a:ext cx="53975" cy="44450"/>
            </a:xfrm>
            <a:custGeom>
              <a:avLst/>
              <a:gdLst>
                <a:gd name="T0" fmla="*/ 4 w 34"/>
                <a:gd name="T1" fmla="*/ 26 h 28"/>
                <a:gd name="T2" fmla="*/ 10 w 34"/>
                <a:gd name="T3" fmla="*/ 28 h 28"/>
                <a:gd name="T4" fmla="*/ 14 w 34"/>
                <a:gd name="T5" fmla="*/ 16 h 28"/>
                <a:gd name="T6" fmla="*/ 34 w 34"/>
                <a:gd name="T7" fmla="*/ 10 h 28"/>
                <a:gd name="T8" fmla="*/ 26 w 34"/>
                <a:gd name="T9" fmla="*/ 0 h 28"/>
                <a:gd name="T10" fmla="*/ 0 w 34"/>
                <a:gd name="T11" fmla="*/ 6 h 28"/>
                <a:gd name="T12" fmla="*/ 0 w 34"/>
                <a:gd name="T13" fmla="*/ 16 h 28"/>
                <a:gd name="T14" fmla="*/ 4 w 34"/>
                <a:gd name="T15" fmla="*/ 20 h 28"/>
                <a:gd name="T16" fmla="*/ 4 w 34"/>
                <a:gd name="T17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28">
                  <a:moveTo>
                    <a:pt x="4" y="26"/>
                  </a:moveTo>
                  <a:lnTo>
                    <a:pt x="10" y="28"/>
                  </a:lnTo>
                  <a:lnTo>
                    <a:pt x="14" y="16"/>
                  </a:lnTo>
                  <a:lnTo>
                    <a:pt x="34" y="10"/>
                  </a:lnTo>
                  <a:lnTo>
                    <a:pt x="26" y="0"/>
                  </a:lnTo>
                  <a:lnTo>
                    <a:pt x="0" y="6"/>
                  </a:lnTo>
                  <a:lnTo>
                    <a:pt x="0" y="16"/>
                  </a:lnTo>
                  <a:lnTo>
                    <a:pt x="4" y="20"/>
                  </a:lnTo>
                  <a:lnTo>
                    <a:pt x="4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76" name="Freeform 76"/>
            <p:cNvSpPr>
              <a:spLocks/>
            </p:cNvSpPr>
            <p:nvPr userDrawn="1"/>
          </p:nvSpPr>
          <p:spPr bwMode="black">
            <a:xfrm>
              <a:off x="7189788" y="3457575"/>
              <a:ext cx="1212850" cy="958850"/>
            </a:xfrm>
            <a:custGeom>
              <a:avLst/>
              <a:gdLst>
                <a:gd name="T0" fmla="*/ 762 w 764"/>
                <a:gd name="T1" fmla="*/ 288 h 604"/>
                <a:gd name="T2" fmla="*/ 742 w 764"/>
                <a:gd name="T3" fmla="*/ 278 h 604"/>
                <a:gd name="T4" fmla="*/ 696 w 764"/>
                <a:gd name="T5" fmla="*/ 222 h 604"/>
                <a:gd name="T6" fmla="*/ 678 w 764"/>
                <a:gd name="T7" fmla="*/ 200 h 604"/>
                <a:gd name="T8" fmla="*/ 652 w 764"/>
                <a:gd name="T9" fmla="*/ 178 h 604"/>
                <a:gd name="T10" fmla="*/ 630 w 764"/>
                <a:gd name="T11" fmla="*/ 164 h 604"/>
                <a:gd name="T12" fmla="*/ 614 w 764"/>
                <a:gd name="T13" fmla="*/ 116 h 604"/>
                <a:gd name="T14" fmla="*/ 580 w 764"/>
                <a:gd name="T15" fmla="*/ 72 h 604"/>
                <a:gd name="T16" fmla="*/ 562 w 764"/>
                <a:gd name="T17" fmla="*/ 22 h 604"/>
                <a:gd name="T18" fmla="*/ 534 w 764"/>
                <a:gd name="T19" fmla="*/ 38 h 604"/>
                <a:gd name="T20" fmla="*/ 528 w 764"/>
                <a:gd name="T21" fmla="*/ 118 h 604"/>
                <a:gd name="T22" fmla="*/ 488 w 764"/>
                <a:gd name="T23" fmla="*/ 120 h 604"/>
                <a:gd name="T24" fmla="*/ 440 w 764"/>
                <a:gd name="T25" fmla="*/ 92 h 604"/>
                <a:gd name="T26" fmla="*/ 438 w 764"/>
                <a:gd name="T27" fmla="*/ 54 h 604"/>
                <a:gd name="T28" fmla="*/ 452 w 764"/>
                <a:gd name="T29" fmla="*/ 34 h 604"/>
                <a:gd name="T30" fmla="*/ 432 w 764"/>
                <a:gd name="T31" fmla="*/ 30 h 604"/>
                <a:gd name="T32" fmla="*/ 408 w 764"/>
                <a:gd name="T33" fmla="*/ 28 h 604"/>
                <a:gd name="T34" fmla="*/ 370 w 764"/>
                <a:gd name="T35" fmla="*/ 14 h 604"/>
                <a:gd name="T36" fmla="*/ 356 w 764"/>
                <a:gd name="T37" fmla="*/ 10 h 604"/>
                <a:gd name="T38" fmla="*/ 320 w 764"/>
                <a:gd name="T39" fmla="*/ 8 h 604"/>
                <a:gd name="T40" fmla="*/ 318 w 764"/>
                <a:gd name="T41" fmla="*/ 30 h 604"/>
                <a:gd name="T42" fmla="*/ 346 w 764"/>
                <a:gd name="T43" fmla="*/ 18 h 604"/>
                <a:gd name="T44" fmla="*/ 356 w 764"/>
                <a:gd name="T45" fmla="*/ 34 h 604"/>
                <a:gd name="T46" fmla="*/ 330 w 764"/>
                <a:gd name="T47" fmla="*/ 36 h 604"/>
                <a:gd name="T48" fmla="*/ 320 w 764"/>
                <a:gd name="T49" fmla="*/ 56 h 604"/>
                <a:gd name="T50" fmla="*/ 308 w 764"/>
                <a:gd name="T51" fmla="*/ 84 h 604"/>
                <a:gd name="T52" fmla="*/ 286 w 764"/>
                <a:gd name="T53" fmla="*/ 80 h 604"/>
                <a:gd name="T54" fmla="*/ 240 w 764"/>
                <a:gd name="T55" fmla="*/ 58 h 604"/>
                <a:gd name="T56" fmla="*/ 218 w 764"/>
                <a:gd name="T57" fmla="*/ 84 h 604"/>
                <a:gd name="T58" fmla="*/ 208 w 764"/>
                <a:gd name="T59" fmla="*/ 112 h 604"/>
                <a:gd name="T60" fmla="*/ 194 w 764"/>
                <a:gd name="T61" fmla="*/ 110 h 604"/>
                <a:gd name="T62" fmla="*/ 194 w 764"/>
                <a:gd name="T63" fmla="*/ 126 h 604"/>
                <a:gd name="T64" fmla="*/ 170 w 764"/>
                <a:gd name="T65" fmla="*/ 126 h 604"/>
                <a:gd name="T66" fmla="*/ 156 w 764"/>
                <a:gd name="T67" fmla="*/ 168 h 604"/>
                <a:gd name="T68" fmla="*/ 104 w 764"/>
                <a:gd name="T69" fmla="*/ 188 h 604"/>
                <a:gd name="T70" fmla="*/ 42 w 764"/>
                <a:gd name="T71" fmla="*/ 214 h 604"/>
                <a:gd name="T72" fmla="*/ 16 w 764"/>
                <a:gd name="T73" fmla="*/ 218 h 604"/>
                <a:gd name="T74" fmla="*/ 2 w 764"/>
                <a:gd name="T75" fmla="*/ 266 h 604"/>
                <a:gd name="T76" fmla="*/ 14 w 764"/>
                <a:gd name="T77" fmla="*/ 306 h 604"/>
                <a:gd name="T78" fmla="*/ 8 w 764"/>
                <a:gd name="T79" fmla="*/ 310 h 604"/>
                <a:gd name="T80" fmla="*/ 18 w 764"/>
                <a:gd name="T81" fmla="*/ 350 h 604"/>
                <a:gd name="T82" fmla="*/ 48 w 764"/>
                <a:gd name="T83" fmla="*/ 460 h 604"/>
                <a:gd name="T84" fmla="*/ 44 w 764"/>
                <a:gd name="T85" fmla="*/ 488 h 604"/>
                <a:gd name="T86" fmla="*/ 98 w 764"/>
                <a:gd name="T87" fmla="*/ 504 h 604"/>
                <a:gd name="T88" fmla="*/ 200 w 764"/>
                <a:gd name="T89" fmla="*/ 478 h 604"/>
                <a:gd name="T90" fmla="*/ 304 w 764"/>
                <a:gd name="T91" fmla="*/ 428 h 604"/>
                <a:gd name="T92" fmla="*/ 368 w 764"/>
                <a:gd name="T93" fmla="*/ 436 h 604"/>
                <a:gd name="T94" fmla="*/ 394 w 764"/>
                <a:gd name="T95" fmla="*/ 458 h 604"/>
                <a:gd name="T96" fmla="*/ 412 w 764"/>
                <a:gd name="T97" fmla="*/ 486 h 604"/>
                <a:gd name="T98" fmla="*/ 440 w 764"/>
                <a:gd name="T99" fmla="*/ 484 h 604"/>
                <a:gd name="T100" fmla="*/ 466 w 764"/>
                <a:gd name="T101" fmla="*/ 468 h 604"/>
                <a:gd name="T102" fmla="*/ 446 w 764"/>
                <a:gd name="T103" fmla="*/ 510 h 604"/>
                <a:gd name="T104" fmla="*/ 476 w 764"/>
                <a:gd name="T105" fmla="*/ 508 h 604"/>
                <a:gd name="T106" fmla="*/ 442 w 764"/>
                <a:gd name="T107" fmla="*/ 528 h 604"/>
                <a:gd name="T108" fmla="*/ 490 w 764"/>
                <a:gd name="T109" fmla="*/ 514 h 604"/>
                <a:gd name="T110" fmla="*/ 500 w 764"/>
                <a:gd name="T111" fmla="*/ 548 h 604"/>
                <a:gd name="T112" fmla="*/ 542 w 764"/>
                <a:gd name="T113" fmla="*/ 580 h 604"/>
                <a:gd name="T114" fmla="*/ 592 w 764"/>
                <a:gd name="T115" fmla="*/ 584 h 604"/>
                <a:gd name="T116" fmla="*/ 634 w 764"/>
                <a:gd name="T117" fmla="*/ 592 h 604"/>
                <a:gd name="T118" fmla="*/ 698 w 764"/>
                <a:gd name="T119" fmla="*/ 562 h 604"/>
                <a:gd name="T120" fmla="*/ 724 w 764"/>
                <a:gd name="T121" fmla="*/ 476 h 604"/>
                <a:gd name="T122" fmla="*/ 764 w 764"/>
                <a:gd name="T123" fmla="*/ 364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64" h="604">
                  <a:moveTo>
                    <a:pt x="756" y="302"/>
                  </a:moveTo>
                  <a:lnTo>
                    <a:pt x="754" y="300"/>
                  </a:lnTo>
                  <a:lnTo>
                    <a:pt x="756" y="300"/>
                  </a:lnTo>
                  <a:lnTo>
                    <a:pt x="762" y="288"/>
                  </a:lnTo>
                  <a:lnTo>
                    <a:pt x="758" y="280"/>
                  </a:lnTo>
                  <a:lnTo>
                    <a:pt x="752" y="280"/>
                  </a:lnTo>
                  <a:lnTo>
                    <a:pt x="752" y="294"/>
                  </a:lnTo>
                  <a:lnTo>
                    <a:pt x="742" y="278"/>
                  </a:lnTo>
                  <a:lnTo>
                    <a:pt x="714" y="254"/>
                  </a:lnTo>
                  <a:lnTo>
                    <a:pt x="710" y="224"/>
                  </a:lnTo>
                  <a:lnTo>
                    <a:pt x="706" y="232"/>
                  </a:lnTo>
                  <a:lnTo>
                    <a:pt x="696" y="222"/>
                  </a:lnTo>
                  <a:lnTo>
                    <a:pt x="692" y="232"/>
                  </a:lnTo>
                  <a:lnTo>
                    <a:pt x="690" y="232"/>
                  </a:lnTo>
                  <a:lnTo>
                    <a:pt x="688" y="214"/>
                  </a:lnTo>
                  <a:lnTo>
                    <a:pt x="678" y="200"/>
                  </a:lnTo>
                  <a:lnTo>
                    <a:pt x="674" y="198"/>
                  </a:lnTo>
                  <a:lnTo>
                    <a:pt x="676" y="190"/>
                  </a:lnTo>
                  <a:lnTo>
                    <a:pt x="660" y="180"/>
                  </a:lnTo>
                  <a:lnTo>
                    <a:pt x="652" y="178"/>
                  </a:lnTo>
                  <a:lnTo>
                    <a:pt x="648" y="168"/>
                  </a:lnTo>
                  <a:lnTo>
                    <a:pt x="646" y="168"/>
                  </a:lnTo>
                  <a:lnTo>
                    <a:pt x="638" y="168"/>
                  </a:lnTo>
                  <a:lnTo>
                    <a:pt x="630" y="164"/>
                  </a:lnTo>
                  <a:lnTo>
                    <a:pt x="628" y="156"/>
                  </a:lnTo>
                  <a:lnTo>
                    <a:pt x="624" y="154"/>
                  </a:lnTo>
                  <a:lnTo>
                    <a:pt x="620" y="122"/>
                  </a:lnTo>
                  <a:lnTo>
                    <a:pt x="614" y="116"/>
                  </a:lnTo>
                  <a:lnTo>
                    <a:pt x="610" y="86"/>
                  </a:lnTo>
                  <a:lnTo>
                    <a:pt x="594" y="70"/>
                  </a:lnTo>
                  <a:lnTo>
                    <a:pt x="582" y="74"/>
                  </a:lnTo>
                  <a:lnTo>
                    <a:pt x="580" y="72"/>
                  </a:lnTo>
                  <a:lnTo>
                    <a:pt x="572" y="40"/>
                  </a:lnTo>
                  <a:lnTo>
                    <a:pt x="566" y="34"/>
                  </a:lnTo>
                  <a:lnTo>
                    <a:pt x="566" y="26"/>
                  </a:lnTo>
                  <a:lnTo>
                    <a:pt x="562" y="22"/>
                  </a:lnTo>
                  <a:lnTo>
                    <a:pt x="560" y="8"/>
                  </a:lnTo>
                  <a:lnTo>
                    <a:pt x="558" y="0"/>
                  </a:lnTo>
                  <a:lnTo>
                    <a:pt x="546" y="8"/>
                  </a:lnTo>
                  <a:lnTo>
                    <a:pt x="534" y="38"/>
                  </a:lnTo>
                  <a:lnTo>
                    <a:pt x="536" y="42"/>
                  </a:lnTo>
                  <a:lnTo>
                    <a:pt x="532" y="62"/>
                  </a:lnTo>
                  <a:lnTo>
                    <a:pt x="534" y="88"/>
                  </a:lnTo>
                  <a:lnTo>
                    <a:pt x="528" y="118"/>
                  </a:lnTo>
                  <a:lnTo>
                    <a:pt x="520" y="134"/>
                  </a:lnTo>
                  <a:lnTo>
                    <a:pt x="508" y="138"/>
                  </a:lnTo>
                  <a:lnTo>
                    <a:pt x="494" y="130"/>
                  </a:lnTo>
                  <a:lnTo>
                    <a:pt x="488" y="120"/>
                  </a:lnTo>
                  <a:lnTo>
                    <a:pt x="472" y="118"/>
                  </a:lnTo>
                  <a:lnTo>
                    <a:pt x="456" y="102"/>
                  </a:lnTo>
                  <a:lnTo>
                    <a:pt x="442" y="104"/>
                  </a:lnTo>
                  <a:lnTo>
                    <a:pt x="440" y="92"/>
                  </a:lnTo>
                  <a:lnTo>
                    <a:pt x="426" y="86"/>
                  </a:lnTo>
                  <a:lnTo>
                    <a:pt x="434" y="60"/>
                  </a:lnTo>
                  <a:lnTo>
                    <a:pt x="436" y="62"/>
                  </a:lnTo>
                  <a:lnTo>
                    <a:pt x="438" y="54"/>
                  </a:lnTo>
                  <a:lnTo>
                    <a:pt x="442" y="56"/>
                  </a:lnTo>
                  <a:lnTo>
                    <a:pt x="444" y="50"/>
                  </a:lnTo>
                  <a:lnTo>
                    <a:pt x="442" y="46"/>
                  </a:lnTo>
                  <a:lnTo>
                    <a:pt x="452" y="34"/>
                  </a:lnTo>
                  <a:lnTo>
                    <a:pt x="442" y="34"/>
                  </a:lnTo>
                  <a:lnTo>
                    <a:pt x="440" y="22"/>
                  </a:lnTo>
                  <a:lnTo>
                    <a:pt x="432" y="32"/>
                  </a:lnTo>
                  <a:lnTo>
                    <a:pt x="432" y="30"/>
                  </a:lnTo>
                  <a:lnTo>
                    <a:pt x="432" y="30"/>
                  </a:lnTo>
                  <a:lnTo>
                    <a:pt x="428" y="26"/>
                  </a:lnTo>
                  <a:lnTo>
                    <a:pt x="416" y="32"/>
                  </a:lnTo>
                  <a:lnTo>
                    <a:pt x="408" y="28"/>
                  </a:lnTo>
                  <a:lnTo>
                    <a:pt x="396" y="28"/>
                  </a:lnTo>
                  <a:lnTo>
                    <a:pt x="388" y="24"/>
                  </a:lnTo>
                  <a:lnTo>
                    <a:pt x="376" y="22"/>
                  </a:lnTo>
                  <a:lnTo>
                    <a:pt x="370" y="14"/>
                  </a:lnTo>
                  <a:lnTo>
                    <a:pt x="368" y="18"/>
                  </a:lnTo>
                  <a:lnTo>
                    <a:pt x="360" y="10"/>
                  </a:lnTo>
                  <a:lnTo>
                    <a:pt x="358" y="12"/>
                  </a:lnTo>
                  <a:lnTo>
                    <a:pt x="356" y="10"/>
                  </a:lnTo>
                  <a:lnTo>
                    <a:pt x="344" y="16"/>
                  </a:lnTo>
                  <a:lnTo>
                    <a:pt x="342" y="10"/>
                  </a:lnTo>
                  <a:lnTo>
                    <a:pt x="330" y="16"/>
                  </a:lnTo>
                  <a:lnTo>
                    <a:pt x="320" y="8"/>
                  </a:lnTo>
                  <a:lnTo>
                    <a:pt x="322" y="14"/>
                  </a:lnTo>
                  <a:lnTo>
                    <a:pt x="322" y="14"/>
                  </a:lnTo>
                  <a:lnTo>
                    <a:pt x="314" y="22"/>
                  </a:lnTo>
                  <a:lnTo>
                    <a:pt x="318" y="30"/>
                  </a:lnTo>
                  <a:lnTo>
                    <a:pt x="330" y="28"/>
                  </a:lnTo>
                  <a:lnTo>
                    <a:pt x="336" y="30"/>
                  </a:lnTo>
                  <a:lnTo>
                    <a:pt x="348" y="22"/>
                  </a:lnTo>
                  <a:lnTo>
                    <a:pt x="346" y="18"/>
                  </a:lnTo>
                  <a:lnTo>
                    <a:pt x="354" y="20"/>
                  </a:lnTo>
                  <a:lnTo>
                    <a:pt x="364" y="24"/>
                  </a:lnTo>
                  <a:lnTo>
                    <a:pt x="364" y="30"/>
                  </a:lnTo>
                  <a:lnTo>
                    <a:pt x="356" y="34"/>
                  </a:lnTo>
                  <a:lnTo>
                    <a:pt x="336" y="32"/>
                  </a:lnTo>
                  <a:lnTo>
                    <a:pt x="332" y="38"/>
                  </a:lnTo>
                  <a:lnTo>
                    <a:pt x="332" y="38"/>
                  </a:lnTo>
                  <a:lnTo>
                    <a:pt x="330" y="36"/>
                  </a:lnTo>
                  <a:lnTo>
                    <a:pt x="320" y="44"/>
                  </a:lnTo>
                  <a:lnTo>
                    <a:pt x="318" y="54"/>
                  </a:lnTo>
                  <a:lnTo>
                    <a:pt x="320" y="54"/>
                  </a:lnTo>
                  <a:lnTo>
                    <a:pt x="320" y="56"/>
                  </a:lnTo>
                  <a:lnTo>
                    <a:pt x="314" y="56"/>
                  </a:lnTo>
                  <a:lnTo>
                    <a:pt x="302" y="76"/>
                  </a:lnTo>
                  <a:lnTo>
                    <a:pt x="308" y="84"/>
                  </a:lnTo>
                  <a:lnTo>
                    <a:pt x="308" y="84"/>
                  </a:lnTo>
                  <a:lnTo>
                    <a:pt x="302" y="82"/>
                  </a:lnTo>
                  <a:lnTo>
                    <a:pt x="288" y="82"/>
                  </a:lnTo>
                  <a:lnTo>
                    <a:pt x="284" y="84"/>
                  </a:lnTo>
                  <a:lnTo>
                    <a:pt x="286" y="80"/>
                  </a:lnTo>
                  <a:lnTo>
                    <a:pt x="274" y="68"/>
                  </a:lnTo>
                  <a:lnTo>
                    <a:pt x="258" y="62"/>
                  </a:lnTo>
                  <a:lnTo>
                    <a:pt x="246" y="68"/>
                  </a:lnTo>
                  <a:lnTo>
                    <a:pt x="240" y="58"/>
                  </a:lnTo>
                  <a:lnTo>
                    <a:pt x="240" y="76"/>
                  </a:lnTo>
                  <a:lnTo>
                    <a:pt x="224" y="78"/>
                  </a:lnTo>
                  <a:lnTo>
                    <a:pt x="226" y="86"/>
                  </a:lnTo>
                  <a:lnTo>
                    <a:pt x="218" y="84"/>
                  </a:lnTo>
                  <a:lnTo>
                    <a:pt x="222" y="94"/>
                  </a:lnTo>
                  <a:lnTo>
                    <a:pt x="212" y="96"/>
                  </a:lnTo>
                  <a:lnTo>
                    <a:pt x="214" y="102"/>
                  </a:lnTo>
                  <a:lnTo>
                    <a:pt x="208" y="112"/>
                  </a:lnTo>
                  <a:lnTo>
                    <a:pt x="208" y="114"/>
                  </a:lnTo>
                  <a:lnTo>
                    <a:pt x="208" y="114"/>
                  </a:lnTo>
                  <a:lnTo>
                    <a:pt x="204" y="106"/>
                  </a:lnTo>
                  <a:lnTo>
                    <a:pt x="194" y="110"/>
                  </a:lnTo>
                  <a:lnTo>
                    <a:pt x="194" y="112"/>
                  </a:lnTo>
                  <a:lnTo>
                    <a:pt x="194" y="120"/>
                  </a:lnTo>
                  <a:lnTo>
                    <a:pt x="196" y="126"/>
                  </a:lnTo>
                  <a:lnTo>
                    <a:pt x="194" y="126"/>
                  </a:lnTo>
                  <a:lnTo>
                    <a:pt x="194" y="128"/>
                  </a:lnTo>
                  <a:lnTo>
                    <a:pt x="182" y="108"/>
                  </a:lnTo>
                  <a:lnTo>
                    <a:pt x="180" y="120"/>
                  </a:lnTo>
                  <a:lnTo>
                    <a:pt x="170" y="126"/>
                  </a:lnTo>
                  <a:lnTo>
                    <a:pt x="166" y="136"/>
                  </a:lnTo>
                  <a:lnTo>
                    <a:pt x="170" y="146"/>
                  </a:lnTo>
                  <a:lnTo>
                    <a:pt x="162" y="154"/>
                  </a:lnTo>
                  <a:lnTo>
                    <a:pt x="156" y="168"/>
                  </a:lnTo>
                  <a:lnTo>
                    <a:pt x="146" y="174"/>
                  </a:lnTo>
                  <a:lnTo>
                    <a:pt x="120" y="182"/>
                  </a:lnTo>
                  <a:lnTo>
                    <a:pt x="112" y="182"/>
                  </a:lnTo>
                  <a:lnTo>
                    <a:pt x="104" y="188"/>
                  </a:lnTo>
                  <a:lnTo>
                    <a:pt x="84" y="196"/>
                  </a:lnTo>
                  <a:lnTo>
                    <a:pt x="66" y="192"/>
                  </a:lnTo>
                  <a:lnTo>
                    <a:pt x="50" y="204"/>
                  </a:lnTo>
                  <a:lnTo>
                    <a:pt x="42" y="214"/>
                  </a:lnTo>
                  <a:lnTo>
                    <a:pt x="24" y="220"/>
                  </a:lnTo>
                  <a:lnTo>
                    <a:pt x="20" y="226"/>
                  </a:lnTo>
                  <a:lnTo>
                    <a:pt x="20" y="218"/>
                  </a:lnTo>
                  <a:lnTo>
                    <a:pt x="16" y="218"/>
                  </a:lnTo>
                  <a:lnTo>
                    <a:pt x="14" y="220"/>
                  </a:lnTo>
                  <a:lnTo>
                    <a:pt x="8" y="232"/>
                  </a:lnTo>
                  <a:lnTo>
                    <a:pt x="10" y="252"/>
                  </a:lnTo>
                  <a:lnTo>
                    <a:pt x="2" y="266"/>
                  </a:lnTo>
                  <a:lnTo>
                    <a:pt x="2" y="276"/>
                  </a:lnTo>
                  <a:lnTo>
                    <a:pt x="18" y="308"/>
                  </a:lnTo>
                  <a:lnTo>
                    <a:pt x="16" y="310"/>
                  </a:lnTo>
                  <a:lnTo>
                    <a:pt x="14" y="306"/>
                  </a:lnTo>
                  <a:lnTo>
                    <a:pt x="10" y="308"/>
                  </a:lnTo>
                  <a:lnTo>
                    <a:pt x="12" y="316"/>
                  </a:lnTo>
                  <a:lnTo>
                    <a:pt x="10" y="316"/>
                  </a:lnTo>
                  <a:lnTo>
                    <a:pt x="8" y="310"/>
                  </a:lnTo>
                  <a:lnTo>
                    <a:pt x="4" y="308"/>
                  </a:lnTo>
                  <a:lnTo>
                    <a:pt x="0" y="312"/>
                  </a:lnTo>
                  <a:lnTo>
                    <a:pt x="14" y="330"/>
                  </a:lnTo>
                  <a:lnTo>
                    <a:pt x="18" y="350"/>
                  </a:lnTo>
                  <a:lnTo>
                    <a:pt x="32" y="374"/>
                  </a:lnTo>
                  <a:lnTo>
                    <a:pt x="34" y="400"/>
                  </a:lnTo>
                  <a:lnTo>
                    <a:pt x="48" y="428"/>
                  </a:lnTo>
                  <a:lnTo>
                    <a:pt x="48" y="460"/>
                  </a:lnTo>
                  <a:lnTo>
                    <a:pt x="44" y="468"/>
                  </a:lnTo>
                  <a:lnTo>
                    <a:pt x="36" y="468"/>
                  </a:lnTo>
                  <a:lnTo>
                    <a:pt x="36" y="486"/>
                  </a:lnTo>
                  <a:lnTo>
                    <a:pt x="44" y="488"/>
                  </a:lnTo>
                  <a:lnTo>
                    <a:pt x="56" y="502"/>
                  </a:lnTo>
                  <a:lnTo>
                    <a:pt x="92" y="508"/>
                  </a:lnTo>
                  <a:lnTo>
                    <a:pt x="94" y="504"/>
                  </a:lnTo>
                  <a:lnTo>
                    <a:pt x="98" y="504"/>
                  </a:lnTo>
                  <a:lnTo>
                    <a:pt x="110" y="492"/>
                  </a:lnTo>
                  <a:lnTo>
                    <a:pt x="120" y="492"/>
                  </a:lnTo>
                  <a:lnTo>
                    <a:pt x="132" y="480"/>
                  </a:lnTo>
                  <a:lnTo>
                    <a:pt x="200" y="478"/>
                  </a:lnTo>
                  <a:lnTo>
                    <a:pt x="210" y="460"/>
                  </a:lnTo>
                  <a:lnTo>
                    <a:pt x="246" y="444"/>
                  </a:lnTo>
                  <a:lnTo>
                    <a:pt x="284" y="438"/>
                  </a:lnTo>
                  <a:lnTo>
                    <a:pt x="304" y="428"/>
                  </a:lnTo>
                  <a:lnTo>
                    <a:pt x="336" y="426"/>
                  </a:lnTo>
                  <a:lnTo>
                    <a:pt x="348" y="430"/>
                  </a:lnTo>
                  <a:lnTo>
                    <a:pt x="362" y="440"/>
                  </a:lnTo>
                  <a:lnTo>
                    <a:pt x="368" y="436"/>
                  </a:lnTo>
                  <a:lnTo>
                    <a:pt x="388" y="446"/>
                  </a:lnTo>
                  <a:lnTo>
                    <a:pt x="386" y="444"/>
                  </a:lnTo>
                  <a:lnTo>
                    <a:pt x="396" y="448"/>
                  </a:lnTo>
                  <a:lnTo>
                    <a:pt x="394" y="458"/>
                  </a:lnTo>
                  <a:lnTo>
                    <a:pt x="406" y="464"/>
                  </a:lnTo>
                  <a:lnTo>
                    <a:pt x="418" y="486"/>
                  </a:lnTo>
                  <a:lnTo>
                    <a:pt x="418" y="488"/>
                  </a:lnTo>
                  <a:lnTo>
                    <a:pt x="412" y="486"/>
                  </a:lnTo>
                  <a:lnTo>
                    <a:pt x="412" y="496"/>
                  </a:lnTo>
                  <a:lnTo>
                    <a:pt x="432" y="508"/>
                  </a:lnTo>
                  <a:lnTo>
                    <a:pt x="432" y="494"/>
                  </a:lnTo>
                  <a:lnTo>
                    <a:pt x="440" y="484"/>
                  </a:lnTo>
                  <a:lnTo>
                    <a:pt x="456" y="474"/>
                  </a:lnTo>
                  <a:lnTo>
                    <a:pt x="466" y="458"/>
                  </a:lnTo>
                  <a:lnTo>
                    <a:pt x="466" y="460"/>
                  </a:lnTo>
                  <a:lnTo>
                    <a:pt x="466" y="468"/>
                  </a:lnTo>
                  <a:lnTo>
                    <a:pt x="456" y="482"/>
                  </a:lnTo>
                  <a:lnTo>
                    <a:pt x="456" y="498"/>
                  </a:lnTo>
                  <a:lnTo>
                    <a:pt x="448" y="498"/>
                  </a:lnTo>
                  <a:lnTo>
                    <a:pt x="446" y="510"/>
                  </a:lnTo>
                  <a:lnTo>
                    <a:pt x="466" y="508"/>
                  </a:lnTo>
                  <a:lnTo>
                    <a:pt x="472" y="490"/>
                  </a:lnTo>
                  <a:lnTo>
                    <a:pt x="476" y="498"/>
                  </a:lnTo>
                  <a:lnTo>
                    <a:pt x="476" y="508"/>
                  </a:lnTo>
                  <a:lnTo>
                    <a:pt x="468" y="520"/>
                  </a:lnTo>
                  <a:lnTo>
                    <a:pt x="456" y="514"/>
                  </a:lnTo>
                  <a:lnTo>
                    <a:pt x="438" y="518"/>
                  </a:lnTo>
                  <a:lnTo>
                    <a:pt x="442" y="528"/>
                  </a:lnTo>
                  <a:lnTo>
                    <a:pt x="448" y="528"/>
                  </a:lnTo>
                  <a:lnTo>
                    <a:pt x="480" y="524"/>
                  </a:lnTo>
                  <a:lnTo>
                    <a:pt x="470" y="520"/>
                  </a:lnTo>
                  <a:lnTo>
                    <a:pt x="490" y="514"/>
                  </a:lnTo>
                  <a:lnTo>
                    <a:pt x="490" y="520"/>
                  </a:lnTo>
                  <a:lnTo>
                    <a:pt x="498" y="530"/>
                  </a:lnTo>
                  <a:lnTo>
                    <a:pt x="500" y="538"/>
                  </a:lnTo>
                  <a:lnTo>
                    <a:pt x="500" y="548"/>
                  </a:lnTo>
                  <a:lnTo>
                    <a:pt x="504" y="560"/>
                  </a:lnTo>
                  <a:lnTo>
                    <a:pt x="514" y="572"/>
                  </a:lnTo>
                  <a:lnTo>
                    <a:pt x="536" y="584"/>
                  </a:lnTo>
                  <a:lnTo>
                    <a:pt x="542" y="580"/>
                  </a:lnTo>
                  <a:lnTo>
                    <a:pt x="552" y="584"/>
                  </a:lnTo>
                  <a:lnTo>
                    <a:pt x="570" y="594"/>
                  </a:lnTo>
                  <a:lnTo>
                    <a:pt x="596" y="578"/>
                  </a:lnTo>
                  <a:lnTo>
                    <a:pt x="592" y="584"/>
                  </a:lnTo>
                  <a:lnTo>
                    <a:pt x="608" y="580"/>
                  </a:lnTo>
                  <a:lnTo>
                    <a:pt x="610" y="588"/>
                  </a:lnTo>
                  <a:lnTo>
                    <a:pt x="628" y="604"/>
                  </a:lnTo>
                  <a:lnTo>
                    <a:pt x="634" y="592"/>
                  </a:lnTo>
                  <a:lnTo>
                    <a:pt x="636" y="592"/>
                  </a:lnTo>
                  <a:lnTo>
                    <a:pt x="662" y="572"/>
                  </a:lnTo>
                  <a:lnTo>
                    <a:pt x="684" y="570"/>
                  </a:lnTo>
                  <a:lnTo>
                    <a:pt x="698" y="562"/>
                  </a:lnTo>
                  <a:lnTo>
                    <a:pt x="702" y="522"/>
                  </a:lnTo>
                  <a:lnTo>
                    <a:pt x="708" y="510"/>
                  </a:lnTo>
                  <a:lnTo>
                    <a:pt x="710" y="514"/>
                  </a:lnTo>
                  <a:lnTo>
                    <a:pt x="724" y="476"/>
                  </a:lnTo>
                  <a:lnTo>
                    <a:pt x="722" y="472"/>
                  </a:lnTo>
                  <a:lnTo>
                    <a:pt x="744" y="446"/>
                  </a:lnTo>
                  <a:lnTo>
                    <a:pt x="754" y="422"/>
                  </a:lnTo>
                  <a:lnTo>
                    <a:pt x="764" y="364"/>
                  </a:lnTo>
                  <a:lnTo>
                    <a:pt x="756" y="332"/>
                  </a:lnTo>
                  <a:lnTo>
                    <a:pt x="756" y="3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77" name="Freeform 77"/>
            <p:cNvSpPr>
              <a:spLocks/>
            </p:cNvSpPr>
            <p:nvPr userDrawn="1"/>
          </p:nvSpPr>
          <p:spPr bwMode="black">
            <a:xfrm>
              <a:off x="7885113" y="3556000"/>
              <a:ext cx="22225" cy="22225"/>
            </a:xfrm>
            <a:custGeom>
              <a:avLst/>
              <a:gdLst>
                <a:gd name="T0" fmla="*/ 0 w 14"/>
                <a:gd name="T1" fmla="*/ 0 h 14"/>
                <a:gd name="T2" fmla="*/ 0 w 14"/>
                <a:gd name="T3" fmla="*/ 14 h 14"/>
                <a:gd name="T4" fmla="*/ 14 w 14"/>
                <a:gd name="T5" fmla="*/ 12 h 14"/>
                <a:gd name="T6" fmla="*/ 10 w 14"/>
                <a:gd name="T7" fmla="*/ 0 h 14"/>
                <a:gd name="T8" fmla="*/ 0 w 1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0" y="14"/>
                  </a:lnTo>
                  <a:lnTo>
                    <a:pt x="14" y="12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78" name="Freeform 78"/>
            <p:cNvSpPr>
              <a:spLocks/>
            </p:cNvSpPr>
            <p:nvPr userDrawn="1"/>
          </p:nvSpPr>
          <p:spPr bwMode="black">
            <a:xfrm>
              <a:off x="7967663" y="3635375"/>
              <a:ext cx="28575" cy="19050"/>
            </a:xfrm>
            <a:custGeom>
              <a:avLst/>
              <a:gdLst>
                <a:gd name="T0" fmla="*/ 0 w 18"/>
                <a:gd name="T1" fmla="*/ 6 h 12"/>
                <a:gd name="T2" fmla="*/ 2 w 18"/>
                <a:gd name="T3" fmla="*/ 12 h 12"/>
                <a:gd name="T4" fmla="*/ 18 w 18"/>
                <a:gd name="T5" fmla="*/ 6 h 12"/>
                <a:gd name="T6" fmla="*/ 10 w 18"/>
                <a:gd name="T7" fmla="*/ 0 h 12"/>
                <a:gd name="T8" fmla="*/ 0 w 18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2">
                  <a:moveTo>
                    <a:pt x="0" y="6"/>
                  </a:moveTo>
                  <a:lnTo>
                    <a:pt x="2" y="12"/>
                  </a:lnTo>
                  <a:lnTo>
                    <a:pt x="18" y="6"/>
                  </a:lnTo>
                  <a:lnTo>
                    <a:pt x="10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79" name="Freeform 79"/>
            <p:cNvSpPr>
              <a:spLocks/>
            </p:cNvSpPr>
            <p:nvPr userDrawn="1"/>
          </p:nvSpPr>
          <p:spPr bwMode="black">
            <a:xfrm>
              <a:off x="8221663" y="4422775"/>
              <a:ext cx="31750" cy="44450"/>
            </a:xfrm>
            <a:custGeom>
              <a:avLst/>
              <a:gdLst>
                <a:gd name="T0" fmla="*/ 16 w 20"/>
                <a:gd name="T1" fmla="*/ 20 h 28"/>
                <a:gd name="T2" fmla="*/ 16 w 20"/>
                <a:gd name="T3" fmla="*/ 10 h 28"/>
                <a:gd name="T4" fmla="*/ 0 w 20"/>
                <a:gd name="T5" fmla="*/ 0 h 28"/>
                <a:gd name="T6" fmla="*/ 8 w 20"/>
                <a:gd name="T7" fmla="*/ 22 h 28"/>
                <a:gd name="T8" fmla="*/ 4 w 20"/>
                <a:gd name="T9" fmla="*/ 24 h 28"/>
                <a:gd name="T10" fmla="*/ 20 w 20"/>
                <a:gd name="T11" fmla="*/ 28 h 28"/>
                <a:gd name="T12" fmla="*/ 16 w 20"/>
                <a:gd name="T13" fmla="*/ 20 h 28"/>
                <a:gd name="T14" fmla="*/ 16 w 20"/>
                <a:gd name="T15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28">
                  <a:moveTo>
                    <a:pt x="16" y="20"/>
                  </a:moveTo>
                  <a:lnTo>
                    <a:pt x="16" y="10"/>
                  </a:lnTo>
                  <a:lnTo>
                    <a:pt x="0" y="0"/>
                  </a:lnTo>
                  <a:lnTo>
                    <a:pt x="8" y="22"/>
                  </a:lnTo>
                  <a:lnTo>
                    <a:pt x="4" y="24"/>
                  </a:lnTo>
                  <a:lnTo>
                    <a:pt x="20" y="28"/>
                  </a:lnTo>
                  <a:lnTo>
                    <a:pt x="16" y="20"/>
                  </a:lnTo>
                  <a:lnTo>
                    <a:pt x="16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80" name="Freeform 80"/>
            <p:cNvSpPr>
              <a:spLocks/>
            </p:cNvSpPr>
            <p:nvPr userDrawn="1"/>
          </p:nvSpPr>
          <p:spPr bwMode="black">
            <a:xfrm>
              <a:off x="8132763" y="4464050"/>
              <a:ext cx="114300" cy="127000"/>
            </a:xfrm>
            <a:custGeom>
              <a:avLst/>
              <a:gdLst>
                <a:gd name="T0" fmla="*/ 36 w 72"/>
                <a:gd name="T1" fmla="*/ 12 h 80"/>
                <a:gd name="T2" fmla="*/ 0 w 72"/>
                <a:gd name="T3" fmla="*/ 0 h 80"/>
                <a:gd name="T4" fmla="*/ 0 w 72"/>
                <a:gd name="T5" fmla="*/ 18 h 80"/>
                <a:gd name="T6" fmla="*/ 12 w 72"/>
                <a:gd name="T7" fmla="*/ 38 h 80"/>
                <a:gd name="T8" fmla="*/ 10 w 72"/>
                <a:gd name="T9" fmla="*/ 40 h 80"/>
                <a:gd name="T10" fmla="*/ 12 w 72"/>
                <a:gd name="T11" fmla="*/ 58 h 80"/>
                <a:gd name="T12" fmla="*/ 22 w 72"/>
                <a:gd name="T13" fmla="*/ 70 h 80"/>
                <a:gd name="T14" fmla="*/ 26 w 72"/>
                <a:gd name="T15" fmla="*/ 70 h 80"/>
                <a:gd name="T16" fmla="*/ 22 w 72"/>
                <a:gd name="T17" fmla="*/ 76 h 80"/>
                <a:gd name="T18" fmla="*/ 44 w 72"/>
                <a:gd name="T19" fmla="*/ 80 h 80"/>
                <a:gd name="T20" fmla="*/ 48 w 72"/>
                <a:gd name="T21" fmla="*/ 70 h 80"/>
                <a:gd name="T22" fmla="*/ 52 w 72"/>
                <a:gd name="T23" fmla="*/ 70 h 80"/>
                <a:gd name="T24" fmla="*/ 58 w 72"/>
                <a:gd name="T25" fmla="*/ 58 h 80"/>
                <a:gd name="T26" fmla="*/ 64 w 72"/>
                <a:gd name="T27" fmla="*/ 58 h 80"/>
                <a:gd name="T28" fmla="*/ 72 w 72"/>
                <a:gd name="T29" fmla="*/ 36 h 80"/>
                <a:gd name="T30" fmla="*/ 72 w 72"/>
                <a:gd name="T31" fmla="*/ 18 h 80"/>
                <a:gd name="T32" fmla="*/ 66 w 72"/>
                <a:gd name="T33" fmla="*/ 4 h 80"/>
                <a:gd name="T34" fmla="*/ 36 w 72"/>
                <a:gd name="T35" fmla="*/ 1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2" h="80">
                  <a:moveTo>
                    <a:pt x="36" y="12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12" y="38"/>
                  </a:lnTo>
                  <a:lnTo>
                    <a:pt x="10" y="40"/>
                  </a:lnTo>
                  <a:lnTo>
                    <a:pt x="12" y="58"/>
                  </a:lnTo>
                  <a:lnTo>
                    <a:pt x="22" y="70"/>
                  </a:lnTo>
                  <a:lnTo>
                    <a:pt x="26" y="70"/>
                  </a:lnTo>
                  <a:lnTo>
                    <a:pt x="22" y="76"/>
                  </a:lnTo>
                  <a:lnTo>
                    <a:pt x="44" y="80"/>
                  </a:lnTo>
                  <a:lnTo>
                    <a:pt x="48" y="70"/>
                  </a:lnTo>
                  <a:lnTo>
                    <a:pt x="52" y="70"/>
                  </a:lnTo>
                  <a:lnTo>
                    <a:pt x="58" y="58"/>
                  </a:lnTo>
                  <a:lnTo>
                    <a:pt x="64" y="58"/>
                  </a:lnTo>
                  <a:lnTo>
                    <a:pt x="72" y="36"/>
                  </a:lnTo>
                  <a:lnTo>
                    <a:pt x="72" y="18"/>
                  </a:lnTo>
                  <a:lnTo>
                    <a:pt x="66" y="4"/>
                  </a:lnTo>
                  <a:lnTo>
                    <a:pt x="36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81" name="Freeform 81"/>
            <p:cNvSpPr>
              <a:spLocks/>
            </p:cNvSpPr>
            <p:nvPr userDrawn="1"/>
          </p:nvSpPr>
          <p:spPr bwMode="black">
            <a:xfrm>
              <a:off x="7707313" y="3152775"/>
              <a:ext cx="625475" cy="314325"/>
            </a:xfrm>
            <a:custGeom>
              <a:avLst/>
              <a:gdLst>
                <a:gd name="T0" fmla="*/ 264 w 394"/>
                <a:gd name="T1" fmla="*/ 64 h 198"/>
                <a:gd name="T2" fmla="*/ 202 w 394"/>
                <a:gd name="T3" fmla="*/ 40 h 198"/>
                <a:gd name="T4" fmla="*/ 198 w 394"/>
                <a:gd name="T5" fmla="*/ 40 h 198"/>
                <a:gd name="T6" fmla="*/ 174 w 394"/>
                <a:gd name="T7" fmla="*/ 36 h 198"/>
                <a:gd name="T8" fmla="*/ 126 w 394"/>
                <a:gd name="T9" fmla="*/ 28 h 198"/>
                <a:gd name="T10" fmla="*/ 120 w 394"/>
                <a:gd name="T11" fmla="*/ 26 h 198"/>
                <a:gd name="T12" fmla="*/ 88 w 394"/>
                <a:gd name="T13" fmla="*/ 28 h 198"/>
                <a:gd name="T14" fmla="*/ 122 w 394"/>
                <a:gd name="T15" fmla="*/ 34 h 198"/>
                <a:gd name="T16" fmla="*/ 94 w 394"/>
                <a:gd name="T17" fmla="*/ 56 h 198"/>
                <a:gd name="T18" fmla="*/ 84 w 394"/>
                <a:gd name="T19" fmla="*/ 54 h 198"/>
                <a:gd name="T20" fmla="*/ 74 w 394"/>
                <a:gd name="T21" fmla="*/ 40 h 198"/>
                <a:gd name="T22" fmla="*/ 72 w 394"/>
                <a:gd name="T23" fmla="*/ 40 h 198"/>
                <a:gd name="T24" fmla="*/ 68 w 394"/>
                <a:gd name="T25" fmla="*/ 8 h 198"/>
                <a:gd name="T26" fmla="*/ 46 w 394"/>
                <a:gd name="T27" fmla="*/ 0 h 198"/>
                <a:gd name="T28" fmla="*/ 12 w 394"/>
                <a:gd name="T29" fmla="*/ 10 h 198"/>
                <a:gd name="T30" fmla="*/ 12 w 394"/>
                <a:gd name="T31" fmla="*/ 10 h 198"/>
                <a:gd name="T32" fmla="*/ 4 w 394"/>
                <a:gd name="T33" fmla="*/ 20 h 198"/>
                <a:gd name="T34" fmla="*/ 4 w 394"/>
                <a:gd name="T35" fmla="*/ 24 h 198"/>
                <a:gd name="T36" fmla="*/ 28 w 394"/>
                <a:gd name="T37" fmla="*/ 38 h 198"/>
                <a:gd name="T38" fmla="*/ 36 w 394"/>
                <a:gd name="T39" fmla="*/ 40 h 198"/>
                <a:gd name="T40" fmla="*/ 60 w 394"/>
                <a:gd name="T41" fmla="*/ 40 h 198"/>
                <a:gd name="T42" fmla="*/ 50 w 394"/>
                <a:gd name="T43" fmla="*/ 40 h 198"/>
                <a:gd name="T44" fmla="*/ 26 w 394"/>
                <a:gd name="T45" fmla="*/ 46 h 198"/>
                <a:gd name="T46" fmla="*/ 34 w 394"/>
                <a:gd name="T47" fmla="*/ 54 h 198"/>
                <a:gd name="T48" fmla="*/ 44 w 394"/>
                <a:gd name="T49" fmla="*/ 74 h 198"/>
                <a:gd name="T50" fmla="*/ 60 w 394"/>
                <a:gd name="T51" fmla="*/ 64 h 198"/>
                <a:gd name="T52" fmla="*/ 78 w 394"/>
                <a:gd name="T53" fmla="*/ 74 h 198"/>
                <a:gd name="T54" fmla="*/ 114 w 394"/>
                <a:gd name="T55" fmla="*/ 88 h 198"/>
                <a:gd name="T56" fmla="*/ 154 w 394"/>
                <a:gd name="T57" fmla="*/ 120 h 198"/>
                <a:gd name="T58" fmla="*/ 156 w 394"/>
                <a:gd name="T59" fmla="*/ 130 h 198"/>
                <a:gd name="T60" fmla="*/ 154 w 394"/>
                <a:gd name="T61" fmla="*/ 132 h 198"/>
                <a:gd name="T62" fmla="*/ 134 w 394"/>
                <a:gd name="T63" fmla="*/ 156 h 198"/>
                <a:gd name="T64" fmla="*/ 162 w 394"/>
                <a:gd name="T65" fmla="*/ 150 h 198"/>
                <a:gd name="T66" fmla="*/ 202 w 394"/>
                <a:gd name="T67" fmla="*/ 168 h 198"/>
                <a:gd name="T68" fmla="*/ 202 w 394"/>
                <a:gd name="T69" fmla="*/ 170 h 198"/>
                <a:gd name="T70" fmla="*/ 206 w 394"/>
                <a:gd name="T71" fmla="*/ 170 h 198"/>
                <a:gd name="T72" fmla="*/ 248 w 394"/>
                <a:gd name="T73" fmla="*/ 162 h 198"/>
                <a:gd name="T74" fmla="*/ 248 w 394"/>
                <a:gd name="T75" fmla="*/ 150 h 198"/>
                <a:gd name="T76" fmla="*/ 256 w 394"/>
                <a:gd name="T77" fmla="*/ 146 h 198"/>
                <a:gd name="T78" fmla="*/ 258 w 394"/>
                <a:gd name="T79" fmla="*/ 142 h 198"/>
                <a:gd name="T80" fmla="*/ 296 w 394"/>
                <a:gd name="T81" fmla="*/ 152 h 198"/>
                <a:gd name="T82" fmla="*/ 308 w 394"/>
                <a:gd name="T83" fmla="*/ 168 h 198"/>
                <a:gd name="T84" fmla="*/ 326 w 394"/>
                <a:gd name="T85" fmla="*/ 186 h 198"/>
                <a:gd name="T86" fmla="*/ 376 w 394"/>
                <a:gd name="T87" fmla="*/ 198 h 198"/>
                <a:gd name="T88" fmla="*/ 384 w 394"/>
                <a:gd name="T89" fmla="*/ 190 h 198"/>
                <a:gd name="T90" fmla="*/ 370 w 394"/>
                <a:gd name="T91" fmla="*/ 180 h 198"/>
                <a:gd name="T92" fmla="*/ 356 w 394"/>
                <a:gd name="T93" fmla="*/ 170 h 198"/>
                <a:gd name="T94" fmla="*/ 344 w 394"/>
                <a:gd name="T95" fmla="*/ 160 h 198"/>
                <a:gd name="T96" fmla="*/ 320 w 394"/>
                <a:gd name="T97" fmla="*/ 134 h 198"/>
                <a:gd name="T98" fmla="*/ 332 w 394"/>
                <a:gd name="T99" fmla="*/ 124 h 198"/>
                <a:gd name="T100" fmla="*/ 294 w 394"/>
                <a:gd name="T101" fmla="*/ 9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4" h="198">
                  <a:moveTo>
                    <a:pt x="286" y="80"/>
                  </a:moveTo>
                  <a:lnTo>
                    <a:pt x="264" y="64"/>
                  </a:lnTo>
                  <a:lnTo>
                    <a:pt x="202" y="42"/>
                  </a:lnTo>
                  <a:lnTo>
                    <a:pt x="202" y="40"/>
                  </a:lnTo>
                  <a:lnTo>
                    <a:pt x="200" y="40"/>
                  </a:lnTo>
                  <a:lnTo>
                    <a:pt x="198" y="40"/>
                  </a:lnTo>
                  <a:lnTo>
                    <a:pt x="198" y="40"/>
                  </a:lnTo>
                  <a:lnTo>
                    <a:pt x="174" y="36"/>
                  </a:lnTo>
                  <a:lnTo>
                    <a:pt x="138" y="20"/>
                  </a:lnTo>
                  <a:lnTo>
                    <a:pt x="126" y="28"/>
                  </a:lnTo>
                  <a:lnTo>
                    <a:pt x="124" y="30"/>
                  </a:lnTo>
                  <a:lnTo>
                    <a:pt x="120" y="26"/>
                  </a:lnTo>
                  <a:lnTo>
                    <a:pt x="102" y="22"/>
                  </a:lnTo>
                  <a:lnTo>
                    <a:pt x="88" y="28"/>
                  </a:lnTo>
                  <a:lnTo>
                    <a:pt x="122" y="32"/>
                  </a:lnTo>
                  <a:lnTo>
                    <a:pt x="122" y="34"/>
                  </a:lnTo>
                  <a:lnTo>
                    <a:pt x="110" y="34"/>
                  </a:lnTo>
                  <a:lnTo>
                    <a:pt x="94" y="56"/>
                  </a:lnTo>
                  <a:lnTo>
                    <a:pt x="90" y="56"/>
                  </a:lnTo>
                  <a:lnTo>
                    <a:pt x="84" y="54"/>
                  </a:lnTo>
                  <a:lnTo>
                    <a:pt x="80" y="42"/>
                  </a:lnTo>
                  <a:lnTo>
                    <a:pt x="74" y="40"/>
                  </a:lnTo>
                  <a:lnTo>
                    <a:pt x="74" y="42"/>
                  </a:lnTo>
                  <a:lnTo>
                    <a:pt x="72" y="40"/>
                  </a:lnTo>
                  <a:lnTo>
                    <a:pt x="72" y="18"/>
                  </a:lnTo>
                  <a:lnTo>
                    <a:pt x="68" y="8"/>
                  </a:lnTo>
                  <a:lnTo>
                    <a:pt x="54" y="8"/>
                  </a:lnTo>
                  <a:lnTo>
                    <a:pt x="46" y="0"/>
                  </a:lnTo>
                  <a:lnTo>
                    <a:pt x="34" y="0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0" y="12"/>
                  </a:lnTo>
                  <a:lnTo>
                    <a:pt x="4" y="20"/>
                  </a:lnTo>
                  <a:lnTo>
                    <a:pt x="6" y="22"/>
                  </a:lnTo>
                  <a:lnTo>
                    <a:pt x="4" y="24"/>
                  </a:lnTo>
                  <a:lnTo>
                    <a:pt x="22" y="28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36" y="40"/>
                  </a:lnTo>
                  <a:lnTo>
                    <a:pt x="60" y="36"/>
                  </a:lnTo>
                  <a:lnTo>
                    <a:pt x="60" y="40"/>
                  </a:lnTo>
                  <a:lnTo>
                    <a:pt x="58" y="40"/>
                  </a:lnTo>
                  <a:lnTo>
                    <a:pt x="50" y="40"/>
                  </a:lnTo>
                  <a:lnTo>
                    <a:pt x="42" y="44"/>
                  </a:lnTo>
                  <a:lnTo>
                    <a:pt x="26" y="46"/>
                  </a:lnTo>
                  <a:lnTo>
                    <a:pt x="26" y="52"/>
                  </a:lnTo>
                  <a:lnTo>
                    <a:pt x="34" y="54"/>
                  </a:lnTo>
                  <a:lnTo>
                    <a:pt x="42" y="60"/>
                  </a:lnTo>
                  <a:lnTo>
                    <a:pt x="44" y="74"/>
                  </a:lnTo>
                  <a:lnTo>
                    <a:pt x="58" y="72"/>
                  </a:lnTo>
                  <a:lnTo>
                    <a:pt x="60" y="64"/>
                  </a:lnTo>
                  <a:lnTo>
                    <a:pt x="72" y="74"/>
                  </a:lnTo>
                  <a:lnTo>
                    <a:pt x="78" y="74"/>
                  </a:lnTo>
                  <a:lnTo>
                    <a:pt x="86" y="82"/>
                  </a:lnTo>
                  <a:lnTo>
                    <a:pt x="114" y="88"/>
                  </a:lnTo>
                  <a:lnTo>
                    <a:pt x="142" y="98"/>
                  </a:lnTo>
                  <a:lnTo>
                    <a:pt x="154" y="120"/>
                  </a:lnTo>
                  <a:lnTo>
                    <a:pt x="148" y="126"/>
                  </a:lnTo>
                  <a:lnTo>
                    <a:pt x="156" y="130"/>
                  </a:lnTo>
                  <a:lnTo>
                    <a:pt x="154" y="130"/>
                  </a:lnTo>
                  <a:lnTo>
                    <a:pt x="154" y="132"/>
                  </a:lnTo>
                  <a:lnTo>
                    <a:pt x="146" y="132"/>
                  </a:lnTo>
                  <a:lnTo>
                    <a:pt x="134" y="156"/>
                  </a:lnTo>
                  <a:lnTo>
                    <a:pt x="160" y="154"/>
                  </a:lnTo>
                  <a:lnTo>
                    <a:pt x="162" y="150"/>
                  </a:lnTo>
                  <a:lnTo>
                    <a:pt x="178" y="150"/>
                  </a:lnTo>
                  <a:lnTo>
                    <a:pt x="202" y="168"/>
                  </a:lnTo>
                  <a:lnTo>
                    <a:pt x="202" y="170"/>
                  </a:lnTo>
                  <a:lnTo>
                    <a:pt x="202" y="170"/>
                  </a:lnTo>
                  <a:lnTo>
                    <a:pt x="206" y="172"/>
                  </a:lnTo>
                  <a:lnTo>
                    <a:pt x="206" y="170"/>
                  </a:lnTo>
                  <a:lnTo>
                    <a:pt x="234" y="172"/>
                  </a:lnTo>
                  <a:lnTo>
                    <a:pt x="248" y="162"/>
                  </a:lnTo>
                  <a:lnTo>
                    <a:pt x="240" y="154"/>
                  </a:lnTo>
                  <a:lnTo>
                    <a:pt x="248" y="150"/>
                  </a:lnTo>
                  <a:lnTo>
                    <a:pt x="250" y="148"/>
                  </a:lnTo>
                  <a:lnTo>
                    <a:pt x="256" y="146"/>
                  </a:lnTo>
                  <a:lnTo>
                    <a:pt x="256" y="142"/>
                  </a:lnTo>
                  <a:lnTo>
                    <a:pt x="258" y="142"/>
                  </a:lnTo>
                  <a:lnTo>
                    <a:pt x="264" y="140"/>
                  </a:lnTo>
                  <a:lnTo>
                    <a:pt x="296" y="152"/>
                  </a:lnTo>
                  <a:lnTo>
                    <a:pt x="304" y="168"/>
                  </a:lnTo>
                  <a:lnTo>
                    <a:pt x="308" y="168"/>
                  </a:lnTo>
                  <a:lnTo>
                    <a:pt x="308" y="172"/>
                  </a:lnTo>
                  <a:lnTo>
                    <a:pt x="326" y="186"/>
                  </a:lnTo>
                  <a:lnTo>
                    <a:pt x="366" y="194"/>
                  </a:lnTo>
                  <a:lnTo>
                    <a:pt x="376" y="198"/>
                  </a:lnTo>
                  <a:lnTo>
                    <a:pt x="386" y="192"/>
                  </a:lnTo>
                  <a:lnTo>
                    <a:pt x="384" y="190"/>
                  </a:lnTo>
                  <a:lnTo>
                    <a:pt x="394" y="188"/>
                  </a:lnTo>
                  <a:lnTo>
                    <a:pt x="370" y="180"/>
                  </a:lnTo>
                  <a:lnTo>
                    <a:pt x="372" y="176"/>
                  </a:lnTo>
                  <a:lnTo>
                    <a:pt x="356" y="170"/>
                  </a:lnTo>
                  <a:lnTo>
                    <a:pt x="356" y="164"/>
                  </a:lnTo>
                  <a:lnTo>
                    <a:pt x="344" y="160"/>
                  </a:lnTo>
                  <a:lnTo>
                    <a:pt x="332" y="146"/>
                  </a:lnTo>
                  <a:lnTo>
                    <a:pt x="320" y="134"/>
                  </a:lnTo>
                  <a:lnTo>
                    <a:pt x="318" y="126"/>
                  </a:lnTo>
                  <a:lnTo>
                    <a:pt x="332" y="124"/>
                  </a:lnTo>
                  <a:lnTo>
                    <a:pt x="326" y="108"/>
                  </a:lnTo>
                  <a:lnTo>
                    <a:pt x="294" y="96"/>
                  </a:lnTo>
                  <a:lnTo>
                    <a:pt x="28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82" name="Freeform 82"/>
            <p:cNvSpPr>
              <a:spLocks/>
            </p:cNvSpPr>
            <p:nvPr userDrawn="1"/>
          </p:nvSpPr>
          <p:spPr bwMode="black">
            <a:xfrm>
              <a:off x="8301038" y="3419475"/>
              <a:ext cx="25400" cy="19050"/>
            </a:xfrm>
            <a:custGeom>
              <a:avLst/>
              <a:gdLst>
                <a:gd name="T0" fmla="*/ 4 w 16"/>
                <a:gd name="T1" fmla="*/ 10 h 12"/>
                <a:gd name="T2" fmla="*/ 16 w 16"/>
                <a:gd name="T3" fmla="*/ 12 h 12"/>
                <a:gd name="T4" fmla="*/ 14 w 16"/>
                <a:gd name="T5" fmla="*/ 2 h 12"/>
                <a:gd name="T6" fmla="*/ 0 w 16"/>
                <a:gd name="T7" fmla="*/ 0 h 12"/>
                <a:gd name="T8" fmla="*/ 4 w 16"/>
                <a:gd name="T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4" y="10"/>
                  </a:moveTo>
                  <a:lnTo>
                    <a:pt x="16" y="12"/>
                  </a:lnTo>
                  <a:lnTo>
                    <a:pt x="14" y="2"/>
                  </a:lnTo>
                  <a:lnTo>
                    <a:pt x="0" y="0"/>
                  </a:lnTo>
                  <a:lnTo>
                    <a:pt x="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83" name="Freeform 83"/>
            <p:cNvSpPr>
              <a:spLocks/>
            </p:cNvSpPr>
            <p:nvPr userDrawn="1"/>
          </p:nvSpPr>
          <p:spPr bwMode="black">
            <a:xfrm>
              <a:off x="8215313" y="3267075"/>
              <a:ext cx="152400" cy="69850"/>
            </a:xfrm>
            <a:custGeom>
              <a:avLst/>
              <a:gdLst>
                <a:gd name="T0" fmla="*/ 12 w 96"/>
                <a:gd name="T1" fmla="*/ 26 h 44"/>
                <a:gd name="T2" fmla="*/ 0 w 96"/>
                <a:gd name="T3" fmla="*/ 24 h 44"/>
                <a:gd name="T4" fmla="*/ 14 w 96"/>
                <a:gd name="T5" fmla="*/ 38 h 44"/>
                <a:gd name="T6" fmla="*/ 14 w 96"/>
                <a:gd name="T7" fmla="*/ 28 h 44"/>
                <a:gd name="T8" fmla="*/ 16 w 96"/>
                <a:gd name="T9" fmla="*/ 28 h 44"/>
                <a:gd name="T10" fmla="*/ 20 w 96"/>
                <a:gd name="T11" fmla="*/ 36 h 44"/>
                <a:gd name="T12" fmla="*/ 34 w 96"/>
                <a:gd name="T13" fmla="*/ 42 h 44"/>
                <a:gd name="T14" fmla="*/ 38 w 96"/>
                <a:gd name="T15" fmla="*/ 40 h 44"/>
                <a:gd name="T16" fmla="*/ 44 w 96"/>
                <a:gd name="T17" fmla="*/ 44 h 44"/>
                <a:gd name="T18" fmla="*/ 62 w 96"/>
                <a:gd name="T19" fmla="*/ 44 h 44"/>
                <a:gd name="T20" fmla="*/ 76 w 96"/>
                <a:gd name="T21" fmla="*/ 38 h 44"/>
                <a:gd name="T22" fmla="*/ 82 w 96"/>
                <a:gd name="T23" fmla="*/ 30 h 44"/>
                <a:gd name="T24" fmla="*/ 88 w 96"/>
                <a:gd name="T25" fmla="*/ 30 h 44"/>
                <a:gd name="T26" fmla="*/ 96 w 96"/>
                <a:gd name="T27" fmla="*/ 6 h 44"/>
                <a:gd name="T28" fmla="*/ 90 w 96"/>
                <a:gd name="T29" fmla="*/ 0 h 44"/>
                <a:gd name="T30" fmla="*/ 76 w 96"/>
                <a:gd name="T31" fmla="*/ 2 h 44"/>
                <a:gd name="T32" fmla="*/ 78 w 96"/>
                <a:gd name="T33" fmla="*/ 12 h 44"/>
                <a:gd name="T34" fmla="*/ 62 w 96"/>
                <a:gd name="T35" fmla="*/ 24 h 44"/>
                <a:gd name="T36" fmla="*/ 54 w 96"/>
                <a:gd name="T37" fmla="*/ 22 h 44"/>
                <a:gd name="T38" fmla="*/ 56 w 96"/>
                <a:gd name="T39" fmla="*/ 10 h 44"/>
                <a:gd name="T40" fmla="*/ 42 w 96"/>
                <a:gd name="T41" fmla="*/ 24 h 44"/>
                <a:gd name="T42" fmla="*/ 12 w 96"/>
                <a:gd name="T43" fmla="*/ 24 h 44"/>
                <a:gd name="T44" fmla="*/ 12 w 96"/>
                <a:gd name="T45" fmla="*/ 2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6" h="44">
                  <a:moveTo>
                    <a:pt x="12" y="26"/>
                  </a:moveTo>
                  <a:lnTo>
                    <a:pt x="0" y="24"/>
                  </a:lnTo>
                  <a:lnTo>
                    <a:pt x="14" y="38"/>
                  </a:lnTo>
                  <a:lnTo>
                    <a:pt x="14" y="28"/>
                  </a:lnTo>
                  <a:lnTo>
                    <a:pt x="16" y="28"/>
                  </a:lnTo>
                  <a:lnTo>
                    <a:pt x="20" y="36"/>
                  </a:lnTo>
                  <a:lnTo>
                    <a:pt x="34" y="42"/>
                  </a:lnTo>
                  <a:lnTo>
                    <a:pt x="38" y="40"/>
                  </a:lnTo>
                  <a:lnTo>
                    <a:pt x="44" y="44"/>
                  </a:lnTo>
                  <a:lnTo>
                    <a:pt x="62" y="44"/>
                  </a:lnTo>
                  <a:lnTo>
                    <a:pt x="76" y="38"/>
                  </a:lnTo>
                  <a:lnTo>
                    <a:pt x="82" y="30"/>
                  </a:lnTo>
                  <a:lnTo>
                    <a:pt x="88" y="30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76" y="2"/>
                  </a:lnTo>
                  <a:lnTo>
                    <a:pt x="78" y="12"/>
                  </a:lnTo>
                  <a:lnTo>
                    <a:pt x="62" y="24"/>
                  </a:lnTo>
                  <a:lnTo>
                    <a:pt x="54" y="22"/>
                  </a:lnTo>
                  <a:lnTo>
                    <a:pt x="56" y="10"/>
                  </a:lnTo>
                  <a:lnTo>
                    <a:pt x="42" y="24"/>
                  </a:lnTo>
                  <a:lnTo>
                    <a:pt x="12" y="24"/>
                  </a:lnTo>
                  <a:lnTo>
                    <a:pt x="1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84" name="Freeform 84"/>
            <p:cNvSpPr>
              <a:spLocks/>
            </p:cNvSpPr>
            <p:nvPr userDrawn="1"/>
          </p:nvSpPr>
          <p:spPr bwMode="black">
            <a:xfrm>
              <a:off x="8358188" y="3241675"/>
              <a:ext cx="34925" cy="50800"/>
            </a:xfrm>
            <a:custGeom>
              <a:avLst/>
              <a:gdLst>
                <a:gd name="T0" fmla="*/ 16 w 22"/>
                <a:gd name="T1" fmla="*/ 32 h 32"/>
                <a:gd name="T2" fmla="*/ 22 w 22"/>
                <a:gd name="T3" fmla="*/ 20 h 32"/>
                <a:gd name="T4" fmla="*/ 16 w 22"/>
                <a:gd name="T5" fmla="*/ 12 h 32"/>
                <a:gd name="T6" fmla="*/ 0 w 22"/>
                <a:gd name="T7" fmla="*/ 0 h 32"/>
                <a:gd name="T8" fmla="*/ 12 w 22"/>
                <a:gd name="T9" fmla="*/ 32 h 32"/>
                <a:gd name="T10" fmla="*/ 16 w 22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32">
                  <a:moveTo>
                    <a:pt x="16" y="32"/>
                  </a:moveTo>
                  <a:lnTo>
                    <a:pt x="22" y="20"/>
                  </a:lnTo>
                  <a:lnTo>
                    <a:pt x="16" y="12"/>
                  </a:lnTo>
                  <a:lnTo>
                    <a:pt x="0" y="0"/>
                  </a:lnTo>
                  <a:lnTo>
                    <a:pt x="12" y="32"/>
                  </a:lnTo>
                  <a:lnTo>
                    <a:pt x="16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85" name="Freeform 85"/>
            <p:cNvSpPr>
              <a:spLocks/>
            </p:cNvSpPr>
            <p:nvPr userDrawn="1"/>
          </p:nvSpPr>
          <p:spPr bwMode="black">
            <a:xfrm>
              <a:off x="7304088" y="2803525"/>
              <a:ext cx="82550" cy="101600"/>
            </a:xfrm>
            <a:custGeom>
              <a:avLst/>
              <a:gdLst>
                <a:gd name="T0" fmla="*/ 44 w 52"/>
                <a:gd name="T1" fmla="*/ 0 h 64"/>
                <a:gd name="T2" fmla="*/ 38 w 52"/>
                <a:gd name="T3" fmla="*/ 18 h 64"/>
                <a:gd name="T4" fmla="*/ 6 w 52"/>
                <a:gd name="T5" fmla="*/ 48 h 64"/>
                <a:gd name="T6" fmla="*/ 0 w 52"/>
                <a:gd name="T7" fmla="*/ 64 h 64"/>
                <a:gd name="T8" fmla="*/ 20 w 52"/>
                <a:gd name="T9" fmla="*/ 52 h 64"/>
                <a:gd name="T10" fmla="*/ 36 w 52"/>
                <a:gd name="T11" fmla="*/ 36 h 64"/>
                <a:gd name="T12" fmla="*/ 36 w 52"/>
                <a:gd name="T13" fmla="*/ 32 h 64"/>
                <a:gd name="T14" fmla="*/ 52 w 52"/>
                <a:gd name="T15" fmla="*/ 20 h 64"/>
                <a:gd name="T16" fmla="*/ 48 w 52"/>
                <a:gd name="T17" fmla="*/ 2 h 64"/>
                <a:gd name="T18" fmla="*/ 44 w 52"/>
                <a:gd name="T1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64">
                  <a:moveTo>
                    <a:pt x="44" y="0"/>
                  </a:moveTo>
                  <a:lnTo>
                    <a:pt x="38" y="18"/>
                  </a:lnTo>
                  <a:lnTo>
                    <a:pt x="6" y="48"/>
                  </a:lnTo>
                  <a:lnTo>
                    <a:pt x="0" y="64"/>
                  </a:lnTo>
                  <a:lnTo>
                    <a:pt x="20" y="52"/>
                  </a:lnTo>
                  <a:lnTo>
                    <a:pt x="36" y="36"/>
                  </a:lnTo>
                  <a:lnTo>
                    <a:pt x="36" y="32"/>
                  </a:lnTo>
                  <a:lnTo>
                    <a:pt x="52" y="20"/>
                  </a:lnTo>
                  <a:lnTo>
                    <a:pt x="48" y="2"/>
                  </a:ln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86" name="Freeform 86"/>
            <p:cNvSpPr>
              <a:spLocks/>
            </p:cNvSpPr>
            <p:nvPr userDrawn="1"/>
          </p:nvSpPr>
          <p:spPr bwMode="black">
            <a:xfrm>
              <a:off x="7383463" y="2987675"/>
              <a:ext cx="19050" cy="12700"/>
            </a:xfrm>
            <a:custGeom>
              <a:avLst/>
              <a:gdLst>
                <a:gd name="T0" fmla="*/ 10 w 12"/>
                <a:gd name="T1" fmla="*/ 0 h 8"/>
                <a:gd name="T2" fmla="*/ 4 w 12"/>
                <a:gd name="T3" fmla="*/ 0 h 8"/>
                <a:gd name="T4" fmla="*/ 0 w 12"/>
                <a:gd name="T5" fmla="*/ 6 h 8"/>
                <a:gd name="T6" fmla="*/ 4 w 12"/>
                <a:gd name="T7" fmla="*/ 8 h 8"/>
                <a:gd name="T8" fmla="*/ 12 w 12"/>
                <a:gd name="T9" fmla="*/ 4 h 8"/>
                <a:gd name="T10" fmla="*/ 10 w 12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8">
                  <a:moveTo>
                    <a:pt x="10" y="0"/>
                  </a:moveTo>
                  <a:lnTo>
                    <a:pt x="4" y="0"/>
                  </a:lnTo>
                  <a:lnTo>
                    <a:pt x="0" y="6"/>
                  </a:lnTo>
                  <a:lnTo>
                    <a:pt x="4" y="8"/>
                  </a:lnTo>
                  <a:lnTo>
                    <a:pt x="12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87" name="Freeform 87"/>
            <p:cNvSpPr>
              <a:spLocks/>
            </p:cNvSpPr>
            <p:nvPr userDrawn="1"/>
          </p:nvSpPr>
          <p:spPr bwMode="black">
            <a:xfrm>
              <a:off x="7415213" y="2959100"/>
              <a:ext cx="25400" cy="19050"/>
            </a:xfrm>
            <a:custGeom>
              <a:avLst/>
              <a:gdLst>
                <a:gd name="T0" fmla="*/ 0 w 16"/>
                <a:gd name="T1" fmla="*/ 10 h 12"/>
                <a:gd name="T2" fmla="*/ 14 w 16"/>
                <a:gd name="T3" fmla="*/ 12 h 12"/>
                <a:gd name="T4" fmla="*/ 16 w 16"/>
                <a:gd name="T5" fmla="*/ 6 h 12"/>
                <a:gd name="T6" fmla="*/ 6 w 16"/>
                <a:gd name="T7" fmla="*/ 0 h 12"/>
                <a:gd name="T8" fmla="*/ 0 w 16"/>
                <a:gd name="T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0" y="10"/>
                  </a:moveTo>
                  <a:lnTo>
                    <a:pt x="14" y="12"/>
                  </a:lnTo>
                  <a:lnTo>
                    <a:pt x="16" y="6"/>
                  </a:lnTo>
                  <a:lnTo>
                    <a:pt x="6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88" name="Freeform 88"/>
            <p:cNvSpPr>
              <a:spLocks/>
            </p:cNvSpPr>
            <p:nvPr userDrawn="1"/>
          </p:nvSpPr>
          <p:spPr bwMode="black">
            <a:xfrm>
              <a:off x="7440613" y="2943225"/>
              <a:ext cx="38100" cy="15875"/>
            </a:xfrm>
            <a:custGeom>
              <a:avLst/>
              <a:gdLst>
                <a:gd name="T0" fmla="*/ 24 w 24"/>
                <a:gd name="T1" fmla="*/ 0 h 10"/>
                <a:gd name="T2" fmla="*/ 0 w 24"/>
                <a:gd name="T3" fmla="*/ 0 h 10"/>
                <a:gd name="T4" fmla="*/ 6 w 24"/>
                <a:gd name="T5" fmla="*/ 10 h 10"/>
                <a:gd name="T6" fmla="*/ 24 w 24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0">
                  <a:moveTo>
                    <a:pt x="24" y="0"/>
                  </a:moveTo>
                  <a:lnTo>
                    <a:pt x="0" y="0"/>
                  </a:lnTo>
                  <a:lnTo>
                    <a:pt x="6" y="10"/>
                  </a:ln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89" name="Freeform 89"/>
            <p:cNvSpPr>
              <a:spLocks/>
            </p:cNvSpPr>
            <p:nvPr userDrawn="1"/>
          </p:nvSpPr>
          <p:spPr bwMode="black">
            <a:xfrm>
              <a:off x="7485063" y="2759075"/>
              <a:ext cx="34925" cy="44450"/>
            </a:xfrm>
            <a:custGeom>
              <a:avLst/>
              <a:gdLst>
                <a:gd name="T0" fmla="*/ 22 w 22"/>
                <a:gd name="T1" fmla="*/ 28 h 28"/>
                <a:gd name="T2" fmla="*/ 18 w 22"/>
                <a:gd name="T3" fmla="*/ 16 h 28"/>
                <a:gd name="T4" fmla="*/ 2 w 22"/>
                <a:gd name="T5" fmla="*/ 0 h 28"/>
                <a:gd name="T6" fmla="*/ 0 w 22"/>
                <a:gd name="T7" fmla="*/ 22 h 28"/>
                <a:gd name="T8" fmla="*/ 8 w 22"/>
                <a:gd name="T9" fmla="*/ 18 h 28"/>
                <a:gd name="T10" fmla="*/ 22 w 22"/>
                <a:gd name="T1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8">
                  <a:moveTo>
                    <a:pt x="22" y="28"/>
                  </a:moveTo>
                  <a:lnTo>
                    <a:pt x="18" y="16"/>
                  </a:lnTo>
                  <a:lnTo>
                    <a:pt x="2" y="0"/>
                  </a:lnTo>
                  <a:lnTo>
                    <a:pt x="0" y="22"/>
                  </a:lnTo>
                  <a:lnTo>
                    <a:pt x="8" y="18"/>
                  </a:lnTo>
                  <a:lnTo>
                    <a:pt x="22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90" name="Freeform 90"/>
            <p:cNvSpPr>
              <a:spLocks/>
            </p:cNvSpPr>
            <p:nvPr userDrawn="1"/>
          </p:nvSpPr>
          <p:spPr bwMode="black">
            <a:xfrm>
              <a:off x="7446963" y="2765425"/>
              <a:ext cx="12700" cy="19050"/>
            </a:xfrm>
            <a:custGeom>
              <a:avLst/>
              <a:gdLst>
                <a:gd name="T0" fmla="*/ 4 w 8"/>
                <a:gd name="T1" fmla="*/ 0 h 12"/>
                <a:gd name="T2" fmla="*/ 0 w 8"/>
                <a:gd name="T3" fmla="*/ 4 h 12"/>
                <a:gd name="T4" fmla="*/ 0 w 8"/>
                <a:gd name="T5" fmla="*/ 10 h 12"/>
                <a:gd name="T6" fmla="*/ 6 w 8"/>
                <a:gd name="T7" fmla="*/ 12 h 12"/>
                <a:gd name="T8" fmla="*/ 8 w 8"/>
                <a:gd name="T9" fmla="*/ 2 h 12"/>
                <a:gd name="T10" fmla="*/ 4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4" y="0"/>
                  </a:moveTo>
                  <a:lnTo>
                    <a:pt x="0" y="4"/>
                  </a:lnTo>
                  <a:lnTo>
                    <a:pt x="0" y="10"/>
                  </a:lnTo>
                  <a:lnTo>
                    <a:pt x="6" y="12"/>
                  </a:lnTo>
                  <a:lnTo>
                    <a:pt x="8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91" name="Freeform 91"/>
            <p:cNvSpPr>
              <a:spLocks/>
            </p:cNvSpPr>
            <p:nvPr userDrawn="1"/>
          </p:nvSpPr>
          <p:spPr bwMode="black">
            <a:xfrm>
              <a:off x="7443788" y="2682875"/>
              <a:ext cx="12700" cy="22225"/>
            </a:xfrm>
            <a:custGeom>
              <a:avLst/>
              <a:gdLst>
                <a:gd name="T0" fmla="*/ 2 w 8"/>
                <a:gd name="T1" fmla="*/ 14 h 14"/>
                <a:gd name="T2" fmla="*/ 8 w 8"/>
                <a:gd name="T3" fmla="*/ 14 h 14"/>
                <a:gd name="T4" fmla="*/ 8 w 8"/>
                <a:gd name="T5" fmla="*/ 0 h 14"/>
                <a:gd name="T6" fmla="*/ 0 w 8"/>
                <a:gd name="T7" fmla="*/ 8 h 14"/>
                <a:gd name="T8" fmla="*/ 2 w 8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4">
                  <a:moveTo>
                    <a:pt x="2" y="14"/>
                  </a:moveTo>
                  <a:lnTo>
                    <a:pt x="8" y="14"/>
                  </a:lnTo>
                  <a:lnTo>
                    <a:pt x="8" y="0"/>
                  </a:lnTo>
                  <a:lnTo>
                    <a:pt x="0" y="8"/>
                  </a:lnTo>
                  <a:lnTo>
                    <a:pt x="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92" name="Freeform 92"/>
            <p:cNvSpPr>
              <a:spLocks/>
            </p:cNvSpPr>
            <p:nvPr userDrawn="1"/>
          </p:nvSpPr>
          <p:spPr bwMode="black">
            <a:xfrm>
              <a:off x="7380288" y="2578100"/>
              <a:ext cx="212725" cy="409575"/>
            </a:xfrm>
            <a:custGeom>
              <a:avLst/>
              <a:gdLst>
                <a:gd name="T0" fmla="*/ 18 w 134"/>
                <a:gd name="T1" fmla="*/ 90 h 258"/>
                <a:gd name="T2" fmla="*/ 8 w 134"/>
                <a:gd name="T3" fmla="*/ 102 h 258"/>
                <a:gd name="T4" fmla="*/ 30 w 134"/>
                <a:gd name="T5" fmla="*/ 132 h 258"/>
                <a:gd name="T6" fmla="*/ 30 w 134"/>
                <a:gd name="T7" fmla="*/ 102 h 258"/>
                <a:gd name="T8" fmla="*/ 44 w 134"/>
                <a:gd name="T9" fmla="*/ 98 h 258"/>
                <a:gd name="T10" fmla="*/ 42 w 134"/>
                <a:gd name="T11" fmla="*/ 108 h 258"/>
                <a:gd name="T12" fmla="*/ 64 w 134"/>
                <a:gd name="T13" fmla="*/ 116 h 258"/>
                <a:gd name="T14" fmla="*/ 78 w 134"/>
                <a:gd name="T15" fmla="*/ 116 h 258"/>
                <a:gd name="T16" fmla="*/ 86 w 134"/>
                <a:gd name="T17" fmla="*/ 120 h 258"/>
                <a:gd name="T18" fmla="*/ 90 w 134"/>
                <a:gd name="T19" fmla="*/ 156 h 258"/>
                <a:gd name="T20" fmla="*/ 86 w 134"/>
                <a:gd name="T21" fmla="*/ 164 h 258"/>
                <a:gd name="T22" fmla="*/ 86 w 134"/>
                <a:gd name="T23" fmla="*/ 146 h 258"/>
                <a:gd name="T24" fmla="*/ 76 w 134"/>
                <a:gd name="T25" fmla="*/ 156 h 258"/>
                <a:gd name="T26" fmla="*/ 66 w 134"/>
                <a:gd name="T27" fmla="*/ 148 h 258"/>
                <a:gd name="T28" fmla="*/ 42 w 134"/>
                <a:gd name="T29" fmla="*/ 130 h 258"/>
                <a:gd name="T30" fmla="*/ 58 w 134"/>
                <a:gd name="T31" fmla="*/ 168 h 258"/>
                <a:gd name="T32" fmla="*/ 66 w 134"/>
                <a:gd name="T33" fmla="*/ 192 h 258"/>
                <a:gd name="T34" fmla="*/ 78 w 134"/>
                <a:gd name="T35" fmla="*/ 174 h 258"/>
                <a:gd name="T36" fmla="*/ 98 w 134"/>
                <a:gd name="T37" fmla="*/ 168 h 258"/>
                <a:gd name="T38" fmla="*/ 110 w 134"/>
                <a:gd name="T39" fmla="*/ 168 h 258"/>
                <a:gd name="T40" fmla="*/ 110 w 134"/>
                <a:gd name="T41" fmla="*/ 166 h 258"/>
                <a:gd name="T42" fmla="*/ 108 w 134"/>
                <a:gd name="T43" fmla="*/ 186 h 258"/>
                <a:gd name="T44" fmla="*/ 86 w 134"/>
                <a:gd name="T45" fmla="*/ 196 h 258"/>
                <a:gd name="T46" fmla="*/ 82 w 134"/>
                <a:gd name="T47" fmla="*/ 194 h 258"/>
                <a:gd name="T48" fmla="*/ 50 w 134"/>
                <a:gd name="T49" fmla="*/ 206 h 258"/>
                <a:gd name="T50" fmla="*/ 52 w 134"/>
                <a:gd name="T51" fmla="*/ 230 h 258"/>
                <a:gd name="T52" fmla="*/ 60 w 134"/>
                <a:gd name="T53" fmla="*/ 226 h 258"/>
                <a:gd name="T54" fmla="*/ 78 w 134"/>
                <a:gd name="T55" fmla="*/ 214 h 258"/>
                <a:gd name="T56" fmla="*/ 86 w 134"/>
                <a:gd name="T57" fmla="*/ 240 h 258"/>
                <a:gd name="T58" fmla="*/ 110 w 134"/>
                <a:gd name="T59" fmla="*/ 258 h 258"/>
                <a:gd name="T60" fmla="*/ 114 w 134"/>
                <a:gd name="T61" fmla="*/ 230 h 258"/>
                <a:gd name="T62" fmla="*/ 134 w 134"/>
                <a:gd name="T63" fmla="*/ 218 h 258"/>
                <a:gd name="T64" fmla="*/ 130 w 134"/>
                <a:gd name="T65" fmla="*/ 194 h 258"/>
                <a:gd name="T66" fmla="*/ 118 w 134"/>
                <a:gd name="T67" fmla="*/ 172 h 258"/>
                <a:gd name="T68" fmla="*/ 118 w 134"/>
                <a:gd name="T69" fmla="*/ 150 h 258"/>
                <a:gd name="T70" fmla="*/ 108 w 134"/>
                <a:gd name="T71" fmla="*/ 120 h 258"/>
                <a:gd name="T72" fmla="*/ 84 w 134"/>
                <a:gd name="T73" fmla="*/ 108 h 258"/>
                <a:gd name="T74" fmla="*/ 86 w 134"/>
                <a:gd name="T75" fmla="*/ 98 h 258"/>
                <a:gd name="T76" fmla="*/ 60 w 134"/>
                <a:gd name="T77" fmla="*/ 84 h 258"/>
                <a:gd name="T78" fmla="*/ 46 w 134"/>
                <a:gd name="T79" fmla="*/ 92 h 258"/>
                <a:gd name="T80" fmla="*/ 42 w 134"/>
                <a:gd name="T81" fmla="*/ 58 h 258"/>
                <a:gd name="T82" fmla="*/ 52 w 134"/>
                <a:gd name="T83" fmla="*/ 24 h 258"/>
                <a:gd name="T84" fmla="*/ 44 w 134"/>
                <a:gd name="T85" fmla="*/ 6 h 258"/>
                <a:gd name="T86" fmla="*/ 18 w 134"/>
                <a:gd name="T87" fmla="*/ 4 h 258"/>
                <a:gd name="T88" fmla="*/ 8 w 134"/>
                <a:gd name="T89" fmla="*/ 74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4" h="258">
                  <a:moveTo>
                    <a:pt x="8" y="74"/>
                  </a:moveTo>
                  <a:lnTo>
                    <a:pt x="18" y="90"/>
                  </a:lnTo>
                  <a:lnTo>
                    <a:pt x="18" y="90"/>
                  </a:lnTo>
                  <a:lnTo>
                    <a:pt x="20" y="100"/>
                  </a:lnTo>
                  <a:lnTo>
                    <a:pt x="26" y="102"/>
                  </a:lnTo>
                  <a:lnTo>
                    <a:pt x="8" y="102"/>
                  </a:lnTo>
                  <a:lnTo>
                    <a:pt x="14" y="106"/>
                  </a:lnTo>
                  <a:lnTo>
                    <a:pt x="18" y="110"/>
                  </a:lnTo>
                  <a:lnTo>
                    <a:pt x="30" y="132"/>
                  </a:lnTo>
                  <a:lnTo>
                    <a:pt x="38" y="126"/>
                  </a:lnTo>
                  <a:lnTo>
                    <a:pt x="38" y="108"/>
                  </a:lnTo>
                  <a:lnTo>
                    <a:pt x="30" y="102"/>
                  </a:lnTo>
                  <a:lnTo>
                    <a:pt x="34" y="102"/>
                  </a:lnTo>
                  <a:lnTo>
                    <a:pt x="40" y="98"/>
                  </a:lnTo>
                  <a:lnTo>
                    <a:pt x="44" y="98"/>
                  </a:lnTo>
                  <a:lnTo>
                    <a:pt x="48" y="102"/>
                  </a:lnTo>
                  <a:lnTo>
                    <a:pt x="38" y="100"/>
                  </a:lnTo>
                  <a:lnTo>
                    <a:pt x="42" y="108"/>
                  </a:lnTo>
                  <a:lnTo>
                    <a:pt x="50" y="114"/>
                  </a:lnTo>
                  <a:lnTo>
                    <a:pt x="50" y="104"/>
                  </a:lnTo>
                  <a:lnTo>
                    <a:pt x="64" y="116"/>
                  </a:lnTo>
                  <a:lnTo>
                    <a:pt x="58" y="100"/>
                  </a:lnTo>
                  <a:lnTo>
                    <a:pt x="70" y="112"/>
                  </a:lnTo>
                  <a:lnTo>
                    <a:pt x="78" y="116"/>
                  </a:lnTo>
                  <a:lnTo>
                    <a:pt x="78" y="116"/>
                  </a:lnTo>
                  <a:lnTo>
                    <a:pt x="84" y="128"/>
                  </a:lnTo>
                  <a:lnTo>
                    <a:pt x="86" y="120"/>
                  </a:lnTo>
                  <a:lnTo>
                    <a:pt x="100" y="144"/>
                  </a:lnTo>
                  <a:lnTo>
                    <a:pt x="86" y="138"/>
                  </a:lnTo>
                  <a:lnTo>
                    <a:pt x="90" y="156"/>
                  </a:lnTo>
                  <a:lnTo>
                    <a:pt x="94" y="156"/>
                  </a:lnTo>
                  <a:lnTo>
                    <a:pt x="96" y="166"/>
                  </a:lnTo>
                  <a:lnTo>
                    <a:pt x="86" y="164"/>
                  </a:lnTo>
                  <a:lnTo>
                    <a:pt x="84" y="166"/>
                  </a:lnTo>
                  <a:lnTo>
                    <a:pt x="86" y="162"/>
                  </a:lnTo>
                  <a:lnTo>
                    <a:pt x="86" y="146"/>
                  </a:lnTo>
                  <a:lnTo>
                    <a:pt x="82" y="146"/>
                  </a:lnTo>
                  <a:lnTo>
                    <a:pt x="76" y="158"/>
                  </a:lnTo>
                  <a:lnTo>
                    <a:pt x="76" y="156"/>
                  </a:lnTo>
                  <a:lnTo>
                    <a:pt x="76" y="152"/>
                  </a:lnTo>
                  <a:lnTo>
                    <a:pt x="66" y="148"/>
                  </a:lnTo>
                  <a:lnTo>
                    <a:pt x="66" y="148"/>
                  </a:lnTo>
                  <a:lnTo>
                    <a:pt x="70" y="138"/>
                  </a:lnTo>
                  <a:lnTo>
                    <a:pt x="56" y="136"/>
                  </a:lnTo>
                  <a:lnTo>
                    <a:pt x="42" y="130"/>
                  </a:lnTo>
                  <a:lnTo>
                    <a:pt x="42" y="166"/>
                  </a:lnTo>
                  <a:lnTo>
                    <a:pt x="60" y="154"/>
                  </a:lnTo>
                  <a:lnTo>
                    <a:pt x="58" y="168"/>
                  </a:lnTo>
                  <a:lnTo>
                    <a:pt x="52" y="168"/>
                  </a:lnTo>
                  <a:lnTo>
                    <a:pt x="52" y="176"/>
                  </a:lnTo>
                  <a:lnTo>
                    <a:pt x="66" y="192"/>
                  </a:lnTo>
                  <a:lnTo>
                    <a:pt x="70" y="188"/>
                  </a:lnTo>
                  <a:lnTo>
                    <a:pt x="70" y="188"/>
                  </a:lnTo>
                  <a:lnTo>
                    <a:pt x="78" y="174"/>
                  </a:lnTo>
                  <a:lnTo>
                    <a:pt x="80" y="180"/>
                  </a:lnTo>
                  <a:lnTo>
                    <a:pt x="96" y="178"/>
                  </a:lnTo>
                  <a:lnTo>
                    <a:pt x="98" y="168"/>
                  </a:lnTo>
                  <a:lnTo>
                    <a:pt x="102" y="176"/>
                  </a:lnTo>
                  <a:lnTo>
                    <a:pt x="104" y="168"/>
                  </a:lnTo>
                  <a:lnTo>
                    <a:pt x="110" y="168"/>
                  </a:lnTo>
                  <a:lnTo>
                    <a:pt x="106" y="150"/>
                  </a:lnTo>
                  <a:lnTo>
                    <a:pt x="118" y="154"/>
                  </a:lnTo>
                  <a:lnTo>
                    <a:pt x="110" y="166"/>
                  </a:lnTo>
                  <a:lnTo>
                    <a:pt x="112" y="172"/>
                  </a:lnTo>
                  <a:lnTo>
                    <a:pt x="108" y="172"/>
                  </a:lnTo>
                  <a:lnTo>
                    <a:pt x="108" y="186"/>
                  </a:lnTo>
                  <a:lnTo>
                    <a:pt x="96" y="188"/>
                  </a:lnTo>
                  <a:lnTo>
                    <a:pt x="94" y="196"/>
                  </a:lnTo>
                  <a:lnTo>
                    <a:pt x="86" y="196"/>
                  </a:lnTo>
                  <a:lnTo>
                    <a:pt x="84" y="202"/>
                  </a:lnTo>
                  <a:lnTo>
                    <a:pt x="80" y="204"/>
                  </a:lnTo>
                  <a:lnTo>
                    <a:pt x="82" y="194"/>
                  </a:lnTo>
                  <a:lnTo>
                    <a:pt x="72" y="192"/>
                  </a:lnTo>
                  <a:lnTo>
                    <a:pt x="62" y="202"/>
                  </a:lnTo>
                  <a:lnTo>
                    <a:pt x="50" y="206"/>
                  </a:lnTo>
                  <a:lnTo>
                    <a:pt x="42" y="224"/>
                  </a:lnTo>
                  <a:lnTo>
                    <a:pt x="44" y="230"/>
                  </a:lnTo>
                  <a:lnTo>
                    <a:pt x="52" y="230"/>
                  </a:lnTo>
                  <a:lnTo>
                    <a:pt x="60" y="216"/>
                  </a:lnTo>
                  <a:lnTo>
                    <a:pt x="60" y="216"/>
                  </a:lnTo>
                  <a:lnTo>
                    <a:pt x="60" y="226"/>
                  </a:lnTo>
                  <a:lnTo>
                    <a:pt x="68" y="218"/>
                  </a:lnTo>
                  <a:lnTo>
                    <a:pt x="72" y="222"/>
                  </a:lnTo>
                  <a:lnTo>
                    <a:pt x="78" y="214"/>
                  </a:lnTo>
                  <a:lnTo>
                    <a:pt x="84" y="218"/>
                  </a:lnTo>
                  <a:lnTo>
                    <a:pt x="80" y="226"/>
                  </a:lnTo>
                  <a:lnTo>
                    <a:pt x="86" y="240"/>
                  </a:lnTo>
                  <a:lnTo>
                    <a:pt x="100" y="250"/>
                  </a:lnTo>
                  <a:lnTo>
                    <a:pt x="106" y="248"/>
                  </a:lnTo>
                  <a:lnTo>
                    <a:pt x="110" y="258"/>
                  </a:lnTo>
                  <a:lnTo>
                    <a:pt x="118" y="242"/>
                  </a:lnTo>
                  <a:lnTo>
                    <a:pt x="112" y="232"/>
                  </a:lnTo>
                  <a:lnTo>
                    <a:pt x="114" y="230"/>
                  </a:lnTo>
                  <a:lnTo>
                    <a:pt x="118" y="224"/>
                  </a:lnTo>
                  <a:lnTo>
                    <a:pt x="126" y="248"/>
                  </a:lnTo>
                  <a:lnTo>
                    <a:pt x="134" y="218"/>
                  </a:lnTo>
                  <a:lnTo>
                    <a:pt x="128" y="198"/>
                  </a:lnTo>
                  <a:lnTo>
                    <a:pt x="128" y="196"/>
                  </a:lnTo>
                  <a:lnTo>
                    <a:pt x="130" y="194"/>
                  </a:lnTo>
                  <a:lnTo>
                    <a:pt x="126" y="184"/>
                  </a:lnTo>
                  <a:lnTo>
                    <a:pt x="116" y="172"/>
                  </a:lnTo>
                  <a:lnTo>
                    <a:pt x="118" y="172"/>
                  </a:lnTo>
                  <a:lnTo>
                    <a:pt x="118" y="154"/>
                  </a:lnTo>
                  <a:lnTo>
                    <a:pt x="120" y="154"/>
                  </a:lnTo>
                  <a:lnTo>
                    <a:pt x="118" y="150"/>
                  </a:lnTo>
                  <a:lnTo>
                    <a:pt x="114" y="138"/>
                  </a:lnTo>
                  <a:lnTo>
                    <a:pt x="114" y="126"/>
                  </a:lnTo>
                  <a:lnTo>
                    <a:pt x="108" y="120"/>
                  </a:lnTo>
                  <a:lnTo>
                    <a:pt x="86" y="120"/>
                  </a:lnTo>
                  <a:lnTo>
                    <a:pt x="88" y="112"/>
                  </a:lnTo>
                  <a:lnTo>
                    <a:pt x="84" y="108"/>
                  </a:lnTo>
                  <a:lnTo>
                    <a:pt x="84" y="106"/>
                  </a:lnTo>
                  <a:lnTo>
                    <a:pt x="80" y="102"/>
                  </a:lnTo>
                  <a:lnTo>
                    <a:pt x="86" y="98"/>
                  </a:lnTo>
                  <a:lnTo>
                    <a:pt x="68" y="90"/>
                  </a:lnTo>
                  <a:lnTo>
                    <a:pt x="66" y="94"/>
                  </a:lnTo>
                  <a:lnTo>
                    <a:pt x="60" y="84"/>
                  </a:lnTo>
                  <a:lnTo>
                    <a:pt x="48" y="88"/>
                  </a:lnTo>
                  <a:lnTo>
                    <a:pt x="48" y="92"/>
                  </a:lnTo>
                  <a:lnTo>
                    <a:pt x="46" y="92"/>
                  </a:lnTo>
                  <a:lnTo>
                    <a:pt x="42" y="86"/>
                  </a:lnTo>
                  <a:lnTo>
                    <a:pt x="38" y="68"/>
                  </a:lnTo>
                  <a:lnTo>
                    <a:pt x="42" y="58"/>
                  </a:lnTo>
                  <a:lnTo>
                    <a:pt x="50" y="54"/>
                  </a:lnTo>
                  <a:lnTo>
                    <a:pt x="58" y="36"/>
                  </a:lnTo>
                  <a:lnTo>
                    <a:pt x="52" y="24"/>
                  </a:lnTo>
                  <a:lnTo>
                    <a:pt x="52" y="6"/>
                  </a:lnTo>
                  <a:lnTo>
                    <a:pt x="46" y="0"/>
                  </a:lnTo>
                  <a:lnTo>
                    <a:pt x="44" y="6"/>
                  </a:lnTo>
                  <a:lnTo>
                    <a:pt x="40" y="6"/>
                  </a:lnTo>
                  <a:lnTo>
                    <a:pt x="20" y="0"/>
                  </a:lnTo>
                  <a:lnTo>
                    <a:pt x="18" y="4"/>
                  </a:lnTo>
                  <a:lnTo>
                    <a:pt x="12" y="50"/>
                  </a:lnTo>
                  <a:lnTo>
                    <a:pt x="0" y="48"/>
                  </a:lnTo>
                  <a:lnTo>
                    <a:pt x="8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93" name="Freeform 93"/>
            <p:cNvSpPr>
              <a:spLocks/>
            </p:cNvSpPr>
            <p:nvPr userDrawn="1"/>
          </p:nvSpPr>
          <p:spPr bwMode="black">
            <a:xfrm>
              <a:off x="7389813" y="2365375"/>
              <a:ext cx="60325" cy="120650"/>
            </a:xfrm>
            <a:custGeom>
              <a:avLst/>
              <a:gdLst>
                <a:gd name="T0" fmla="*/ 38 w 38"/>
                <a:gd name="T1" fmla="*/ 16 h 76"/>
                <a:gd name="T2" fmla="*/ 38 w 38"/>
                <a:gd name="T3" fmla="*/ 6 h 76"/>
                <a:gd name="T4" fmla="*/ 28 w 38"/>
                <a:gd name="T5" fmla="*/ 0 h 76"/>
                <a:gd name="T6" fmla="*/ 18 w 38"/>
                <a:gd name="T7" fmla="*/ 4 h 76"/>
                <a:gd name="T8" fmla="*/ 0 w 38"/>
                <a:gd name="T9" fmla="*/ 36 h 76"/>
                <a:gd name="T10" fmla="*/ 2 w 38"/>
                <a:gd name="T11" fmla="*/ 54 h 76"/>
                <a:gd name="T12" fmla="*/ 18 w 38"/>
                <a:gd name="T13" fmla="*/ 76 h 76"/>
                <a:gd name="T14" fmla="*/ 38 w 38"/>
                <a:gd name="T15" fmla="*/ 1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76">
                  <a:moveTo>
                    <a:pt x="38" y="16"/>
                  </a:moveTo>
                  <a:lnTo>
                    <a:pt x="38" y="6"/>
                  </a:lnTo>
                  <a:lnTo>
                    <a:pt x="28" y="0"/>
                  </a:lnTo>
                  <a:lnTo>
                    <a:pt x="18" y="4"/>
                  </a:lnTo>
                  <a:lnTo>
                    <a:pt x="0" y="36"/>
                  </a:lnTo>
                  <a:lnTo>
                    <a:pt x="2" y="54"/>
                  </a:lnTo>
                  <a:lnTo>
                    <a:pt x="18" y="76"/>
                  </a:lnTo>
                  <a:lnTo>
                    <a:pt x="38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94" name="Freeform 94"/>
            <p:cNvSpPr>
              <a:spLocks/>
            </p:cNvSpPr>
            <p:nvPr userDrawn="1"/>
          </p:nvSpPr>
          <p:spPr bwMode="black">
            <a:xfrm>
              <a:off x="7983538" y="1619250"/>
              <a:ext cx="203200" cy="177800"/>
            </a:xfrm>
            <a:custGeom>
              <a:avLst/>
              <a:gdLst>
                <a:gd name="T0" fmla="*/ 10 w 128"/>
                <a:gd name="T1" fmla="*/ 70 h 112"/>
                <a:gd name="T2" fmla="*/ 0 w 128"/>
                <a:gd name="T3" fmla="*/ 78 h 112"/>
                <a:gd name="T4" fmla="*/ 0 w 128"/>
                <a:gd name="T5" fmla="*/ 88 h 112"/>
                <a:gd name="T6" fmla="*/ 6 w 128"/>
                <a:gd name="T7" fmla="*/ 94 h 112"/>
                <a:gd name="T8" fmla="*/ 4 w 128"/>
                <a:gd name="T9" fmla="*/ 112 h 112"/>
                <a:gd name="T10" fmla="*/ 32 w 128"/>
                <a:gd name="T11" fmla="*/ 98 h 112"/>
                <a:gd name="T12" fmla="*/ 16 w 128"/>
                <a:gd name="T13" fmla="*/ 88 h 112"/>
                <a:gd name="T14" fmla="*/ 14 w 128"/>
                <a:gd name="T15" fmla="*/ 86 h 112"/>
                <a:gd name="T16" fmla="*/ 16 w 128"/>
                <a:gd name="T17" fmla="*/ 84 h 112"/>
                <a:gd name="T18" fmla="*/ 28 w 128"/>
                <a:gd name="T19" fmla="*/ 86 h 112"/>
                <a:gd name="T20" fmla="*/ 40 w 128"/>
                <a:gd name="T21" fmla="*/ 82 h 112"/>
                <a:gd name="T22" fmla="*/ 66 w 128"/>
                <a:gd name="T23" fmla="*/ 98 h 112"/>
                <a:gd name="T24" fmla="*/ 80 w 128"/>
                <a:gd name="T25" fmla="*/ 76 h 112"/>
                <a:gd name="T26" fmla="*/ 114 w 128"/>
                <a:gd name="T27" fmla="*/ 64 h 112"/>
                <a:gd name="T28" fmla="*/ 122 w 128"/>
                <a:gd name="T29" fmla="*/ 54 h 112"/>
                <a:gd name="T30" fmla="*/ 108 w 128"/>
                <a:gd name="T31" fmla="*/ 56 h 112"/>
                <a:gd name="T32" fmla="*/ 104 w 128"/>
                <a:gd name="T33" fmla="*/ 48 h 112"/>
                <a:gd name="T34" fmla="*/ 106 w 128"/>
                <a:gd name="T35" fmla="*/ 46 h 112"/>
                <a:gd name="T36" fmla="*/ 108 w 128"/>
                <a:gd name="T37" fmla="*/ 56 h 112"/>
                <a:gd name="T38" fmla="*/ 128 w 128"/>
                <a:gd name="T39" fmla="*/ 34 h 112"/>
                <a:gd name="T40" fmla="*/ 122 w 128"/>
                <a:gd name="T41" fmla="*/ 26 h 112"/>
                <a:gd name="T42" fmla="*/ 106 w 128"/>
                <a:gd name="T43" fmla="*/ 44 h 112"/>
                <a:gd name="T44" fmla="*/ 112 w 128"/>
                <a:gd name="T45" fmla="*/ 30 h 112"/>
                <a:gd name="T46" fmla="*/ 98 w 128"/>
                <a:gd name="T47" fmla="*/ 38 h 112"/>
                <a:gd name="T48" fmla="*/ 92 w 128"/>
                <a:gd name="T49" fmla="*/ 42 h 112"/>
                <a:gd name="T50" fmla="*/ 72 w 128"/>
                <a:gd name="T51" fmla="*/ 34 h 112"/>
                <a:gd name="T52" fmla="*/ 40 w 128"/>
                <a:gd name="T53" fmla="*/ 0 h 112"/>
                <a:gd name="T54" fmla="*/ 34 w 128"/>
                <a:gd name="T55" fmla="*/ 8 h 112"/>
                <a:gd name="T56" fmla="*/ 36 w 128"/>
                <a:gd name="T57" fmla="*/ 22 h 112"/>
                <a:gd name="T58" fmla="*/ 34 w 128"/>
                <a:gd name="T59" fmla="*/ 40 h 112"/>
                <a:gd name="T60" fmla="*/ 30 w 128"/>
                <a:gd name="T61" fmla="*/ 48 h 112"/>
                <a:gd name="T62" fmla="*/ 30 w 128"/>
                <a:gd name="T63" fmla="*/ 56 h 112"/>
                <a:gd name="T64" fmla="*/ 28 w 128"/>
                <a:gd name="T65" fmla="*/ 60 h 112"/>
                <a:gd name="T66" fmla="*/ 10 w 128"/>
                <a:gd name="T67" fmla="*/ 58 h 112"/>
                <a:gd name="T68" fmla="*/ 10 w 128"/>
                <a:gd name="T69" fmla="*/ 7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8" h="112">
                  <a:moveTo>
                    <a:pt x="10" y="70"/>
                  </a:moveTo>
                  <a:lnTo>
                    <a:pt x="0" y="78"/>
                  </a:lnTo>
                  <a:lnTo>
                    <a:pt x="0" y="88"/>
                  </a:lnTo>
                  <a:lnTo>
                    <a:pt x="6" y="94"/>
                  </a:lnTo>
                  <a:lnTo>
                    <a:pt x="4" y="112"/>
                  </a:lnTo>
                  <a:lnTo>
                    <a:pt x="32" y="98"/>
                  </a:lnTo>
                  <a:lnTo>
                    <a:pt x="16" y="88"/>
                  </a:lnTo>
                  <a:lnTo>
                    <a:pt x="14" y="86"/>
                  </a:lnTo>
                  <a:lnTo>
                    <a:pt x="16" y="84"/>
                  </a:lnTo>
                  <a:lnTo>
                    <a:pt x="28" y="86"/>
                  </a:lnTo>
                  <a:lnTo>
                    <a:pt x="40" y="82"/>
                  </a:lnTo>
                  <a:lnTo>
                    <a:pt x="66" y="98"/>
                  </a:lnTo>
                  <a:lnTo>
                    <a:pt x="80" y="76"/>
                  </a:lnTo>
                  <a:lnTo>
                    <a:pt x="114" y="64"/>
                  </a:lnTo>
                  <a:lnTo>
                    <a:pt x="122" y="54"/>
                  </a:lnTo>
                  <a:lnTo>
                    <a:pt x="108" y="56"/>
                  </a:lnTo>
                  <a:lnTo>
                    <a:pt x="104" y="48"/>
                  </a:lnTo>
                  <a:lnTo>
                    <a:pt x="106" y="46"/>
                  </a:lnTo>
                  <a:lnTo>
                    <a:pt x="108" y="56"/>
                  </a:lnTo>
                  <a:lnTo>
                    <a:pt x="128" y="34"/>
                  </a:lnTo>
                  <a:lnTo>
                    <a:pt x="122" y="26"/>
                  </a:lnTo>
                  <a:lnTo>
                    <a:pt x="106" y="44"/>
                  </a:lnTo>
                  <a:lnTo>
                    <a:pt x="112" y="30"/>
                  </a:lnTo>
                  <a:lnTo>
                    <a:pt x="98" y="38"/>
                  </a:lnTo>
                  <a:lnTo>
                    <a:pt x="92" y="42"/>
                  </a:lnTo>
                  <a:lnTo>
                    <a:pt x="72" y="34"/>
                  </a:lnTo>
                  <a:lnTo>
                    <a:pt x="40" y="0"/>
                  </a:lnTo>
                  <a:lnTo>
                    <a:pt x="34" y="8"/>
                  </a:lnTo>
                  <a:lnTo>
                    <a:pt x="36" y="22"/>
                  </a:lnTo>
                  <a:lnTo>
                    <a:pt x="34" y="40"/>
                  </a:lnTo>
                  <a:lnTo>
                    <a:pt x="30" y="48"/>
                  </a:lnTo>
                  <a:lnTo>
                    <a:pt x="30" y="56"/>
                  </a:lnTo>
                  <a:lnTo>
                    <a:pt x="28" y="60"/>
                  </a:lnTo>
                  <a:lnTo>
                    <a:pt x="10" y="58"/>
                  </a:lnTo>
                  <a:lnTo>
                    <a:pt x="10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95" name="Freeform 95"/>
            <p:cNvSpPr>
              <a:spLocks/>
            </p:cNvSpPr>
            <p:nvPr userDrawn="1"/>
          </p:nvSpPr>
          <p:spPr bwMode="black">
            <a:xfrm>
              <a:off x="7669213" y="2257425"/>
              <a:ext cx="12700" cy="25400"/>
            </a:xfrm>
            <a:custGeom>
              <a:avLst/>
              <a:gdLst>
                <a:gd name="T0" fmla="*/ 0 w 8"/>
                <a:gd name="T1" fmla="*/ 16 h 16"/>
                <a:gd name="T2" fmla="*/ 8 w 8"/>
                <a:gd name="T3" fmla="*/ 4 h 16"/>
                <a:gd name="T4" fmla="*/ 6 w 8"/>
                <a:gd name="T5" fmla="*/ 0 h 16"/>
                <a:gd name="T6" fmla="*/ 0 w 8"/>
                <a:gd name="T7" fmla="*/ 2 h 16"/>
                <a:gd name="T8" fmla="*/ 0 w 8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0" y="16"/>
                  </a:moveTo>
                  <a:lnTo>
                    <a:pt x="8" y="4"/>
                  </a:lnTo>
                  <a:lnTo>
                    <a:pt x="6" y="0"/>
                  </a:lnTo>
                  <a:lnTo>
                    <a:pt x="0" y="2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96" name="Freeform 96"/>
            <p:cNvSpPr>
              <a:spLocks/>
            </p:cNvSpPr>
            <p:nvPr userDrawn="1"/>
          </p:nvSpPr>
          <p:spPr bwMode="black">
            <a:xfrm>
              <a:off x="7618413" y="2311400"/>
              <a:ext cx="22225" cy="31750"/>
            </a:xfrm>
            <a:custGeom>
              <a:avLst/>
              <a:gdLst>
                <a:gd name="T0" fmla="*/ 2 w 14"/>
                <a:gd name="T1" fmla="*/ 10 h 20"/>
                <a:gd name="T2" fmla="*/ 0 w 14"/>
                <a:gd name="T3" fmla="*/ 18 h 20"/>
                <a:gd name="T4" fmla="*/ 6 w 14"/>
                <a:gd name="T5" fmla="*/ 20 h 20"/>
                <a:gd name="T6" fmla="*/ 14 w 14"/>
                <a:gd name="T7" fmla="*/ 4 h 20"/>
                <a:gd name="T8" fmla="*/ 10 w 14"/>
                <a:gd name="T9" fmla="*/ 0 h 20"/>
                <a:gd name="T10" fmla="*/ 2 w 14"/>
                <a:gd name="T11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0">
                  <a:moveTo>
                    <a:pt x="2" y="10"/>
                  </a:moveTo>
                  <a:lnTo>
                    <a:pt x="0" y="18"/>
                  </a:lnTo>
                  <a:lnTo>
                    <a:pt x="6" y="20"/>
                  </a:lnTo>
                  <a:lnTo>
                    <a:pt x="14" y="4"/>
                  </a:lnTo>
                  <a:lnTo>
                    <a:pt x="10" y="0"/>
                  </a:lnTo>
                  <a:lnTo>
                    <a:pt x="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97" name="Freeform 97"/>
            <p:cNvSpPr>
              <a:spLocks/>
            </p:cNvSpPr>
            <p:nvPr userDrawn="1"/>
          </p:nvSpPr>
          <p:spPr bwMode="black">
            <a:xfrm>
              <a:off x="7500938" y="2387600"/>
              <a:ext cx="15875" cy="19050"/>
            </a:xfrm>
            <a:custGeom>
              <a:avLst/>
              <a:gdLst>
                <a:gd name="T0" fmla="*/ 0 w 10"/>
                <a:gd name="T1" fmla="*/ 12 h 12"/>
                <a:gd name="T2" fmla="*/ 10 w 10"/>
                <a:gd name="T3" fmla="*/ 10 h 12"/>
                <a:gd name="T4" fmla="*/ 0 w 10"/>
                <a:gd name="T5" fmla="*/ 0 h 12"/>
                <a:gd name="T6" fmla="*/ 0 w 10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2">
                  <a:moveTo>
                    <a:pt x="0" y="12"/>
                  </a:moveTo>
                  <a:lnTo>
                    <a:pt x="10" y="1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98" name="Freeform 98"/>
            <p:cNvSpPr>
              <a:spLocks/>
            </p:cNvSpPr>
            <p:nvPr userDrawn="1"/>
          </p:nvSpPr>
          <p:spPr bwMode="black">
            <a:xfrm>
              <a:off x="7659688" y="2095500"/>
              <a:ext cx="15875" cy="28575"/>
            </a:xfrm>
            <a:custGeom>
              <a:avLst/>
              <a:gdLst>
                <a:gd name="T0" fmla="*/ 0 w 10"/>
                <a:gd name="T1" fmla="*/ 18 h 18"/>
                <a:gd name="T2" fmla="*/ 10 w 10"/>
                <a:gd name="T3" fmla="*/ 6 h 18"/>
                <a:gd name="T4" fmla="*/ 0 w 10"/>
                <a:gd name="T5" fmla="*/ 0 h 18"/>
                <a:gd name="T6" fmla="*/ 0 w 10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8">
                  <a:moveTo>
                    <a:pt x="0" y="18"/>
                  </a:moveTo>
                  <a:lnTo>
                    <a:pt x="10" y="6"/>
                  </a:lnTo>
                  <a:lnTo>
                    <a:pt x="0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99" name="Freeform 99"/>
            <p:cNvSpPr>
              <a:spLocks/>
            </p:cNvSpPr>
            <p:nvPr userDrawn="1"/>
          </p:nvSpPr>
          <p:spPr bwMode="black">
            <a:xfrm>
              <a:off x="7700963" y="2187575"/>
              <a:ext cx="19050" cy="19050"/>
            </a:xfrm>
            <a:custGeom>
              <a:avLst/>
              <a:gdLst>
                <a:gd name="T0" fmla="*/ 4 w 12"/>
                <a:gd name="T1" fmla="*/ 0 h 12"/>
                <a:gd name="T2" fmla="*/ 0 w 12"/>
                <a:gd name="T3" fmla="*/ 12 h 12"/>
                <a:gd name="T4" fmla="*/ 12 w 12"/>
                <a:gd name="T5" fmla="*/ 12 h 12"/>
                <a:gd name="T6" fmla="*/ 4 w 12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2">
                  <a:moveTo>
                    <a:pt x="4" y="0"/>
                  </a:moveTo>
                  <a:lnTo>
                    <a:pt x="0" y="12"/>
                  </a:lnTo>
                  <a:lnTo>
                    <a:pt x="12" y="12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00" name="Freeform 100"/>
            <p:cNvSpPr>
              <a:spLocks/>
            </p:cNvSpPr>
            <p:nvPr userDrawn="1"/>
          </p:nvSpPr>
          <p:spPr bwMode="black">
            <a:xfrm>
              <a:off x="7675563" y="2047875"/>
              <a:ext cx="171450" cy="136525"/>
            </a:xfrm>
            <a:custGeom>
              <a:avLst/>
              <a:gdLst>
                <a:gd name="T0" fmla="*/ 2 w 108"/>
                <a:gd name="T1" fmla="*/ 34 h 86"/>
                <a:gd name="T2" fmla="*/ 4 w 108"/>
                <a:gd name="T3" fmla="*/ 50 h 86"/>
                <a:gd name="T4" fmla="*/ 18 w 108"/>
                <a:gd name="T5" fmla="*/ 46 h 86"/>
                <a:gd name="T6" fmla="*/ 18 w 108"/>
                <a:gd name="T7" fmla="*/ 44 h 86"/>
                <a:gd name="T8" fmla="*/ 18 w 108"/>
                <a:gd name="T9" fmla="*/ 50 h 86"/>
                <a:gd name="T10" fmla="*/ 14 w 108"/>
                <a:gd name="T11" fmla="*/ 60 h 86"/>
                <a:gd name="T12" fmla="*/ 14 w 108"/>
                <a:gd name="T13" fmla="*/ 74 h 86"/>
                <a:gd name="T14" fmla="*/ 22 w 108"/>
                <a:gd name="T15" fmla="*/ 82 h 86"/>
                <a:gd name="T16" fmla="*/ 22 w 108"/>
                <a:gd name="T17" fmla="*/ 86 h 86"/>
                <a:gd name="T18" fmla="*/ 26 w 108"/>
                <a:gd name="T19" fmla="*/ 82 h 86"/>
                <a:gd name="T20" fmla="*/ 38 w 108"/>
                <a:gd name="T21" fmla="*/ 72 h 86"/>
                <a:gd name="T22" fmla="*/ 50 w 108"/>
                <a:gd name="T23" fmla="*/ 42 h 86"/>
                <a:gd name="T24" fmla="*/ 48 w 108"/>
                <a:gd name="T25" fmla="*/ 30 h 86"/>
                <a:gd name="T26" fmla="*/ 56 w 108"/>
                <a:gd name="T27" fmla="*/ 32 h 86"/>
                <a:gd name="T28" fmla="*/ 62 w 108"/>
                <a:gd name="T29" fmla="*/ 46 h 86"/>
                <a:gd name="T30" fmla="*/ 70 w 108"/>
                <a:gd name="T31" fmla="*/ 46 h 86"/>
                <a:gd name="T32" fmla="*/ 78 w 108"/>
                <a:gd name="T33" fmla="*/ 30 h 86"/>
                <a:gd name="T34" fmla="*/ 92 w 108"/>
                <a:gd name="T35" fmla="*/ 34 h 86"/>
                <a:gd name="T36" fmla="*/ 102 w 108"/>
                <a:gd name="T37" fmla="*/ 20 h 86"/>
                <a:gd name="T38" fmla="*/ 100 w 108"/>
                <a:gd name="T39" fmla="*/ 12 h 86"/>
                <a:gd name="T40" fmla="*/ 106 w 108"/>
                <a:gd name="T41" fmla="*/ 10 h 86"/>
                <a:gd name="T42" fmla="*/ 108 w 108"/>
                <a:gd name="T43" fmla="*/ 2 h 86"/>
                <a:gd name="T44" fmla="*/ 104 w 108"/>
                <a:gd name="T45" fmla="*/ 0 h 86"/>
                <a:gd name="T46" fmla="*/ 98 w 108"/>
                <a:gd name="T47" fmla="*/ 8 h 86"/>
                <a:gd name="T48" fmla="*/ 86 w 108"/>
                <a:gd name="T49" fmla="*/ 2 h 86"/>
                <a:gd name="T50" fmla="*/ 74 w 108"/>
                <a:gd name="T51" fmla="*/ 12 h 86"/>
                <a:gd name="T52" fmla="*/ 64 w 108"/>
                <a:gd name="T53" fmla="*/ 12 h 86"/>
                <a:gd name="T54" fmla="*/ 48 w 108"/>
                <a:gd name="T55" fmla="*/ 30 h 86"/>
                <a:gd name="T56" fmla="*/ 44 w 108"/>
                <a:gd name="T57" fmla="*/ 30 h 86"/>
                <a:gd name="T58" fmla="*/ 46 w 108"/>
                <a:gd name="T59" fmla="*/ 20 h 86"/>
                <a:gd name="T60" fmla="*/ 34 w 108"/>
                <a:gd name="T61" fmla="*/ 22 h 86"/>
                <a:gd name="T62" fmla="*/ 26 w 108"/>
                <a:gd name="T63" fmla="*/ 12 h 86"/>
                <a:gd name="T64" fmla="*/ 2 w 108"/>
                <a:gd name="T65" fmla="*/ 30 h 86"/>
                <a:gd name="T66" fmla="*/ 2 w 108"/>
                <a:gd name="T67" fmla="*/ 30 h 86"/>
                <a:gd name="T68" fmla="*/ 2 w 108"/>
                <a:gd name="T69" fmla="*/ 30 h 86"/>
                <a:gd name="T70" fmla="*/ 0 w 108"/>
                <a:gd name="T71" fmla="*/ 32 h 86"/>
                <a:gd name="T72" fmla="*/ 2 w 108"/>
                <a:gd name="T73" fmla="*/ 3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8" h="86">
                  <a:moveTo>
                    <a:pt x="2" y="34"/>
                  </a:moveTo>
                  <a:lnTo>
                    <a:pt x="4" y="50"/>
                  </a:lnTo>
                  <a:lnTo>
                    <a:pt x="18" y="46"/>
                  </a:lnTo>
                  <a:lnTo>
                    <a:pt x="18" y="44"/>
                  </a:lnTo>
                  <a:lnTo>
                    <a:pt x="18" y="50"/>
                  </a:lnTo>
                  <a:lnTo>
                    <a:pt x="14" y="60"/>
                  </a:lnTo>
                  <a:lnTo>
                    <a:pt x="14" y="74"/>
                  </a:lnTo>
                  <a:lnTo>
                    <a:pt x="22" y="82"/>
                  </a:lnTo>
                  <a:lnTo>
                    <a:pt x="22" y="86"/>
                  </a:lnTo>
                  <a:lnTo>
                    <a:pt x="26" y="82"/>
                  </a:lnTo>
                  <a:lnTo>
                    <a:pt x="38" y="72"/>
                  </a:lnTo>
                  <a:lnTo>
                    <a:pt x="50" y="42"/>
                  </a:lnTo>
                  <a:lnTo>
                    <a:pt x="48" y="30"/>
                  </a:lnTo>
                  <a:lnTo>
                    <a:pt x="56" y="32"/>
                  </a:lnTo>
                  <a:lnTo>
                    <a:pt x="62" y="46"/>
                  </a:lnTo>
                  <a:lnTo>
                    <a:pt x="70" y="46"/>
                  </a:lnTo>
                  <a:lnTo>
                    <a:pt x="78" y="30"/>
                  </a:lnTo>
                  <a:lnTo>
                    <a:pt x="92" y="34"/>
                  </a:lnTo>
                  <a:lnTo>
                    <a:pt x="102" y="20"/>
                  </a:lnTo>
                  <a:lnTo>
                    <a:pt x="100" y="12"/>
                  </a:lnTo>
                  <a:lnTo>
                    <a:pt x="106" y="10"/>
                  </a:lnTo>
                  <a:lnTo>
                    <a:pt x="108" y="2"/>
                  </a:lnTo>
                  <a:lnTo>
                    <a:pt x="104" y="0"/>
                  </a:lnTo>
                  <a:lnTo>
                    <a:pt x="98" y="8"/>
                  </a:lnTo>
                  <a:lnTo>
                    <a:pt x="86" y="2"/>
                  </a:lnTo>
                  <a:lnTo>
                    <a:pt x="74" y="12"/>
                  </a:lnTo>
                  <a:lnTo>
                    <a:pt x="64" y="12"/>
                  </a:lnTo>
                  <a:lnTo>
                    <a:pt x="48" y="30"/>
                  </a:lnTo>
                  <a:lnTo>
                    <a:pt x="44" y="30"/>
                  </a:lnTo>
                  <a:lnTo>
                    <a:pt x="46" y="20"/>
                  </a:lnTo>
                  <a:lnTo>
                    <a:pt x="34" y="22"/>
                  </a:lnTo>
                  <a:lnTo>
                    <a:pt x="26" y="12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0" y="32"/>
                  </a:lnTo>
                  <a:lnTo>
                    <a:pt x="2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01" name="Freeform 101"/>
            <p:cNvSpPr>
              <a:spLocks/>
            </p:cNvSpPr>
            <p:nvPr userDrawn="1"/>
          </p:nvSpPr>
          <p:spPr bwMode="black">
            <a:xfrm>
              <a:off x="8018463" y="1625600"/>
              <a:ext cx="15875" cy="19050"/>
            </a:xfrm>
            <a:custGeom>
              <a:avLst/>
              <a:gdLst>
                <a:gd name="T0" fmla="*/ 10 w 10"/>
                <a:gd name="T1" fmla="*/ 8 h 12"/>
                <a:gd name="T2" fmla="*/ 4 w 10"/>
                <a:gd name="T3" fmla="*/ 0 h 12"/>
                <a:gd name="T4" fmla="*/ 0 w 10"/>
                <a:gd name="T5" fmla="*/ 8 h 12"/>
                <a:gd name="T6" fmla="*/ 6 w 10"/>
                <a:gd name="T7" fmla="*/ 12 h 12"/>
                <a:gd name="T8" fmla="*/ 10 w 10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8"/>
                  </a:moveTo>
                  <a:lnTo>
                    <a:pt x="4" y="0"/>
                  </a:lnTo>
                  <a:lnTo>
                    <a:pt x="0" y="8"/>
                  </a:lnTo>
                  <a:lnTo>
                    <a:pt x="6" y="12"/>
                  </a:lnTo>
                  <a:lnTo>
                    <a:pt x="1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02" name="Freeform 102"/>
            <p:cNvSpPr>
              <a:spLocks/>
            </p:cNvSpPr>
            <p:nvPr userDrawn="1"/>
          </p:nvSpPr>
          <p:spPr bwMode="black">
            <a:xfrm>
              <a:off x="7573963" y="2089150"/>
              <a:ext cx="28575" cy="15875"/>
            </a:xfrm>
            <a:custGeom>
              <a:avLst/>
              <a:gdLst>
                <a:gd name="T0" fmla="*/ 2 w 18"/>
                <a:gd name="T1" fmla="*/ 0 h 10"/>
                <a:gd name="T2" fmla="*/ 0 w 18"/>
                <a:gd name="T3" fmla="*/ 8 h 10"/>
                <a:gd name="T4" fmla="*/ 8 w 18"/>
                <a:gd name="T5" fmla="*/ 10 h 10"/>
                <a:gd name="T6" fmla="*/ 18 w 18"/>
                <a:gd name="T7" fmla="*/ 4 h 10"/>
                <a:gd name="T8" fmla="*/ 16 w 18"/>
                <a:gd name="T9" fmla="*/ 0 h 10"/>
                <a:gd name="T10" fmla="*/ 2 w 18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0">
                  <a:moveTo>
                    <a:pt x="2" y="0"/>
                  </a:moveTo>
                  <a:lnTo>
                    <a:pt x="0" y="8"/>
                  </a:lnTo>
                  <a:lnTo>
                    <a:pt x="8" y="10"/>
                  </a:lnTo>
                  <a:lnTo>
                    <a:pt x="18" y="4"/>
                  </a:lnTo>
                  <a:lnTo>
                    <a:pt x="16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03" name="Freeform 103"/>
            <p:cNvSpPr>
              <a:spLocks/>
            </p:cNvSpPr>
            <p:nvPr userDrawn="1"/>
          </p:nvSpPr>
          <p:spPr bwMode="black">
            <a:xfrm>
              <a:off x="7059613" y="2927350"/>
              <a:ext cx="320675" cy="346075"/>
            </a:xfrm>
            <a:custGeom>
              <a:avLst/>
              <a:gdLst>
                <a:gd name="T0" fmla="*/ 52 w 202"/>
                <a:gd name="T1" fmla="*/ 82 h 218"/>
                <a:gd name="T2" fmla="*/ 44 w 202"/>
                <a:gd name="T3" fmla="*/ 92 h 218"/>
                <a:gd name="T4" fmla="*/ 24 w 202"/>
                <a:gd name="T5" fmla="*/ 102 h 218"/>
                <a:gd name="T6" fmla="*/ 14 w 202"/>
                <a:gd name="T7" fmla="*/ 98 h 218"/>
                <a:gd name="T8" fmla="*/ 4 w 202"/>
                <a:gd name="T9" fmla="*/ 106 h 218"/>
                <a:gd name="T10" fmla="*/ 6 w 202"/>
                <a:gd name="T11" fmla="*/ 148 h 218"/>
                <a:gd name="T12" fmla="*/ 18 w 202"/>
                <a:gd name="T13" fmla="*/ 160 h 218"/>
                <a:gd name="T14" fmla="*/ 46 w 202"/>
                <a:gd name="T15" fmla="*/ 196 h 218"/>
                <a:gd name="T16" fmla="*/ 56 w 202"/>
                <a:gd name="T17" fmla="*/ 206 h 218"/>
                <a:gd name="T18" fmla="*/ 80 w 202"/>
                <a:gd name="T19" fmla="*/ 196 h 218"/>
                <a:gd name="T20" fmla="*/ 90 w 202"/>
                <a:gd name="T21" fmla="*/ 206 h 218"/>
                <a:gd name="T22" fmla="*/ 106 w 202"/>
                <a:gd name="T23" fmla="*/ 206 h 218"/>
                <a:gd name="T24" fmla="*/ 116 w 202"/>
                <a:gd name="T25" fmla="*/ 218 h 218"/>
                <a:gd name="T26" fmla="*/ 138 w 202"/>
                <a:gd name="T27" fmla="*/ 218 h 218"/>
                <a:gd name="T28" fmla="*/ 142 w 202"/>
                <a:gd name="T29" fmla="*/ 196 h 218"/>
                <a:gd name="T30" fmla="*/ 144 w 202"/>
                <a:gd name="T31" fmla="*/ 172 h 218"/>
                <a:gd name="T32" fmla="*/ 166 w 202"/>
                <a:gd name="T33" fmla="*/ 148 h 218"/>
                <a:gd name="T34" fmla="*/ 176 w 202"/>
                <a:gd name="T35" fmla="*/ 124 h 218"/>
                <a:gd name="T36" fmla="*/ 180 w 202"/>
                <a:gd name="T37" fmla="*/ 124 h 218"/>
                <a:gd name="T38" fmla="*/ 174 w 202"/>
                <a:gd name="T39" fmla="*/ 102 h 218"/>
                <a:gd name="T40" fmla="*/ 162 w 202"/>
                <a:gd name="T41" fmla="*/ 72 h 218"/>
                <a:gd name="T42" fmla="*/ 166 w 202"/>
                <a:gd name="T43" fmla="*/ 62 h 218"/>
                <a:gd name="T44" fmla="*/ 170 w 202"/>
                <a:gd name="T45" fmla="*/ 60 h 218"/>
                <a:gd name="T46" fmla="*/ 188 w 202"/>
                <a:gd name="T47" fmla="*/ 56 h 218"/>
                <a:gd name="T48" fmla="*/ 188 w 202"/>
                <a:gd name="T49" fmla="*/ 48 h 218"/>
                <a:gd name="T50" fmla="*/ 178 w 202"/>
                <a:gd name="T51" fmla="*/ 28 h 218"/>
                <a:gd name="T52" fmla="*/ 176 w 202"/>
                <a:gd name="T53" fmla="*/ 22 h 218"/>
                <a:gd name="T54" fmla="*/ 168 w 202"/>
                <a:gd name="T55" fmla="*/ 16 h 218"/>
                <a:gd name="T56" fmla="*/ 158 w 202"/>
                <a:gd name="T57" fmla="*/ 4 h 218"/>
                <a:gd name="T58" fmla="*/ 152 w 202"/>
                <a:gd name="T59" fmla="*/ 0 h 218"/>
                <a:gd name="T60" fmla="*/ 122 w 202"/>
                <a:gd name="T61" fmla="*/ 34 h 218"/>
                <a:gd name="T62" fmla="*/ 120 w 202"/>
                <a:gd name="T63" fmla="*/ 42 h 218"/>
                <a:gd name="T64" fmla="*/ 98 w 202"/>
                <a:gd name="T65" fmla="*/ 48 h 218"/>
                <a:gd name="T66" fmla="*/ 96 w 202"/>
                <a:gd name="T67" fmla="*/ 50 h 218"/>
                <a:gd name="T68" fmla="*/ 94 w 202"/>
                <a:gd name="T69" fmla="*/ 52 h 218"/>
                <a:gd name="T70" fmla="*/ 76 w 202"/>
                <a:gd name="T71" fmla="*/ 7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2" h="218">
                  <a:moveTo>
                    <a:pt x="76" y="78"/>
                  </a:moveTo>
                  <a:lnTo>
                    <a:pt x="52" y="82"/>
                  </a:lnTo>
                  <a:lnTo>
                    <a:pt x="48" y="92"/>
                  </a:lnTo>
                  <a:lnTo>
                    <a:pt x="44" y="92"/>
                  </a:lnTo>
                  <a:lnTo>
                    <a:pt x="40" y="104"/>
                  </a:lnTo>
                  <a:lnTo>
                    <a:pt x="24" y="102"/>
                  </a:lnTo>
                  <a:lnTo>
                    <a:pt x="16" y="94"/>
                  </a:lnTo>
                  <a:lnTo>
                    <a:pt x="14" y="98"/>
                  </a:lnTo>
                  <a:lnTo>
                    <a:pt x="12" y="98"/>
                  </a:lnTo>
                  <a:lnTo>
                    <a:pt x="4" y="106"/>
                  </a:lnTo>
                  <a:lnTo>
                    <a:pt x="0" y="128"/>
                  </a:lnTo>
                  <a:lnTo>
                    <a:pt x="6" y="148"/>
                  </a:lnTo>
                  <a:lnTo>
                    <a:pt x="14" y="152"/>
                  </a:lnTo>
                  <a:lnTo>
                    <a:pt x="18" y="160"/>
                  </a:lnTo>
                  <a:lnTo>
                    <a:pt x="26" y="196"/>
                  </a:lnTo>
                  <a:lnTo>
                    <a:pt x="46" y="196"/>
                  </a:lnTo>
                  <a:lnTo>
                    <a:pt x="52" y="192"/>
                  </a:lnTo>
                  <a:lnTo>
                    <a:pt x="56" y="206"/>
                  </a:lnTo>
                  <a:lnTo>
                    <a:pt x="72" y="202"/>
                  </a:lnTo>
                  <a:lnTo>
                    <a:pt x="80" y="196"/>
                  </a:lnTo>
                  <a:lnTo>
                    <a:pt x="90" y="200"/>
                  </a:lnTo>
                  <a:lnTo>
                    <a:pt x="90" y="206"/>
                  </a:lnTo>
                  <a:lnTo>
                    <a:pt x="102" y="204"/>
                  </a:lnTo>
                  <a:lnTo>
                    <a:pt x="106" y="206"/>
                  </a:lnTo>
                  <a:lnTo>
                    <a:pt x="110" y="218"/>
                  </a:lnTo>
                  <a:lnTo>
                    <a:pt x="116" y="218"/>
                  </a:lnTo>
                  <a:lnTo>
                    <a:pt x="136" y="206"/>
                  </a:lnTo>
                  <a:lnTo>
                    <a:pt x="138" y="218"/>
                  </a:lnTo>
                  <a:lnTo>
                    <a:pt x="146" y="210"/>
                  </a:lnTo>
                  <a:lnTo>
                    <a:pt x="142" y="196"/>
                  </a:lnTo>
                  <a:lnTo>
                    <a:pt x="150" y="180"/>
                  </a:lnTo>
                  <a:lnTo>
                    <a:pt x="144" y="172"/>
                  </a:lnTo>
                  <a:lnTo>
                    <a:pt x="158" y="160"/>
                  </a:lnTo>
                  <a:lnTo>
                    <a:pt x="166" y="148"/>
                  </a:lnTo>
                  <a:lnTo>
                    <a:pt x="168" y="132"/>
                  </a:lnTo>
                  <a:lnTo>
                    <a:pt x="176" y="124"/>
                  </a:lnTo>
                  <a:lnTo>
                    <a:pt x="176" y="122"/>
                  </a:lnTo>
                  <a:lnTo>
                    <a:pt x="180" y="124"/>
                  </a:lnTo>
                  <a:lnTo>
                    <a:pt x="196" y="124"/>
                  </a:lnTo>
                  <a:lnTo>
                    <a:pt x="174" y="102"/>
                  </a:lnTo>
                  <a:lnTo>
                    <a:pt x="176" y="94"/>
                  </a:lnTo>
                  <a:lnTo>
                    <a:pt x="162" y="72"/>
                  </a:lnTo>
                  <a:lnTo>
                    <a:pt x="174" y="70"/>
                  </a:lnTo>
                  <a:lnTo>
                    <a:pt x="166" y="62"/>
                  </a:lnTo>
                  <a:lnTo>
                    <a:pt x="166" y="62"/>
                  </a:lnTo>
                  <a:lnTo>
                    <a:pt x="170" y="60"/>
                  </a:lnTo>
                  <a:lnTo>
                    <a:pt x="174" y="62"/>
                  </a:lnTo>
                  <a:lnTo>
                    <a:pt x="188" y="56"/>
                  </a:lnTo>
                  <a:lnTo>
                    <a:pt x="182" y="48"/>
                  </a:lnTo>
                  <a:lnTo>
                    <a:pt x="188" y="48"/>
                  </a:lnTo>
                  <a:lnTo>
                    <a:pt x="202" y="40"/>
                  </a:lnTo>
                  <a:lnTo>
                    <a:pt x="178" y="28"/>
                  </a:lnTo>
                  <a:lnTo>
                    <a:pt x="176" y="28"/>
                  </a:lnTo>
                  <a:lnTo>
                    <a:pt x="176" y="22"/>
                  </a:lnTo>
                  <a:lnTo>
                    <a:pt x="168" y="24"/>
                  </a:lnTo>
                  <a:lnTo>
                    <a:pt x="168" y="16"/>
                  </a:lnTo>
                  <a:lnTo>
                    <a:pt x="162" y="12"/>
                  </a:lnTo>
                  <a:lnTo>
                    <a:pt x="158" y="4"/>
                  </a:lnTo>
                  <a:lnTo>
                    <a:pt x="152" y="8"/>
                  </a:lnTo>
                  <a:lnTo>
                    <a:pt x="152" y="0"/>
                  </a:lnTo>
                  <a:lnTo>
                    <a:pt x="130" y="32"/>
                  </a:lnTo>
                  <a:lnTo>
                    <a:pt x="122" y="34"/>
                  </a:lnTo>
                  <a:lnTo>
                    <a:pt x="124" y="40"/>
                  </a:lnTo>
                  <a:lnTo>
                    <a:pt x="120" y="42"/>
                  </a:lnTo>
                  <a:lnTo>
                    <a:pt x="116" y="40"/>
                  </a:lnTo>
                  <a:lnTo>
                    <a:pt x="98" y="48"/>
                  </a:lnTo>
                  <a:lnTo>
                    <a:pt x="96" y="48"/>
                  </a:lnTo>
                  <a:lnTo>
                    <a:pt x="96" y="50"/>
                  </a:lnTo>
                  <a:lnTo>
                    <a:pt x="94" y="52"/>
                  </a:lnTo>
                  <a:lnTo>
                    <a:pt x="94" y="52"/>
                  </a:lnTo>
                  <a:lnTo>
                    <a:pt x="92" y="58"/>
                  </a:lnTo>
                  <a:lnTo>
                    <a:pt x="7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04" name="Freeform 104"/>
            <p:cNvSpPr>
              <a:spLocks/>
            </p:cNvSpPr>
            <p:nvPr userDrawn="1"/>
          </p:nvSpPr>
          <p:spPr bwMode="black">
            <a:xfrm>
              <a:off x="7361238" y="3419475"/>
              <a:ext cx="63500" cy="38100"/>
            </a:xfrm>
            <a:custGeom>
              <a:avLst/>
              <a:gdLst>
                <a:gd name="T0" fmla="*/ 14 w 40"/>
                <a:gd name="T1" fmla="*/ 14 h 24"/>
                <a:gd name="T2" fmla="*/ 26 w 40"/>
                <a:gd name="T3" fmla="*/ 24 h 24"/>
                <a:gd name="T4" fmla="*/ 40 w 40"/>
                <a:gd name="T5" fmla="*/ 18 h 24"/>
                <a:gd name="T6" fmla="*/ 38 w 40"/>
                <a:gd name="T7" fmla="*/ 16 h 24"/>
                <a:gd name="T8" fmla="*/ 32 w 40"/>
                <a:gd name="T9" fmla="*/ 8 h 24"/>
                <a:gd name="T10" fmla="*/ 20 w 40"/>
                <a:gd name="T11" fmla="*/ 0 h 24"/>
                <a:gd name="T12" fmla="*/ 0 w 40"/>
                <a:gd name="T13" fmla="*/ 2 h 24"/>
                <a:gd name="T14" fmla="*/ 2 w 40"/>
                <a:gd name="T15" fmla="*/ 14 h 24"/>
                <a:gd name="T16" fmla="*/ 14 w 40"/>
                <a:gd name="T17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4">
                  <a:moveTo>
                    <a:pt x="14" y="14"/>
                  </a:moveTo>
                  <a:lnTo>
                    <a:pt x="26" y="24"/>
                  </a:lnTo>
                  <a:lnTo>
                    <a:pt x="40" y="18"/>
                  </a:lnTo>
                  <a:lnTo>
                    <a:pt x="38" y="16"/>
                  </a:lnTo>
                  <a:lnTo>
                    <a:pt x="32" y="8"/>
                  </a:lnTo>
                  <a:lnTo>
                    <a:pt x="20" y="0"/>
                  </a:lnTo>
                  <a:lnTo>
                    <a:pt x="0" y="2"/>
                  </a:lnTo>
                  <a:lnTo>
                    <a:pt x="2" y="14"/>
                  </a:lnTo>
                  <a:lnTo>
                    <a:pt x="1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05" name="Freeform 105"/>
            <p:cNvSpPr>
              <a:spLocks/>
            </p:cNvSpPr>
            <p:nvPr userDrawn="1"/>
          </p:nvSpPr>
          <p:spPr bwMode="black">
            <a:xfrm>
              <a:off x="7488238" y="3375025"/>
              <a:ext cx="60325" cy="34925"/>
            </a:xfrm>
            <a:custGeom>
              <a:avLst/>
              <a:gdLst>
                <a:gd name="T0" fmla="*/ 8 w 38"/>
                <a:gd name="T1" fmla="*/ 8 h 22"/>
                <a:gd name="T2" fmla="*/ 4 w 38"/>
                <a:gd name="T3" fmla="*/ 4 h 22"/>
                <a:gd name="T4" fmla="*/ 0 w 38"/>
                <a:gd name="T5" fmla="*/ 18 h 22"/>
                <a:gd name="T6" fmla="*/ 10 w 38"/>
                <a:gd name="T7" fmla="*/ 18 h 22"/>
                <a:gd name="T8" fmla="*/ 12 w 38"/>
                <a:gd name="T9" fmla="*/ 14 h 22"/>
                <a:gd name="T10" fmla="*/ 20 w 38"/>
                <a:gd name="T11" fmla="*/ 22 h 22"/>
                <a:gd name="T12" fmla="*/ 22 w 38"/>
                <a:gd name="T13" fmla="*/ 12 h 22"/>
                <a:gd name="T14" fmla="*/ 26 w 38"/>
                <a:gd name="T15" fmla="*/ 16 h 22"/>
                <a:gd name="T16" fmla="*/ 38 w 38"/>
                <a:gd name="T17" fmla="*/ 14 h 22"/>
                <a:gd name="T18" fmla="*/ 36 w 38"/>
                <a:gd name="T19" fmla="*/ 8 h 22"/>
                <a:gd name="T20" fmla="*/ 24 w 38"/>
                <a:gd name="T21" fmla="*/ 6 h 22"/>
                <a:gd name="T22" fmla="*/ 24 w 38"/>
                <a:gd name="T23" fmla="*/ 0 h 22"/>
                <a:gd name="T24" fmla="*/ 20 w 38"/>
                <a:gd name="T25" fmla="*/ 6 h 22"/>
                <a:gd name="T26" fmla="*/ 20 w 38"/>
                <a:gd name="T27" fmla="*/ 6 h 22"/>
                <a:gd name="T28" fmla="*/ 20 w 38"/>
                <a:gd name="T29" fmla="*/ 6 h 22"/>
                <a:gd name="T30" fmla="*/ 12 w 38"/>
                <a:gd name="T31" fmla="*/ 14 h 22"/>
                <a:gd name="T32" fmla="*/ 16 w 38"/>
                <a:gd name="T33" fmla="*/ 0 h 22"/>
                <a:gd name="T34" fmla="*/ 8 w 38"/>
                <a:gd name="T35" fmla="*/ 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22">
                  <a:moveTo>
                    <a:pt x="8" y="8"/>
                  </a:moveTo>
                  <a:lnTo>
                    <a:pt x="4" y="4"/>
                  </a:lnTo>
                  <a:lnTo>
                    <a:pt x="0" y="18"/>
                  </a:lnTo>
                  <a:lnTo>
                    <a:pt x="10" y="18"/>
                  </a:lnTo>
                  <a:lnTo>
                    <a:pt x="12" y="14"/>
                  </a:lnTo>
                  <a:lnTo>
                    <a:pt x="20" y="22"/>
                  </a:lnTo>
                  <a:lnTo>
                    <a:pt x="22" y="12"/>
                  </a:lnTo>
                  <a:lnTo>
                    <a:pt x="26" y="16"/>
                  </a:lnTo>
                  <a:lnTo>
                    <a:pt x="38" y="14"/>
                  </a:lnTo>
                  <a:lnTo>
                    <a:pt x="36" y="8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12" y="14"/>
                  </a:lnTo>
                  <a:lnTo>
                    <a:pt x="16" y="0"/>
                  </a:ln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06" name="Freeform 106"/>
            <p:cNvSpPr>
              <a:spLocks/>
            </p:cNvSpPr>
            <p:nvPr userDrawn="1"/>
          </p:nvSpPr>
          <p:spPr bwMode="black">
            <a:xfrm>
              <a:off x="7475538" y="3454400"/>
              <a:ext cx="22225" cy="19050"/>
            </a:xfrm>
            <a:custGeom>
              <a:avLst/>
              <a:gdLst>
                <a:gd name="T0" fmla="*/ 10 w 14"/>
                <a:gd name="T1" fmla="*/ 10 h 12"/>
                <a:gd name="T2" fmla="*/ 14 w 14"/>
                <a:gd name="T3" fmla="*/ 2 h 12"/>
                <a:gd name="T4" fmla="*/ 10 w 14"/>
                <a:gd name="T5" fmla="*/ 0 h 12"/>
                <a:gd name="T6" fmla="*/ 0 w 14"/>
                <a:gd name="T7" fmla="*/ 8 h 12"/>
                <a:gd name="T8" fmla="*/ 4 w 14"/>
                <a:gd name="T9" fmla="*/ 12 h 12"/>
                <a:gd name="T10" fmla="*/ 10 w 14"/>
                <a:gd name="T11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2">
                  <a:moveTo>
                    <a:pt x="10" y="10"/>
                  </a:moveTo>
                  <a:lnTo>
                    <a:pt x="14" y="2"/>
                  </a:lnTo>
                  <a:lnTo>
                    <a:pt x="10" y="0"/>
                  </a:lnTo>
                  <a:lnTo>
                    <a:pt x="0" y="8"/>
                  </a:lnTo>
                  <a:lnTo>
                    <a:pt x="4" y="12"/>
                  </a:lnTo>
                  <a:lnTo>
                    <a:pt x="1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07" name="Freeform 107"/>
            <p:cNvSpPr>
              <a:spLocks/>
            </p:cNvSpPr>
            <p:nvPr userDrawn="1"/>
          </p:nvSpPr>
          <p:spPr bwMode="black">
            <a:xfrm>
              <a:off x="7608888" y="3184525"/>
              <a:ext cx="41275" cy="15875"/>
            </a:xfrm>
            <a:custGeom>
              <a:avLst/>
              <a:gdLst>
                <a:gd name="T0" fmla="*/ 12 w 26"/>
                <a:gd name="T1" fmla="*/ 0 h 10"/>
                <a:gd name="T2" fmla="*/ 0 w 26"/>
                <a:gd name="T3" fmla="*/ 0 h 10"/>
                <a:gd name="T4" fmla="*/ 4 w 26"/>
                <a:gd name="T5" fmla="*/ 10 h 10"/>
                <a:gd name="T6" fmla="*/ 26 w 26"/>
                <a:gd name="T7" fmla="*/ 6 h 10"/>
                <a:gd name="T8" fmla="*/ 12 w 26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0">
                  <a:moveTo>
                    <a:pt x="12" y="0"/>
                  </a:moveTo>
                  <a:lnTo>
                    <a:pt x="0" y="0"/>
                  </a:lnTo>
                  <a:lnTo>
                    <a:pt x="4" y="10"/>
                  </a:lnTo>
                  <a:lnTo>
                    <a:pt x="26" y="6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08" name="Freeform 108"/>
            <p:cNvSpPr>
              <a:spLocks/>
            </p:cNvSpPr>
            <p:nvPr userDrawn="1"/>
          </p:nvSpPr>
          <p:spPr bwMode="black">
            <a:xfrm>
              <a:off x="7605713" y="3152775"/>
              <a:ext cx="28575" cy="28575"/>
            </a:xfrm>
            <a:custGeom>
              <a:avLst/>
              <a:gdLst>
                <a:gd name="T0" fmla="*/ 6 w 18"/>
                <a:gd name="T1" fmla="*/ 12 h 18"/>
                <a:gd name="T2" fmla="*/ 18 w 18"/>
                <a:gd name="T3" fmla="*/ 18 h 18"/>
                <a:gd name="T4" fmla="*/ 8 w 18"/>
                <a:gd name="T5" fmla="*/ 0 h 18"/>
                <a:gd name="T6" fmla="*/ 0 w 18"/>
                <a:gd name="T7" fmla="*/ 0 h 18"/>
                <a:gd name="T8" fmla="*/ 6 w 18"/>
                <a:gd name="T9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6" y="12"/>
                  </a:moveTo>
                  <a:lnTo>
                    <a:pt x="18" y="18"/>
                  </a:lnTo>
                  <a:lnTo>
                    <a:pt x="8" y="0"/>
                  </a:lnTo>
                  <a:lnTo>
                    <a:pt x="0" y="0"/>
                  </a:lnTo>
                  <a:lnTo>
                    <a:pt x="6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09" name="Freeform 109"/>
            <p:cNvSpPr>
              <a:spLocks/>
            </p:cNvSpPr>
            <p:nvPr userDrawn="1"/>
          </p:nvSpPr>
          <p:spPr bwMode="black">
            <a:xfrm>
              <a:off x="7608888" y="3070225"/>
              <a:ext cx="60325" cy="104775"/>
            </a:xfrm>
            <a:custGeom>
              <a:avLst/>
              <a:gdLst>
                <a:gd name="T0" fmla="*/ 0 w 38"/>
                <a:gd name="T1" fmla="*/ 28 h 66"/>
                <a:gd name="T2" fmla="*/ 8 w 38"/>
                <a:gd name="T3" fmla="*/ 54 h 66"/>
                <a:gd name="T4" fmla="*/ 18 w 38"/>
                <a:gd name="T5" fmla="*/ 66 h 66"/>
                <a:gd name="T6" fmla="*/ 22 w 38"/>
                <a:gd name="T7" fmla="*/ 64 h 66"/>
                <a:gd name="T8" fmla="*/ 16 w 38"/>
                <a:gd name="T9" fmla="*/ 52 h 66"/>
                <a:gd name="T10" fmla="*/ 16 w 38"/>
                <a:gd name="T11" fmla="*/ 42 h 66"/>
                <a:gd name="T12" fmla="*/ 16 w 38"/>
                <a:gd name="T13" fmla="*/ 42 h 66"/>
                <a:gd name="T14" fmla="*/ 38 w 38"/>
                <a:gd name="T15" fmla="*/ 48 h 66"/>
                <a:gd name="T16" fmla="*/ 24 w 38"/>
                <a:gd name="T17" fmla="*/ 34 h 66"/>
                <a:gd name="T18" fmla="*/ 30 w 38"/>
                <a:gd name="T19" fmla="*/ 28 h 66"/>
                <a:gd name="T20" fmla="*/ 30 w 38"/>
                <a:gd name="T21" fmla="*/ 22 h 66"/>
                <a:gd name="T22" fmla="*/ 22 w 38"/>
                <a:gd name="T23" fmla="*/ 16 h 66"/>
                <a:gd name="T24" fmla="*/ 18 w 38"/>
                <a:gd name="T25" fmla="*/ 22 h 66"/>
                <a:gd name="T26" fmla="*/ 16 w 38"/>
                <a:gd name="T27" fmla="*/ 0 h 66"/>
                <a:gd name="T28" fmla="*/ 12 w 38"/>
                <a:gd name="T29" fmla="*/ 4 h 66"/>
                <a:gd name="T30" fmla="*/ 4 w 38"/>
                <a:gd name="T31" fmla="*/ 14 h 66"/>
                <a:gd name="T32" fmla="*/ 0 w 38"/>
                <a:gd name="T33" fmla="*/ 2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66">
                  <a:moveTo>
                    <a:pt x="0" y="28"/>
                  </a:moveTo>
                  <a:lnTo>
                    <a:pt x="8" y="54"/>
                  </a:lnTo>
                  <a:lnTo>
                    <a:pt x="18" y="66"/>
                  </a:lnTo>
                  <a:lnTo>
                    <a:pt x="22" y="64"/>
                  </a:lnTo>
                  <a:lnTo>
                    <a:pt x="16" y="52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38" y="48"/>
                  </a:lnTo>
                  <a:lnTo>
                    <a:pt x="24" y="34"/>
                  </a:lnTo>
                  <a:lnTo>
                    <a:pt x="30" y="28"/>
                  </a:lnTo>
                  <a:lnTo>
                    <a:pt x="30" y="22"/>
                  </a:lnTo>
                  <a:lnTo>
                    <a:pt x="22" y="16"/>
                  </a:lnTo>
                  <a:lnTo>
                    <a:pt x="18" y="22"/>
                  </a:lnTo>
                  <a:lnTo>
                    <a:pt x="16" y="0"/>
                  </a:lnTo>
                  <a:lnTo>
                    <a:pt x="12" y="4"/>
                  </a:lnTo>
                  <a:lnTo>
                    <a:pt x="4" y="14"/>
                  </a:lnTo>
                  <a:lnTo>
                    <a:pt x="0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10" name="Freeform 110"/>
            <p:cNvSpPr>
              <a:spLocks/>
            </p:cNvSpPr>
            <p:nvPr userDrawn="1"/>
          </p:nvSpPr>
          <p:spPr bwMode="black">
            <a:xfrm>
              <a:off x="7634288" y="3060700"/>
              <a:ext cx="22225" cy="31750"/>
            </a:xfrm>
            <a:custGeom>
              <a:avLst/>
              <a:gdLst>
                <a:gd name="T0" fmla="*/ 14 w 14"/>
                <a:gd name="T1" fmla="*/ 12 h 20"/>
                <a:gd name="T2" fmla="*/ 10 w 14"/>
                <a:gd name="T3" fmla="*/ 0 h 20"/>
                <a:gd name="T4" fmla="*/ 0 w 14"/>
                <a:gd name="T5" fmla="*/ 8 h 20"/>
                <a:gd name="T6" fmla="*/ 2 w 14"/>
                <a:gd name="T7" fmla="*/ 20 h 20"/>
                <a:gd name="T8" fmla="*/ 14 w 14"/>
                <a:gd name="T9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0">
                  <a:moveTo>
                    <a:pt x="14" y="12"/>
                  </a:moveTo>
                  <a:lnTo>
                    <a:pt x="10" y="0"/>
                  </a:lnTo>
                  <a:lnTo>
                    <a:pt x="0" y="8"/>
                  </a:lnTo>
                  <a:lnTo>
                    <a:pt x="2" y="20"/>
                  </a:lnTo>
                  <a:lnTo>
                    <a:pt x="1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11" name="Freeform 111"/>
            <p:cNvSpPr>
              <a:spLocks/>
            </p:cNvSpPr>
            <p:nvPr userDrawn="1"/>
          </p:nvSpPr>
          <p:spPr bwMode="black">
            <a:xfrm>
              <a:off x="7567613" y="3232150"/>
              <a:ext cx="47625" cy="31750"/>
            </a:xfrm>
            <a:custGeom>
              <a:avLst/>
              <a:gdLst>
                <a:gd name="T0" fmla="*/ 0 w 30"/>
                <a:gd name="T1" fmla="*/ 0 h 20"/>
                <a:gd name="T2" fmla="*/ 4 w 30"/>
                <a:gd name="T3" fmla="*/ 12 h 20"/>
                <a:gd name="T4" fmla="*/ 12 w 30"/>
                <a:gd name="T5" fmla="*/ 20 h 20"/>
                <a:gd name="T6" fmla="*/ 18 w 30"/>
                <a:gd name="T7" fmla="*/ 20 h 20"/>
                <a:gd name="T8" fmla="*/ 30 w 30"/>
                <a:gd name="T9" fmla="*/ 14 h 20"/>
                <a:gd name="T10" fmla="*/ 28 w 30"/>
                <a:gd name="T11" fmla="*/ 6 h 20"/>
                <a:gd name="T12" fmla="*/ 18 w 30"/>
                <a:gd name="T13" fmla="*/ 0 h 20"/>
                <a:gd name="T14" fmla="*/ 0 w 30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20">
                  <a:moveTo>
                    <a:pt x="0" y="0"/>
                  </a:moveTo>
                  <a:lnTo>
                    <a:pt x="4" y="12"/>
                  </a:lnTo>
                  <a:lnTo>
                    <a:pt x="12" y="20"/>
                  </a:lnTo>
                  <a:lnTo>
                    <a:pt x="18" y="20"/>
                  </a:lnTo>
                  <a:lnTo>
                    <a:pt x="30" y="14"/>
                  </a:lnTo>
                  <a:lnTo>
                    <a:pt x="28" y="6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12" name="Freeform 112"/>
            <p:cNvSpPr>
              <a:spLocks/>
            </p:cNvSpPr>
            <p:nvPr userDrawn="1"/>
          </p:nvSpPr>
          <p:spPr bwMode="black">
            <a:xfrm>
              <a:off x="7516813" y="3190875"/>
              <a:ext cx="66675" cy="19050"/>
            </a:xfrm>
            <a:custGeom>
              <a:avLst/>
              <a:gdLst>
                <a:gd name="T0" fmla="*/ 40 w 42"/>
                <a:gd name="T1" fmla="*/ 2 h 12"/>
                <a:gd name="T2" fmla="*/ 22 w 42"/>
                <a:gd name="T3" fmla="*/ 4 h 12"/>
                <a:gd name="T4" fmla="*/ 22 w 42"/>
                <a:gd name="T5" fmla="*/ 2 h 12"/>
                <a:gd name="T6" fmla="*/ 0 w 42"/>
                <a:gd name="T7" fmla="*/ 0 h 12"/>
                <a:gd name="T8" fmla="*/ 8 w 42"/>
                <a:gd name="T9" fmla="*/ 12 h 12"/>
                <a:gd name="T10" fmla="*/ 22 w 42"/>
                <a:gd name="T11" fmla="*/ 8 h 12"/>
                <a:gd name="T12" fmla="*/ 24 w 42"/>
                <a:gd name="T13" fmla="*/ 12 h 12"/>
                <a:gd name="T14" fmla="*/ 42 w 42"/>
                <a:gd name="T15" fmla="*/ 8 h 12"/>
                <a:gd name="T16" fmla="*/ 40 w 42"/>
                <a:gd name="T17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12">
                  <a:moveTo>
                    <a:pt x="40" y="2"/>
                  </a:moveTo>
                  <a:lnTo>
                    <a:pt x="22" y="4"/>
                  </a:lnTo>
                  <a:lnTo>
                    <a:pt x="22" y="2"/>
                  </a:lnTo>
                  <a:lnTo>
                    <a:pt x="0" y="0"/>
                  </a:lnTo>
                  <a:lnTo>
                    <a:pt x="8" y="12"/>
                  </a:lnTo>
                  <a:lnTo>
                    <a:pt x="22" y="8"/>
                  </a:lnTo>
                  <a:lnTo>
                    <a:pt x="24" y="12"/>
                  </a:lnTo>
                  <a:lnTo>
                    <a:pt x="42" y="8"/>
                  </a:lnTo>
                  <a:lnTo>
                    <a:pt x="4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13" name="Freeform 113"/>
            <p:cNvSpPr>
              <a:spLocks noEditPoints="1"/>
            </p:cNvSpPr>
            <p:nvPr userDrawn="1"/>
          </p:nvSpPr>
          <p:spPr bwMode="black">
            <a:xfrm>
              <a:off x="7358063" y="3086100"/>
              <a:ext cx="193675" cy="234950"/>
            </a:xfrm>
            <a:custGeom>
              <a:avLst/>
              <a:gdLst>
                <a:gd name="T0" fmla="*/ 12 w 122"/>
                <a:gd name="T1" fmla="*/ 106 h 148"/>
                <a:gd name="T2" fmla="*/ 8 w 122"/>
                <a:gd name="T3" fmla="*/ 138 h 148"/>
                <a:gd name="T4" fmla="*/ 34 w 122"/>
                <a:gd name="T5" fmla="*/ 144 h 148"/>
                <a:gd name="T6" fmla="*/ 30 w 122"/>
                <a:gd name="T7" fmla="*/ 96 h 148"/>
                <a:gd name="T8" fmla="*/ 40 w 122"/>
                <a:gd name="T9" fmla="*/ 90 h 148"/>
                <a:gd name="T10" fmla="*/ 42 w 122"/>
                <a:gd name="T11" fmla="*/ 106 h 148"/>
                <a:gd name="T12" fmla="*/ 52 w 122"/>
                <a:gd name="T13" fmla="*/ 130 h 148"/>
                <a:gd name="T14" fmla="*/ 54 w 122"/>
                <a:gd name="T15" fmla="*/ 136 h 148"/>
                <a:gd name="T16" fmla="*/ 66 w 122"/>
                <a:gd name="T17" fmla="*/ 140 h 148"/>
                <a:gd name="T18" fmla="*/ 74 w 122"/>
                <a:gd name="T19" fmla="*/ 148 h 148"/>
                <a:gd name="T20" fmla="*/ 82 w 122"/>
                <a:gd name="T21" fmla="*/ 132 h 148"/>
                <a:gd name="T22" fmla="*/ 82 w 122"/>
                <a:gd name="T23" fmla="*/ 120 h 148"/>
                <a:gd name="T24" fmla="*/ 84 w 122"/>
                <a:gd name="T25" fmla="*/ 110 h 148"/>
                <a:gd name="T26" fmla="*/ 68 w 122"/>
                <a:gd name="T27" fmla="*/ 104 h 148"/>
                <a:gd name="T28" fmla="*/ 54 w 122"/>
                <a:gd name="T29" fmla="*/ 74 h 148"/>
                <a:gd name="T30" fmla="*/ 68 w 122"/>
                <a:gd name="T31" fmla="*/ 70 h 148"/>
                <a:gd name="T32" fmla="*/ 74 w 122"/>
                <a:gd name="T33" fmla="*/ 72 h 148"/>
                <a:gd name="T34" fmla="*/ 82 w 122"/>
                <a:gd name="T35" fmla="*/ 70 h 148"/>
                <a:gd name="T36" fmla="*/ 92 w 122"/>
                <a:gd name="T37" fmla="*/ 58 h 148"/>
                <a:gd name="T38" fmla="*/ 82 w 122"/>
                <a:gd name="T39" fmla="*/ 58 h 148"/>
                <a:gd name="T40" fmla="*/ 88 w 122"/>
                <a:gd name="T41" fmla="*/ 46 h 148"/>
                <a:gd name="T42" fmla="*/ 74 w 122"/>
                <a:gd name="T43" fmla="*/ 50 h 148"/>
                <a:gd name="T44" fmla="*/ 60 w 122"/>
                <a:gd name="T45" fmla="*/ 52 h 148"/>
                <a:gd name="T46" fmla="*/ 42 w 122"/>
                <a:gd name="T47" fmla="*/ 62 h 148"/>
                <a:gd name="T48" fmla="*/ 28 w 122"/>
                <a:gd name="T49" fmla="*/ 52 h 148"/>
                <a:gd name="T50" fmla="*/ 32 w 122"/>
                <a:gd name="T51" fmla="*/ 32 h 148"/>
                <a:gd name="T52" fmla="*/ 104 w 122"/>
                <a:gd name="T53" fmla="*/ 34 h 148"/>
                <a:gd name="T54" fmla="*/ 118 w 122"/>
                <a:gd name="T55" fmla="*/ 0 h 148"/>
                <a:gd name="T56" fmla="*/ 78 w 122"/>
                <a:gd name="T57" fmla="*/ 18 h 148"/>
                <a:gd name="T58" fmla="*/ 36 w 122"/>
                <a:gd name="T59" fmla="*/ 12 h 148"/>
                <a:gd name="T60" fmla="*/ 28 w 122"/>
                <a:gd name="T61" fmla="*/ 18 h 148"/>
                <a:gd name="T62" fmla="*/ 14 w 122"/>
                <a:gd name="T63" fmla="*/ 38 h 148"/>
                <a:gd name="T64" fmla="*/ 8 w 122"/>
                <a:gd name="T65" fmla="*/ 60 h 148"/>
                <a:gd name="T66" fmla="*/ 0 w 122"/>
                <a:gd name="T67" fmla="*/ 88 h 148"/>
                <a:gd name="T68" fmla="*/ 64 w 122"/>
                <a:gd name="T69" fmla="*/ 124 h 148"/>
                <a:gd name="T70" fmla="*/ 74 w 122"/>
                <a:gd name="T71" fmla="*/ 124 h 148"/>
                <a:gd name="T72" fmla="*/ 64 w 122"/>
                <a:gd name="T73" fmla="*/ 124 h 148"/>
                <a:gd name="T74" fmla="*/ 60 w 122"/>
                <a:gd name="T75" fmla="*/ 130 h 148"/>
                <a:gd name="T76" fmla="*/ 62 w 122"/>
                <a:gd name="T77" fmla="*/ 134 h 148"/>
                <a:gd name="T78" fmla="*/ 74 w 122"/>
                <a:gd name="T79" fmla="*/ 112 h 148"/>
                <a:gd name="T80" fmla="*/ 74 w 122"/>
                <a:gd name="T81" fmla="*/ 11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2" h="148">
                  <a:moveTo>
                    <a:pt x="2" y="106"/>
                  </a:moveTo>
                  <a:lnTo>
                    <a:pt x="12" y="106"/>
                  </a:lnTo>
                  <a:lnTo>
                    <a:pt x="14" y="114"/>
                  </a:lnTo>
                  <a:lnTo>
                    <a:pt x="8" y="138"/>
                  </a:lnTo>
                  <a:lnTo>
                    <a:pt x="16" y="146"/>
                  </a:lnTo>
                  <a:lnTo>
                    <a:pt x="34" y="144"/>
                  </a:lnTo>
                  <a:lnTo>
                    <a:pt x="32" y="100"/>
                  </a:lnTo>
                  <a:lnTo>
                    <a:pt x="30" y="96"/>
                  </a:lnTo>
                  <a:lnTo>
                    <a:pt x="38" y="90"/>
                  </a:lnTo>
                  <a:lnTo>
                    <a:pt x="40" y="90"/>
                  </a:lnTo>
                  <a:lnTo>
                    <a:pt x="38" y="100"/>
                  </a:lnTo>
                  <a:lnTo>
                    <a:pt x="42" y="106"/>
                  </a:lnTo>
                  <a:lnTo>
                    <a:pt x="50" y="116"/>
                  </a:lnTo>
                  <a:lnTo>
                    <a:pt x="52" y="130"/>
                  </a:lnTo>
                  <a:lnTo>
                    <a:pt x="58" y="130"/>
                  </a:lnTo>
                  <a:lnTo>
                    <a:pt x="54" y="136"/>
                  </a:lnTo>
                  <a:lnTo>
                    <a:pt x="68" y="146"/>
                  </a:lnTo>
                  <a:lnTo>
                    <a:pt x="66" y="140"/>
                  </a:lnTo>
                  <a:lnTo>
                    <a:pt x="72" y="142"/>
                  </a:lnTo>
                  <a:lnTo>
                    <a:pt x="74" y="148"/>
                  </a:lnTo>
                  <a:lnTo>
                    <a:pt x="84" y="138"/>
                  </a:lnTo>
                  <a:lnTo>
                    <a:pt x="82" y="132"/>
                  </a:lnTo>
                  <a:lnTo>
                    <a:pt x="86" y="128"/>
                  </a:lnTo>
                  <a:lnTo>
                    <a:pt x="82" y="120"/>
                  </a:lnTo>
                  <a:lnTo>
                    <a:pt x="84" y="122"/>
                  </a:lnTo>
                  <a:lnTo>
                    <a:pt x="84" y="110"/>
                  </a:lnTo>
                  <a:lnTo>
                    <a:pt x="72" y="110"/>
                  </a:lnTo>
                  <a:lnTo>
                    <a:pt x="68" y="104"/>
                  </a:lnTo>
                  <a:lnTo>
                    <a:pt x="72" y="98"/>
                  </a:lnTo>
                  <a:lnTo>
                    <a:pt x="54" y="74"/>
                  </a:lnTo>
                  <a:lnTo>
                    <a:pt x="54" y="74"/>
                  </a:lnTo>
                  <a:lnTo>
                    <a:pt x="68" y="70"/>
                  </a:lnTo>
                  <a:lnTo>
                    <a:pt x="74" y="62"/>
                  </a:lnTo>
                  <a:lnTo>
                    <a:pt x="74" y="72"/>
                  </a:lnTo>
                  <a:lnTo>
                    <a:pt x="80" y="66"/>
                  </a:lnTo>
                  <a:lnTo>
                    <a:pt x="82" y="70"/>
                  </a:lnTo>
                  <a:lnTo>
                    <a:pt x="90" y="68"/>
                  </a:lnTo>
                  <a:lnTo>
                    <a:pt x="92" y="58"/>
                  </a:lnTo>
                  <a:lnTo>
                    <a:pt x="84" y="62"/>
                  </a:lnTo>
                  <a:lnTo>
                    <a:pt x="82" y="58"/>
                  </a:lnTo>
                  <a:lnTo>
                    <a:pt x="90" y="56"/>
                  </a:lnTo>
                  <a:lnTo>
                    <a:pt x="88" y="46"/>
                  </a:lnTo>
                  <a:lnTo>
                    <a:pt x="80" y="44"/>
                  </a:lnTo>
                  <a:lnTo>
                    <a:pt x="74" y="50"/>
                  </a:lnTo>
                  <a:lnTo>
                    <a:pt x="60" y="50"/>
                  </a:lnTo>
                  <a:lnTo>
                    <a:pt x="60" y="52"/>
                  </a:lnTo>
                  <a:lnTo>
                    <a:pt x="52" y="52"/>
                  </a:lnTo>
                  <a:lnTo>
                    <a:pt x="42" y="62"/>
                  </a:lnTo>
                  <a:lnTo>
                    <a:pt x="36" y="62"/>
                  </a:lnTo>
                  <a:lnTo>
                    <a:pt x="28" y="52"/>
                  </a:lnTo>
                  <a:lnTo>
                    <a:pt x="32" y="34"/>
                  </a:lnTo>
                  <a:lnTo>
                    <a:pt x="32" y="32"/>
                  </a:lnTo>
                  <a:lnTo>
                    <a:pt x="48" y="30"/>
                  </a:lnTo>
                  <a:lnTo>
                    <a:pt x="104" y="34"/>
                  </a:lnTo>
                  <a:lnTo>
                    <a:pt x="122" y="12"/>
                  </a:lnTo>
                  <a:lnTo>
                    <a:pt x="118" y="0"/>
                  </a:lnTo>
                  <a:lnTo>
                    <a:pt x="94" y="18"/>
                  </a:lnTo>
                  <a:lnTo>
                    <a:pt x="78" y="18"/>
                  </a:lnTo>
                  <a:lnTo>
                    <a:pt x="42" y="10"/>
                  </a:lnTo>
                  <a:lnTo>
                    <a:pt x="36" y="12"/>
                  </a:lnTo>
                  <a:lnTo>
                    <a:pt x="32" y="20"/>
                  </a:lnTo>
                  <a:lnTo>
                    <a:pt x="28" y="18"/>
                  </a:lnTo>
                  <a:lnTo>
                    <a:pt x="22" y="22"/>
                  </a:lnTo>
                  <a:lnTo>
                    <a:pt x="14" y="38"/>
                  </a:lnTo>
                  <a:lnTo>
                    <a:pt x="16" y="48"/>
                  </a:lnTo>
                  <a:lnTo>
                    <a:pt x="8" y="60"/>
                  </a:lnTo>
                  <a:lnTo>
                    <a:pt x="8" y="70"/>
                  </a:lnTo>
                  <a:lnTo>
                    <a:pt x="0" y="88"/>
                  </a:lnTo>
                  <a:lnTo>
                    <a:pt x="2" y="106"/>
                  </a:lnTo>
                  <a:close/>
                  <a:moveTo>
                    <a:pt x="64" y="124"/>
                  </a:moveTo>
                  <a:lnTo>
                    <a:pt x="76" y="122"/>
                  </a:lnTo>
                  <a:lnTo>
                    <a:pt x="74" y="124"/>
                  </a:lnTo>
                  <a:lnTo>
                    <a:pt x="74" y="124"/>
                  </a:lnTo>
                  <a:lnTo>
                    <a:pt x="64" y="124"/>
                  </a:lnTo>
                  <a:close/>
                  <a:moveTo>
                    <a:pt x="62" y="134"/>
                  </a:moveTo>
                  <a:lnTo>
                    <a:pt x="60" y="130"/>
                  </a:lnTo>
                  <a:lnTo>
                    <a:pt x="64" y="126"/>
                  </a:lnTo>
                  <a:lnTo>
                    <a:pt x="62" y="134"/>
                  </a:lnTo>
                  <a:close/>
                  <a:moveTo>
                    <a:pt x="74" y="112"/>
                  </a:moveTo>
                  <a:lnTo>
                    <a:pt x="74" y="112"/>
                  </a:lnTo>
                  <a:lnTo>
                    <a:pt x="72" y="110"/>
                  </a:lnTo>
                  <a:lnTo>
                    <a:pt x="74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14" name="Freeform 114"/>
            <p:cNvSpPr>
              <a:spLocks/>
            </p:cNvSpPr>
            <p:nvPr userDrawn="1"/>
          </p:nvSpPr>
          <p:spPr bwMode="black">
            <a:xfrm>
              <a:off x="7243763" y="3343275"/>
              <a:ext cx="25400" cy="15875"/>
            </a:xfrm>
            <a:custGeom>
              <a:avLst/>
              <a:gdLst>
                <a:gd name="T0" fmla="*/ 8 w 16"/>
                <a:gd name="T1" fmla="*/ 10 h 10"/>
                <a:gd name="T2" fmla="*/ 16 w 16"/>
                <a:gd name="T3" fmla="*/ 2 h 10"/>
                <a:gd name="T4" fmla="*/ 0 w 16"/>
                <a:gd name="T5" fmla="*/ 0 h 10"/>
                <a:gd name="T6" fmla="*/ 8 w 16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0">
                  <a:moveTo>
                    <a:pt x="8" y="10"/>
                  </a:moveTo>
                  <a:lnTo>
                    <a:pt x="16" y="2"/>
                  </a:lnTo>
                  <a:lnTo>
                    <a:pt x="0" y="0"/>
                  </a:lnTo>
                  <a:lnTo>
                    <a:pt x="8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15" name="Freeform 115"/>
            <p:cNvSpPr>
              <a:spLocks/>
            </p:cNvSpPr>
            <p:nvPr userDrawn="1"/>
          </p:nvSpPr>
          <p:spPr bwMode="black">
            <a:xfrm>
              <a:off x="7269163" y="3378200"/>
              <a:ext cx="104775" cy="44450"/>
            </a:xfrm>
            <a:custGeom>
              <a:avLst/>
              <a:gdLst>
                <a:gd name="T0" fmla="*/ 18 w 66"/>
                <a:gd name="T1" fmla="*/ 20 h 28"/>
                <a:gd name="T2" fmla="*/ 22 w 66"/>
                <a:gd name="T3" fmla="*/ 28 h 28"/>
                <a:gd name="T4" fmla="*/ 50 w 66"/>
                <a:gd name="T5" fmla="*/ 20 h 28"/>
                <a:gd name="T6" fmla="*/ 52 w 66"/>
                <a:gd name="T7" fmla="*/ 22 h 28"/>
                <a:gd name="T8" fmla="*/ 66 w 66"/>
                <a:gd name="T9" fmla="*/ 18 h 28"/>
                <a:gd name="T10" fmla="*/ 58 w 66"/>
                <a:gd name="T11" fmla="*/ 4 h 28"/>
                <a:gd name="T12" fmla="*/ 54 w 66"/>
                <a:gd name="T13" fmla="*/ 10 h 28"/>
                <a:gd name="T14" fmla="*/ 52 w 66"/>
                <a:gd name="T15" fmla="*/ 6 h 28"/>
                <a:gd name="T16" fmla="*/ 46 w 66"/>
                <a:gd name="T17" fmla="*/ 8 h 28"/>
                <a:gd name="T18" fmla="*/ 40 w 66"/>
                <a:gd name="T19" fmla="*/ 0 h 28"/>
                <a:gd name="T20" fmla="*/ 36 w 66"/>
                <a:gd name="T21" fmla="*/ 10 h 28"/>
                <a:gd name="T22" fmla="*/ 34 w 66"/>
                <a:gd name="T23" fmla="*/ 10 h 28"/>
                <a:gd name="T24" fmla="*/ 22 w 66"/>
                <a:gd name="T25" fmla="*/ 8 h 28"/>
                <a:gd name="T26" fmla="*/ 20 w 66"/>
                <a:gd name="T27" fmla="*/ 12 h 28"/>
                <a:gd name="T28" fmla="*/ 20 w 66"/>
                <a:gd name="T29" fmla="*/ 8 h 28"/>
                <a:gd name="T30" fmla="*/ 8 w 66"/>
                <a:gd name="T31" fmla="*/ 4 h 28"/>
                <a:gd name="T32" fmla="*/ 2 w 66"/>
                <a:gd name="T33" fmla="*/ 10 h 28"/>
                <a:gd name="T34" fmla="*/ 0 w 66"/>
                <a:gd name="T35" fmla="*/ 22 h 28"/>
                <a:gd name="T36" fmla="*/ 18 w 66"/>
                <a:gd name="T37" fmla="*/ 22 h 28"/>
                <a:gd name="T38" fmla="*/ 18 w 66"/>
                <a:gd name="T39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" h="28">
                  <a:moveTo>
                    <a:pt x="18" y="20"/>
                  </a:moveTo>
                  <a:lnTo>
                    <a:pt x="22" y="28"/>
                  </a:lnTo>
                  <a:lnTo>
                    <a:pt x="50" y="20"/>
                  </a:lnTo>
                  <a:lnTo>
                    <a:pt x="52" y="22"/>
                  </a:lnTo>
                  <a:lnTo>
                    <a:pt x="66" y="18"/>
                  </a:lnTo>
                  <a:lnTo>
                    <a:pt x="58" y="4"/>
                  </a:lnTo>
                  <a:lnTo>
                    <a:pt x="54" y="10"/>
                  </a:lnTo>
                  <a:lnTo>
                    <a:pt x="52" y="6"/>
                  </a:lnTo>
                  <a:lnTo>
                    <a:pt x="46" y="8"/>
                  </a:lnTo>
                  <a:lnTo>
                    <a:pt x="40" y="0"/>
                  </a:lnTo>
                  <a:lnTo>
                    <a:pt x="36" y="10"/>
                  </a:lnTo>
                  <a:lnTo>
                    <a:pt x="34" y="10"/>
                  </a:lnTo>
                  <a:lnTo>
                    <a:pt x="22" y="8"/>
                  </a:lnTo>
                  <a:lnTo>
                    <a:pt x="20" y="12"/>
                  </a:lnTo>
                  <a:lnTo>
                    <a:pt x="20" y="8"/>
                  </a:lnTo>
                  <a:lnTo>
                    <a:pt x="8" y="4"/>
                  </a:lnTo>
                  <a:lnTo>
                    <a:pt x="2" y="10"/>
                  </a:lnTo>
                  <a:lnTo>
                    <a:pt x="0" y="22"/>
                  </a:lnTo>
                  <a:lnTo>
                    <a:pt x="18" y="22"/>
                  </a:lnTo>
                  <a:lnTo>
                    <a:pt x="1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16" name="Freeform 116"/>
            <p:cNvSpPr>
              <a:spLocks/>
            </p:cNvSpPr>
            <p:nvPr userDrawn="1"/>
          </p:nvSpPr>
          <p:spPr bwMode="black">
            <a:xfrm>
              <a:off x="7386638" y="3384550"/>
              <a:ext cx="101600" cy="31750"/>
            </a:xfrm>
            <a:custGeom>
              <a:avLst/>
              <a:gdLst>
                <a:gd name="T0" fmla="*/ 54 w 64"/>
                <a:gd name="T1" fmla="*/ 14 h 20"/>
                <a:gd name="T2" fmla="*/ 64 w 64"/>
                <a:gd name="T3" fmla="*/ 6 h 20"/>
                <a:gd name="T4" fmla="*/ 60 w 64"/>
                <a:gd name="T5" fmla="*/ 0 h 20"/>
                <a:gd name="T6" fmla="*/ 56 w 64"/>
                <a:gd name="T7" fmla="*/ 0 h 20"/>
                <a:gd name="T8" fmla="*/ 56 w 64"/>
                <a:gd name="T9" fmla="*/ 4 h 20"/>
                <a:gd name="T10" fmla="*/ 50 w 64"/>
                <a:gd name="T11" fmla="*/ 8 h 20"/>
                <a:gd name="T12" fmla="*/ 44 w 64"/>
                <a:gd name="T13" fmla="*/ 6 h 20"/>
                <a:gd name="T14" fmla="*/ 32 w 64"/>
                <a:gd name="T15" fmla="*/ 8 h 20"/>
                <a:gd name="T16" fmla="*/ 16 w 64"/>
                <a:gd name="T17" fmla="*/ 0 h 20"/>
                <a:gd name="T18" fmla="*/ 0 w 64"/>
                <a:gd name="T19" fmla="*/ 6 h 20"/>
                <a:gd name="T20" fmla="*/ 0 w 64"/>
                <a:gd name="T21" fmla="*/ 16 h 20"/>
                <a:gd name="T22" fmla="*/ 26 w 64"/>
                <a:gd name="T23" fmla="*/ 20 h 20"/>
                <a:gd name="T24" fmla="*/ 54 w 64"/>
                <a:gd name="T25" fmla="*/ 1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20">
                  <a:moveTo>
                    <a:pt x="54" y="14"/>
                  </a:moveTo>
                  <a:lnTo>
                    <a:pt x="64" y="6"/>
                  </a:lnTo>
                  <a:lnTo>
                    <a:pt x="60" y="0"/>
                  </a:lnTo>
                  <a:lnTo>
                    <a:pt x="56" y="0"/>
                  </a:lnTo>
                  <a:lnTo>
                    <a:pt x="56" y="4"/>
                  </a:lnTo>
                  <a:lnTo>
                    <a:pt x="50" y="8"/>
                  </a:lnTo>
                  <a:lnTo>
                    <a:pt x="44" y="6"/>
                  </a:lnTo>
                  <a:lnTo>
                    <a:pt x="32" y="8"/>
                  </a:lnTo>
                  <a:lnTo>
                    <a:pt x="16" y="0"/>
                  </a:lnTo>
                  <a:lnTo>
                    <a:pt x="0" y="6"/>
                  </a:lnTo>
                  <a:lnTo>
                    <a:pt x="0" y="16"/>
                  </a:lnTo>
                  <a:lnTo>
                    <a:pt x="26" y="20"/>
                  </a:lnTo>
                  <a:lnTo>
                    <a:pt x="5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17" name="Freeform 117"/>
            <p:cNvSpPr>
              <a:spLocks/>
            </p:cNvSpPr>
            <p:nvPr userDrawn="1"/>
          </p:nvSpPr>
          <p:spPr bwMode="black">
            <a:xfrm>
              <a:off x="7494588" y="3390900"/>
              <a:ext cx="117475" cy="66675"/>
            </a:xfrm>
            <a:custGeom>
              <a:avLst/>
              <a:gdLst>
                <a:gd name="T0" fmla="*/ 26 w 74"/>
                <a:gd name="T1" fmla="*/ 36 h 42"/>
                <a:gd name="T2" fmla="*/ 34 w 74"/>
                <a:gd name="T3" fmla="*/ 24 h 42"/>
                <a:gd name="T4" fmla="*/ 72 w 74"/>
                <a:gd name="T5" fmla="*/ 10 h 42"/>
                <a:gd name="T6" fmla="*/ 74 w 74"/>
                <a:gd name="T7" fmla="*/ 0 h 42"/>
                <a:gd name="T8" fmla="*/ 32 w 74"/>
                <a:gd name="T9" fmla="*/ 6 h 42"/>
                <a:gd name="T10" fmla="*/ 24 w 74"/>
                <a:gd name="T11" fmla="*/ 14 h 42"/>
                <a:gd name="T12" fmla="*/ 6 w 74"/>
                <a:gd name="T13" fmla="*/ 22 h 42"/>
                <a:gd name="T14" fmla="*/ 0 w 74"/>
                <a:gd name="T15" fmla="*/ 42 h 42"/>
                <a:gd name="T16" fmla="*/ 10 w 74"/>
                <a:gd name="T17" fmla="*/ 42 h 42"/>
                <a:gd name="T18" fmla="*/ 26 w 74"/>
                <a:gd name="T19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42">
                  <a:moveTo>
                    <a:pt x="26" y="36"/>
                  </a:moveTo>
                  <a:lnTo>
                    <a:pt x="34" y="24"/>
                  </a:lnTo>
                  <a:lnTo>
                    <a:pt x="72" y="10"/>
                  </a:lnTo>
                  <a:lnTo>
                    <a:pt x="74" y="0"/>
                  </a:lnTo>
                  <a:lnTo>
                    <a:pt x="32" y="6"/>
                  </a:lnTo>
                  <a:lnTo>
                    <a:pt x="24" y="14"/>
                  </a:lnTo>
                  <a:lnTo>
                    <a:pt x="6" y="22"/>
                  </a:lnTo>
                  <a:lnTo>
                    <a:pt x="0" y="42"/>
                  </a:lnTo>
                  <a:lnTo>
                    <a:pt x="10" y="42"/>
                  </a:lnTo>
                  <a:lnTo>
                    <a:pt x="26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18" name="Freeform 118"/>
            <p:cNvSpPr>
              <a:spLocks/>
            </p:cNvSpPr>
            <p:nvPr userDrawn="1"/>
          </p:nvSpPr>
          <p:spPr bwMode="black">
            <a:xfrm>
              <a:off x="7567613" y="3365500"/>
              <a:ext cx="38100" cy="25400"/>
            </a:xfrm>
            <a:custGeom>
              <a:avLst/>
              <a:gdLst>
                <a:gd name="T0" fmla="*/ 24 w 24"/>
                <a:gd name="T1" fmla="*/ 6 h 16"/>
                <a:gd name="T2" fmla="*/ 16 w 24"/>
                <a:gd name="T3" fmla="*/ 0 h 16"/>
                <a:gd name="T4" fmla="*/ 0 w 24"/>
                <a:gd name="T5" fmla="*/ 4 h 16"/>
                <a:gd name="T6" fmla="*/ 0 w 24"/>
                <a:gd name="T7" fmla="*/ 16 h 16"/>
                <a:gd name="T8" fmla="*/ 14 w 24"/>
                <a:gd name="T9" fmla="*/ 12 h 16"/>
                <a:gd name="T10" fmla="*/ 24 w 24"/>
                <a:gd name="T11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6">
                  <a:moveTo>
                    <a:pt x="24" y="6"/>
                  </a:moveTo>
                  <a:lnTo>
                    <a:pt x="16" y="0"/>
                  </a:lnTo>
                  <a:lnTo>
                    <a:pt x="0" y="4"/>
                  </a:lnTo>
                  <a:lnTo>
                    <a:pt x="0" y="16"/>
                  </a:lnTo>
                  <a:lnTo>
                    <a:pt x="14" y="12"/>
                  </a:lnTo>
                  <a:lnTo>
                    <a:pt x="24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19" name="Freeform 119"/>
            <p:cNvSpPr>
              <a:spLocks/>
            </p:cNvSpPr>
            <p:nvPr userDrawn="1"/>
          </p:nvSpPr>
          <p:spPr bwMode="black">
            <a:xfrm>
              <a:off x="7723188" y="3352800"/>
              <a:ext cx="22225" cy="38100"/>
            </a:xfrm>
            <a:custGeom>
              <a:avLst/>
              <a:gdLst>
                <a:gd name="T0" fmla="*/ 0 w 14"/>
                <a:gd name="T1" fmla="*/ 16 h 24"/>
                <a:gd name="T2" fmla="*/ 6 w 14"/>
                <a:gd name="T3" fmla="*/ 24 h 24"/>
                <a:gd name="T4" fmla="*/ 14 w 14"/>
                <a:gd name="T5" fmla="*/ 12 h 24"/>
                <a:gd name="T6" fmla="*/ 14 w 14"/>
                <a:gd name="T7" fmla="*/ 2 h 24"/>
                <a:gd name="T8" fmla="*/ 8 w 14"/>
                <a:gd name="T9" fmla="*/ 0 h 24"/>
                <a:gd name="T10" fmla="*/ 0 w 14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4">
                  <a:moveTo>
                    <a:pt x="0" y="16"/>
                  </a:moveTo>
                  <a:lnTo>
                    <a:pt x="6" y="24"/>
                  </a:lnTo>
                  <a:lnTo>
                    <a:pt x="14" y="12"/>
                  </a:lnTo>
                  <a:lnTo>
                    <a:pt x="14" y="2"/>
                  </a:lnTo>
                  <a:lnTo>
                    <a:pt x="8" y="0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20" name="Freeform 120"/>
            <p:cNvSpPr>
              <a:spLocks/>
            </p:cNvSpPr>
            <p:nvPr userDrawn="1"/>
          </p:nvSpPr>
          <p:spPr bwMode="black">
            <a:xfrm>
              <a:off x="7805738" y="3298825"/>
              <a:ext cx="28575" cy="60325"/>
            </a:xfrm>
            <a:custGeom>
              <a:avLst/>
              <a:gdLst>
                <a:gd name="T0" fmla="*/ 10 w 18"/>
                <a:gd name="T1" fmla="*/ 38 h 38"/>
                <a:gd name="T2" fmla="*/ 14 w 18"/>
                <a:gd name="T3" fmla="*/ 30 h 38"/>
                <a:gd name="T4" fmla="*/ 18 w 18"/>
                <a:gd name="T5" fmla="*/ 34 h 38"/>
                <a:gd name="T6" fmla="*/ 18 w 18"/>
                <a:gd name="T7" fmla="*/ 26 h 38"/>
                <a:gd name="T8" fmla="*/ 18 w 18"/>
                <a:gd name="T9" fmla="*/ 26 h 38"/>
                <a:gd name="T10" fmla="*/ 18 w 18"/>
                <a:gd name="T11" fmla="*/ 6 h 38"/>
                <a:gd name="T12" fmla="*/ 12 w 18"/>
                <a:gd name="T13" fmla="*/ 0 h 38"/>
                <a:gd name="T14" fmla="*/ 6 w 18"/>
                <a:gd name="T15" fmla="*/ 12 h 38"/>
                <a:gd name="T16" fmla="*/ 6 w 18"/>
                <a:gd name="T17" fmla="*/ 12 h 38"/>
                <a:gd name="T18" fmla="*/ 6 w 18"/>
                <a:gd name="T19" fmla="*/ 16 h 38"/>
                <a:gd name="T20" fmla="*/ 2 w 18"/>
                <a:gd name="T21" fmla="*/ 14 h 38"/>
                <a:gd name="T22" fmla="*/ 4 w 18"/>
                <a:gd name="T23" fmla="*/ 24 h 38"/>
                <a:gd name="T24" fmla="*/ 0 w 18"/>
                <a:gd name="T25" fmla="*/ 22 h 38"/>
                <a:gd name="T26" fmla="*/ 10 w 18"/>
                <a:gd name="T2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38">
                  <a:moveTo>
                    <a:pt x="10" y="38"/>
                  </a:moveTo>
                  <a:lnTo>
                    <a:pt x="14" y="30"/>
                  </a:lnTo>
                  <a:lnTo>
                    <a:pt x="18" y="34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6"/>
                  </a:lnTo>
                  <a:lnTo>
                    <a:pt x="2" y="14"/>
                  </a:lnTo>
                  <a:lnTo>
                    <a:pt x="4" y="24"/>
                  </a:lnTo>
                  <a:lnTo>
                    <a:pt x="0" y="22"/>
                  </a:lnTo>
                  <a:lnTo>
                    <a:pt x="10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21" name="Freeform 121"/>
            <p:cNvSpPr>
              <a:spLocks/>
            </p:cNvSpPr>
            <p:nvPr userDrawn="1"/>
          </p:nvSpPr>
          <p:spPr bwMode="black">
            <a:xfrm>
              <a:off x="7777163" y="3298825"/>
              <a:ext cx="19050" cy="22225"/>
            </a:xfrm>
            <a:custGeom>
              <a:avLst/>
              <a:gdLst>
                <a:gd name="T0" fmla="*/ 6 w 12"/>
                <a:gd name="T1" fmla="*/ 14 h 14"/>
                <a:gd name="T2" fmla="*/ 12 w 12"/>
                <a:gd name="T3" fmla="*/ 0 h 14"/>
                <a:gd name="T4" fmla="*/ 2 w 12"/>
                <a:gd name="T5" fmla="*/ 2 h 14"/>
                <a:gd name="T6" fmla="*/ 0 w 12"/>
                <a:gd name="T7" fmla="*/ 12 h 14"/>
                <a:gd name="T8" fmla="*/ 6 w 1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6" y="14"/>
                  </a:moveTo>
                  <a:lnTo>
                    <a:pt x="12" y="0"/>
                  </a:lnTo>
                  <a:lnTo>
                    <a:pt x="2" y="2"/>
                  </a:lnTo>
                  <a:lnTo>
                    <a:pt x="0" y="12"/>
                  </a:lnTo>
                  <a:lnTo>
                    <a:pt x="6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22" name="Freeform 122"/>
            <p:cNvSpPr>
              <a:spLocks/>
            </p:cNvSpPr>
            <p:nvPr userDrawn="1"/>
          </p:nvSpPr>
          <p:spPr bwMode="black">
            <a:xfrm>
              <a:off x="7678738" y="3190875"/>
              <a:ext cx="28575" cy="22225"/>
            </a:xfrm>
            <a:custGeom>
              <a:avLst/>
              <a:gdLst>
                <a:gd name="T0" fmla="*/ 8 w 18"/>
                <a:gd name="T1" fmla="*/ 14 h 14"/>
                <a:gd name="T2" fmla="*/ 18 w 18"/>
                <a:gd name="T3" fmla="*/ 10 h 14"/>
                <a:gd name="T4" fmla="*/ 16 w 18"/>
                <a:gd name="T5" fmla="*/ 0 h 14"/>
                <a:gd name="T6" fmla="*/ 0 w 18"/>
                <a:gd name="T7" fmla="*/ 4 h 14"/>
                <a:gd name="T8" fmla="*/ 8 w 18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4">
                  <a:moveTo>
                    <a:pt x="8" y="14"/>
                  </a:moveTo>
                  <a:lnTo>
                    <a:pt x="18" y="10"/>
                  </a:lnTo>
                  <a:lnTo>
                    <a:pt x="16" y="0"/>
                  </a:lnTo>
                  <a:lnTo>
                    <a:pt x="0" y="4"/>
                  </a:lnTo>
                  <a:lnTo>
                    <a:pt x="8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23" name="Freeform 123"/>
            <p:cNvSpPr>
              <a:spLocks/>
            </p:cNvSpPr>
            <p:nvPr userDrawn="1"/>
          </p:nvSpPr>
          <p:spPr bwMode="black">
            <a:xfrm>
              <a:off x="7697788" y="3143250"/>
              <a:ext cx="41275" cy="19050"/>
            </a:xfrm>
            <a:custGeom>
              <a:avLst/>
              <a:gdLst>
                <a:gd name="T0" fmla="*/ 12 w 26"/>
                <a:gd name="T1" fmla="*/ 12 h 12"/>
                <a:gd name="T2" fmla="*/ 26 w 26"/>
                <a:gd name="T3" fmla="*/ 8 h 12"/>
                <a:gd name="T4" fmla="*/ 10 w 26"/>
                <a:gd name="T5" fmla="*/ 0 h 12"/>
                <a:gd name="T6" fmla="*/ 0 w 26"/>
                <a:gd name="T7" fmla="*/ 4 h 12"/>
                <a:gd name="T8" fmla="*/ 12 w 2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2">
                  <a:moveTo>
                    <a:pt x="12" y="12"/>
                  </a:moveTo>
                  <a:lnTo>
                    <a:pt x="26" y="8"/>
                  </a:lnTo>
                  <a:lnTo>
                    <a:pt x="10" y="0"/>
                  </a:lnTo>
                  <a:lnTo>
                    <a:pt x="0" y="4"/>
                  </a:lnTo>
                  <a:lnTo>
                    <a:pt x="12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24" name="Freeform 124"/>
            <p:cNvSpPr>
              <a:spLocks/>
            </p:cNvSpPr>
            <p:nvPr userDrawn="1"/>
          </p:nvSpPr>
          <p:spPr bwMode="black">
            <a:xfrm>
              <a:off x="7843838" y="3165475"/>
              <a:ext cx="44450" cy="22225"/>
            </a:xfrm>
            <a:custGeom>
              <a:avLst/>
              <a:gdLst>
                <a:gd name="T0" fmla="*/ 28 w 28"/>
                <a:gd name="T1" fmla="*/ 10 h 14"/>
                <a:gd name="T2" fmla="*/ 16 w 28"/>
                <a:gd name="T3" fmla="*/ 0 h 14"/>
                <a:gd name="T4" fmla="*/ 0 w 28"/>
                <a:gd name="T5" fmla="*/ 0 h 14"/>
                <a:gd name="T6" fmla="*/ 18 w 28"/>
                <a:gd name="T7" fmla="*/ 14 h 14"/>
                <a:gd name="T8" fmla="*/ 28 w 28"/>
                <a:gd name="T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4">
                  <a:moveTo>
                    <a:pt x="28" y="10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18" y="14"/>
                  </a:lnTo>
                  <a:lnTo>
                    <a:pt x="28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25" name="Freeform 125"/>
            <p:cNvSpPr>
              <a:spLocks noEditPoints="1"/>
            </p:cNvSpPr>
            <p:nvPr userDrawn="1"/>
          </p:nvSpPr>
          <p:spPr bwMode="black">
            <a:xfrm>
              <a:off x="7624763" y="3225800"/>
              <a:ext cx="95250" cy="44450"/>
            </a:xfrm>
            <a:custGeom>
              <a:avLst/>
              <a:gdLst>
                <a:gd name="T0" fmla="*/ 12 w 60"/>
                <a:gd name="T1" fmla="*/ 16 h 28"/>
                <a:gd name="T2" fmla="*/ 14 w 60"/>
                <a:gd name="T3" fmla="*/ 18 h 28"/>
                <a:gd name="T4" fmla="*/ 22 w 60"/>
                <a:gd name="T5" fmla="*/ 14 h 28"/>
                <a:gd name="T6" fmla="*/ 28 w 60"/>
                <a:gd name="T7" fmla="*/ 16 h 28"/>
                <a:gd name="T8" fmla="*/ 36 w 60"/>
                <a:gd name="T9" fmla="*/ 16 h 28"/>
                <a:gd name="T10" fmla="*/ 58 w 60"/>
                <a:gd name="T11" fmla="*/ 26 h 28"/>
                <a:gd name="T12" fmla="*/ 60 w 60"/>
                <a:gd name="T13" fmla="*/ 18 h 28"/>
                <a:gd name="T14" fmla="*/ 54 w 60"/>
                <a:gd name="T15" fmla="*/ 4 h 28"/>
                <a:gd name="T16" fmla="*/ 34 w 60"/>
                <a:gd name="T17" fmla="*/ 0 h 28"/>
                <a:gd name="T18" fmla="*/ 8 w 60"/>
                <a:gd name="T19" fmla="*/ 0 h 28"/>
                <a:gd name="T20" fmla="*/ 0 w 60"/>
                <a:gd name="T21" fmla="*/ 10 h 28"/>
                <a:gd name="T22" fmla="*/ 2 w 60"/>
                <a:gd name="T23" fmla="*/ 22 h 28"/>
                <a:gd name="T24" fmla="*/ 4 w 60"/>
                <a:gd name="T25" fmla="*/ 20 h 28"/>
                <a:gd name="T26" fmla="*/ 4 w 60"/>
                <a:gd name="T27" fmla="*/ 28 h 28"/>
                <a:gd name="T28" fmla="*/ 12 w 60"/>
                <a:gd name="T29" fmla="*/ 16 h 28"/>
                <a:gd name="T30" fmla="*/ 8 w 60"/>
                <a:gd name="T31" fmla="*/ 14 h 28"/>
                <a:gd name="T32" fmla="*/ 8 w 60"/>
                <a:gd name="T33" fmla="*/ 14 h 28"/>
                <a:gd name="T34" fmla="*/ 8 w 60"/>
                <a:gd name="T35" fmla="*/ 14 h 28"/>
                <a:gd name="T36" fmla="*/ 8 w 60"/>
                <a:gd name="T37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0" h="28">
                  <a:moveTo>
                    <a:pt x="12" y="16"/>
                  </a:moveTo>
                  <a:lnTo>
                    <a:pt x="14" y="18"/>
                  </a:lnTo>
                  <a:lnTo>
                    <a:pt x="22" y="14"/>
                  </a:lnTo>
                  <a:lnTo>
                    <a:pt x="28" y="16"/>
                  </a:lnTo>
                  <a:lnTo>
                    <a:pt x="36" y="16"/>
                  </a:lnTo>
                  <a:lnTo>
                    <a:pt x="58" y="26"/>
                  </a:lnTo>
                  <a:lnTo>
                    <a:pt x="60" y="18"/>
                  </a:lnTo>
                  <a:lnTo>
                    <a:pt x="54" y="4"/>
                  </a:lnTo>
                  <a:lnTo>
                    <a:pt x="34" y="0"/>
                  </a:lnTo>
                  <a:lnTo>
                    <a:pt x="8" y="0"/>
                  </a:lnTo>
                  <a:lnTo>
                    <a:pt x="0" y="10"/>
                  </a:lnTo>
                  <a:lnTo>
                    <a:pt x="2" y="22"/>
                  </a:lnTo>
                  <a:lnTo>
                    <a:pt x="4" y="20"/>
                  </a:lnTo>
                  <a:lnTo>
                    <a:pt x="4" y="28"/>
                  </a:lnTo>
                  <a:lnTo>
                    <a:pt x="12" y="16"/>
                  </a:lnTo>
                  <a:close/>
                  <a:moveTo>
                    <a:pt x="8" y="14"/>
                  </a:moveTo>
                  <a:lnTo>
                    <a:pt x="8" y="14"/>
                  </a:lnTo>
                  <a:lnTo>
                    <a:pt x="8" y="14"/>
                  </a:lnTo>
                  <a:lnTo>
                    <a:pt x="8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26" name="Freeform 126"/>
            <p:cNvSpPr>
              <a:spLocks noEditPoints="1"/>
            </p:cNvSpPr>
            <p:nvPr userDrawn="1"/>
          </p:nvSpPr>
          <p:spPr bwMode="black">
            <a:xfrm>
              <a:off x="6651625" y="2974975"/>
              <a:ext cx="617538" cy="441325"/>
            </a:xfrm>
            <a:custGeom>
              <a:avLst/>
              <a:gdLst>
                <a:gd name="T0" fmla="*/ 365 w 389"/>
                <a:gd name="T1" fmla="*/ 266 h 278"/>
                <a:gd name="T2" fmla="*/ 379 w 389"/>
                <a:gd name="T3" fmla="*/ 278 h 278"/>
                <a:gd name="T4" fmla="*/ 383 w 389"/>
                <a:gd name="T5" fmla="*/ 256 h 278"/>
                <a:gd name="T6" fmla="*/ 365 w 389"/>
                <a:gd name="T7" fmla="*/ 252 h 278"/>
                <a:gd name="T8" fmla="*/ 335 w 389"/>
                <a:gd name="T9" fmla="*/ 244 h 278"/>
                <a:gd name="T10" fmla="*/ 359 w 389"/>
                <a:gd name="T11" fmla="*/ 242 h 278"/>
                <a:gd name="T12" fmla="*/ 329 w 389"/>
                <a:gd name="T13" fmla="*/ 234 h 278"/>
                <a:gd name="T14" fmla="*/ 307 w 389"/>
                <a:gd name="T15" fmla="*/ 228 h 278"/>
                <a:gd name="T16" fmla="*/ 297 w 389"/>
                <a:gd name="T17" fmla="*/ 224 h 278"/>
                <a:gd name="T18" fmla="*/ 291 w 389"/>
                <a:gd name="T19" fmla="*/ 228 h 278"/>
                <a:gd name="T20" fmla="*/ 261 w 389"/>
                <a:gd name="T21" fmla="*/ 232 h 278"/>
                <a:gd name="T22" fmla="*/ 235 w 389"/>
                <a:gd name="T23" fmla="*/ 220 h 278"/>
                <a:gd name="T24" fmla="*/ 221 w 389"/>
                <a:gd name="T25" fmla="*/ 218 h 278"/>
                <a:gd name="T26" fmla="*/ 205 w 389"/>
                <a:gd name="T27" fmla="*/ 218 h 278"/>
                <a:gd name="T28" fmla="*/ 209 w 389"/>
                <a:gd name="T29" fmla="*/ 162 h 278"/>
                <a:gd name="T30" fmla="*/ 221 w 389"/>
                <a:gd name="T31" fmla="*/ 152 h 278"/>
                <a:gd name="T32" fmla="*/ 205 w 389"/>
                <a:gd name="T33" fmla="*/ 130 h 278"/>
                <a:gd name="T34" fmla="*/ 194 w 389"/>
                <a:gd name="T35" fmla="*/ 134 h 278"/>
                <a:gd name="T36" fmla="*/ 182 w 389"/>
                <a:gd name="T37" fmla="*/ 140 h 278"/>
                <a:gd name="T38" fmla="*/ 162 w 389"/>
                <a:gd name="T39" fmla="*/ 120 h 278"/>
                <a:gd name="T40" fmla="*/ 166 w 389"/>
                <a:gd name="T41" fmla="*/ 110 h 278"/>
                <a:gd name="T42" fmla="*/ 168 w 389"/>
                <a:gd name="T43" fmla="*/ 108 h 278"/>
                <a:gd name="T44" fmla="*/ 158 w 389"/>
                <a:gd name="T45" fmla="*/ 94 h 278"/>
                <a:gd name="T46" fmla="*/ 154 w 389"/>
                <a:gd name="T47" fmla="*/ 86 h 278"/>
                <a:gd name="T48" fmla="*/ 142 w 389"/>
                <a:gd name="T49" fmla="*/ 76 h 278"/>
                <a:gd name="T50" fmla="*/ 132 w 389"/>
                <a:gd name="T51" fmla="*/ 78 h 278"/>
                <a:gd name="T52" fmla="*/ 130 w 389"/>
                <a:gd name="T53" fmla="*/ 66 h 278"/>
                <a:gd name="T54" fmla="*/ 114 w 389"/>
                <a:gd name="T55" fmla="*/ 62 h 278"/>
                <a:gd name="T56" fmla="*/ 108 w 389"/>
                <a:gd name="T57" fmla="*/ 64 h 278"/>
                <a:gd name="T58" fmla="*/ 64 w 389"/>
                <a:gd name="T59" fmla="*/ 28 h 278"/>
                <a:gd name="T60" fmla="*/ 26 w 389"/>
                <a:gd name="T61" fmla="*/ 6 h 278"/>
                <a:gd name="T62" fmla="*/ 0 w 389"/>
                <a:gd name="T63" fmla="*/ 0 h 278"/>
                <a:gd name="T64" fmla="*/ 8 w 389"/>
                <a:gd name="T65" fmla="*/ 20 h 278"/>
                <a:gd name="T66" fmla="*/ 38 w 389"/>
                <a:gd name="T67" fmla="*/ 44 h 278"/>
                <a:gd name="T68" fmla="*/ 50 w 389"/>
                <a:gd name="T69" fmla="*/ 66 h 278"/>
                <a:gd name="T70" fmla="*/ 68 w 389"/>
                <a:gd name="T71" fmla="*/ 76 h 278"/>
                <a:gd name="T72" fmla="*/ 88 w 389"/>
                <a:gd name="T73" fmla="*/ 108 h 278"/>
                <a:gd name="T74" fmla="*/ 110 w 389"/>
                <a:gd name="T75" fmla="*/ 152 h 278"/>
                <a:gd name="T76" fmla="*/ 140 w 389"/>
                <a:gd name="T77" fmla="*/ 186 h 278"/>
                <a:gd name="T78" fmla="*/ 184 w 389"/>
                <a:gd name="T79" fmla="*/ 222 h 278"/>
                <a:gd name="T80" fmla="*/ 190 w 389"/>
                <a:gd name="T81" fmla="*/ 218 h 278"/>
                <a:gd name="T82" fmla="*/ 203 w 389"/>
                <a:gd name="T83" fmla="*/ 220 h 278"/>
                <a:gd name="T84" fmla="*/ 188 w 389"/>
                <a:gd name="T85" fmla="*/ 228 h 278"/>
                <a:gd name="T86" fmla="*/ 211 w 389"/>
                <a:gd name="T87" fmla="*/ 240 h 278"/>
                <a:gd name="T88" fmla="*/ 223 w 389"/>
                <a:gd name="T89" fmla="*/ 250 h 278"/>
                <a:gd name="T90" fmla="*/ 257 w 389"/>
                <a:gd name="T91" fmla="*/ 254 h 278"/>
                <a:gd name="T92" fmla="*/ 295 w 389"/>
                <a:gd name="T93" fmla="*/ 264 h 278"/>
                <a:gd name="T94" fmla="*/ 319 w 389"/>
                <a:gd name="T95" fmla="*/ 266 h 278"/>
                <a:gd name="T96" fmla="*/ 339 w 389"/>
                <a:gd name="T97" fmla="*/ 266 h 278"/>
                <a:gd name="T98" fmla="*/ 367 w 389"/>
                <a:gd name="T99" fmla="*/ 272 h 278"/>
                <a:gd name="T100" fmla="*/ 201 w 389"/>
                <a:gd name="T101" fmla="*/ 150 h 278"/>
                <a:gd name="T102" fmla="*/ 199 w 389"/>
                <a:gd name="T103" fmla="*/ 150 h 278"/>
                <a:gd name="T104" fmla="*/ 188 w 389"/>
                <a:gd name="T105" fmla="*/ 14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9" h="278">
                  <a:moveTo>
                    <a:pt x="367" y="272"/>
                  </a:moveTo>
                  <a:lnTo>
                    <a:pt x="365" y="266"/>
                  </a:lnTo>
                  <a:lnTo>
                    <a:pt x="371" y="266"/>
                  </a:lnTo>
                  <a:lnTo>
                    <a:pt x="379" y="278"/>
                  </a:lnTo>
                  <a:lnTo>
                    <a:pt x="389" y="262"/>
                  </a:lnTo>
                  <a:lnTo>
                    <a:pt x="383" y="256"/>
                  </a:lnTo>
                  <a:lnTo>
                    <a:pt x="365" y="256"/>
                  </a:lnTo>
                  <a:lnTo>
                    <a:pt x="365" y="252"/>
                  </a:lnTo>
                  <a:lnTo>
                    <a:pt x="337" y="248"/>
                  </a:lnTo>
                  <a:lnTo>
                    <a:pt x="335" y="244"/>
                  </a:lnTo>
                  <a:lnTo>
                    <a:pt x="345" y="244"/>
                  </a:lnTo>
                  <a:lnTo>
                    <a:pt x="359" y="242"/>
                  </a:lnTo>
                  <a:lnTo>
                    <a:pt x="355" y="234"/>
                  </a:lnTo>
                  <a:lnTo>
                    <a:pt x="329" y="234"/>
                  </a:lnTo>
                  <a:lnTo>
                    <a:pt x="329" y="234"/>
                  </a:lnTo>
                  <a:lnTo>
                    <a:pt x="307" y="228"/>
                  </a:lnTo>
                  <a:lnTo>
                    <a:pt x="303" y="230"/>
                  </a:lnTo>
                  <a:lnTo>
                    <a:pt x="297" y="224"/>
                  </a:lnTo>
                  <a:lnTo>
                    <a:pt x="295" y="224"/>
                  </a:lnTo>
                  <a:lnTo>
                    <a:pt x="291" y="228"/>
                  </a:lnTo>
                  <a:lnTo>
                    <a:pt x="285" y="234"/>
                  </a:lnTo>
                  <a:lnTo>
                    <a:pt x="261" y="232"/>
                  </a:lnTo>
                  <a:lnTo>
                    <a:pt x="249" y="222"/>
                  </a:lnTo>
                  <a:lnTo>
                    <a:pt x="235" y="220"/>
                  </a:lnTo>
                  <a:lnTo>
                    <a:pt x="233" y="214"/>
                  </a:lnTo>
                  <a:lnTo>
                    <a:pt x="221" y="218"/>
                  </a:lnTo>
                  <a:lnTo>
                    <a:pt x="209" y="216"/>
                  </a:lnTo>
                  <a:lnTo>
                    <a:pt x="205" y="218"/>
                  </a:lnTo>
                  <a:lnTo>
                    <a:pt x="209" y="162"/>
                  </a:lnTo>
                  <a:lnTo>
                    <a:pt x="209" y="162"/>
                  </a:lnTo>
                  <a:lnTo>
                    <a:pt x="221" y="168"/>
                  </a:lnTo>
                  <a:lnTo>
                    <a:pt x="221" y="152"/>
                  </a:lnTo>
                  <a:lnTo>
                    <a:pt x="213" y="150"/>
                  </a:lnTo>
                  <a:lnTo>
                    <a:pt x="205" y="130"/>
                  </a:lnTo>
                  <a:lnTo>
                    <a:pt x="199" y="136"/>
                  </a:lnTo>
                  <a:lnTo>
                    <a:pt x="194" y="134"/>
                  </a:lnTo>
                  <a:lnTo>
                    <a:pt x="188" y="144"/>
                  </a:lnTo>
                  <a:lnTo>
                    <a:pt x="182" y="140"/>
                  </a:lnTo>
                  <a:lnTo>
                    <a:pt x="178" y="126"/>
                  </a:lnTo>
                  <a:lnTo>
                    <a:pt x="162" y="120"/>
                  </a:lnTo>
                  <a:lnTo>
                    <a:pt x="162" y="120"/>
                  </a:lnTo>
                  <a:lnTo>
                    <a:pt x="166" y="110"/>
                  </a:lnTo>
                  <a:lnTo>
                    <a:pt x="164" y="110"/>
                  </a:lnTo>
                  <a:lnTo>
                    <a:pt x="168" y="108"/>
                  </a:lnTo>
                  <a:lnTo>
                    <a:pt x="164" y="100"/>
                  </a:lnTo>
                  <a:lnTo>
                    <a:pt x="158" y="94"/>
                  </a:lnTo>
                  <a:lnTo>
                    <a:pt x="154" y="98"/>
                  </a:lnTo>
                  <a:lnTo>
                    <a:pt x="154" y="86"/>
                  </a:lnTo>
                  <a:lnTo>
                    <a:pt x="144" y="86"/>
                  </a:lnTo>
                  <a:lnTo>
                    <a:pt x="142" y="76"/>
                  </a:lnTo>
                  <a:lnTo>
                    <a:pt x="132" y="74"/>
                  </a:lnTo>
                  <a:lnTo>
                    <a:pt x="132" y="78"/>
                  </a:lnTo>
                  <a:lnTo>
                    <a:pt x="128" y="76"/>
                  </a:lnTo>
                  <a:lnTo>
                    <a:pt x="130" y="66"/>
                  </a:lnTo>
                  <a:lnTo>
                    <a:pt x="118" y="66"/>
                  </a:lnTo>
                  <a:lnTo>
                    <a:pt x="114" y="62"/>
                  </a:lnTo>
                  <a:lnTo>
                    <a:pt x="110" y="66"/>
                  </a:lnTo>
                  <a:lnTo>
                    <a:pt x="108" y="64"/>
                  </a:lnTo>
                  <a:lnTo>
                    <a:pt x="84" y="42"/>
                  </a:lnTo>
                  <a:lnTo>
                    <a:pt x="64" y="28"/>
                  </a:lnTo>
                  <a:lnTo>
                    <a:pt x="50" y="8"/>
                  </a:lnTo>
                  <a:lnTo>
                    <a:pt x="26" y="6"/>
                  </a:lnTo>
                  <a:lnTo>
                    <a:pt x="14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8" y="20"/>
                  </a:lnTo>
                  <a:lnTo>
                    <a:pt x="30" y="40"/>
                  </a:lnTo>
                  <a:lnTo>
                    <a:pt x="38" y="44"/>
                  </a:lnTo>
                  <a:lnTo>
                    <a:pt x="46" y="54"/>
                  </a:lnTo>
                  <a:lnTo>
                    <a:pt x="50" y="66"/>
                  </a:lnTo>
                  <a:lnTo>
                    <a:pt x="64" y="72"/>
                  </a:lnTo>
                  <a:lnTo>
                    <a:pt x="68" y="76"/>
                  </a:lnTo>
                  <a:lnTo>
                    <a:pt x="78" y="104"/>
                  </a:lnTo>
                  <a:lnTo>
                    <a:pt x="88" y="108"/>
                  </a:lnTo>
                  <a:lnTo>
                    <a:pt x="96" y="120"/>
                  </a:lnTo>
                  <a:lnTo>
                    <a:pt x="110" y="152"/>
                  </a:lnTo>
                  <a:lnTo>
                    <a:pt x="134" y="176"/>
                  </a:lnTo>
                  <a:lnTo>
                    <a:pt x="140" y="186"/>
                  </a:lnTo>
                  <a:lnTo>
                    <a:pt x="164" y="202"/>
                  </a:lnTo>
                  <a:lnTo>
                    <a:pt x="184" y="222"/>
                  </a:lnTo>
                  <a:lnTo>
                    <a:pt x="184" y="214"/>
                  </a:lnTo>
                  <a:lnTo>
                    <a:pt x="190" y="218"/>
                  </a:lnTo>
                  <a:lnTo>
                    <a:pt x="194" y="214"/>
                  </a:lnTo>
                  <a:lnTo>
                    <a:pt x="203" y="220"/>
                  </a:lnTo>
                  <a:lnTo>
                    <a:pt x="197" y="228"/>
                  </a:lnTo>
                  <a:lnTo>
                    <a:pt x="188" y="228"/>
                  </a:lnTo>
                  <a:lnTo>
                    <a:pt x="192" y="236"/>
                  </a:lnTo>
                  <a:lnTo>
                    <a:pt x="211" y="240"/>
                  </a:lnTo>
                  <a:lnTo>
                    <a:pt x="209" y="242"/>
                  </a:lnTo>
                  <a:lnTo>
                    <a:pt x="223" y="250"/>
                  </a:lnTo>
                  <a:lnTo>
                    <a:pt x="251" y="256"/>
                  </a:lnTo>
                  <a:lnTo>
                    <a:pt x="257" y="254"/>
                  </a:lnTo>
                  <a:lnTo>
                    <a:pt x="273" y="254"/>
                  </a:lnTo>
                  <a:lnTo>
                    <a:pt x="295" y="264"/>
                  </a:lnTo>
                  <a:lnTo>
                    <a:pt x="311" y="266"/>
                  </a:lnTo>
                  <a:lnTo>
                    <a:pt x="319" y="266"/>
                  </a:lnTo>
                  <a:lnTo>
                    <a:pt x="331" y="268"/>
                  </a:lnTo>
                  <a:lnTo>
                    <a:pt x="339" y="266"/>
                  </a:lnTo>
                  <a:lnTo>
                    <a:pt x="369" y="276"/>
                  </a:lnTo>
                  <a:lnTo>
                    <a:pt x="367" y="272"/>
                  </a:lnTo>
                  <a:close/>
                  <a:moveTo>
                    <a:pt x="188" y="146"/>
                  </a:moveTo>
                  <a:lnTo>
                    <a:pt x="201" y="150"/>
                  </a:lnTo>
                  <a:lnTo>
                    <a:pt x="203" y="154"/>
                  </a:lnTo>
                  <a:lnTo>
                    <a:pt x="199" y="150"/>
                  </a:lnTo>
                  <a:lnTo>
                    <a:pt x="188" y="150"/>
                  </a:lnTo>
                  <a:lnTo>
                    <a:pt x="188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27" name="Freeform 127"/>
            <p:cNvSpPr>
              <a:spLocks/>
            </p:cNvSpPr>
            <p:nvPr userDrawn="1"/>
          </p:nvSpPr>
          <p:spPr bwMode="black">
            <a:xfrm>
              <a:off x="7021513" y="3216275"/>
              <a:ext cx="28575" cy="25400"/>
            </a:xfrm>
            <a:custGeom>
              <a:avLst/>
              <a:gdLst>
                <a:gd name="T0" fmla="*/ 18 w 18"/>
                <a:gd name="T1" fmla="*/ 6 h 16"/>
                <a:gd name="T2" fmla="*/ 4 w 18"/>
                <a:gd name="T3" fmla="*/ 0 h 16"/>
                <a:gd name="T4" fmla="*/ 0 w 18"/>
                <a:gd name="T5" fmla="*/ 14 h 16"/>
                <a:gd name="T6" fmla="*/ 14 w 18"/>
                <a:gd name="T7" fmla="*/ 16 h 16"/>
                <a:gd name="T8" fmla="*/ 18 w 18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18" y="6"/>
                  </a:moveTo>
                  <a:lnTo>
                    <a:pt x="4" y="0"/>
                  </a:lnTo>
                  <a:lnTo>
                    <a:pt x="0" y="14"/>
                  </a:lnTo>
                  <a:lnTo>
                    <a:pt x="14" y="16"/>
                  </a:lnTo>
                  <a:lnTo>
                    <a:pt x="18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28" name="Freeform 128"/>
            <p:cNvSpPr>
              <a:spLocks/>
            </p:cNvSpPr>
            <p:nvPr userDrawn="1"/>
          </p:nvSpPr>
          <p:spPr bwMode="black">
            <a:xfrm>
              <a:off x="6924675" y="3146425"/>
              <a:ext cx="15875" cy="19050"/>
            </a:xfrm>
            <a:custGeom>
              <a:avLst/>
              <a:gdLst>
                <a:gd name="T0" fmla="*/ 8 w 10"/>
                <a:gd name="T1" fmla="*/ 0 h 12"/>
                <a:gd name="T2" fmla="*/ 0 w 10"/>
                <a:gd name="T3" fmla="*/ 10 h 12"/>
                <a:gd name="T4" fmla="*/ 4 w 10"/>
                <a:gd name="T5" fmla="*/ 12 h 12"/>
                <a:gd name="T6" fmla="*/ 10 w 10"/>
                <a:gd name="T7" fmla="*/ 12 h 12"/>
                <a:gd name="T8" fmla="*/ 8 w 1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8" y="0"/>
                  </a:moveTo>
                  <a:lnTo>
                    <a:pt x="0" y="10"/>
                  </a:lnTo>
                  <a:lnTo>
                    <a:pt x="4" y="12"/>
                  </a:lnTo>
                  <a:lnTo>
                    <a:pt x="10" y="12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29" name="Freeform 129"/>
            <p:cNvSpPr>
              <a:spLocks/>
            </p:cNvSpPr>
            <p:nvPr userDrawn="1"/>
          </p:nvSpPr>
          <p:spPr bwMode="black">
            <a:xfrm>
              <a:off x="7707313" y="1784350"/>
              <a:ext cx="361950" cy="295275"/>
            </a:xfrm>
            <a:custGeom>
              <a:avLst/>
              <a:gdLst>
                <a:gd name="T0" fmla="*/ 128 w 228"/>
                <a:gd name="T1" fmla="*/ 96 h 186"/>
                <a:gd name="T2" fmla="*/ 116 w 228"/>
                <a:gd name="T3" fmla="*/ 112 h 186"/>
                <a:gd name="T4" fmla="*/ 106 w 228"/>
                <a:gd name="T5" fmla="*/ 124 h 186"/>
                <a:gd name="T6" fmla="*/ 96 w 228"/>
                <a:gd name="T7" fmla="*/ 132 h 186"/>
                <a:gd name="T8" fmla="*/ 76 w 228"/>
                <a:gd name="T9" fmla="*/ 132 h 186"/>
                <a:gd name="T10" fmla="*/ 54 w 228"/>
                <a:gd name="T11" fmla="*/ 132 h 186"/>
                <a:gd name="T12" fmla="*/ 38 w 228"/>
                <a:gd name="T13" fmla="*/ 138 h 186"/>
                <a:gd name="T14" fmla="*/ 26 w 228"/>
                <a:gd name="T15" fmla="*/ 148 h 186"/>
                <a:gd name="T16" fmla="*/ 14 w 228"/>
                <a:gd name="T17" fmla="*/ 160 h 186"/>
                <a:gd name="T18" fmla="*/ 0 w 228"/>
                <a:gd name="T19" fmla="*/ 168 h 186"/>
                <a:gd name="T20" fmla="*/ 6 w 228"/>
                <a:gd name="T21" fmla="*/ 168 h 186"/>
                <a:gd name="T22" fmla="*/ 16 w 228"/>
                <a:gd name="T23" fmla="*/ 172 h 186"/>
                <a:gd name="T24" fmla="*/ 36 w 228"/>
                <a:gd name="T25" fmla="*/ 168 h 186"/>
                <a:gd name="T26" fmla="*/ 52 w 228"/>
                <a:gd name="T27" fmla="*/ 162 h 186"/>
                <a:gd name="T28" fmla="*/ 68 w 228"/>
                <a:gd name="T29" fmla="*/ 160 h 186"/>
                <a:gd name="T30" fmla="*/ 74 w 228"/>
                <a:gd name="T31" fmla="*/ 154 h 186"/>
                <a:gd name="T32" fmla="*/ 92 w 228"/>
                <a:gd name="T33" fmla="*/ 160 h 186"/>
                <a:gd name="T34" fmla="*/ 90 w 228"/>
                <a:gd name="T35" fmla="*/ 170 h 186"/>
                <a:gd name="T36" fmla="*/ 90 w 228"/>
                <a:gd name="T37" fmla="*/ 176 h 186"/>
                <a:gd name="T38" fmla="*/ 102 w 228"/>
                <a:gd name="T39" fmla="*/ 186 h 186"/>
                <a:gd name="T40" fmla="*/ 120 w 228"/>
                <a:gd name="T41" fmla="*/ 166 h 186"/>
                <a:gd name="T42" fmla="*/ 130 w 228"/>
                <a:gd name="T43" fmla="*/ 166 h 186"/>
                <a:gd name="T44" fmla="*/ 120 w 228"/>
                <a:gd name="T45" fmla="*/ 152 h 186"/>
                <a:gd name="T46" fmla="*/ 122 w 228"/>
                <a:gd name="T47" fmla="*/ 150 h 186"/>
                <a:gd name="T48" fmla="*/ 142 w 228"/>
                <a:gd name="T49" fmla="*/ 162 h 186"/>
                <a:gd name="T50" fmla="*/ 156 w 228"/>
                <a:gd name="T51" fmla="*/ 154 h 186"/>
                <a:gd name="T52" fmla="*/ 162 w 228"/>
                <a:gd name="T53" fmla="*/ 154 h 186"/>
                <a:gd name="T54" fmla="*/ 166 w 228"/>
                <a:gd name="T55" fmla="*/ 158 h 186"/>
                <a:gd name="T56" fmla="*/ 182 w 228"/>
                <a:gd name="T57" fmla="*/ 144 h 186"/>
                <a:gd name="T58" fmla="*/ 182 w 228"/>
                <a:gd name="T59" fmla="*/ 154 h 186"/>
                <a:gd name="T60" fmla="*/ 204 w 228"/>
                <a:gd name="T61" fmla="*/ 136 h 186"/>
                <a:gd name="T62" fmla="*/ 200 w 228"/>
                <a:gd name="T63" fmla="*/ 122 h 186"/>
                <a:gd name="T64" fmla="*/ 208 w 228"/>
                <a:gd name="T65" fmla="*/ 102 h 186"/>
                <a:gd name="T66" fmla="*/ 206 w 228"/>
                <a:gd name="T67" fmla="*/ 88 h 186"/>
                <a:gd name="T68" fmla="*/ 212 w 228"/>
                <a:gd name="T69" fmla="*/ 74 h 186"/>
                <a:gd name="T70" fmla="*/ 218 w 228"/>
                <a:gd name="T71" fmla="*/ 72 h 186"/>
                <a:gd name="T72" fmla="*/ 218 w 228"/>
                <a:gd name="T73" fmla="*/ 68 h 186"/>
                <a:gd name="T74" fmla="*/ 228 w 228"/>
                <a:gd name="T75" fmla="*/ 46 h 186"/>
                <a:gd name="T76" fmla="*/ 218 w 228"/>
                <a:gd name="T77" fmla="*/ 22 h 186"/>
                <a:gd name="T78" fmla="*/ 216 w 228"/>
                <a:gd name="T79" fmla="*/ 6 h 186"/>
                <a:gd name="T80" fmla="*/ 202 w 228"/>
                <a:gd name="T81" fmla="*/ 0 h 186"/>
                <a:gd name="T82" fmla="*/ 204 w 228"/>
                <a:gd name="T83" fmla="*/ 8 h 186"/>
                <a:gd name="T84" fmla="*/ 200 w 228"/>
                <a:gd name="T85" fmla="*/ 6 h 186"/>
                <a:gd name="T86" fmla="*/ 188 w 228"/>
                <a:gd name="T87" fmla="*/ 18 h 186"/>
                <a:gd name="T88" fmla="*/ 182 w 228"/>
                <a:gd name="T89" fmla="*/ 34 h 186"/>
                <a:gd name="T90" fmla="*/ 184 w 228"/>
                <a:gd name="T91" fmla="*/ 42 h 186"/>
                <a:gd name="T92" fmla="*/ 182 w 228"/>
                <a:gd name="T93" fmla="*/ 58 h 186"/>
                <a:gd name="T94" fmla="*/ 174 w 228"/>
                <a:gd name="T95" fmla="*/ 72 h 186"/>
                <a:gd name="T96" fmla="*/ 164 w 228"/>
                <a:gd name="T97" fmla="*/ 86 h 186"/>
                <a:gd name="T98" fmla="*/ 152 w 228"/>
                <a:gd name="T99" fmla="*/ 94 h 186"/>
                <a:gd name="T100" fmla="*/ 154 w 228"/>
                <a:gd name="T101" fmla="*/ 82 h 186"/>
                <a:gd name="T102" fmla="*/ 150 w 228"/>
                <a:gd name="T103" fmla="*/ 80 h 186"/>
                <a:gd name="T104" fmla="*/ 144 w 228"/>
                <a:gd name="T105" fmla="*/ 94 h 186"/>
                <a:gd name="T106" fmla="*/ 150 w 228"/>
                <a:gd name="T107" fmla="*/ 94 h 186"/>
                <a:gd name="T108" fmla="*/ 148 w 228"/>
                <a:gd name="T109" fmla="*/ 96 h 186"/>
                <a:gd name="T110" fmla="*/ 130 w 228"/>
                <a:gd name="T111" fmla="*/ 104 h 186"/>
                <a:gd name="T112" fmla="*/ 130 w 228"/>
                <a:gd name="T113" fmla="*/ 104 h 186"/>
                <a:gd name="T114" fmla="*/ 132 w 228"/>
                <a:gd name="T115" fmla="*/ 98 h 186"/>
                <a:gd name="T116" fmla="*/ 128 w 228"/>
                <a:gd name="T117" fmla="*/ 9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8" h="186">
                  <a:moveTo>
                    <a:pt x="128" y="96"/>
                  </a:moveTo>
                  <a:lnTo>
                    <a:pt x="116" y="112"/>
                  </a:lnTo>
                  <a:lnTo>
                    <a:pt x="106" y="124"/>
                  </a:lnTo>
                  <a:lnTo>
                    <a:pt x="96" y="132"/>
                  </a:lnTo>
                  <a:lnTo>
                    <a:pt x="76" y="132"/>
                  </a:lnTo>
                  <a:lnTo>
                    <a:pt x="54" y="132"/>
                  </a:lnTo>
                  <a:lnTo>
                    <a:pt x="38" y="138"/>
                  </a:lnTo>
                  <a:lnTo>
                    <a:pt x="26" y="148"/>
                  </a:lnTo>
                  <a:lnTo>
                    <a:pt x="14" y="160"/>
                  </a:lnTo>
                  <a:lnTo>
                    <a:pt x="0" y="168"/>
                  </a:lnTo>
                  <a:lnTo>
                    <a:pt x="6" y="168"/>
                  </a:lnTo>
                  <a:lnTo>
                    <a:pt x="16" y="172"/>
                  </a:lnTo>
                  <a:lnTo>
                    <a:pt x="36" y="168"/>
                  </a:lnTo>
                  <a:lnTo>
                    <a:pt x="52" y="162"/>
                  </a:lnTo>
                  <a:lnTo>
                    <a:pt x="68" y="160"/>
                  </a:lnTo>
                  <a:lnTo>
                    <a:pt x="74" y="154"/>
                  </a:lnTo>
                  <a:lnTo>
                    <a:pt x="92" y="160"/>
                  </a:lnTo>
                  <a:lnTo>
                    <a:pt x="90" y="170"/>
                  </a:lnTo>
                  <a:lnTo>
                    <a:pt x="90" y="176"/>
                  </a:lnTo>
                  <a:lnTo>
                    <a:pt x="102" y="186"/>
                  </a:lnTo>
                  <a:lnTo>
                    <a:pt x="120" y="166"/>
                  </a:lnTo>
                  <a:lnTo>
                    <a:pt x="130" y="166"/>
                  </a:lnTo>
                  <a:lnTo>
                    <a:pt x="120" y="152"/>
                  </a:lnTo>
                  <a:lnTo>
                    <a:pt x="122" y="150"/>
                  </a:lnTo>
                  <a:lnTo>
                    <a:pt x="142" y="162"/>
                  </a:lnTo>
                  <a:lnTo>
                    <a:pt x="156" y="154"/>
                  </a:lnTo>
                  <a:lnTo>
                    <a:pt x="162" y="154"/>
                  </a:lnTo>
                  <a:lnTo>
                    <a:pt x="166" y="158"/>
                  </a:lnTo>
                  <a:lnTo>
                    <a:pt x="182" y="144"/>
                  </a:lnTo>
                  <a:lnTo>
                    <a:pt x="182" y="154"/>
                  </a:lnTo>
                  <a:lnTo>
                    <a:pt x="204" y="136"/>
                  </a:lnTo>
                  <a:lnTo>
                    <a:pt x="200" y="122"/>
                  </a:lnTo>
                  <a:lnTo>
                    <a:pt x="208" y="102"/>
                  </a:lnTo>
                  <a:lnTo>
                    <a:pt x="206" y="88"/>
                  </a:lnTo>
                  <a:lnTo>
                    <a:pt x="212" y="74"/>
                  </a:lnTo>
                  <a:lnTo>
                    <a:pt x="218" y="72"/>
                  </a:lnTo>
                  <a:lnTo>
                    <a:pt x="218" y="68"/>
                  </a:lnTo>
                  <a:lnTo>
                    <a:pt x="228" y="46"/>
                  </a:lnTo>
                  <a:lnTo>
                    <a:pt x="218" y="22"/>
                  </a:lnTo>
                  <a:lnTo>
                    <a:pt x="216" y="6"/>
                  </a:lnTo>
                  <a:lnTo>
                    <a:pt x="202" y="0"/>
                  </a:lnTo>
                  <a:lnTo>
                    <a:pt x="204" y="8"/>
                  </a:lnTo>
                  <a:lnTo>
                    <a:pt x="200" y="6"/>
                  </a:lnTo>
                  <a:lnTo>
                    <a:pt x="188" y="18"/>
                  </a:lnTo>
                  <a:lnTo>
                    <a:pt x="182" y="34"/>
                  </a:lnTo>
                  <a:lnTo>
                    <a:pt x="184" y="42"/>
                  </a:lnTo>
                  <a:lnTo>
                    <a:pt x="182" y="58"/>
                  </a:lnTo>
                  <a:lnTo>
                    <a:pt x="174" y="72"/>
                  </a:lnTo>
                  <a:lnTo>
                    <a:pt x="164" y="86"/>
                  </a:lnTo>
                  <a:lnTo>
                    <a:pt x="152" y="94"/>
                  </a:lnTo>
                  <a:lnTo>
                    <a:pt x="154" y="82"/>
                  </a:lnTo>
                  <a:lnTo>
                    <a:pt x="150" y="80"/>
                  </a:lnTo>
                  <a:lnTo>
                    <a:pt x="144" y="94"/>
                  </a:lnTo>
                  <a:lnTo>
                    <a:pt x="150" y="94"/>
                  </a:lnTo>
                  <a:lnTo>
                    <a:pt x="148" y="96"/>
                  </a:lnTo>
                  <a:lnTo>
                    <a:pt x="130" y="104"/>
                  </a:lnTo>
                  <a:lnTo>
                    <a:pt x="130" y="104"/>
                  </a:lnTo>
                  <a:lnTo>
                    <a:pt x="132" y="98"/>
                  </a:lnTo>
                  <a:lnTo>
                    <a:pt x="128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30" name="Freeform 130"/>
            <p:cNvSpPr>
              <a:spLocks/>
            </p:cNvSpPr>
            <p:nvPr userDrawn="1"/>
          </p:nvSpPr>
          <p:spPr bwMode="black">
            <a:xfrm>
              <a:off x="2065338" y="0"/>
              <a:ext cx="1001713" cy="965200"/>
            </a:xfrm>
            <a:custGeom>
              <a:avLst/>
              <a:gdLst>
                <a:gd name="T0" fmla="*/ 0 w 631"/>
                <a:gd name="T1" fmla="*/ 0 h 608"/>
                <a:gd name="T2" fmla="*/ 14 w 631"/>
                <a:gd name="T3" fmla="*/ 40 h 608"/>
                <a:gd name="T4" fmla="*/ 20 w 631"/>
                <a:gd name="T5" fmla="*/ 74 h 608"/>
                <a:gd name="T6" fmla="*/ 30 w 631"/>
                <a:gd name="T7" fmla="*/ 106 h 608"/>
                <a:gd name="T8" fmla="*/ 38 w 631"/>
                <a:gd name="T9" fmla="*/ 142 h 608"/>
                <a:gd name="T10" fmla="*/ 66 w 631"/>
                <a:gd name="T11" fmla="*/ 132 h 608"/>
                <a:gd name="T12" fmla="*/ 86 w 631"/>
                <a:gd name="T13" fmla="*/ 162 h 608"/>
                <a:gd name="T14" fmla="*/ 92 w 631"/>
                <a:gd name="T15" fmla="*/ 190 h 608"/>
                <a:gd name="T16" fmla="*/ 56 w 631"/>
                <a:gd name="T17" fmla="*/ 174 h 608"/>
                <a:gd name="T18" fmla="*/ 54 w 631"/>
                <a:gd name="T19" fmla="*/ 188 h 608"/>
                <a:gd name="T20" fmla="*/ 80 w 631"/>
                <a:gd name="T21" fmla="*/ 202 h 608"/>
                <a:gd name="T22" fmla="*/ 110 w 631"/>
                <a:gd name="T23" fmla="*/ 212 h 608"/>
                <a:gd name="T24" fmla="*/ 96 w 631"/>
                <a:gd name="T25" fmla="*/ 248 h 608"/>
                <a:gd name="T26" fmla="*/ 74 w 631"/>
                <a:gd name="T27" fmla="*/ 272 h 608"/>
                <a:gd name="T28" fmla="*/ 66 w 631"/>
                <a:gd name="T29" fmla="*/ 286 h 608"/>
                <a:gd name="T30" fmla="*/ 52 w 631"/>
                <a:gd name="T31" fmla="*/ 322 h 608"/>
                <a:gd name="T32" fmla="*/ 60 w 631"/>
                <a:gd name="T33" fmla="*/ 342 h 608"/>
                <a:gd name="T34" fmla="*/ 62 w 631"/>
                <a:gd name="T35" fmla="*/ 378 h 608"/>
                <a:gd name="T36" fmla="*/ 78 w 631"/>
                <a:gd name="T37" fmla="*/ 410 h 608"/>
                <a:gd name="T38" fmla="*/ 92 w 631"/>
                <a:gd name="T39" fmla="*/ 436 h 608"/>
                <a:gd name="T40" fmla="*/ 94 w 631"/>
                <a:gd name="T41" fmla="*/ 458 h 608"/>
                <a:gd name="T42" fmla="*/ 106 w 631"/>
                <a:gd name="T43" fmla="*/ 500 h 608"/>
                <a:gd name="T44" fmla="*/ 128 w 631"/>
                <a:gd name="T45" fmla="*/ 538 h 608"/>
                <a:gd name="T46" fmla="*/ 146 w 631"/>
                <a:gd name="T47" fmla="*/ 562 h 608"/>
                <a:gd name="T48" fmla="*/ 166 w 631"/>
                <a:gd name="T49" fmla="*/ 570 h 608"/>
                <a:gd name="T50" fmla="*/ 187 w 631"/>
                <a:gd name="T51" fmla="*/ 578 h 608"/>
                <a:gd name="T52" fmla="*/ 207 w 631"/>
                <a:gd name="T53" fmla="*/ 608 h 608"/>
                <a:gd name="T54" fmla="*/ 225 w 631"/>
                <a:gd name="T55" fmla="*/ 606 h 608"/>
                <a:gd name="T56" fmla="*/ 237 w 631"/>
                <a:gd name="T57" fmla="*/ 572 h 608"/>
                <a:gd name="T58" fmla="*/ 245 w 631"/>
                <a:gd name="T59" fmla="*/ 532 h 608"/>
                <a:gd name="T60" fmla="*/ 255 w 631"/>
                <a:gd name="T61" fmla="*/ 492 h 608"/>
                <a:gd name="T62" fmla="*/ 277 w 631"/>
                <a:gd name="T63" fmla="*/ 462 h 608"/>
                <a:gd name="T64" fmla="*/ 271 w 631"/>
                <a:gd name="T65" fmla="*/ 430 h 608"/>
                <a:gd name="T66" fmla="*/ 281 w 631"/>
                <a:gd name="T67" fmla="*/ 404 h 608"/>
                <a:gd name="T68" fmla="*/ 315 w 631"/>
                <a:gd name="T69" fmla="*/ 382 h 608"/>
                <a:gd name="T70" fmla="*/ 329 w 631"/>
                <a:gd name="T71" fmla="*/ 378 h 608"/>
                <a:gd name="T72" fmla="*/ 351 w 631"/>
                <a:gd name="T73" fmla="*/ 372 h 608"/>
                <a:gd name="T74" fmla="*/ 383 w 631"/>
                <a:gd name="T75" fmla="*/ 356 h 608"/>
                <a:gd name="T76" fmla="*/ 403 w 631"/>
                <a:gd name="T77" fmla="*/ 312 h 608"/>
                <a:gd name="T78" fmla="*/ 429 w 631"/>
                <a:gd name="T79" fmla="*/ 284 h 608"/>
                <a:gd name="T80" fmla="*/ 457 w 631"/>
                <a:gd name="T81" fmla="*/ 278 h 608"/>
                <a:gd name="T82" fmla="*/ 487 w 631"/>
                <a:gd name="T83" fmla="*/ 268 h 608"/>
                <a:gd name="T84" fmla="*/ 519 w 631"/>
                <a:gd name="T85" fmla="*/ 260 h 608"/>
                <a:gd name="T86" fmla="*/ 545 w 631"/>
                <a:gd name="T87" fmla="*/ 230 h 608"/>
                <a:gd name="T88" fmla="*/ 575 w 631"/>
                <a:gd name="T89" fmla="*/ 212 h 608"/>
                <a:gd name="T90" fmla="*/ 575 w 631"/>
                <a:gd name="T91" fmla="*/ 196 h 608"/>
                <a:gd name="T92" fmla="*/ 545 w 631"/>
                <a:gd name="T93" fmla="*/ 194 h 608"/>
                <a:gd name="T94" fmla="*/ 523 w 631"/>
                <a:gd name="T95" fmla="*/ 174 h 608"/>
                <a:gd name="T96" fmla="*/ 529 w 631"/>
                <a:gd name="T97" fmla="*/ 140 h 608"/>
                <a:gd name="T98" fmla="*/ 549 w 631"/>
                <a:gd name="T99" fmla="*/ 148 h 608"/>
                <a:gd name="T100" fmla="*/ 569 w 631"/>
                <a:gd name="T101" fmla="*/ 180 h 608"/>
                <a:gd name="T102" fmla="*/ 601 w 631"/>
                <a:gd name="T103" fmla="*/ 172 h 608"/>
                <a:gd name="T104" fmla="*/ 591 w 631"/>
                <a:gd name="T105" fmla="*/ 134 h 608"/>
                <a:gd name="T106" fmla="*/ 567 w 631"/>
                <a:gd name="T107" fmla="*/ 104 h 608"/>
                <a:gd name="T108" fmla="*/ 541 w 631"/>
                <a:gd name="T109" fmla="*/ 78 h 608"/>
                <a:gd name="T110" fmla="*/ 549 w 631"/>
                <a:gd name="T111" fmla="*/ 66 h 608"/>
                <a:gd name="T112" fmla="*/ 567 w 631"/>
                <a:gd name="T113" fmla="*/ 96 h 608"/>
                <a:gd name="T114" fmla="*/ 591 w 631"/>
                <a:gd name="T115" fmla="*/ 80 h 608"/>
                <a:gd name="T116" fmla="*/ 569 w 631"/>
                <a:gd name="T117" fmla="*/ 54 h 608"/>
                <a:gd name="T118" fmla="*/ 567 w 631"/>
                <a:gd name="T119" fmla="*/ 40 h 608"/>
                <a:gd name="T120" fmla="*/ 595 w 631"/>
                <a:gd name="T121" fmla="*/ 50 h 608"/>
                <a:gd name="T122" fmla="*/ 617 w 631"/>
                <a:gd name="T123" fmla="*/ 28 h 608"/>
                <a:gd name="T124" fmla="*/ 627 w 631"/>
                <a:gd name="T125" fmla="*/ 10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31" h="608">
                  <a:moveTo>
                    <a:pt x="631" y="0"/>
                  </a:moveTo>
                  <a:lnTo>
                    <a:pt x="0" y="0"/>
                  </a:lnTo>
                  <a:lnTo>
                    <a:pt x="8" y="18"/>
                  </a:lnTo>
                  <a:lnTo>
                    <a:pt x="14" y="40"/>
                  </a:lnTo>
                  <a:lnTo>
                    <a:pt x="20" y="62"/>
                  </a:lnTo>
                  <a:lnTo>
                    <a:pt x="20" y="74"/>
                  </a:lnTo>
                  <a:lnTo>
                    <a:pt x="36" y="88"/>
                  </a:lnTo>
                  <a:lnTo>
                    <a:pt x="30" y="106"/>
                  </a:lnTo>
                  <a:lnTo>
                    <a:pt x="24" y="126"/>
                  </a:lnTo>
                  <a:lnTo>
                    <a:pt x="38" y="142"/>
                  </a:lnTo>
                  <a:lnTo>
                    <a:pt x="54" y="128"/>
                  </a:lnTo>
                  <a:lnTo>
                    <a:pt x="66" y="132"/>
                  </a:lnTo>
                  <a:lnTo>
                    <a:pt x="76" y="146"/>
                  </a:lnTo>
                  <a:lnTo>
                    <a:pt x="86" y="162"/>
                  </a:lnTo>
                  <a:lnTo>
                    <a:pt x="96" y="176"/>
                  </a:lnTo>
                  <a:lnTo>
                    <a:pt x="92" y="190"/>
                  </a:lnTo>
                  <a:lnTo>
                    <a:pt x="74" y="180"/>
                  </a:lnTo>
                  <a:lnTo>
                    <a:pt x="56" y="174"/>
                  </a:lnTo>
                  <a:lnTo>
                    <a:pt x="44" y="172"/>
                  </a:lnTo>
                  <a:lnTo>
                    <a:pt x="54" y="188"/>
                  </a:lnTo>
                  <a:lnTo>
                    <a:pt x="66" y="196"/>
                  </a:lnTo>
                  <a:lnTo>
                    <a:pt x="80" y="202"/>
                  </a:lnTo>
                  <a:lnTo>
                    <a:pt x="94" y="208"/>
                  </a:lnTo>
                  <a:lnTo>
                    <a:pt x="110" y="212"/>
                  </a:lnTo>
                  <a:lnTo>
                    <a:pt x="102" y="228"/>
                  </a:lnTo>
                  <a:lnTo>
                    <a:pt x="96" y="248"/>
                  </a:lnTo>
                  <a:lnTo>
                    <a:pt x="90" y="270"/>
                  </a:lnTo>
                  <a:lnTo>
                    <a:pt x="74" y="272"/>
                  </a:lnTo>
                  <a:lnTo>
                    <a:pt x="76" y="274"/>
                  </a:lnTo>
                  <a:lnTo>
                    <a:pt x="66" y="286"/>
                  </a:lnTo>
                  <a:lnTo>
                    <a:pt x="56" y="302"/>
                  </a:lnTo>
                  <a:lnTo>
                    <a:pt x="52" y="322"/>
                  </a:lnTo>
                  <a:lnTo>
                    <a:pt x="50" y="340"/>
                  </a:lnTo>
                  <a:lnTo>
                    <a:pt x="60" y="342"/>
                  </a:lnTo>
                  <a:lnTo>
                    <a:pt x="56" y="362"/>
                  </a:lnTo>
                  <a:lnTo>
                    <a:pt x="62" y="378"/>
                  </a:lnTo>
                  <a:lnTo>
                    <a:pt x="70" y="394"/>
                  </a:lnTo>
                  <a:lnTo>
                    <a:pt x="78" y="410"/>
                  </a:lnTo>
                  <a:lnTo>
                    <a:pt x="82" y="440"/>
                  </a:lnTo>
                  <a:lnTo>
                    <a:pt x="92" y="436"/>
                  </a:lnTo>
                  <a:lnTo>
                    <a:pt x="104" y="442"/>
                  </a:lnTo>
                  <a:lnTo>
                    <a:pt x="94" y="458"/>
                  </a:lnTo>
                  <a:lnTo>
                    <a:pt x="100" y="478"/>
                  </a:lnTo>
                  <a:lnTo>
                    <a:pt x="106" y="500"/>
                  </a:lnTo>
                  <a:lnTo>
                    <a:pt x="116" y="520"/>
                  </a:lnTo>
                  <a:lnTo>
                    <a:pt x="128" y="538"/>
                  </a:lnTo>
                  <a:lnTo>
                    <a:pt x="132" y="556"/>
                  </a:lnTo>
                  <a:lnTo>
                    <a:pt x="146" y="562"/>
                  </a:lnTo>
                  <a:lnTo>
                    <a:pt x="154" y="576"/>
                  </a:lnTo>
                  <a:lnTo>
                    <a:pt x="166" y="570"/>
                  </a:lnTo>
                  <a:lnTo>
                    <a:pt x="178" y="568"/>
                  </a:lnTo>
                  <a:lnTo>
                    <a:pt x="187" y="578"/>
                  </a:lnTo>
                  <a:lnTo>
                    <a:pt x="197" y="592"/>
                  </a:lnTo>
                  <a:lnTo>
                    <a:pt x="207" y="608"/>
                  </a:lnTo>
                  <a:lnTo>
                    <a:pt x="217" y="600"/>
                  </a:lnTo>
                  <a:lnTo>
                    <a:pt x="225" y="606"/>
                  </a:lnTo>
                  <a:lnTo>
                    <a:pt x="235" y="594"/>
                  </a:lnTo>
                  <a:lnTo>
                    <a:pt x="237" y="572"/>
                  </a:lnTo>
                  <a:lnTo>
                    <a:pt x="249" y="554"/>
                  </a:lnTo>
                  <a:lnTo>
                    <a:pt x="245" y="532"/>
                  </a:lnTo>
                  <a:lnTo>
                    <a:pt x="249" y="506"/>
                  </a:lnTo>
                  <a:lnTo>
                    <a:pt x="255" y="492"/>
                  </a:lnTo>
                  <a:lnTo>
                    <a:pt x="269" y="482"/>
                  </a:lnTo>
                  <a:lnTo>
                    <a:pt x="277" y="462"/>
                  </a:lnTo>
                  <a:lnTo>
                    <a:pt x="269" y="442"/>
                  </a:lnTo>
                  <a:lnTo>
                    <a:pt x="271" y="430"/>
                  </a:lnTo>
                  <a:lnTo>
                    <a:pt x="273" y="422"/>
                  </a:lnTo>
                  <a:lnTo>
                    <a:pt x="281" y="404"/>
                  </a:lnTo>
                  <a:lnTo>
                    <a:pt x="299" y="396"/>
                  </a:lnTo>
                  <a:lnTo>
                    <a:pt x="315" y="382"/>
                  </a:lnTo>
                  <a:lnTo>
                    <a:pt x="329" y="360"/>
                  </a:lnTo>
                  <a:lnTo>
                    <a:pt x="329" y="378"/>
                  </a:lnTo>
                  <a:lnTo>
                    <a:pt x="337" y="376"/>
                  </a:lnTo>
                  <a:lnTo>
                    <a:pt x="351" y="372"/>
                  </a:lnTo>
                  <a:lnTo>
                    <a:pt x="367" y="366"/>
                  </a:lnTo>
                  <a:lnTo>
                    <a:pt x="383" y="356"/>
                  </a:lnTo>
                  <a:lnTo>
                    <a:pt x="393" y="332"/>
                  </a:lnTo>
                  <a:lnTo>
                    <a:pt x="403" y="312"/>
                  </a:lnTo>
                  <a:lnTo>
                    <a:pt x="417" y="294"/>
                  </a:lnTo>
                  <a:lnTo>
                    <a:pt x="429" y="284"/>
                  </a:lnTo>
                  <a:lnTo>
                    <a:pt x="443" y="278"/>
                  </a:lnTo>
                  <a:lnTo>
                    <a:pt x="457" y="278"/>
                  </a:lnTo>
                  <a:lnTo>
                    <a:pt x="473" y="274"/>
                  </a:lnTo>
                  <a:lnTo>
                    <a:pt x="487" y="268"/>
                  </a:lnTo>
                  <a:lnTo>
                    <a:pt x="503" y="264"/>
                  </a:lnTo>
                  <a:lnTo>
                    <a:pt x="519" y="260"/>
                  </a:lnTo>
                  <a:lnTo>
                    <a:pt x="531" y="246"/>
                  </a:lnTo>
                  <a:lnTo>
                    <a:pt x="545" y="230"/>
                  </a:lnTo>
                  <a:lnTo>
                    <a:pt x="561" y="216"/>
                  </a:lnTo>
                  <a:lnTo>
                    <a:pt x="575" y="212"/>
                  </a:lnTo>
                  <a:lnTo>
                    <a:pt x="587" y="202"/>
                  </a:lnTo>
                  <a:lnTo>
                    <a:pt x="575" y="196"/>
                  </a:lnTo>
                  <a:lnTo>
                    <a:pt x="561" y="198"/>
                  </a:lnTo>
                  <a:lnTo>
                    <a:pt x="545" y="194"/>
                  </a:lnTo>
                  <a:lnTo>
                    <a:pt x="531" y="190"/>
                  </a:lnTo>
                  <a:lnTo>
                    <a:pt x="523" y="174"/>
                  </a:lnTo>
                  <a:lnTo>
                    <a:pt x="535" y="162"/>
                  </a:lnTo>
                  <a:lnTo>
                    <a:pt x="529" y="140"/>
                  </a:lnTo>
                  <a:lnTo>
                    <a:pt x="537" y="142"/>
                  </a:lnTo>
                  <a:lnTo>
                    <a:pt x="549" y="148"/>
                  </a:lnTo>
                  <a:lnTo>
                    <a:pt x="561" y="162"/>
                  </a:lnTo>
                  <a:lnTo>
                    <a:pt x="569" y="180"/>
                  </a:lnTo>
                  <a:lnTo>
                    <a:pt x="585" y="182"/>
                  </a:lnTo>
                  <a:lnTo>
                    <a:pt x="601" y="172"/>
                  </a:lnTo>
                  <a:lnTo>
                    <a:pt x="599" y="152"/>
                  </a:lnTo>
                  <a:lnTo>
                    <a:pt x="591" y="134"/>
                  </a:lnTo>
                  <a:lnTo>
                    <a:pt x="577" y="120"/>
                  </a:lnTo>
                  <a:lnTo>
                    <a:pt x="567" y="104"/>
                  </a:lnTo>
                  <a:lnTo>
                    <a:pt x="555" y="90"/>
                  </a:lnTo>
                  <a:lnTo>
                    <a:pt x="541" y="78"/>
                  </a:lnTo>
                  <a:lnTo>
                    <a:pt x="541" y="66"/>
                  </a:lnTo>
                  <a:lnTo>
                    <a:pt x="549" y="66"/>
                  </a:lnTo>
                  <a:lnTo>
                    <a:pt x="555" y="84"/>
                  </a:lnTo>
                  <a:lnTo>
                    <a:pt x="567" y="96"/>
                  </a:lnTo>
                  <a:lnTo>
                    <a:pt x="581" y="102"/>
                  </a:lnTo>
                  <a:lnTo>
                    <a:pt x="591" y="80"/>
                  </a:lnTo>
                  <a:lnTo>
                    <a:pt x="583" y="64"/>
                  </a:lnTo>
                  <a:lnTo>
                    <a:pt x="569" y="54"/>
                  </a:lnTo>
                  <a:lnTo>
                    <a:pt x="559" y="44"/>
                  </a:lnTo>
                  <a:lnTo>
                    <a:pt x="567" y="40"/>
                  </a:lnTo>
                  <a:lnTo>
                    <a:pt x="585" y="62"/>
                  </a:lnTo>
                  <a:lnTo>
                    <a:pt x="595" y="50"/>
                  </a:lnTo>
                  <a:lnTo>
                    <a:pt x="607" y="44"/>
                  </a:lnTo>
                  <a:lnTo>
                    <a:pt x="617" y="28"/>
                  </a:lnTo>
                  <a:lnTo>
                    <a:pt x="611" y="16"/>
                  </a:lnTo>
                  <a:lnTo>
                    <a:pt x="627" y="10"/>
                  </a:lnTo>
                  <a:lnTo>
                    <a:pt x="63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31" name="Freeform 131"/>
            <p:cNvSpPr>
              <a:spLocks noEditPoints="1"/>
            </p:cNvSpPr>
            <p:nvPr userDrawn="1"/>
          </p:nvSpPr>
          <p:spPr bwMode="black">
            <a:xfrm>
              <a:off x="1116013" y="0"/>
              <a:ext cx="873125" cy="790575"/>
            </a:xfrm>
            <a:custGeom>
              <a:avLst/>
              <a:gdLst>
                <a:gd name="T0" fmla="*/ 92 w 550"/>
                <a:gd name="T1" fmla="*/ 24 h 498"/>
                <a:gd name="T2" fmla="*/ 76 w 550"/>
                <a:gd name="T3" fmla="*/ 0 h 498"/>
                <a:gd name="T4" fmla="*/ 2 w 550"/>
                <a:gd name="T5" fmla="*/ 38 h 498"/>
                <a:gd name="T6" fmla="*/ 14 w 550"/>
                <a:gd name="T7" fmla="*/ 68 h 498"/>
                <a:gd name="T8" fmla="*/ 70 w 550"/>
                <a:gd name="T9" fmla="*/ 104 h 498"/>
                <a:gd name="T10" fmla="*/ 164 w 550"/>
                <a:gd name="T11" fmla="*/ 124 h 498"/>
                <a:gd name="T12" fmla="*/ 170 w 550"/>
                <a:gd name="T13" fmla="*/ 116 h 498"/>
                <a:gd name="T14" fmla="*/ 182 w 550"/>
                <a:gd name="T15" fmla="*/ 128 h 498"/>
                <a:gd name="T16" fmla="*/ 214 w 550"/>
                <a:gd name="T17" fmla="*/ 130 h 498"/>
                <a:gd name="T18" fmla="*/ 222 w 550"/>
                <a:gd name="T19" fmla="*/ 122 h 498"/>
                <a:gd name="T20" fmla="*/ 236 w 550"/>
                <a:gd name="T21" fmla="*/ 110 h 498"/>
                <a:gd name="T22" fmla="*/ 246 w 550"/>
                <a:gd name="T23" fmla="*/ 138 h 498"/>
                <a:gd name="T24" fmla="*/ 256 w 550"/>
                <a:gd name="T25" fmla="*/ 166 h 498"/>
                <a:gd name="T26" fmla="*/ 288 w 550"/>
                <a:gd name="T27" fmla="*/ 182 h 498"/>
                <a:gd name="T28" fmla="*/ 310 w 550"/>
                <a:gd name="T29" fmla="*/ 208 h 498"/>
                <a:gd name="T30" fmla="*/ 324 w 550"/>
                <a:gd name="T31" fmla="*/ 284 h 498"/>
                <a:gd name="T32" fmla="*/ 304 w 550"/>
                <a:gd name="T33" fmla="*/ 338 h 498"/>
                <a:gd name="T34" fmla="*/ 240 w 550"/>
                <a:gd name="T35" fmla="*/ 346 h 498"/>
                <a:gd name="T36" fmla="*/ 236 w 550"/>
                <a:gd name="T37" fmla="*/ 392 h 498"/>
                <a:gd name="T38" fmla="*/ 276 w 550"/>
                <a:gd name="T39" fmla="*/ 384 h 498"/>
                <a:gd name="T40" fmla="*/ 316 w 550"/>
                <a:gd name="T41" fmla="*/ 384 h 498"/>
                <a:gd name="T42" fmla="*/ 346 w 550"/>
                <a:gd name="T43" fmla="*/ 426 h 498"/>
                <a:gd name="T44" fmla="*/ 366 w 550"/>
                <a:gd name="T45" fmla="*/ 456 h 498"/>
                <a:gd name="T46" fmla="*/ 378 w 550"/>
                <a:gd name="T47" fmla="*/ 462 h 498"/>
                <a:gd name="T48" fmla="*/ 400 w 550"/>
                <a:gd name="T49" fmla="*/ 478 h 498"/>
                <a:gd name="T50" fmla="*/ 444 w 550"/>
                <a:gd name="T51" fmla="*/ 488 h 498"/>
                <a:gd name="T52" fmla="*/ 430 w 550"/>
                <a:gd name="T53" fmla="*/ 448 h 498"/>
                <a:gd name="T54" fmla="*/ 420 w 550"/>
                <a:gd name="T55" fmla="*/ 434 h 498"/>
                <a:gd name="T56" fmla="*/ 480 w 550"/>
                <a:gd name="T57" fmla="*/ 472 h 498"/>
                <a:gd name="T58" fmla="*/ 490 w 550"/>
                <a:gd name="T59" fmla="*/ 456 h 498"/>
                <a:gd name="T60" fmla="*/ 490 w 550"/>
                <a:gd name="T61" fmla="*/ 442 h 498"/>
                <a:gd name="T62" fmla="*/ 482 w 550"/>
                <a:gd name="T63" fmla="*/ 382 h 498"/>
                <a:gd name="T64" fmla="*/ 460 w 550"/>
                <a:gd name="T65" fmla="*/ 370 h 498"/>
                <a:gd name="T66" fmla="*/ 442 w 550"/>
                <a:gd name="T67" fmla="*/ 352 h 498"/>
                <a:gd name="T68" fmla="*/ 426 w 550"/>
                <a:gd name="T69" fmla="*/ 326 h 498"/>
                <a:gd name="T70" fmla="*/ 442 w 550"/>
                <a:gd name="T71" fmla="*/ 312 h 498"/>
                <a:gd name="T72" fmla="*/ 470 w 550"/>
                <a:gd name="T73" fmla="*/ 322 h 498"/>
                <a:gd name="T74" fmla="*/ 480 w 550"/>
                <a:gd name="T75" fmla="*/ 352 h 498"/>
                <a:gd name="T76" fmla="*/ 514 w 550"/>
                <a:gd name="T77" fmla="*/ 350 h 498"/>
                <a:gd name="T78" fmla="*/ 542 w 550"/>
                <a:gd name="T79" fmla="*/ 318 h 498"/>
                <a:gd name="T80" fmla="*/ 546 w 550"/>
                <a:gd name="T81" fmla="*/ 304 h 498"/>
                <a:gd name="T82" fmla="*/ 514 w 550"/>
                <a:gd name="T83" fmla="*/ 274 h 498"/>
                <a:gd name="T84" fmla="*/ 490 w 550"/>
                <a:gd name="T85" fmla="*/ 232 h 498"/>
                <a:gd name="T86" fmla="*/ 458 w 550"/>
                <a:gd name="T87" fmla="*/ 222 h 498"/>
                <a:gd name="T88" fmla="*/ 450 w 550"/>
                <a:gd name="T89" fmla="*/ 202 h 498"/>
                <a:gd name="T90" fmla="*/ 430 w 550"/>
                <a:gd name="T91" fmla="*/ 170 h 498"/>
                <a:gd name="T92" fmla="*/ 414 w 550"/>
                <a:gd name="T93" fmla="*/ 142 h 498"/>
                <a:gd name="T94" fmla="*/ 418 w 550"/>
                <a:gd name="T95" fmla="*/ 98 h 498"/>
                <a:gd name="T96" fmla="*/ 402 w 550"/>
                <a:gd name="T97" fmla="*/ 106 h 498"/>
                <a:gd name="T98" fmla="*/ 386 w 550"/>
                <a:gd name="T99" fmla="*/ 80 h 498"/>
                <a:gd name="T100" fmla="*/ 374 w 550"/>
                <a:gd name="T101" fmla="*/ 56 h 498"/>
                <a:gd name="T102" fmla="*/ 360 w 550"/>
                <a:gd name="T103" fmla="*/ 32 h 498"/>
                <a:gd name="T104" fmla="*/ 318 w 550"/>
                <a:gd name="T105" fmla="*/ 36 h 498"/>
                <a:gd name="T106" fmla="*/ 320 w 550"/>
                <a:gd name="T107" fmla="*/ 12 h 498"/>
                <a:gd name="T108" fmla="*/ 100 w 550"/>
                <a:gd name="T109" fmla="*/ 50 h 498"/>
                <a:gd name="T110" fmla="*/ 440 w 550"/>
                <a:gd name="T111" fmla="*/ 296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50" h="498">
                  <a:moveTo>
                    <a:pt x="304" y="0"/>
                  </a:moveTo>
                  <a:lnTo>
                    <a:pt x="82" y="0"/>
                  </a:lnTo>
                  <a:lnTo>
                    <a:pt x="78" y="2"/>
                  </a:lnTo>
                  <a:lnTo>
                    <a:pt x="92" y="24"/>
                  </a:lnTo>
                  <a:lnTo>
                    <a:pt x="102" y="26"/>
                  </a:lnTo>
                  <a:lnTo>
                    <a:pt x="102" y="42"/>
                  </a:lnTo>
                  <a:lnTo>
                    <a:pt x="78" y="8"/>
                  </a:lnTo>
                  <a:lnTo>
                    <a:pt x="76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6" y="16"/>
                  </a:lnTo>
                  <a:lnTo>
                    <a:pt x="2" y="38"/>
                  </a:lnTo>
                  <a:lnTo>
                    <a:pt x="46" y="58"/>
                  </a:lnTo>
                  <a:lnTo>
                    <a:pt x="12" y="56"/>
                  </a:lnTo>
                  <a:lnTo>
                    <a:pt x="16" y="62"/>
                  </a:lnTo>
                  <a:lnTo>
                    <a:pt x="14" y="68"/>
                  </a:lnTo>
                  <a:lnTo>
                    <a:pt x="40" y="102"/>
                  </a:lnTo>
                  <a:lnTo>
                    <a:pt x="62" y="104"/>
                  </a:lnTo>
                  <a:lnTo>
                    <a:pt x="68" y="98"/>
                  </a:lnTo>
                  <a:lnTo>
                    <a:pt x="70" y="104"/>
                  </a:lnTo>
                  <a:lnTo>
                    <a:pt x="82" y="120"/>
                  </a:lnTo>
                  <a:lnTo>
                    <a:pt x="134" y="120"/>
                  </a:lnTo>
                  <a:lnTo>
                    <a:pt x="158" y="132"/>
                  </a:lnTo>
                  <a:lnTo>
                    <a:pt x="164" y="124"/>
                  </a:lnTo>
                  <a:lnTo>
                    <a:pt x="174" y="134"/>
                  </a:lnTo>
                  <a:lnTo>
                    <a:pt x="184" y="134"/>
                  </a:lnTo>
                  <a:lnTo>
                    <a:pt x="178" y="126"/>
                  </a:lnTo>
                  <a:lnTo>
                    <a:pt x="170" y="116"/>
                  </a:lnTo>
                  <a:lnTo>
                    <a:pt x="194" y="122"/>
                  </a:lnTo>
                  <a:lnTo>
                    <a:pt x="198" y="128"/>
                  </a:lnTo>
                  <a:lnTo>
                    <a:pt x="190" y="126"/>
                  </a:lnTo>
                  <a:lnTo>
                    <a:pt x="182" y="128"/>
                  </a:lnTo>
                  <a:lnTo>
                    <a:pt x="192" y="148"/>
                  </a:lnTo>
                  <a:lnTo>
                    <a:pt x="196" y="146"/>
                  </a:lnTo>
                  <a:lnTo>
                    <a:pt x="196" y="140"/>
                  </a:lnTo>
                  <a:lnTo>
                    <a:pt x="214" y="130"/>
                  </a:lnTo>
                  <a:lnTo>
                    <a:pt x="208" y="130"/>
                  </a:lnTo>
                  <a:lnTo>
                    <a:pt x="204" y="128"/>
                  </a:lnTo>
                  <a:lnTo>
                    <a:pt x="218" y="126"/>
                  </a:lnTo>
                  <a:lnTo>
                    <a:pt x="222" y="122"/>
                  </a:lnTo>
                  <a:lnTo>
                    <a:pt x="214" y="100"/>
                  </a:lnTo>
                  <a:lnTo>
                    <a:pt x="216" y="100"/>
                  </a:lnTo>
                  <a:lnTo>
                    <a:pt x="228" y="110"/>
                  </a:lnTo>
                  <a:lnTo>
                    <a:pt x="236" y="110"/>
                  </a:lnTo>
                  <a:lnTo>
                    <a:pt x="238" y="130"/>
                  </a:lnTo>
                  <a:lnTo>
                    <a:pt x="252" y="130"/>
                  </a:lnTo>
                  <a:lnTo>
                    <a:pt x="252" y="134"/>
                  </a:lnTo>
                  <a:lnTo>
                    <a:pt x="246" y="138"/>
                  </a:lnTo>
                  <a:lnTo>
                    <a:pt x="272" y="160"/>
                  </a:lnTo>
                  <a:lnTo>
                    <a:pt x="274" y="164"/>
                  </a:lnTo>
                  <a:lnTo>
                    <a:pt x="268" y="168"/>
                  </a:lnTo>
                  <a:lnTo>
                    <a:pt x="256" y="166"/>
                  </a:lnTo>
                  <a:lnTo>
                    <a:pt x="256" y="194"/>
                  </a:lnTo>
                  <a:lnTo>
                    <a:pt x="280" y="178"/>
                  </a:lnTo>
                  <a:lnTo>
                    <a:pt x="288" y="176"/>
                  </a:lnTo>
                  <a:lnTo>
                    <a:pt x="288" y="182"/>
                  </a:lnTo>
                  <a:lnTo>
                    <a:pt x="306" y="204"/>
                  </a:lnTo>
                  <a:lnTo>
                    <a:pt x="306" y="190"/>
                  </a:lnTo>
                  <a:lnTo>
                    <a:pt x="308" y="190"/>
                  </a:lnTo>
                  <a:lnTo>
                    <a:pt x="310" y="208"/>
                  </a:lnTo>
                  <a:lnTo>
                    <a:pt x="324" y="218"/>
                  </a:lnTo>
                  <a:lnTo>
                    <a:pt x="338" y="258"/>
                  </a:lnTo>
                  <a:lnTo>
                    <a:pt x="326" y="272"/>
                  </a:lnTo>
                  <a:lnTo>
                    <a:pt x="324" y="284"/>
                  </a:lnTo>
                  <a:lnTo>
                    <a:pt x="296" y="310"/>
                  </a:lnTo>
                  <a:lnTo>
                    <a:pt x="314" y="336"/>
                  </a:lnTo>
                  <a:lnTo>
                    <a:pt x="314" y="340"/>
                  </a:lnTo>
                  <a:lnTo>
                    <a:pt x="304" y="338"/>
                  </a:lnTo>
                  <a:lnTo>
                    <a:pt x="282" y="350"/>
                  </a:lnTo>
                  <a:lnTo>
                    <a:pt x="238" y="340"/>
                  </a:lnTo>
                  <a:lnTo>
                    <a:pt x="242" y="346"/>
                  </a:lnTo>
                  <a:lnTo>
                    <a:pt x="240" y="346"/>
                  </a:lnTo>
                  <a:lnTo>
                    <a:pt x="242" y="354"/>
                  </a:lnTo>
                  <a:lnTo>
                    <a:pt x="232" y="362"/>
                  </a:lnTo>
                  <a:lnTo>
                    <a:pt x="228" y="380"/>
                  </a:lnTo>
                  <a:lnTo>
                    <a:pt x="236" y="392"/>
                  </a:lnTo>
                  <a:lnTo>
                    <a:pt x="258" y="400"/>
                  </a:lnTo>
                  <a:lnTo>
                    <a:pt x="276" y="392"/>
                  </a:lnTo>
                  <a:lnTo>
                    <a:pt x="276" y="384"/>
                  </a:lnTo>
                  <a:lnTo>
                    <a:pt x="276" y="384"/>
                  </a:lnTo>
                  <a:lnTo>
                    <a:pt x="298" y="392"/>
                  </a:lnTo>
                  <a:lnTo>
                    <a:pt x="302" y="386"/>
                  </a:lnTo>
                  <a:lnTo>
                    <a:pt x="298" y="380"/>
                  </a:lnTo>
                  <a:lnTo>
                    <a:pt x="316" y="384"/>
                  </a:lnTo>
                  <a:lnTo>
                    <a:pt x="326" y="410"/>
                  </a:lnTo>
                  <a:lnTo>
                    <a:pt x="354" y="424"/>
                  </a:lnTo>
                  <a:lnTo>
                    <a:pt x="350" y="428"/>
                  </a:lnTo>
                  <a:lnTo>
                    <a:pt x="346" y="426"/>
                  </a:lnTo>
                  <a:lnTo>
                    <a:pt x="342" y="428"/>
                  </a:lnTo>
                  <a:lnTo>
                    <a:pt x="360" y="452"/>
                  </a:lnTo>
                  <a:lnTo>
                    <a:pt x="376" y="460"/>
                  </a:lnTo>
                  <a:lnTo>
                    <a:pt x="366" y="456"/>
                  </a:lnTo>
                  <a:lnTo>
                    <a:pt x="364" y="460"/>
                  </a:lnTo>
                  <a:lnTo>
                    <a:pt x="372" y="470"/>
                  </a:lnTo>
                  <a:lnTo>
                    <a:pt x="384" y="464"/>
                  </a:lnTo>
                  <a:lnTo>
                    <a:pt x="378" y="462"/>
                  </a:lnTo>
                  <a:lnTo>
                    <a:pt x="384" y="458"/>
                  </a:lnTo>
                  <a:lnTo>
                    <a:pt x="386" y="464"/>
                  </a:lnTo>
                  <a:lnTo>
                    <a:pt x="394" y="460"/>
                  </a:lnTo>
                  <a:lnTo>
                    <a:pt x="400" y="478"/>
                  </a:lnTo>
                  <a:lnTo>
                    <a:pt x="406" y="474"/>
                  </a:lnTo>
                  <a:lnTo>
                    <a:pt x="410" y="482"/>
                  </a:lnTo>
                  <a:lnTo>
                    <a:pt x="434" y="492"/>
                  </a:lnTo>
                  <a:lnTo>
                    <a:pt x="444" y="488"/>
                  </a:lnTo>
                  <a:lnTo>
                    <a:pt x="452" y="498"/>
                  </a:lnTo>
                  <a:lnTo>
                    <a:pt x="462" y="496"/>
                  </a:lnTo>
                  <a:lnTo>
                    <a:pt x="460" y="476"/>
                  </a:lnTo>
                  <a:lnTo>
                    <a:pt x="430" y="448"/>
                  </a:lnTo>
                  <a:lnTo>
                    <a:pt x="412" y="426"/>
                  </a:lnTo>
                  <a:lnTo>
                    <a:pt x="408" y="420"/>
                  </a:lnTo>
                  <a:lnTo>
                    <a:pt x="410" y="420"/>
                  </a:lnTo>
                  <a:lnTo>
                    <a:pt x="420" y="434"/>
                  </a:lnTo>
                  <a:lnTo>
                    <a:pt x="428" y="430"/>
                  </a:lnTo>
                  <a:lnTo>
                    <a:pt x="444" y="450"/>
                  </a:lnTo>
                  <a:lnTo>
                    <a:pt x="468" y="452"/>
                  </a:lnTo>
                  <a:lnTo>
                    <a:pt x="480" y="472"/>
                  </a:lnTo>
                  <a:lnTo>
                    <a:pt x="486" y="468"/>
                  </a:lnTo>
                  <a:lnTo>
                    <a:pt x="482" y="458"/>
                  </a:lnTo>
                  <a:lnTo>
                    <a:pt x="492" y="460"/>
                  </a:lnTo>
                  <a:lnTo>
                    <a:pt x="490" y="456"/>
                  </a:lnTo>
                  <a:lnTo>
                    <a:pt x="488" y="446"/>
                  </a:lnTo>
                  <a:lnTo>
                    <a:pt x="480" y="438"/>
                  </a:lnTo>
                  <a:lnTo>
                    <a:pt x="480" y="436"/>
                  </a:lnTo>
                  <a:lnTo>
                    <a:pt x="490" y="442"/>
                  </a:lnTo>
                  <a:lnTo>
                    <a:pt x="492" y="418"/>
                  </a:lnTo>
                  <a:lnTo>
                    <a:pt x="488" y="404"/>
                  </a:lnTo>
                  <a:lnTo>
                    <a:pt x="476" y="400"/>
                  </a:lnTo>
                  <a:lnTo>
                    <a:pt x="482" y="382"/>
                  </a:lnTo>
                  <a:lnTo>
                    <a:pt x="472" y="374"/>
                  </a:lnTo>
                  <a:lnTo>
                    <a:pt x="468" y="376"/>
                  </a:lnTo>
                  <a:lnTo>
                    <a:pt x="468" y="368"/>
                  </a:lnTo>
                  <a:lnTo>
                    <a:pt x="460" y="370"/>
                  </a:lnTo>
                  <a:lnTo>
                    <a:pt x="462" y="364"/>
                  </a:lnTo>
                  <a:lnTo>
                    <a:pt x="446" y="364"/>
                  </a:lnTo>
                  <a:lnTo>
                    <a:pt x="446" y="366"/>
                  </a:lnTo>
                  <a:lnTo>
                    <a:pt x="442" y="352"/>
                  </a:lnTo>
                  <a:lnTo>
                    <a:pt x="438" y="352"/>
                  </a:lnTo>
                  <a:lnTo>
                    <a:pt x="438" y="334"/>
                  </a:lnTo>
                  <a:lnTo>
                    <a:pt x="426" y="334"/>
                  </a:lnTo>
                  <a:lnTo>
                    <a:pt x="426" y="326"/>
                  </a:lnTo>
                  <a:lnTo>
                    <a:pt x="444" y="322"/>
                  </a:lnTo>
                  <a:lnTo>
                    <a:pt x="424" y="302"/>
                  </a:lnTo>
                  <a:lnTo>
                    <a:pt x="426" y="300"/>
                  </a:lnTo>
                  <a:lnTo>
                    <a:pt x="442" y="312"/>
                  </a:lnTo>
                  <a:lnTo>
                    <a:pt x="440" y="306"/>
                  </a:lnTo>
                  <a:lnTo>
                    <a:pt x="458" y="316"/>
                  </a:lnTo>
                  <a:lnTo>
                    <a:pt x="460" y="324"/>
                  </a:lnTo>
                  <a:lnTo>
                    <a:pt x="470" y="322"/>
                  </a:lnTo>
                  <a:lnTo>
                    <a:pt x="470" y="334"/>
                  </a:lnTo>
                  <a:lnTo>
                    <a:pt x="478" y="350"/>
                  </a:lnTo>
                  <a:lnTo>
                    <a:pt x="482" y="348"/>
                  </a:lnTo>
                  <a:lnTo>
                    <a:pt x="480" y="352"/>
                  </a:lnTo>
                  <a:lnTo>
                    <a:pt x="486" y="360"/>
                  </a:lnTo>
                  <a:lnTo>
                    <a:pt x="492" y="358"/>
                  </a:lnTo>
                  <a:lnTo>
                    <a:pt x="506" y="374"/>
                  </a:lnTo>
                  <a:lnTo>
                    <a:pt x="514" y="350"/>
                  </a:lnTo>
                  <a:lnTo>
                    <a:pt x="512" y="336"/>
                  </a:lnTo>
                  <a:lnTo>
                    <a:pt x="522" y="342"/>
                  </a:lnTo>
                  <a:lnTo>
                    <a:pt x="530" y="322"/>
                  </a:lnTo>
                  <a:lnTo>
                    <a:pt x="542" y="318"/>
                  </a:lnTo>
                  <a:lnTo>
                    <a:pt x="528" y="314"/>
                  </a:lnTo>
                  <a:lnTo>
                    <a:pt x="530" y="308"/>
                  </a:lnTo>
                  <a:lnTo>
                    <a:pt x="542" y="310"/>
                  </a:lnTo>
                  <a:lnTo>
                    <a:pt x="546" y="304"/>
                  </a:lnTo>
                  <a:lnTo>
                    <a:pt x="542" y="300"/>
                  </a:lnTo>
                  <a:lnTo>
                    <a:pt x="550" y="292"/>
                  </a:lnTo>
                  <a:lnTo>
                    <a:pt x="532" y="270"/>
                  </a:lnTo>
                  <a:lnTo>
                    <a:pt x="514" y="274"/>
                  </a:lnTo>
                  <a:lnTo>
                    <a:pt x="520" y="256"/>
                  </a:lnTo>
                  <a:lnTo>
                    <a:pt x="498" y="260"/>
                  </a:lnTo>
                  <a:lnTo>
                    <a:pt x="502" y="252"/>
                  </a:lnTo>
                  <a:lnTo>
                    <a:pt x="490" y="232"/>
                  </a:lnTo>
                  <a:lnTo>
                    <a:pt x="480" y="230"/>
                  </a:lnTo>
                  <a:lnTo>
                    <a:pt x="482" y="216"/>
                  </a:lnTo>
                  <a:lnTo>
                    <a:pt x="460" y="226"/>
                  </a:lnTo>
                  <a:lnTo>
                    <a:pt x="458" y="222"/>
                  </a:lnTo>
                  <a:lnTo>
                    <a:pt x="462" y="216"/>
                  </a:lnTo>
                  <a:lnTo>
                    <a:pt x="458" y="210"/>
                  </a:lnTo>
                  <a:lnTo>
                    <a:pt x="446" y="210"/>
                  </a:lnTo>
                  <a:lnTo>
                    <a:pt x="450" y="202"/>
                  </a:lnTo>
                  <a:lnTo>
                    <a:pt x="424" y="192"/>
                  </a:lnTo>
                  <a:lnTo>
                    <a:pt x="432" y="190"/>
                  </a:lnTo>
                  <a:lnTo>
                    <a:pt x="422" y="178"/>
                  </a:lnTo>
                  <a:lnTo>
                    <a:pt x="430" y="170"/>
                  </a:lnTo>
                  <a:lnTo>
                    <a:pt x="418" y="164"/>
                  </a:lnTo>
                  <a:lnTo>
                    <a:pt x="450" y="160"/>
                  </a:lnTo>
                  <a:lnTo>
                    <a:pt x="450" y="156"/>
                  </a:lnTo>
                  <a:lnTo>
                    <a:pt x="414" y="142"/>
                  </a:lnTo>
                  <a:lnTo>
                    <a:pt x="438" y="134"/>
                  </a:lnTo>
                  <a:lnTo>
                    <a:pt x="442" y="128"/>
                  </a:lnTo>
                  <a:lnTo>
                    <a:pt x="438" y="120"/>
                  </a:lnTo>
                  <a:lnTo>
                    <a:pt x="418" y="98"/>
                  </a:lnTo>
                  <a:lnTo>
                    <a:pt x="414" y="110"/>
                  </a:lnTo>
                  <a:lnTo>
                    <a:pt x="410" y="112"/>
                  </a:lnTo>
                  <a:lnTo>
                    <a:pt x="414" y="106"/>
                  </a:lnTo>
                  <a:lnTo>
                    <a:pt x="402" y="106"/>
                  </a:lnTo>
                  <a:lnTo>
                    <a:pt x="414" y="100"/>
                  </a:lnTo>
                  <a:lnTo>
                    <a:pt x="416" y="84"/>
                  </a:lnTo>
                  <a:lnTo>
                    <a:pt x="392" y="72"/>
                  </a:lnTo>
                  <a:lnTo>
                    <a:pt x="386" y="80"/>
                  </a:lnTo>
                  <a:lnTo>
                    <a:pt x="392" y="66"/>
                  </a:lnTo>
                  <a:lnTo>
                    <a:pt x="372" y="76"/>
                  </a:lnTo>
                  <a:lnTo>
                    <a:pt x="376" y="66"/>
                  </a:lnTo>
                  <a:lnTo>
                    <a:pt x="374" y="56"/>
                  </a:lnTo>
                  <a:lnTo>
                    <a:pt x="360" y="56"/>
                  </a:lnTo>
                  <a:lnTo>
                    <a:pt x="364" y="56"/>
                  </a:lnTo>
                  <a:lnTo>
                    <a:pt x="366" y="48"/>
                  </a:lnTo>
                  <a:lnTo>
                    <a:pt x="360" y="32"/>
                  </a:lnTo>
                  <a:lnTo>
                    <a:pt x="334" y="16"/>
                  </a:lnTo>
                  <a:lnTo>
                    <a:pt x="328" y="28"/>
                  </a:lnTo>
                  <a:lnTo>
                    <a:pt x="318" y="28"/>
                  </a:lnTo>
                  <a:lnTo>
                    <a:pt x="318" y="36"/>
                  </a:lnTo>
                  <a:lnTo>
                    <a:pt x="318" y="36"/>
                  </a:lnTo>
                  <a:lnTo>
                    <a:pt x="318" y="26"/>
                  </a:lnTo>
                  <a:lnTo>
                    <a:pt x="312" y="28"/>
                  </a:lnTo>
                  <a:lnTo>
                    <a:pt x="320" y="12"/>
                  </a:lnTo>
                  <a:lnTo>
                    <a:pt x="298" y="18"/>
                  </a:lnTo>
                  <a:lnTo>
                    <a:pt x="304" y="12"/>
                  </a:lnTo>
                  <a:lnTo>
                    <a:pt x="304" y="0"/>
                  </a:lnTo>
                  <a:close/>
                  <a:moveTo>
                    <a:pt x="100" y="50"/>
                  </a:moveTo>
                  <a:lnTo>
                    <a:pt x="94" y="52"/>
                  </a:lnTo>
                  <a:lnTo>
                    <a:pt x="102" y="48"/>
                  </a:lnTo>
                  <a:lnTo>
                    <a:pt x="100" y="50"/>
                  </a:lnTo>
                  <a:close/>
                  <a:moveTo>
                    <a:pt x="440" y="296"/>
                  </a:moveTo>
                  <a:lnTo>
                    <a:pt x="438" y="304"/>
                  </a:lnTo>
                  <a:lnTo>
                    <a:pt x="436" y="296"/>
                  </a:lnTo>
                  <a:lnTo>
                    <a:pt x="440" y="2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32" name="Freeform 132"/>
            <p:cNvSpPr>
              <a:spLocks/>
            </p:cNvSpPr>
            <p:nvPr userDrawn="1"/>
          </p:nvSpPr>
          <p:spPr bwMode="black">
            <a:xfrm>
              <a:off x="260350" y="0"/>
              <a:ext cx="549275" cy="317500"/>
            </a:xfrm>
            <a:custGeom>
              <a:avLst/>
              <a:gdLst>
                <a:gd name="T0" fmla="*/ 206 w 346"/>
                <a:gd name="T1" fmla="*/ 18 h 200"/>
                <a:gd name="T2" fmla="*/ 206 w 346"/>
                <a:gd name="T3" fmla="*/ 4 h 200"/>
                <a:gd name="T4" fmla="*/ 6 w 346"/>
                <a:gd name="T5" fmla="*/ 0 h 200"/>
                <a:gd name="T6" fmla="*/ 2 w 346"/>
                <a:gd name="T7" fmla="*/ 26 h 200"/>
                <a:gd name="T8" fmla="*/ 22 w 346"/>
                <a:gd name="T9" fmla="*/ 30 h 200"/>
                <a:gd name="T10" fmla="*/ 16 w 346"/>
                <a:gd name="T11" fmla="*/ 44 h 200"/>
                <a:gd name="T12" fmla="*/ 52 w 346"/>
                <a:gd name="T13" fmla="*/ 36 h 200"/>
                <a:gd name="T14" fmla="*/ 12 w 346"/>
                <a:gd name="T15" fmla="*/ 58 h 200"/>
                <a:gd name="T16" fmla="*/ 70 w 346"/>
                <a:gd name="T17" fmla="*/ 90 h 200"/>
                <a:gd name="T18" fmla="*/ 128 w 346"/>
                <a:gd name="T19" fmla="*/ 96 h 200"/>
                <a:gd name="T20" fmla="*/ 88 w 346"/>
                <a:gd name="T21" fmla="*/ 96 h 200"/>
                <a:gd name="T22" fmla="*/ 46 w 346"/>
                <a:gd name="T23" fmla="*/ 148 h 200"/>
                <a:gd name="T24" fmla="*/ 102 w 346"/>
                <a:gd name="T25" fmla="*/ 168 h 200"/>
                <a:gd name="T26" fmla="*/ 102 w 346"/>
                <a:gd name="T27" fmla="*/ 186 h 200"/>
                <a:gd name="T28" fmla="*/ 104 w 346"/>
                <a:gd name="T29" fmla="*/ 200 h 200"/>
                <a:gd name="T30" fmla="*/ 198 w 346"/>
                <a:gd name="T31" fmla="*/ 176 h 200"/>
                <a:gd name="T32" fmla="*/ 236 w 346"/>
                <a:gd name="T33" fmla="*/ 148 h 200"/>
                <a:gd name="T34" fmla="*/ 238 w 346"/>
                <a:gd name="T35" fmla="*/ 162 h 200"/>
                <a:gd name="T36" fmla="*/ 258 w 346"/>
                <a:gd name="T37" fmla="*/ 176 h 200"/>
                <a:gd name="T38" fmla="*/ 336 w 346"/>
                <a:gd name="T39" fmla="*/ 162 h 200"/>
                <a:gd name="T40" fmla="*/ 326 w 346"/>
                <a:gd name="T41" fmla="*/ 146 h 200"/>
                <a:gd name="T42" fmla="*/ 304 w 346"/>
                <a:gd name="T43" fmla="*/ 152 h 200"/>
                <a:gd name="T44" fmla="*/ 316 w 346"/>
                <a:gd name="T45" fmla="*/ 144 h 200"/>
                <a:gd name="T46" fmla="*/ 320 w 346"/>
                <a:gd name="T47" fmla="*/ 126 h 200"/>
                <a:gd name="T48" fmla="*/ 332 w 346"/>
                <a:gd name="T49" fmla="*/ 138 h 200"/>
                <a:gd name="T50" fmla="*/ 334 w 346"/>
                <a:gd name="T51" fmla="*/ 138 h 200"/>
                <a:gd name="T52" fmla="*/ 346 w 346"/>
                <a:gd name="T53" fmla="*/ 116 h 200"/>
                <a:gd name="T54" fmla="*/ 332 w 346"/>
                <a:gd name="T55" fmla="*/ 106 h 200"/>
                <a:gd name="T56" fmla="*/ 296 w 346"/>
                <a:gd name="T57" fmla="*/ 80 h 200"/>
                <a:gd name="T58" fmla="*/ 278 w 346"/>
                <a:gd name="T59" fmla="*/ 26 h 200"/>
                <a:gd name="T60" fmla="*/ 268 w 346"/>
                <a:gd name="T61" fmla="*/ 0 h 200"/>
                <a:gd name="T62" fmla="*/ 216 w 346"/>
                <a:gd name="T63" fmla="*/ 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6" h="200">
                  <a:moveTo>
                    <a:pt x="216" y="6"/>
                  </a:moveTo>
                  <a:lnTo>
                    <a:pt x="206" y="18"/>
                  </a:lnTo>
                  <a:lnTo>
                    <a:pt x="204" y="16"/>
                  </a:lnTo>
                  <a:lnTo>
                    <a:pt x="206" y="4"/>
                  </a:lnTo>
                  <a:lnTo>
                    <a:pt x="202" y="0"/>
                  </a:lnTo>
                  <a:lnTo>
                    <a:pt x="6" y="0"/>
                  </a:lnTo>
                  <a:lnTo>
                    <a:pt x="0" y="10"/>
                  </a:lnTo>
                  <a:lnTo>
                    <a:pt x="2" y="26"/>
                  </a:lnTo>
                  <a:lnTo>
                    <a:pt x="22" y="24"/>
                  </a:lnTo>
                  <a:lnTo>
                    <a:pt x="22" y="30"/>
                  </a:lnTo>
                  <a:lnTo>
                    <a:pt x="12" y="34"/>
                  </a:lnTo>
                  <a:lnTo>
                    <a:pt x="16" y="44"/>
                  </a:lnTo>
                  <a:lnTo>
                    <a:pt x="54" y="34"/>
                  </a:lnTo>
                  <a:lnTo>
                    <a:pt x="52" y="36"/>
                  </a:lnTo>
                  <a:lnTo>
                    <a:pt x="56" y="40"/>
                  </a:lnTo>
                  <a:lnTo>
                    <a:pt x="12" y="58"/>
                  </a:lnTo>
                  <a:lnTo>
                    <a:pt x="26" y="84"/>
                  </a:lnTo>
                  <a:lnTo>
                    <a:pt x="70" y="90"/>
                  </a:lnTo>
                  <a:lnTo>
                    <a:pt x="98" y="82"/>
                  </a:lnTo>
                  <a:lnTo>
                    <a:pt x="128" y="96"/>
                  </a:lnTo>
                  <a:lnTo>
                    <a:pt x="122" y="100"/>
                  </a:lnTo>
                  <a:lnTo>
                    <a:pt x="88" y="96"/>
                  </a:lnTo>
                  <a:lnTo>
                    <a:pt x="28" y="114"/>
                  </a:lnTo>
                  <a:lnTo>
                    <a:pt x="46" y="148"/>
                  </a:lnTo>
                  <a:lnTo>
                    <a:pt x="78" y="158"/>
                  </a:lnTo>
                  <a:lnTo>
                    <a:pt x="102" y="168"/>
                  </a:lnTo>
                  <a:lnTo>
                    <a:pt x="100" y="178"/>
                  </a:lnTo>
                  <a:lnTo>
                    <a:pt x="102" y="186"/>
                  </a:lnTo>
                  <a:lnTo>
                    <a:pt x="110" y="194"/>
                  </a:lnTo>
                  <a:lnTo>
                    <a:pt x="104" y="200"/>
                  </a:lnTo>
                  <a:lnTo>
                    <a:pt x="182" y="192"/>
                  </a:lnTo>
                  <a:lnTo>
                    <a:pt x="198" y="176"/>
                  </a:lnTo>
                  <a:lnTo>
                    <a:pt x="222" y="172"/>
                  </a:lnTo>
                  <a:lnTo>
                    <a:pt x="236" y="148"/>
                  </a:lnTo>
                  <a:lnTo>
                    <a:pt x="238" y="150"/>
                  </a:lnTo>
                  <a:lnTo>
                    <a:pt x="238" y="162"/>
                  </a:lnTo>
                  <a:lnTo>
                    <a:pt x="262" y="168"/>
                  </a:lnTo>
                  <a:lnTo>
                    <a:pt x="258" y="176"/>
                  </a:lnTo>
                  <a:lnTo>
                    <a:pt x="304" y="186"/>
                  </a:lnTo>
                  <a:lnTo>
                    <a:pt x="336" y="162"/>
                  </a:lnTo>
                  <a:lnTo>
                    <a:pt x="322" y="158"/>
                  </a:lnTo>
                  <a:lnTo>
                    <a:pt x="326" y="146"/>
                  </a:lnTo>
                  <a:lnTo>
                    <a:pt x="320" y="142"/>
                  </a:lnTo>
                  <a:lnTo>
                    <a:pt x="304" y="152"/>
                  </a:lnTo>
                  <a:lnTo>
                    <a:pt x="304" y="144"/>
                  </a:lnTo>
                  <a:lnTo>
                    <a:pt x="316" y="144"/>
                  </a:lnTo>
                  <a:lnTo>
                    <a:pt x="314" y="132"/>
                  </a:lnTo>
                  <a:lnTo>
                    <a:pt x="320" y="126"/>
                  </a:lnTo>
                  <a:lnTo>
                    <a:pt x="322" y="134"/>
                  </a:lnTo>
                  <a:lnTo>
                    <a:pt x="332" y="138"/>
                  </a:lnTo>
                  <a:lnTo>
                    <a:pt x="332" y="132"/>
                  </a:lnTo>
                  <a:lnTo>
                    <a:pt x="334" y="138"/>
                  </a:lnTo>
                  <a:lnTo>
                    <a:pt x="344" y="138"/>
                  </a:lnTo>
                  <a:lnTo>
                    <a:pt x="346" y="116"/>
                  </a:lnTo>
                  <a:lnTo>
                    <a:pt x="344" y="106"/>
                  </a:lnTo>
                  <a:lnTo>
                    <a:pt x="332" y="106"/>
                  </a:lnTo>
                  <a:lnTo>
                    <a:pt x="308" y="78"/>
                  </a:lnTo>
                  <a:lnTo>
                    <a:pt x="296" y="80"/>
                  </a:lnTo>
                  <a:lnTo>
                    <a:pt x="278" y="56"/>
                  </a:lnTo>
                  <a:lnTo>
                    <a:pt x="278" y="26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4" y="0"/>
                  </a:lnTo>
                  <a:lnTo>
                    <a:pt x="21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33" name="Freeform 133"/>
            <p:cNvSpPr>
              <a:spLocks/>
            </p:cNvSpPr>
            <p:nvPr userDrawn="1"/>
          </p:nvSpPr>
          <p:spPr bwMode="black">
            <a:xfrm>
              <a:off x="50800" y="0"/>
              <a:ext cx="171450" cy="95250"/>
            </a:xfrm>
            <a:custGeom>
              <a:avLst/>
              <a:gdLst>
                <a:gd name="T0" fmla="*/ 2 w 108"/>
                <a:gd name="T1" fmla="*/ 0 h 60"/>
                <a:gd name="T2" fmla="*/ 0 w 108"/>
                <a:gd name="T3" fmla="*/ 4 h 60"/>
                <a:gd name="T4" fmla="*/ 34 w 108"/>
                <a:gd name="T5" fmla="*/ 20 h 60"/>
                <a:gd name="T6" fmla="*/ 54 w 108"/>
                <a:gd name="T7" fmla="*/ 60 h 60"/>
                <a:gd name="T8" fmla="*/ 82 w 108"/>
                <a:gd name="T9" fmla="*/ 34 h 60"/>
                <a:gd name="T10" fmla="*/ 88 w 108"/>
                <a:gd name="T11" fmla="*/ 40 h 60"/>
                <a:gd name="T12" fmla="*/ 104 w 108"/>
                <a:gd name="T13" fmla="*/ 32 h 60"/>
                <a:gd name="T14" fmla="*/ 108 w 108"/>
                <a:gd name="T15" fmla="*/ 18 h 60"/>
                <a:gd name="T16" fmla="*/ 108 w 108"/>
                <a:gd name="T17" fmla="*/ 4 h 60"/>
                <a:gd name="T18" fmla="*/ 108 w 108"/>
                <a:gd name="T19" fmla="*/ 0 h 60"/>
                <a:gd name="T20" fmla="*/ 2 w 108"/>
                <a:gd name="T2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60">
                  <a:moveTo>
                    <a:pt x="2" y="0"/>
                  </a:moveTo>
                  <a:lnTo>
                    <a:pt x="0" y="4"/>
                  </a:lnTo>
                  <a:lnTo>
                    <a:pt x="34" y="20"/>
                  </a:lnTo>
                  <a:lnTo>
                    <a:pt x="54" y="60"/>
                  </a:lnTo>
                  <a:lnTo>
                    <a:pt x="82" y="34"/>
                  </a:lnTo>
                  <a:lnTo>
                    <a:pt x="88" y="40"/>
                  </a:lnTo>
                  <a:lnTo>
                    <a:pt x="104" y="32"/>
                  </a:lnTo>
                  <a:lnTo>
                    <a:pt x="108" y="18"/>
                  </a:lnTo>
                  <a:lnTo>
                    <a:pt x="108" y="4"/>
                  </a:lnTo>
                  <a:lnTo>
                    <a:pt x="108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34" name="Freeform 134"/>
            <p:cNvSpPr>
              <a:spLocks/>
            </p:cNvSpPr>
            <p:nvPr userDrawn="1"/>
          </p:nvSpPr>
          <p:spPr bwMode="black">
            <a:xfrm>
              <a:off x="820738" y="0"/>
              <a:ext cx="117475" cy="76200"/>
            </a:xfrm>
            <a:custGeom>
              <a:avLst/>
              <a:gdLst>
                <a:gd name="T0" fmla="*/ 4 w 74"/>
                <a:gd name="T1" fmla="*/ 10 h 48"/>
                <a:gd name="T2" fmla="*/ 14 w 74"/>
                <a:gd name="T3" fmla="*/ 22 h 48"/>
                <a:gd name="T4" fmla="*/ 22 w 74"/>
                <a:gd name="T5" fmla="*/ 46 h 48"/>
                <a:gd name="T6" fmla="*/ 36 w 74"/>
                <a:gd name="T7" fmla="*/ 48 h 48"/>
                <a:gd name="T8" fmla="*/ 48 w 74"/>
                <a:gd name="T9" fmla="*/ 38 h 48"/>
                <a:gd name="T10" fmla="*/ 46 w 74"/>
                <a:gd name="T11" fmla="*/ 28 h 48"/>
                <a:gd name="T12" fmla="*/ 56 w 74"/>
                <a:gd name="T13" fmla="*/ 30 h 48"/>
                <a:gd name="T14" fmla="*/ 74 w 74"/>
                <a:gd name="T15" fmla="*/ 14 h 48"/>
                <a:gd name="T16" fmla="*/ 72 w 74"/>
                <a:gd name="T17" fmla="*/ 0 h 48"/>
                <a:gd name="T18" fmla="*/ 0 w 74"/>
                <a:gd name="T19" fmla="*/ 0 h 48"/>
                <a:gd name="T20" fmla="*/ 4 w 74"/>
                <a:gd name="T21" fmla="*/ 1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4" h="48">
                  <a:moveTo>
                    <a:pt x="4" y="10"/>
                  </a:moveTo>
                  <a:lnTo>
                    <a:pt x="14" y="22"/>
                  </a:lnTo>
                  <a:lnTo>
                    <a:pt x="22" y="46"/>
                  </a:lnTo>
                  <a:lnTo>
                    <a:pt x="36" y="48"/>
                  </a:lnTo>
                  <a:lnTo>
                    <a:pt x="48" y="38"/>
                  </a:lnTo>
                  <a:lnTo>
                    <a:pt x="46" y="28"/>
                  </a:lnTo>
                  <a:lnTo>
                    <a:pt x="56" y="30"/>
                  </a:lnTo>
                  <a:lnTo>
                    <a:pt x="74" y="14"/>
                  </a:lnTo>
                  <a:lnTo>
                    <a:pt x="72" y="0"/>
                  </a:lnTo>
                  <a:lnTo>
                    <a:pt x="0" y="0"/>
                  </a:lnTo>
                  <a:lnTo>
                    <a:pt x="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35" name="Freeform 135"/>
            <p:cNvSpPr>
              <a:spLocks noEditPoints="1"/>
            </p:cNvSpPr>
            <p:nvPr userDrawn="1"/>
          </p:nvSpPr>
          <p:spPr bwMode="black">
            <a:xfrm>
              <a:off x="-3175" y="0"/>
              <a:ext cx="2781300" cy="4953000"/>
            </a:xfrm>
            <a:custGeom>
              <a:avLst/>
              <a:gdLst>
                <a:gd name="T0" fmla="*/ 26 w 1752"/>
                <a:gd name="T1" fmla="*/ 906 h 3120"/>
                <a:gd name="T2" fmla="*/ 72 w 1752"/>
                <a:gd name="T3" fmla="*/ 1128 h 3120"/>
                <a:gd name="T4" fmla="*/ 228 w 1752"/>
                <a:gd name="T5" fmla="*/ 1388 h 3120"/>
                <a:gd name="T6" fmla="*/ 336 w 1752"/>
                <a:gd name="T7" fmla="*/ 1510 h 3120"/>
                <a:gd name="T8" fmla="*/ 328 w 1752"/>
                <a:gd name="T9" fmla="*/ 1452 h 3120"/>
                <a:gd name="T10" fmla="*/ 567 w 1752"/>
                <a:gd name="T11" fmla="*/ 1680 h 3120"/>
                <a:gd name="T12" fmla="*/ 809 w 1752"/>
                <a:gd name="T13" fmla="*/ 1798 h 3120"/>
                <a:gd name="T14" fmla="*/ 933 w 1752"/>
                <a:gd name="T15" fmla="*/ 1826 h 3120"/>
                <a:gd name="T16" fmla="*/ 891 w 1752"/>
                <a:gd name="T17" fmla="*/ 2046 h 3120"/>
                <a:gd name="T18" fmla="*/ 1073 w 1752"/>
                <a:gd name="T19" fmla="*/ 2502 h 3120"/>
                <a:gd name="T20" fmla="*/ 1025 w 1752"/>
                <a:gd name="T21" fmla="*/ 2882 h 3120"/>
                <a:gd name="T22" fmla="*/ 1023 w 1752"/>
                <a:gd name="T23" fmla="*/ 2936 h 3120"/>
                <a:gd name="T24" fmla="*/ 1011 w 1752"/>
                <a:gd name="T25" fmla="*/ 2980 h 3120"/>
                <a:gd name="T26" fmla="*/ 991 w 1752"/>
                <a:gd name="T27" fmla="*/ 3040 h 3120"/>
                <a:gd name="T28" fmla="*/ 1109 w 1752"/>
                <a:gd name="T29" fmla="*/ 3114 h 3120"/>
                <a:gd name="T30" fmla="*/ 1203 w 1752"/>
                <a:gd name="T31" fmla="*/ 2876 h 3120"/>
                <a:gd name="T32" fmla="*/ 1259 w 1752"/>
                <a:gd name="T33" fmla="*/ 2776 h 3120"/>
                <a:gd name="T34" fmla="*/ 1494 w 1752"/>
                <a:gd name="T35" fmla="*/ 2516 h 3120"/>
                <a:gd name="T36" fmla="*/ 1746 w 1752"/>
                <a:gd name="T37" fmla="*/ 2088 h 3120"/>
                <a:gd name="T38" fmla="*/ 1471 w 1752"/>
                <a:gd name="T39" fmla="*/ 1980 h 3120"/>
                <a:gd name="T40" fmla="*/ 1267 w 1752"/>
                <a:gd name="T41" fmla="*/ 1818 h 3120"/>
                <a:gd name="T42" fmla="*/ 1129 w 1752"/>
                <a:gd name="T43" fmla="*/ 1782 h 3120"/>
                <a:gd name="T44" fmla="*/ 957 w 1752"/>
                <a:gd name="T45" fmla="*/ 1824 h 3120"/>
                <a:gd name="T46" fmla="*/ 823 w 1752"/>
                <a:gd name="T47" fmla="*/ 1682 h 3120"/>
                <a:gd name="T48" fmla="*/ 667 w 1752"/>
                <a:gd name="T49" fmla="*/ 1622 h 3120"/>
                <a:gd name="T50" fmla="*/ 581 w 1752"/>
                <a:gd name="T51" fmla="*/ 1438 h 3120"/>
                <a:gd name="T52" fmla="*/ 747 w 1752"/>
                <a:gd name="T53" fmla="*/ 1384 h 3120"/>
                <a:gd name="T54" fmla="*/ 901 w 1752"/>
                <a:gd name="T55" fmla="*/ 1340 h 3120"/>
                <a:gd name="T56" fmla="*/ 1069 w 1752"/>
                <a:gd name="T57" fmla="*/ 1128 h 3120"/>
                <a:gd name="T58" fmla="*/ 1161 w 1752"/>
                <a:gd name="T59" fmla="*/ 1068 h 3120"/>
                <a:gd name="T60" fmla="*/ 1209 w 1752"/>
                <a:gd name="T61" fmla="*/ 1008 h 3120"/>
                <a:gd name="T62" fmla="*/ 1127 w 1752"/>
                <a:gd name="T63" fmla="*/ 920 h 3120"/>
                <a:gd name="T64" fmla="*/ 1301 w 1752"/>
                <a:gd name="T65" fmla="*/ 944 h 3120"/>
                <a:gd name="T66" fmla="*/ 1397 w 1752"/>
                <a:gd name="T67" fmla="*/ 960 h 3120"/>
                <a:gd name="T68" fmla="*/ 1357 w 1752"/>
                <a:gd name="T69" fmla="*/ 858 h 3120"/>
                <a:gd name="T70" fmla="*/ 1315 w 1752"/>
                <a:gd name="T71" fmla="*/ 740 h 3120"/>
                <a:gd name="T72" fmla="*/ 1237 w 1752"/>
                <a:gd name="T73" fmla="*/ 642 h 3120"/>
                <a:gd name="T74" fmla="*/ 1169 w 1752"/>
                <a:gd name="T75" fmla="*/ 598 h 3120"/>
                <a:gd name="T76" fmla="*/ 1103 w 1752"/>
                <a:gd name="T77" fmla="*/ 532 h 3120"/>
                <a:gd name="T78" fmla="*/ 941 w 1752"/>
                <a:gd name="T79" fmla="*/ 572 h 3120"/>
                <a:gd name="T80" fmla="*/ 893 w 1752"/>
                <a:gd name="T81" fmla="*/ 854 h 3120"/>
                <a:gd name="T82" fmla="*/ 653 w 1752"/>
                <a:gd name="T83" fmla="*/ 614 h 3120"/>
                <a:gd name="T84" fmla="*/ 715 w 1752"/>
                <a:gd name="T85" fmla="*/ 412 h 3120"/>
                <a:gd name="T86" fmla="*/ 837 w 1752"/>
                <a:gd name="T87" fmla="*/ 318 h 3120"/>
                <a:gd name="T88" fmla="*/ 795 w 1752"/>
                <a:gd name="T89" fmla="*/ 156 h 3120"/>
                <a:gd name="T90" fmla="*/ 707 w 1752"/>
                <a:gd name="T91" fmla="*/ 180 h 3120"/>
                <a:gd name="T92" fmla="*/ 601 w 1752"/>
                <a:gd name="T93" fmla="*/ 36 h 3120"/>
                <a:gd name="T94" fmla="*/ 599 w 1752"/>
                <a:gd name="T95" fmla="*/ 234 h 3120"/>
                <a:gd name="T96" fmla="*/ 517 w 1752"/>
                <a:gd name="T97" fmla="*/ 226 h 3120"/>
                <a:gd name="T98" fmla="*/ 386 w 1752"/>
                <a:gd name="T99" fmla="*/ 272 h 3120"/>
                <a:gd name="T100" fmla="*/ 220 w 1752"/>
                <a:gd name="T101" fmla="*/ 176 h 3120"/>
                <a:gd name="T102" fmla="*/ 102 w 1752"/>
                <a:gd name="T103" fmla="*/ 948 h 3120"/>
                <a:gd name="T104" fmla="*/ 104 w 1752"/>
                <a:gd name="T105" fmla="*/ 934 h 3120"/>
                <a:gd name="T106" fmla="*/ 1459 w 1752"/>
                <a:gd name="T107" fmla="*/ 1982 h 3120"/>
                <a:gd name="T108" fmla="*/ 1055 w 1752"/>
                <a:gd name="T109" fmla="*/ 1800 h 3120"/>
                <a:gd name="T110" fmla="*/ 805 w 1752"/>
                <a:gd name="T111" fmla="*/ 1016 h 3120"/>
                <a:gd name="T112" fmla="*/ 755 w 1752"/>
                <a:gd name="T113" fmla="*/ 1042 h 3120"/>
                <a:gd name="T114" fmla="*/ 969 w 1752"/>
                <a:gd name="T115" fmla="*/ 1184 h 3120"/>
                <a:gd name="T116" fmla="*/ 843 w 1752"/>
                <a:gd name="T117" fmla="*/ 1116 h 3120"/>
                <a:gd name="T118" fmla="*/ 887 w 1752"/>
                <a:gd name="T119" fmla="*/ 1040 h 3120"/>
                <a:gd name="T120" fmla="*/ 727 w 1752"/>
                <a:gd name="T121" fmla="*/ 952 h 3120"/>
                <a:gd name="T122" fmla="*/ 763 w 1752"/>
                <a:gd name="T123" fmla="*/ 994 h 3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52" h="3120">
                  <a:moveTo>
                    <a:pt x="0" y="840"/>
                  </a:moveTo>
                  <a:lnTo>
                    <a:pt x="0" y="852"/>
                  </a:lnTo>
                  <a:lnTo>
                    <a:pt x="6" y="848"/>
                  </a:lnTo>
                  <a:lnTo>
                    <a:pt x="6" y="852"/>
                  </a:lnTo>
                  <a:lnTo>
                    <a:pt x="0" y="854"/>
                  </a:lnTo>
                  <a:lnTo>
                    <a:pt x="0" y="856"/>
                  </a:lnTo>
                  <a:lnTo>
                    <a:pt x="2" y="858"/>
                  </a:lnTo>
                  <a:lnTo>
                    <a:pt x="0" y="858"/>
                  </a:lnTo>
                  <a:lnTo>
                    <a:pt x="4" y="866"/>
                  </a:lnTo>
                  <a:lnTo>
                    <a:pt x="14" y="872"/>
                  </a:lnTo>
                  <a:lnTo>
                    <a:pt x="26" y="870"/>
                  </a:lnTo>
                  <a:lnTo>
                    <a:pt x="26" y="872"/>
                  </a:lnTo>
                  <a:lnTo>
                    <a:pt x="34" y="876"/>
                  </a:lnTo>
                  <a:lnTo>
                    <a:pt x="32" y="880"/>
                  </a:lnTo>
                  <a:lnTo>
                    <a:pt x="0" y="868"/>
                  </a:lnTo>
                  <a:lnTo>
                    <a:pt x="0" y="880"/>
                  </a:lnTo>
                  <a:lnTo>
                    <a:pt x="4" y="880"/>
                  </a:lnTo>
                  <a:lnTo>
                    <a:pt x="4" y="882"/>
                  </a:lnTo>
                  <a:lnTo>
                    <a:pt x="0" y="882"/>
                  </a:lnTo>
                  <a:lnTo>
                    <a:pt x="0" y="896"/>
                  </a:lnTo>
                  <a:lnTo>
                    <a:pt x="12" y="898"/>
                  </a:lnTo>
                  <a:lnTo>
                    <a:pt x="16" y="904"/>
                  </a:lnTo>
                  <a:lnTo>
                    <a:pt x="26" y="906"/>
                  </a:lnTo>
                  <a:lnTo>
                    <a:pt x="24" y="908"/>
                  </a:lnTo>
                  <a:lnTo>
                    <a:pt x="26" y="916"/>
                  </a:lnTo>
                  <a:lnTo>
                    <a:pt x="40" y="920"/>
                  </a:lnTo>
                  <a:lnTo>
                    <a:pt x="40" y="922"/>
                  </a:lnTo>
                  <a:lnTo>
                    <a:pt x="34" y="922"/>
                  </a:lnTo>
                  <a:lnTo>
                    <a:pt x="44" y="930"/>
                  </a:lnTo>
                  <a:lnTo>
                    <a:pt x="52" y="930"/>
                  </a:lnTo>
                  <a:lnTo>
                    <a:pt x="50" y="932"/>
                  </a:lnTo>
                  <a:lnTo>
                    <a:pt x="56" y="936"/>
                  </a:lnTo>
                  <a:lnTo>
                    <a:pt x="56" y="938"/>
                  </a:lnTo>
                  <a:lnTo>
                    <a:pt x="62" y="942"/>
                  </a:lnTo>
                  <a:lnTo>
                    <a:pt x="60" y="948"/>
                  </a:lnTo>
                  <a:lnTo>
                    <a:pt x="72" y="984"/>
                  </a:lnTo>
                  <a:lnTo>
                    <a:pt x="72" y="984"/>
                  </a:lnTo>
                  <a:lnTo>
                    <a:pt x="72" y="986"/>
                  </a:lnTo>
                  <a:lnTo>
                    <a:pt x="70" y="984"/>
                  </a:lnTo>
                  <a:lnTo>
                    <a:pt x="72" y="1000"/>
                  </a:lnTo>
                  <a:lnTo>
                    <a:pt x="82" y="1004"/>
                  </a:lnTo>
                  <a:lnTo>
                    <a:pt x="74" y="1006"/>
                  </a:lnTo>
                  <a:lnTo>
                    <a:pt x="70" y="1076"/>
                  </a:lnTo>
                  <a:lnTo>
                    <a:pt x="64" y="1090"/>
                  </a:lnTo>
                  <a:lnTo>
                    <a:pt x="70" y="1118"/>
                  </a:lnTo>
                  <a:lnTo>
                    <a:pt x="72" y="1128"/>
                  </a:lnTo>
                  <a:lnTo>
                    <a:pt x="66" y="1156"/>
                  </a:lnTo>
                  <a:lnTo>
                    <a:pt x="78" y="1172"/>
                  </a:lnTo>
                  <a:lnTo>
                    <a:pt x="80" y="1192"/>
                  </a:lnTo>
                  <a:lnTo>
                    <a:pt x="94" y="1212"/>
                  </a:lnTo>
                  <a:lnTo>
                    <a:pt x="102" y="1218"/>
                  </a:lnTo>
                  <a:lnTo>
                    <a:pt x="100" y="1218"/>
                  </a:lnTo>
                  <a:lnTo>
                    <a:pt x="106" y="1234"/>
                  </a:lnTo>
                  <a:lnTo>
                    <a:pt x="114" y="1240"/>
                  </a:lnTo>
                  <a:lnTo>
                    <a:pt x="114" y="1252"/>
                  </a:lnTo>
                  <a:lnTo>
                    <a:pt x="138" y="1280"/>
                  </a:lnTo>
                  <a:lnTo>
                    <a:pt x="138" y="1292"/>
                  </a:lnTo>
                  <a:lnTo>
                    <a:pt x="176" y="1306"/>
                  </a:lnTo>
                  <a:lnTo>
                    <a:pt x="180" y="1312"/>
                  </a:lnTo>
                  <a:lnTo>
                    <a:pt x="188" y="1314"/>
                  </a:lnTo>
                  <a:lnTo>
                    <a:pt x="198" y="1324"/>
                  </a:lnTo>
                  <a:lnTo>
                    <a:pt x="200" y="1336"/>
                  </a:lnTo>
                  <a:lnTo>
                    <a:pt x="200" y="1336"/>
                  </a:lnTo>
                  <a:lnTo>
                    <a:pt x="202" y="1338"/>
                  </a:lnTo>
                  <a:lnTo>
                    <a:pt x="202" y="1340"/>
                  </a:lnTo>
                  <a:lnTo>
                    <a:pt x="202" y="1340"/>
                  </a:lnTo>
                  <a:lnTo>
                    <a:pt x="212" y="1354"/>
                  </a:lnTo>
                  <a:lnTo>
                    <a:pt x="226" y="1388"/>
                  </a:lnTo>
                  <a:lnTo>
                    <a:pt x="228" y="1388"/>
                  </a:lnTo>
                  <a:lnTo>
                    <a:pt x="230" y="1400"/>
                  </a:lnTo>
                  <a:lnTo>
                    <a:pt x="244" y="1406"/>
                  </a:lnTo>
                  <a:lnTo>
                    <a:pt x="260" y="1428"/>
                  </a:lnTo>
                  <a:lnTo>
                    <a:pt x="258" y="1438"/>
                  </a:lnTo>
                  <a:lnTo>
                    <a:pt x="244" y="1436"/>
                  </a:lnTo>
                  <a:lnTo>
                    <a:pt x="244" y="1430"/>
                  </a:lnTo>
                  <a:lnTo>
                    <a:pt x="240" y="1428"/>
                  </a:lnTo>
                  <a:lnTo>
                    <a:pt x="238" y="1434"/>
                  </a:lnTo>
                  <a:lnTo>
                    <a:pt x="244" y="1440"/>
                  </a:lnTo>
                  <a:lnTo>
                    <a:pt x="244" y="1444"/>
                  </a:lnTo>
                  <a:lnTo>
                    <a:pt x="272" y="1464"/>
                  </a:lnTo>
                  <a:lnTo>
                    <a:pt x="278" y="1466"/>
                  </a:lnTo>
                  <a:lnTo>
                    <a:pt x="280" y="1464"/>
                  </a:lnTo>
                  <a:lnTo>
                    <a:pt x="280" y="1468"/>
                  </a:lnTo>
                  <a:lnTo>
                    <a:pt x="294" y="1476"/>
                  </a:lnTo>
                  <a:lnTo>
                    <a:pt x="296" y="1484"/>
                  </a:lnTo>
                  <a:lnTo>
                    <a:pt x="294" y="1508"/>
                  </a:lnTo>
                  <a:lnTo>
                    <a:pt x="304" y="1508"/>
                  </a:lnTo>
                  <a:lnTo>
                    <a:pt x="328" y="1528"/>
                  </a:lnTo>
                  <a:lnTo>
                    <a:pt x="340" y="1546"/>
                  </a:lnTo>
                  <a:lnTo>
                    <a:pt x="352" y="1538"/>
                  </a:lnTo>
                  <a:lnTo>
                    <a:pt x="352" y="1528"/>
                  </a:lnTo>
                  <a:lnTo>
                    <a:pt x="336" y="1510"/>
                  </a:lnTo>
                  <a:lnTo>
                    <a:pt x="332" y="1514"/>
                  </a:lnTo>
                  <a:lnTo>
                    <a:pt x="330" y="1512"/>
                  </a:lnTo>
                  <a:lnTo>
                    <a:pt x="312" y="1462"/>
                  </a:lnTo>
                  <a:lnTo>
                    <a:pt x="304" y="1458"/>
                  </a:lnTo>
                  <a:lnTo>
                    <a:pt x="280" y="1416"/>
                  </a:lnTo>
                  <a:lnTo>
                    <a:pt x="276" y="1416"/>
                  </a:lnTo>
                  <a:lnTo>
                    <a:pt x="272" y="1408"/>
                  </a:lnTo>
                  <a:lnTo>
                    <a:pt x="260" y="1398"/>
                  </a:lnTo>
                  <a:lnTo>
                    <a:pt x="256" y="1390"/>
                  </a:lnTo>
                  <a:lnTo>
                    <a:pt x="250" y="1356"/>
                  </a:lnTo>
                  <a:lnTo>
                    <a:pt x="260" y="1362"/>
                  </a:lnTo>
                  <a:lnTo>
                    <a:pt x="266" y="1362"/>
                  </a:lnTo>
                  <a:lnTo>
                    <a:pt x="278" y="1370"/>
                  </a:lnTo>
                  <a:lnTo>
                    <a:pt x="286" y="1396"/>
                  </a:lnTo>
                  <a:lnTo>
                    <a:pt x="294" y="1410"/>
                  </a:lnTo>
                  <a:lnTo>
                    <a:pt x="290" y="1414"/>
                  </a:lnTo>
                  <a:lnTo>
                    <a:pt x="290" y="1420"/>
                  </a:lnTo>
                  <a:lnTo>
                    <a:pt x="300" y="1422"/>
                  </a:lnTo>
                  <a:lnTo>
                    <a:pt x="300" y="1418"/>
                  </a:lnTo>
                  <a:lnTo>
                    <a:pt x="304" y="1424"/>
                  </a:lnTo>
                  <a:lnTo>
                    <a:pt x="318" y="1440"/>
                  </a:lnTo>
                  <a:lnTo>
                    <a:pt x="326" y="1440"/>
                  </a:lnTo>
                  <a:lnTo>
                    <a:pt x="328" y="1452"/>
                  </a:lnTo>
                  <a:lnTo>
                    <a:pt x="352" y="1470"/>
                  </a:lnTo>
                  <a:lnTo>
                    <a:pt x="348" y="1480"/>
                  </a:lnTo>
                  <a:lnTo>
                    <a:pt x="352" y="1490"/>
                  </a:lnTo>
                  <a:lnTo>
                    <a:pt x="356" y="1488"/>
                  </a:lnTo>
                  <a:lnTo>
                    <a:pt x="356" y="1492"/>
                  </a:lnTo>
                  <a:lnTo>
                    <a:pt x="370" y="1496"/>
                  </a:lnTo>
                  <a:lnTo>
                    <a:pt x="376" y="1500"/>
                  </a:lnTo>
                  <a:lnTo>
                    <a:pt x="378" y="1510"/>
                  </a:lnTo>
                  <a:lnTo>
                    <a:pt x="396" y="1524"/>
                  </a:lnTo>
                  <a:lnTo>
                    <a:pt x="406" y="1540"/>
                  </a:lnTo>
                  <a:lnTo>
                    <a:pt x="420" y="1550"/>
                  </a:lnTo>
                  <a:lnTo>
                    <a:pt x="428" y="1574"/>
                  </a:lnTo>
                  <a:lnTo>
                    <a:pt x="424" y="1584"/>
                  </a:lnTo>
                  <a:lnTo>
                    <a:pt x="426" y="1588"/>
                  </a:lnTo>
                  <a:lnTo>
                    <a:pt x="420" y="1590"/>
                  </a:lnTo>
                  <a:lnTo>
                    <a:pt x="424" y="1606"/>
                  </a:lnTo>
                  <a:lnTo>
                    <a:pt x="436" y="1616"/>
                  </a:lnTo>
                  <a:lnTo>
                    <a:pt x="452" y="1626"/>
                  </a:lnTo>
                  <a:lnTo>
                    <a:pt x="464" y="1636"/>
                  </a:lnTo>
                  <a:lnTo>
                    <a:pt x="490" y="1642"/>
                  </a:lnTo>
                  <a:lnTo>
                    <a:pt x="508" y="1658"/>
                  </a:lnTo>
                  <a:lnTo>
                    <a:pt x="549" y="1670"/>
                  </a:lnTo>
                  <a:lnTo>
                    <a:pt x="567" y="1680"/>
                  </a:lnTo>
                  <a:lnTo>
                    <a:pt x="597" y="1688"/>
                  </a:lnTo>
                  <a:lnTo>
                    <a:pt x="619" y="1678"/>
                  </a:lnTo>
                  <a:lnTo>
                    <a:pt x="625" y="1676"/>
                  </a:lnTo>
                  <a:lnTo>
                    <a:pt x="645" y="1684"/>
                  </a:lnTo>
                  <a:lnTo>
                    <a:pt x="667" y="1706"/>
                  </a:lnTo>
                  <a:lnTo>
                    <a:pt x="667" y="1706"/>
                  </a:lnTo>
                  <a:lnTo>
                    <a:pt x="669" y="1706"/>
                  </a:lnTo>
                  <a:lnTo>
                    <a:pt x="671" y="1710"/>
                  </a:lnTo>
                  <a:lnTo>
                    <a:pt x="671" y="1708"/>
                  </a:lnTo>
                  <a:lnTo>
                    <a:pt x="687" y="1720"/>
                  </a:lnTo>
                  <a:lnTo>
                    <a:pt x="711" y="1724"/>
                  </a:lnTo>
                  <a:lnTo>
                    <a:pt x="737" y="1734"/>
                  </a:lnTo>
                  <a:lnTo>
                    <a:pt x="747" y="1734"/>
                  </a:lnTo>
                  <a:lnTo>
                    <a:pt x="755" y="1732"/>
                  </a:lnTo>
                  <a:lnTo>
                    <a:pt x="757" y="1732"/>
                  </a:lnTo>
                  <a:lnTo>
                    <a:pt x="759" y="1734"/>
                  </a:lnTo>
                  <a:lnTo>
                    <a:pt x="757" y="1734"/>
                  </a:lnTo>
                  <a:lnTo>
                    <a:pt x="757" y="1740"/>
                  </a:lnTo>
                  <a:lnTo>
                    <a:pt x="789" y="1774"/>
                  </a:lnTo>
                  <a:lnTo>
                    <a:pt x="787" y="1786"/>
                  </a:lnTo>
                  <a:lnTo>
                    <a:pt x="793" y="1796"/>
                  </a:lnTo>
                  <a:lnTo>
                    <a:pt x="807" y="1804"/>
                  </a:lnTo>
                  <a:lnTo>
                    <a:pt x="809" y="1798"/>
                  </a:lnTo>
                  <a:lnTo>
                    <a:pt x="815" y="1806"/>
                  </a:lnTo>
                  <a:lnTo>
                    <a:pt x="829" y="1812"/>
                  </a:lnTo>
                  <a:lnTo>
                    <a:pt x="829" y="1822"/>
                  </a:lnTo>
                  <a:lnTo>
                    <a:pt x="841" y="1826"/>
                  </a:lnTo>
                  <a:lnTo>
                    <a:pt x="841" y="1824"/>
                  </a:lnTo>
                  <a:lnTo>
                    <a:pt x="841" y="1826"/>
                  </a:lnTo>
                  <a:lnTo>
                    <a:pt x="845" y="1834"/>
                  </a:lnTo>
                  <a:lnTo>
                    <a:pt x="849" y="1828"/>
                  </a:lnTo>
                  <a:lnTo>
                    <a:pt x="867" y="1830"/>
                  </a:lnTo>
                  <a:lnTo>
                    <a:pt x="867" y="1832"/>
                  </a:lnTo>
                  <a:lnTo>
                    <a:pt x="861" y="1844"/>
                  </a:lnTo>
                  <a:lnTo>
                    <a:pt x="871" y="1848"/>
                  </a:lnTo>
                  <a:lnTo>
                    <a:pt x="869" y="1834"/>
                  </a:lnTo>
                  <a:lnTo>
                    <a:pt x="875" y="1842"/>
                  </a:lnTo>
                  <a:lnTo>
                    <a:pt x="881" y="1840"/>
                  </a:lnTo>
                  <a:lnTo>
                    <a:pt x="881" y="1850"/>
                  </a:lnTo>
                  <a:lnTo>
                    <a:pt x="891" y="1850"/>
                  </a:lnTo>
                  <a:lnTo>
                    <a:pt x="901" y="1842"/>
                  </a:lnTo>
                  <a:lnTo>
                    <a:pt x="895" y="1832"/>
                  </a:lnTo>
                  <a:lnTo>
                    <a:pt x="895" y="1830"/>
                  </a:lnTo>
                  <a:lnTo>
                    <a:pt x="915" y="1816"/>
                  </a:lnTo>
                  <a:lnTo>
                    <a:pt x="931" y="1826"/>
                  </a:lnTo>
                  <a:lnTo>
                    <a:pt x="933" y="1826"/>
                  </a:lnTo>
                  <a:lnTo>
                    <a:pt x="929" y="1832"/>
                  </a:lnTo>
                  <a:lnTo>
                    <a:pt x="939" y="1846"/>
                  </a:lnTo>
                  <a:lnTo>
                    <a:pt x="947" y="1860"/>
                  </a:lnTo>
                  <a:lnTo>
                    <a:pt x="947" y="1912"/>
                  </a:lnTo>
                  <a:lnTo>
                    <a:pt x="953" y="1912"/>
                  </a:lnTo>
                  <a:lnTo>
                    <a:pt x="945" y="1922"/>
                  </a:lnTo>
                  <a:lnTo>
                    <a:pt x="943" y="1928"/>
                  </a:lnTo>
                  <a:lnTo>
                    <a:pt x="925" y="1932"/>
                  </a:lnTo>
                  <a:lnTo>
                    <a:pt x="925" y="1946"/>
                  </a:lnTo>
                  <a:lnTo>
                    <a:pt x="917" y="1950"/>
                  </a:lnTo>
                  <a:lnTo>
                    <a:pt x="919" y="1956"/>
                  </a:lnTo>
                  <a:lnTo>
                    <a:pt x="897" y="1966"/>
                  </a:lnTo>
                  <a:lnTo>
                    <a:pt x="897" y="1978"/>
                  </a:lnTo>
                  <a:lnTo>
                    <a:pt x="891" y="1994"/>
                  </a:lnTo>
                  <a:lnTo>
                    <a:pt x="883" y="2000"/>
                  </a:lnTo>
                  <a:lnTo>
                    <a:pt x="883" y="2026"/>
                  </a:lnTo>
                  <a:lnTo>
                    <a:pt x="895" y="2036"/>
                  </a:lnTo>
                  <a:lnTo>
                    <a:pt x="901" y="2028"/>
                  </a:lnTo>
                  <a:lnTo>
                    <a:pt x="903" y="2030"/>
                  </a:lnTo>
                  <a:lnTo>
                    <a:pt x="901" y="2038"/>
                  </a:lnTo>
                  <a:lnTo>
                    <a:pt x="895" y="2044"/>
                  </a:lnTo>
                  <a:lnTo>
                    <a:pt x="895" y="2042"/>
                  </a:lnTo>
                  <a:lnTo>
                    <a:pt x="891" y="2046"/>
                  </a:lnTo>
                  <a:lnTo>
                    <a:pt x="891" y="2046"/>
                  </a:lnTo>
                  <a:lnTo>
                    <a:pt x="891" y="2046"/>
                  </a:lnTo>
                  <a:lnTo>
                    <a:pt x="875" y="2062"/>
                  </a:lnTo>
                  <a:lnTo>
                    <a:pt x="877" y="2082"/>
                  </a:lnTo>
                  <a:lnTo>
                    <a:pt x="881" y="2086"/>
                  </a:lnTo>
                  <a:lnTo>
                    <a:pt x="877" y="2092"/>
                  </a:lnTo>
                  <a:lnTo>
                    <a:pt x="899" y="2110"/>
                  </a:lnTo>
                  <a:lnTo>
                    <a:pt x="909" y="2130"/>
                  </a:lnTo>
                  <a:lnTo>
                    <a:pt x="919" y="2138"/>
                  </a:lnTo>
                  <a:lnTo>
                    <a:pt x="943" y="2198"/>
                  </a:lnTo>
                  <a:lnTo>
                    <a:pt x="967" y="2234"/>
                  </a:lnTo>
                  <a:lnTo>
                    <a:pt x="967" y="2252"/>
                  </a:lnTo>
                  <a:lnTo>
                    <a:pt x="991" y="2274"/>
                  </a:lnTo>
                  <a:lnTo>
                    <a:pt x="1017" y="2292"/>
                  </a:lnTo>
                  <a:lnTo>
                    <a:pt x="1043" y="2302"/>
                  </a:lnTo>
                  <a:lnTo>
                    <a:pt x="1077" y="2328"/>
                  </a:lnTo>
                  <a:lnTo>
                    <a:pt x="1081" y="2364"/>
                  </a:lnTo>
                  <a:lnTo>
                    <a:pt x="1083" y="2394"/>
                  </a:lnTo>
                  <a:lnTo>
                    <a:pt x="1081" y="2420"/>
                  </a:lnTo>
                  <a:lnTo>
                    <a:pt x="1075" y="2428"/>
                  </a:lnTo>
                  <a:lnTo>
                    <a:pt x="1077" y="2468"/>
                  </a:lnTo>
                  <a:lnTo>
                    <a:pt x="1073" y="2482"/>
                  </a:lnTo>
                  <a:lnTo>
                    <a:pt x="1073" y="2502"/>
                  </a:lnTo>
                  <a:lnTo>
                    <a:pt x="1057" y="2546"/>
                  </a:lnTo>
                  <a:lnTo>
                    <a:pt x="1061" y="2568"/>
                  </a:lnTo>
                  <a:lnTo>
                    <a:pt x="1055" y="2576"/>
                  </a:lnTo>
                  <a:lnTo>
                    <a:pt x="1053" y="2584"/>
                  </a:lnTo>
                  <a:lnTo>
                    <a:pt x="1057" y="2624"/>
                  </a:lnTo>
                  <a:lnTo>
                    <a:pt x="1055" y="2652"/>
                  </a:lnTo>
                  <a:lnTo>
                    <a:pt x="1031" y="2718"/>
                  </a:lnTo>
                  <a:lnTo>
                    <a:pt x="1027" y="2718"/>
                  </a:lnTo>
                  <a:lnTo>
                    <a:pt x="1027" y="2730"/>
                  </a:lnTo>
                  <a:lnTo>
                    <a:pt x="1019" y="2734"/>
                  </a:lnTo>
                  <a:lnTo>
                    <a:pt x="1019" y="2766"/>
                  </a:lnTo>
                  <a:lnTo>
                    <a:pt x="1023" y="2786"/>
                  </a:lnTo>
                  <a:lnTo>
                    <a:pt x="1017" y="2796"/>
                  </a:lnTo>
                  <a:lnTo>
                    <a:pt x="1013" y="2834"/>
                  </a:lnTo>
                  <a:lnTo>
                    <a:pt x="1019" y="2840"/>
                  </a:lnTo>
                  <a:lnTo>
                    <a:pt x="1017" y="2838"/>
                  </a:lnTo>
                  <a:lnTo>
                    <a:pt x="1015" y="2840"/>
                  </a:lnTo>
                  <a:lnTo>
                    <a:pt x="1009" y="2848"/>
                  </a:lnTo>
                  <a:lnTo>
                    <a:pt x="1005" y="2880"/>
                  </a:lnTo>
                  <a:lnTo>
                    <a:pt x="1005" y="2886"/>
                  </a:lnTo>
                  <a:lnTo>
                    <a:pt x="1019" y="2888"/>
                  </a:lnTo>
                  <a:lnTo>
                    <a:pt x="1021" y="2882"/>
                  </a:lnTo>
                  <a:lnTo>
                    <a:pt x="1025" y="2882"/>
                  </a:lnTo>
                  <a:lnTo>
                    <a:pt x="1023" y="2872"/>
                  </a:lnTo>
                  <a:lnTo>
                    <a:pt x="1027" y="2872"/>
                  </a:lnTo>
                  <a:lnTo>
                    <a:pt x="1023" y="2866"/>
                  </a:lnTo>
                  <a:lnTo>
                    <a:pt x="1027" y="2860"/>
                  </a:lnTo>
                  <a:lnTo>
                    <a:pt x="1025" y="2846"/>
                  </a:lnTo>
                  <a:lnTo>
                    <a:pt x="1025" y="2848"/>
                  </a:lnTo>
                  <a:lnTo>
                    <a:pt x="1035" y="2840"/>
                  </a:lnTo>
                  <a:lnTo>
                    <a:pt x="1041" y="2842"/>
                  </a:lnTo>
                  <a:lnTo>
                    <a:pt x="1031" y="2850"/>
                  </a:lnTo>
                  <a:lnTo>
                    <a:pt x="1041" y="2852"/>
                  </a:lnTo>
                  <a:lnTo>
                    <a:pt x="1041" y="2854"/>
                  </a:lnTo>
                  <a:lnTo>
                    <a:pt x="1035" y="2858"/>
                  </a:lnTo>
                  <a:lnTo>
                    <a:pt x="1039" y="2864"/>
                  </a:lnTo>
                  <a:lnTo>
                    <a:pt x="1033" y="2866"/>
                  </a:lnTo>
                  <a:lnTo>
                    <a:pt x="1035" y="2874"/>
                  </a:lnTo>
                  <a:lnTo>
                    <a:pt x="1029" y="2886"/>
                  </a:lnTo>
                  <a:lnTo>
                    <a:pt x="1033" y="2894"/>
                  </a:lnTo>
                  <a:lnTo>
                    <a:pt x="1025" y="2906"/>
                  </a:lnTo>
                  <a:lnTo>
                    <a:pt x="1029" y="2908"/>
                  </a:lnTo>
                  <a:lnTo>
                    <a:pt x="1019" y="2914"/>
                  </a:lnTo>
                  <a:lnTo>
                    <a:pt x="1025" y="2926"/>
                  </a:lnTo>
                  <a:lnTo>
                    <a:pt x="1023" y="2926"/>
                  </a:lnTo>
                  <a:lnTo>
                    <a:pt x="1023" y="2936"/>
                  </a:lnTo>
                  <a:lnTo>
                    <a:pt x="1025" y="2936"/>
                  </a:lnTo>
                  <a:lnTo>
                    <a:pt x="1023" y="2938"/>
                  </a:lnTo>
                  <a:lnTo>
                    <a:pt x="1019" y="2924"/>
                  </a:lnTo>
                  <a:lnTo>
                    <a:pt x="1005" y="2928"/>
                  </a:lnTo>
                  <a:lnTo>
                    <a:pt x="1023" y="2938"/>
                  </a:lnTo>
                  <a:lnTo>
                    <a:pt x="1017" y="2948"/>
                  </a:lnTo>
                  <a:lnTo>
                    <a:pt x="1021" y="2948"/>
                  </a:lnTo>
                  <a:lnTo>
                    <a:pt x="1023" y="2948"/>
                  </a:lnTo>
                  <a:lnTo>
                    <a:pt x="1019" y="2948"/>
                  </a:lnTo>
                  <a:lnTo>
                    <a:pt x="1019" y="2952"/>
                  </a:lnTo>
                  <a:lnTo>
                    <a:pt x="1015" y="2960"/>
                  </a:lnTo>
                  <a:lnTo>
                    <a:pt x="1015" y="2958"/>
                  </a:lnTo>
                  <a:lnTo>
                    <a:pt x="1011" y="2948"/>
                  </a:lnTo>
                  <a:lnTo>
                    <a:pt x="991" y="2948"/>
                  </a:lnTo>
                  <a:lnTo>
                    <a:pt x="997" y="2958"/>
                  </a:lnTo>
                  <a:lnTo>
                    <a:pt x="983" y="2968"/>
                  </a:lnTo>
                  <a:lnTo>
                    <a:pt x="981" y="2976"/>
                  </a:lnTo>
                  <a:lnTo>
                    <a:pt x="993" y="2986"/>
                  </a:lnTo>
                  <a:lnTo>
                    <a:pt x="991" y="2974"/>
                  </a:lnTo>
                  <a:lnTo>
                    <a:pt x="993" y="2972"/>
                  </a:lnTo>
                  <a:lnTo>
                    <a:pt x="1001" y="2978"/>
                  </a:lnTo>
                  <a:lnTo>
                    <a:pt x="1009" y="2978"/>
                  </a:lnTo>
                  <a:lnTo>
                    <a:pt x="1011" y="2980"/>
                  </a:lnTo>
                  <a:lnTo>
                    <a:pt x="1009" y="2984"/>
                  </a:lnTo>
                  <a:lnTo>
                    <a:pt x="1011" y="2986"/>
                  </a:lnTo>
                  <a:lnTo>
                    <a:pt x="1001" y="2992"/>
                  </a:lnTo>
                  <a:lnTo>
                    <a:pt x="1011" y="2998"/>
                  </a:lnTo>
                  <a:lnTo>
                    <a:pt x="1009" y="3006"/>
                  </a:lnTo>
                  <a:lnTo>
                    <a:pt x="1017" y="3004"/>
                  </a:lnTo>
                  <a:lnTo>
                    <a:pt x="1021" y="3010"/>
                  </a:lnTo>
                  <a:lnTo>
                    <a:pt x="1009" y="3006"/>
                  </a:lnTo>
                  <a:lnTo>
                    <a:pt x="1009" y="3010"/>
                  </a:lnTo>
                  <a:lnTo>
                    <a:pt x="1007" y="3006"/>
                  </a:lnTo>
                  <a:lnTo>
                    <a:pt x="1003" y="3008"/>
                  </a:lnTo>
                  <a:lnTo>
                    <a:pt x="1005" y="3022"/>
                  </a:lnTo>
                  <a:lnTo>
                    <a:pt x="1007" y="3022"/>
                  </a:lnTo>
                  <a:lnTo>
                    <a:pt x="1007" y="3056"/>
                  </a:lnTo>
                  <a:lnTo>
                    <a:pt x="1013" y="3048"/>
                  </a:lnTo>
                  <a:lnTo>
                    <a:pt x="1013" y="3050"/>
                  </a:lnTo>
                  <a:lnTo>
                    <a:pt x="1015" y="3054"/>
                  </a:lnTo>
                  <a:lnTo>
                    <a:pt x="1009" y="3056"/>
                  </a:lnTo>
                  <a:lnTo>
                    <a:pt x="1003" y="3064"/>
                  </a:lnTo>
                  <a:lnTo>
                    <a:pt x="1005" y="3034"/>
                  </a:lnTo>
                  <a:lnTo>
                    <a:pt x="999" y="3026"/>
                  </a:lnTo>
                  <a:lnTo>
                    <a:pt x="995" y="3036"/>
                  </a:lnTo>
                  <a:lnTo>
                    <a:pt x="991" y="3040"/>
                  </a:lnTo>
                  <a:lnTo>
                    <a:pt x="995" y="3046"/>
                  </a:lnTo>
                  <a:lnTo>
                    <a:pt x="991" y="3044"/>
                  </a:lnTo>
                  <a:lnTo>
                    <a:pt x="999" y="3050"/>
                  </a:lnTo>
                  <a:lnTo>
                    <a:pt x="999" y="3064"/>
                  </a:lnTo>
                  <a:lnTo>
                    <a:pt x="1003" y="3066"/>
                  </a:lnTo>
                  <a:lnTo>
                    <a:pt x="999" y="3070"/>
                  </a:lnTo>
                  <a:lnTo>
                    <a:pt x="1013" y="3080"/>
                  </a:lnTo>
                  <a:lnTo>
                    <a:pt x="1009" y="3082"/>
                  </a:lnTo>
                  <a:lnTo>
                    <a:pt x="1009" y="3084"/>
                  </a:lnTo>
                  <a:lnTo>
                    <a:pt x="1001" y="3078"/>
                  </a:lnTo>
                  <a:lnTo>
                    <a:pt x="1007" y="3086"/>
                  </a:lnTo>
                  <a:lnTo>
                    <a:pt x="1011" y="3088"/>
                  </a:lnTo>
                  <a:lnTo>
                    <a:pt x="1011" y="3090"/>
                  </a:lnTo>
                  <a:lnTo>
                    <a:pt x="1011" y="3090"/>
                  </a:lnTo>
                  <a:lnTo>
                    <a:pt x="1011" y="3090"/>
                  </a:lnTo>
                  <a:lnTo>
                    <a:pt x="1011" y="3100"/>
                  </a:lnTo>
                  <a:lnTo>
                    <a:pt x="1019" y="3108"/>
                  </a:lnTo>
                  <a:lnTo>
                    <a:pt x="1019" y="3110"/>
                  </a:lnTo>
                  <a:lnTo>
                    <a:pt x="1017" y="3106"/>
                  </a:lnTo>
                  <a:lnTo>
                    <a:pt x="1021" y="3116"/>
                  </a:lnTo>
                  <a:lnTo>
                    <a:pt x="1021" y="3120"/>
                  </a:lnTo>
                  <a:lnTo>
                    <a:pt x="1115" y="3120"/>
                  </a:lnTo>
                  <a:lnTo>
                    <a:pt x="1109" y="3114"/>
                  </a:lnTo>
                  <a:lnTo>
                    <a:pt x="1109" y="3114"/>
                  </a:lnTo>
                  <a:lnTo>
                    <a:pt x="1111" y="3112"/>
                  </a:lnTo>
                  <a:lnTo>
                    <a:pt x="1107" y="3094"/>
                  </a:lnTo>
                  <a:lnTo>
                    <a:pt x="1105" y="3094"/>
                  </a:lnTo>
                  <a:lnTo>
                    <a:pt x="1109" y="3080"/>
                  </a:lnTo>
                  <a:lnTo>
                    <a:pt x="1121" y="3072"/>
                  </a:lnTo>
                  <a:lnTo>
                    <a:pt x="1133" y="3066"/>
                  </a:lnTo>
                  <a:lnTo>
                    <a:pt x="1139" y="3040"/>
                  </a:lnTo>
                  <a:lnTo>
                    <a:pt x="1167" y="3014"/>
                  </a:lnTo>
                  <a:lnTo>
                    <a:pt x="1173" y="2996"/>
                  </a:lnTo>
                  <a:lnTo>
                    <a:pt x="1171" y="2982"/>
                  </a:lnTo>
                  <a:lnTo>
                    <a:pt x="1151" y="2978"/>
                  </a:lnTo>
                  <a:lnTo>
                    <a:pt x="1143" y="2968"/>
                  </a:lnTo>
                  <a:lnTo>
                    <a:pt x="1137" y="2958"/>
                  </a:lnTo>
                  <a:lnTo>
                    <a:pt x="1137" y="2954"/>
                  </a:lnTo>
                  <a:lnTo>
                    <a:pt x="1151" y="2936"/>
                  </a:lnTo>
                  <a:lnTo>
                    <a:pt x="1161" y="2930"/>
                  </a:lnTo>
                  <a:lnTo>
                    <a:pt x="1175" y="2930"/>
                  </a:lnTo>
                  <a:lnTo>
                    <a:pt x="1175" y="2920"/>
                  </a:lnTo>
                  <a:lnTo>
                    <a:pt x="1183" y="2912"/>
                  </a:lnTo>
                  <a:lnTo>
                    <a:pt x="1183" y="2890"/>
                  </a:lnTo>
                  <a:lnTo>
                    <a:pt x="1187" y="2884"/>
                  </a:lnTo>
                  <a:lnTo>
                    <a:pt x="1203" y="2876"/>
                  </a:lnTo>
                  <a:lnTo>
                    <a:pt x="1189" y="2868"/>
                  </a:lnTo>
                  <a:lnTo>
                    <a:pt x="1191" y="2866"/>
                  </a:lnTo>
                  <a:lnTo>
                    <a:pt x="1197" y="2872"/>
                  </a:lnTo>
                  <a:lnTo>
                    <a:pt x="1209" y="2872"/>
                  </a:lnTo>
                  <a:lnTo>
                    <a:pt x="1213" y="2864"/>
                  </a:lnTo>
                  <a:lnTo>
                    <a:pt x="1211" y="2854"/>
                  </a:lnTo>
                  <a:lnTo>
                    <a:pt x="1207" y="2848"/>
                  </a:lnTo>
                  <a:lnTo>
                    <a:pt x="1193" y="2854"/>
                  </a:lnTo>
                  <a:lnTo>
                    <a:pt x="1195" y="2856"/>
                  </a:lnTo>
                  <a:lnTo>
                    <a:pt x="1193" y="2858"/>
                  </a:lnTo>
                  <a:lnTo>
                    <a:pt x="1185" y="2850"/>
                  </a:lnTo>
                  <a:lnTo>
                    <a:pt x="1183" y="2822"/>
                  </a:lnTo>
                  <a:lnTo>
                    <a:pt x="1185" y="2820"/>
                  </a:lnTo>
                  <a:lnTo>
                    <a:pt x="1205" y="2830"/>
                  </a:lnTo>
                  <a:lnTo>
                    <a:pt x="1221" y="2830"/>
                  </a:lnTo>
                  <a:lnTo>
                    <a:pt x="1233" y="2824"/>
                  </a:lnTo>
                  <a:lnTo>
                    <a:pt x="1237" y="2818"/>
                  </a:lnTo>
                  <a:lnTo>
                    <a:pt x="1235" y="2802"/>
                  </a:lnTo>
                  <a:lnTo>
                    <a:pt x="1241" y="2786"/>
                  </a:lnTo>
                  <a:lnTo>
                    <a:pt x="1237" y="2780"/>
                  </a:lnTo>
                  <a:lnTo>
                    <a:pt x="1237" y="2774"/>
                  </a:lnTo>
                  <a:lnTo>
                    <a:pt x="1237" y="2776"/>
                  </a:lnTo>
                  <a:lnTo>
                    <a:pt x="1259" y="2776"/>
                  </a:lnTo>
                  <a:lnTo>
                    <a:pt x="1315" y="2764"/>
                  </a:lnTo>
                  <a:lnTo>
                    <a:pt x="1323" y="2756"/>
                  </a:lnTo>
                  <a:lnTo>
                    <a:pt x="1327" y="2748"/>
                  </a:lnTo>
                  <a:lnTo>
                    <a:pt x="1339" y="2730"/>
                  </a:lnTo>
                  <a:lnTo>
                    <a:pt x="1341" y="2708"/>
                  </a:lnTo>
                  <a:lnTo>
                    <a:pt x="1333" y="2708"/>
                  </a:lnTo>
                  <a:lnTo>
                    <a:pt x="1329" y="2700"/>
                  </a:lnTo>
                  <a:lnTo>
                    <a:pt x="1333" y="2688"/>
                  </a:lnTo>
                  <a:lnTo>
                    <a:pt x="1309" y="2670"/>
                  </a:lnTo>
                  <a:lnTo>
                    <a:pt x="1309" y="2666"/>
                  </a:lnTo>
                  <a:lnTo>
                    <a:pt x="1315" y="2670"/>
                  </a:lnTo>
                  <a:lnTo>
                    <a:pt x="1329" y="2672"/>
                  </a:lnTo>
                  <a:lnTo>
                    <a:pt x="1349" y="2680"/>
                  </a:lnTo>
                  <a:lnTo>
                    <a:pt x="1373" y="2682"/>
                  </a:lnTo>
                  <a:lnTo>
                    <a:pt x="1389" y="2674"/>
                  </a:lnTo>
                  <a:lnTo>
                    <a:pt x="1403" y="2654"/>
                  </a:lnTo>
                  <a:lnTo>
                    <a:pt x="1421" y="2634"/>
                  </a:lnTo>
                  <a:lnTo>
                    <a:pt x="1425" y="2622"/>
                  </a:lnTo>
                  <a:lnTo>
                    <a:pt x="1447" y="2604"/>
                  </a:lnTo>
                  <a:lnTo>
                    <a:pt x="1461" y="2582"/>
                  </a:lnTo>
                  <a:lnTo>
                    <a:pt x="1471" y="2560"/>
                  </a:lnTo>
                  <a:lnTo>
                    <a:pt x="1492" y="2536"/>
                  </a:lnTo>
                  <a:lnTo>
                    <a:pt x="1494" y="2516"/>
                  </a:lnTo>
                  <a:lnTo>
                    <a:pt x="1496" y="2510"/>
                  </a:lnTo>
                  <a:lnTo>
                    <a:pt x="1494" y="2504"/>
                  </a:lnTo>
                  <a:lnTo>
                    <a:pt x="1492" y="2488"/>
                  </a:lnTo>
                  <a:lnTo>
                    <a:pt x="1498" y="2476"/>
                  </a:lnTo>
                  <a:lnTo>
                    <a:pt x="1528" y="2448"/>
                  </a:lnTo>
                  <a:lnTo>
                    <a:pt x="1566" y="2430"/>
                  </a:lnTo>
                  <a:lnTo>
                    <a:pt x="1570" y="2424"/>
                  </a:lnTo>
                  <a:lnTo>
                    <a:pt x="1612" y="2422"/>
                  </a:lnTo>
                  <a:lnTo>
                    <a:pt x="1616" y="2416"/>
                  </a:lnTo>
                  <a:lnTo>
                    <a:pt x="1632" y="2404"/>
                  </a:lnTo>
                  <a:lnTo>
                    <a:pt x="1636" y="2390"/>
                  </a:lnTo>
                  <a:lnTo>
                    <a:pt x="1658" y="2352"/>
                  </a:lnTo>
                  <a:lnTo>
                    <a:pt x="1662" y="2330"/>
                  </a:lnTo>
                  <a:lnTo>
                    <a:pt x="1670" y="2316"/>
                  </a:lnTo>
                  <a:lnTo>
                    <a:pt x="1674" y="2280"/>
                  </a:lnTo>
                  <a:lnTo>
                    <a:pt x="1672" y="2254"/>
                  </a:lnTo>
                  <a:lnTo>
                    <a:pt x="1676" y="2232"/>
                  </a:lnTo>
                  <a:lnTo>
                    <a:pt x="1688" y="2224"/>
                  </a:lnTo>
                  <a:lnTo>
                    <a:pt x="1704" y="2196"/>
                  </a:lnTo>
                  <a:lnTo>
                    <a:pt x="1724" y="2178"/>
                  </a:lnTo>
                  <a:lnTo>
                    <a:pt x="1744" y="2152"/>
                  </a:lnTo>
                  <a:lnTo>
                    <a:pt x="1752" y="2114"/>
                  </a:lnTo>
                  <a:lnTo>
                    <a:pt x="1746" y="2088"/>
                  </a:lnTo>
                  <a:lnTo>
                    <a:pt x="1740" y="2078"/>
                  </a:lnTo>
                  <a:lnTo>
                    <a:pt x="1710" y="2074"/>
                  </a:lnTo>
                  <a:lnTo>
                    <a:pt x="1664" y="2038"/>
                  </a:lnTo>
                  <a:lnTo>
                    <a:pt x="1654" y="2034"/>
                  </a:lnTo>
                  <a:lnTo>
                    <a:pt x="1618" y="2034"/>
                  </a:lnTo>
                  <a:lnTo>
                    <a:pt x="1586" y="2022"/>
                  </a:lnTo>
                  <a:lnTo>
                    <a:pt x="1574" y="2028"/>
                  </a:lnTo>
                  <a:lnTo>
                    <a:pt x="1576" y="2022"/>
                  </a:lnTo>
                  <a:lnTo>
                    <a:pt x="1568" y="2020"/>
                  </a:lnTo>
                  <a:lnTo>
                    <a:pt x="1570" y="2018"/>
                  </a:lnTo>
                  <a:lnTo>
                    <a:pt x="1562" y="2006"/>
                  </a:lnTo>
                  <a:lnTo>
                    <a:pt x="1554" y="2010"/>
                  </a:lnTo>
                  <a:lnTo>
                    <a:pt x="1552" y="2004"/>
                  </a:lnTo>
                  <a:lnTo>
                    <a:pt x="1520" y="1992"/>
                  </a:lnTo>
                  <a:lnTo>
                    <a:pt x="1500" y="1994"/>
                  </a:lnTo>
                  <a:lnTo>
                    <a:pt x="1494" y="2008"/>
                  </a:lnTo>
                  <a:lnTo>
                    <a:pt x="1486" y="2012"/>
                  </a:lnTo>
                  <a:lnTo>
                    <a:pt x="1496" y="1998"/>
                  </a:lnTo>
                  <a:lnTo>
                    <a:pt x="1498" y="1986"/>
                  </a:lnTo>
                  <a:lnTo>
                    <a:pt x="1486" y="1982"/>
                  </a:lnTo>
                  <a:lnTo>
                    <a:pt x="1481" y="1982"/>
                  </a:lnTo>
                  <a:lnTo>
                    <a:pt x="1475" y="1974"/>
                  </a:lnTo>
                  <a:lnTo>
                    <a:pt x="1471" y="1980"/>
                  </a:lnTo>
                  <a:lnTo>
                    <a:pt x="1463" y="1970"/>
                  </a:lnTo>
                  <a:lnTo>
                    <a:pt x="1461" y="1972"/>
                  </a:lnTo>
                  <a:lnTo>
                    <a:pt x="1467" y="1964"/>
                  </a:lnTo>
                  <a:lnTo>
                    <a:pt x="1471" y="1950"/>
                  </a:lnTo>
                  <a:lnTo>
                    <a:pt x="1461" y="1946"/>
                  </a:lnTo>
                  <a:lnTo>
                    <a:pt x="1447" y="1906"/>
                  </a:lnTo>
                  <a:lnTo>
                    <a:pt x="1439" y="1900"/>
                  </a:lnTo>
                  <a:lnTo>
                    <a:pt x="1437" y="1902"/>
                  </a:lnTo>
                  <a:lnTo>
                    <a:pt x="1435" y="1896"/>
                  </a:lnTo>
                  <a:lnTo>
                    <a:pt x="1419" y="1884"/>
                  </a:lnTo>
                  <a:lnTo>
                    <a:pt x="1393" y="1874"/>
                  </a:lnTo>
                  <a:lnTo>
                    <a:pt x="1393" y="1872"/>
                  </a:lnTo>
                  <a:lnTo>
                    <a:pt x="1373" y="1868"/>
                  </a:lnTo>
                  <a:lnTo>
                    <a:pt x="1335" y="1870"/>
                  </a:lnTo>
                  <a:lnTo>
                    <a:pt x="1323" y="1856"/>
                  </a:lnTo>
                  <a:lnTo>
                    <a:pt x="1309" y="1852"/>
                  </a:lnTo>
                  <a:lnTo>
                    <a:pt x="1305" y="1838"/>
                  </a:lnTo>
                  <a:lnTo>
                    <a:pt x="1287" y="1824"/>
                  </a:lnTo>
                  <a:lnTo>
                    <a:pt x="1283" y="1824"/>
                  </a:lnTo>
                  <a:lnTo>
                    <a:pt x="1275" y="1818"/>
                  </a:lnTo>
                  <a:lnTo>
                    <a:pt x="1267" y="1822"/>
                  </a:lnTo>
                  <a:lnTo>
                    <a:pt x="1265" y="1822"/>
                  </a:lnTo>
                  <a:lnTo>
                    <a:pt x="1267" y="1818"/>
                  </a:lnTo>
                  <a:lnTo>
                    <a:pt x="1261" y="1804"/>
                  </a:lnTo>
                  <a:lnTo>
                    <a:pt x="1245" y="1796"/>
                  </a:lnTo>
                  <a:lnTo>
                    <a:pt x="1245" y="1796"/>
                  </a:lnTo>
                  <a:lnTo>
                    <a:pt x="1257" y="1794"/>
                  </a:lnTo>
                  <a:lnTo>
                    <a:pt x="1263" y="1778"/>
                  </a:lnTo>
                  <a:lnTo>
                    <a:pt x="1243" y="1778"/>
                  </a:lnTo>
                  <a:lnTo>
                    <a:pt x="1247" y="1786"/>
                  </a:lnTo>
                  <a:lnTo>
                    <a:pt x="1235" y="1796"/>
                  </a:lnTo>
                  <a:lnTo>
                    <a:pt x="1231" y="1788"/>
                  </a:lnTo>
                  <a:lnTo>
                    <a:pt x="1229" y="1788"/>
                  </a:lnTo>
                  <a:lnTo>
                    <a:pt x="1241" y="1784"/>
                  </a:lnTo>
                  <a:lnTo>
                    <a:pt x="1239" y="1778"/>
                  </a:lnTo>
                  <a:lnTo>
                    <a:pt x="1205" y="1778"/>
                  </a:lnTo>
                  <a:lnTo>
                    <a:pt x="1211" y="1776"/>
                  </a:lnTo>
                  <a:lnTo>
                    <a:pt x="1205" y="1768"/>
                  </a:lnTo>
                  <a:lnTo>
                    <a:pt x="1189" y="1774"/>
                  </a:lnTo>
                  <a:lnTo>
                    <a:pt x="1199" y="1778"/>
                  </a:lnTo>
                  <a:lnTo>
                    <a:pt x="1189" y="1782"/>
                  </a:lnTo>
                  <a:lnTo>
                    <a:pt x="1197" y="1784"/>
                  </a:lnTo>
                  <a:lnTo>
                    <a:pt x="1181" y="1788"/>
                  </a:lnTo>
                  <a:lnTo>
                    <a:pt x="1173" y="1788"/>
                  </a:lnTo>
                  <a:lnTo>
                    <a:pt x="1163" y="1780"/>
                  </a:lnTo>
                  <a:lnTo>
                    <a:pt x="1129" y="1782"/>
                  </a:lnTo>
                  <a:lnTo>
                    <a:pt x="1123" y="1768"/>
                  </a:lnTo>
                  <a:lnTo>
                    <a:pt x="1099" y="1764"/>
                  </a:lnTo>
                  <a:lnTo>
                    <a:pt x="1091" y="1746"/>
                  </a:lnTo>
                  <a:lnTo>
                    <a:pt x="1081" y="1762"/>
                  </a:lnTo>
                  <a:lnTo>
                    <a:pt x="1089" y="1764"/>
                  </a:lnTo>
                  <a:lnTo>
                    <a:pt x="1073" y="1768"/>
                  </a:lnTo>
                  <a:lnTo>
                    <a:pt x="1061" y="1776"/>
                  </a:lnTo>
                  <a:lnTo>
                    <a:pt x="1057" y="1764"/>
                  </a:lnTo>
                  <a:lnTo>
                    <a:pt x="1065" y="1760"/>
                  </a:lnTo>
                  <a:lnTo>
                    <a:pt x="1067" y="1760"/>
                  </a:lnTo>
                  <a:lnTo>
                    <a:pt x="1071" y="1752"/>
                  </a:lnTo>
                  <a:lnTo>
                    <a:pt x="1059" y="1744"/>
                  </a:lnTo>
                  <a:lnTo>
                    <a:pt x="1049" y="1752"/>
                  </a:lnTo>
                  <a:lnTo>
                    <a:pt x="1045" y="1758"/>
                  </a:lnTo>
                  <a:lnTo>
                    <a:pt x="1029" y="1766"/>
                  </a:lnTo>
                  <a:lnTo>
                    <a:pt x="1009" y="1768"/>
                  </a:lnTo>
                  <a:lnTo>
                    <a:pt x="1005" y="1774"/>
                  </a:lnTo>
                  <a:lnTo>
                    <a:pt x="1005" y="1772"/>
                  </a:lnTo>
                  <a:lnTo>
                    <a:pt x="995" y="1772"/>
                  </a:lnTo>
                  <a:lnTo>
                    <a:pt x="981" y="1784"/>
                  </a:lnTo>
                  <a:lnTo>
                    <a:pt x="979" y="1802"/>
                  </a:lnTo>
                  <a:lnTo>
                    <a:pt x="957" y="1818"/>
                  </a:lnTo>
                  <a:lnTo>
                    <a:pt x="957" y="1824"/>
                  </a:lnTo>
                  <a:lnTo>
                    <a:pt x="953" y="1818"/>
                  </a:lnTo>
                  <a:lnTo>
                    <a:pt x="953" y="1818"/>
                  </a:lnTo>
                  <a:lnTo>
                    <a:pt x="951" y="1818"/>
                  </a:lnTo>
                  <a:lnTo>
                    <a:pt x="949" y="1814"/>
                  </a:lnTo>
                  <a:lnTo>
                    <a:pt x="949" y="1814"/>
                  </a:lnTo>
                  <a:lnTo>
                    <a:pt x="937" y="1804"/>
                  </a:lnTo>
                  <a:lnTo>
                    <a:pt x="915" y="1798"/>
                  </a:lnTo>
                  <a:lnTo>
                    <a:pt x="905" y="1798"/>
                  </a:lnTo>
                  <a:lnTo>
                    <a:pt x="901" y="1808"/>
                  </a:lnTo>
                  <a:lnTo>
                    <a:pt x="897" y="1804"/>
                  </a:lnTo>
                  <a:lnTo>
                    <a:pt x="877" y="1812"/>
                  </a:lnTo>
                  <a:lnTo>
                    <a:pt x="863" y="1810"/>
                  </a:lnTo>
                  <a:lnTo>
                    <a:pt x="859" y="1802"/>
                  </a:lnTo>
                  <a:lnTo>
                    <a:pt x="853" y="1798"/>
                  </a:lnTo>
                  <a:lnTo>
                    <a:pt x="841" y="1788"/>
                  </a:lnTo>
                  <a:lnTo>
                    <a:pt x="833" y="1774"/>
                  </a:lnTo>
                  <a:lnTo>
                    <a:pt x="831" y="1766"/>
                  </a:lnTo>
                  <a:lnTo>
                    <a:pt x="841" y="1700"/>
                  </a:lnTo>
                  <a:lnTo>
                    <a:pt x="845" y="1700"/>
                  </a:lnTo>
                  <a:lnTo>
                    <a:pt x="841" y="1698"/>
                  </a:lnTo>
                  <a:lnTo>
                    <a:pt x="843" y="1694"/>
                  </a:lnTo>
                  <a:lnTo>
                    <a:pt x="839" y="1696"/>
                  </a:lnTo>
                  <a:lnTo>
                    <a:pt x="823" y="1682"/>
                  </a:lnTo>
                  <a:lnTo>
                    <a:pt x="805" y="1676"/>
                  </a:lnTo>
                  <a:lnTo>
                    <a:pt x="745" y="1680"/>
                  </a:lnTo>
                  <a:lnTo>
                    <a:pt x="737" y="1676"/>
                  </a:lnTo>
                  <a:lnTo>
                    <a:pt x="747" y="1660"/>
                  </a:lnTo>
                  <a:lnTo>
                    <a:pt x="751" y="1638"/>
                  </a:lnTo>
                  <a:lnTo>
                    <a:pt x="755" y="1644"/>
                  </a:lnTo>
                  <a:lnTo>
                    <a:pt x="761" y="1612"/>
                  </a:lnTo>
                  <a:lnTo>
                    <a:pt x="759" y="1610"/>
                  </a:lnTo>
                  <a:lnTo>
                    <a:pt x="763" y="1608"/>
                  </a:lnTo>
                  <a:lnTo>
                    <a:pt x="759" y="1604"/>
                  </a:lnTo>
                  <a:lnTo>
                    <a:pt x="775" y="1574"/>
                  </a:lnTo>
                  <a:lnTo>
                    <a:pt x="771" y="1568"/>
                  </a:lnTo>
                  <a:lnTo>
                    <a:pt x="759" y="1564"/>
                  </a:lnTo>
                  <a:lnTo>
                    <a:pt x="757" y="1566"/>
                  </a:lnTo>
                  <a:lnTo>
                    <a:pt x="757" y="1564"/>
                  </a:lnTo>
                  <a:lnTo>
                    <a:pt x="755" y="1564"/>
                  </a:lnTo>
                  <a:lnTo>
                    <a:pt x="747" y="1564"/>
                  </a:lnTo>
                  <a:lnTo>
                    <a:pt x="703" y="1574"/>
                  </a:lnTo>
                  <a:lnTo>
                    <a:pt x="695" y="1612"/>
                  </a:lnTo>
                  <a:lnTo>
                    <a:pt x="685" y="1618"/>
                  </a:lnTo>
                  <a:lnTo>
                    <a:pt x="685" y="1624"/>
                  </a:lnTo>
                  <a:lnTo>
                    <a:pt x="683" y="1626"/>
                  </a:lnTo>
                  <a:lnTo>
                    <a:pt x="667" y="1622"/>
                  </a:lnTo>
                  <a:lnTo>
                    <a:pt x="629" y="1632"/>
                  </a:lnTo>
                  <a:lnTo>
                    <a:pt x="619" y="1624"/>
                  </a:lnTo>
                  <a:lnTo>
                    <a:pt x="609" y="1620"/>
                  </a:lnTo>
                  <a:lnTo>
                    <a:pt x="601" y="1614"/>
                  </a:lnTo>
                  <a:lnTo>
                    <a:pt x="593" y="1598"/>
                  </a:lnTo>
                  <a:lnTo>
                    <a:pt x="579" y="1580"/>
                  </a:lnTo>
                  <a:lnTo>
                    <a:pt x="581" y="1568"/>
                  </a:lnTo>
                  <a:lnTo>
                    <a:pt x="571" y="1556"/>
                  </a:lnTo>
                  <a:lnTo>
                    <a:pt x="571" y="1530"/>
                  </a:lnTo>
                  <a:lnTo>
                    <a:pt x="567" y="1504"/>
                  </a:lnTo>
                  <a:lnTo>
                    <a:pt x="573" y="1494"/>
                  </a:lnTo>
                  <a:lnTo>
                    <a:pt x="583" y="1490"/>
                  </a:lnTo>
                  <a:lnTo>
                    <a:pt x="583" y="1484"/>
                  </a:lnTo>
                  <a:lnTo>
                    <a:pt x="585" y="1484"/>
                  </a:lnTo>
                  <a:lnTo>
                    <a:pt x="583" y="1480"/>
                  </a:lnTo>
                  <a:lnTo>
                    <a:pt x="583" y="1478"/>
                  </a:lnTo>
                  <a:lnTo>
                    <a:pt x="583" y="1478"/>
                  </a:lnTo>
                  <a:lnTo>
                    <a:pt x="577" y="1462"/>
                  </a:lnTo>
                  <a:lnTo>
                    <a:pt x="577" y="1454"/>
                  </a:lnTo>
                  <a:lnTo>
                    <a:pt x="577" y="1454"/>
                  </a:lnTo>
                  <a:lnTo>
                    <a:pt x="579" y="1454"/>
                  </a:lnTo>
                  <a:lnTo>
                    <a:pt x="577" y="1440"/>
                  </a:lnTo>
                  <a:lnTo>
                    <a:pt x="581" y="1438"/>
                  </a:lnTo>
                  <a:lnTo>
                    <a:pt x="581" y="1442"/>
                  </a:lnTo>
                  <a:lnTo>
                    <a:pt x="585" y="1444"/>
                  </a:lnTo>
                  <a:lnTo>
                    <a:pt x="595" y="1432"/>
                  </a:lnTo>
                  <a:lnTo>
                    <a:pt x="593" y="1430"/>
                  </a:lnTo>
                  <a:lnTo>
                    <a:pt x="595" y="1428"/>
                  </a:lnTo>
                  <a:lnTo>
                    <a:pt x="595" y="1424"/>
                  </a:lnTo>
                  <a:lnTo>
                    <a:pt x="607" y="1422"/>
                  </a:lnTo>
                  <a:lnTo>
                    <a:pt x="619" y="1418"/>
                  </a:lnTo>
                  <a:lnTo>
                    <a:pt x="621" y="1408"/>
                  </a:lnTo>
                  <a:lnTo>
                    <a:pt x="639" y="1400"/>
                  </a:lnTo>
                  <a:lnTo>
                    <a:pt x="669" y="1404"/>
                  </a:lnTo>
                  <a:lnTo>
                    <a:pt x="675" y="1400"/>
                  </a:lnTo>
                  <a:lnTo>
                    <a:pt x="697" y="1412"/>
                  </a:lnTo>
                  <a:lnTo>
                    <a:pt x="709" y="1412"/>
                  </a:lnTo>
                  <a:lnTo>
                    <a:pt x="713" y="1408"/>
                  </a:lnTo>
                  <a:lnTo>
                    <a:pt x="723" y="1418"/>
                  </a:lnTo>
                  <a:lnTo>
                    <a:pt x="731" y="1412"/>
                  </a:lnTo>
                  <a:lnTo>
                    <a:pt x="721" y="1402"/>
                  </a:lnTo>
                  <a:lnTo>
                    <a:pt x="729" y="1388"/>
                  </a:lnTo>
                  <a:lnTo>
                    <a:pt x="709" y="1388"/>
                  </a:lnTo>
                  <a:lnTo>
                    <a:pt x="709" y="1388"/>
                  </a:lnTo>
                  <a:lnTo>
                    <a:pt x="747" y="1386"/>
                  </a:lnTo>
                  <a:lnTo>
                    <a:pt x="747" y="1384"/>
                  </a:lnTo>
                  <a:lnTo>
                    <a:pt x="749" y="1390"/>
                  </a:lnTo>
                  <a:lnTo>
                    <a:pt x="765" y="1384"/>
                  </a:lnTo>
                  <a:lnTo>
                    <a:pt x="765" y="1386"/>
                  </a:lnTo>
                  <a:lnTo>
                    <a:pt x="781" y="1384"/>
                  </a:lnTo>
                  <a:lnTo>
                    <a:pt x="801" y="1402"/>
                  </a:lnTo>
                  <a:lnTo>
                    <a:pt x="825" y="1392"/>
                  </a:lnTo>
                  <a:lnTo>
                    <a:pt x="845" y="1412"/>
                  </a:lnTo>
                  <a:lnTo>
                    <a:pt x="847" y="1442"/>
                  </a:lnTo>
                  <a:lnTo>
                    <a:pt x="849" y="1442"/>
                  </a:lnTo>
                  <a:lnTo>
                    <a:pt x="847" y="1448"/>
                  </a:lnTo>
                  <a:lnTo>
                    <a:pt x="857" y="1462"/>
                  </a:lnTo>
                  <a:lnTo>
                    <a:pt x="859" y="1460"/>
                  </a:lnTo>
                  <a:lnTo>
                    <a:pt x="865" y="1480"/>
                  </a:lnTo>
                  <a:lnTo>
                    <a:pt x="873" y="1484"/>
                  </a:lnTo>
                  <a:lnTo>
                    <a:pt x="877" y="1498"/>
                  </a:lnTo>
                  <a:lnTo>
                    <a:pt x="895" y="1492"/>
                  </a:lnTo>
                  <a:lnTo>
                    <a:pt x="899" y="1476"/>
                  </a:lnTo>
                  <a:lnTo>
                    <a:pt x="901" y="1456"/>
                  </a:lnTo>
                  <a:lnTo>
                    <a:pt x="873" y="1380"/>
                  </a:lnTo>
                  <a:lnTo>
                    <a:pt x="885" y="1348"/>
                  </a:lnTo>
                  <a:lnTo>
                    <a:pt x="893" y="1344"/>
                  </a:lnTo>
                  <a:lnTo>
                    <a:pt x="891" y="1340"/>
                  </a:lnTo>
                  <a:lnTo>
                    <a:pt x="901" y="1340"/>
                  </a:lnTo>
                  <a:lnTo>
                    <a:pt x="917" y="1324"/>
                  </a:lnTo>
                  <a:lnTo>
                    <a:pt x="923" y="1314"/>
                  </a:lnTo>
                  <a:lnTo>
                    <a:pt x="945" y="1306"/>
                  </a:lnTo>
                  <a:lnTo>
                    <a:pt x="951" y="1296"/>
                  </a:lnTo>
                  <a:lnTo>
                    <a:pt x="971" y="1288"/>
                  </a:lnTo>
                  <a:lnTo>
                    <a:pt x="971" y="1278"/>
                  </a:lnTo>
                  <a:lnTo>
                    <a:pt x="969" y="1278"/>
                  </a:lnTo>
                  <a:lnTo>
                    <a:pt x="971" y="1276"/>
                  </a:lnTo>
                  <a:lnTo>
                    <a:pt x="975" y="1278"/>
                  </a:lnTo>
                  <a:lnTo>
                    <a:pt x="985" y="1268"/>
                  </a:lnTo>
                  <a:lnTo>
                    <a:pt x="981" y="1260"/>
                  </a:lnTo>
                  <a:lnTo>
                    <a:pt x="985" y="1260"/>
                  </a:lnTo>
                  <a:lnTo>
                    <a:pt x="979" y="1236"/>
                  </a:lnTo>
                  <a:lnTo>
                    <a:pt x="999" y="1198"/>
                  </a:lnTo>
                  <a:lnTo>
                    <a:pt x="997" y="1194"/>
                  </a:lnTo>
                  <a:lnTo>
                    <a:pt x="1013" y="1172"/>
                  </a:lnTo>
                  <a:lnTo>
                    <a:pt x="1019" y="1158"/>
                  </a:lnTo>
                  <a:lnTo>
                    <a:pt x="1015" y="1152"/>
                  </a:lnTo>
                  <a:lnTo>
                    <a:pt x="1045" y="1144"/>
                  </a:lnTo>
                  <a:lnTo>
                    <a:pt x="1053" y="1132"/>
                  </a:lnTo>
                  <a:lnTo>
                    <a:pt x="1061" y="1132"/>
                  </a:lnTo>
                  <a:lnTo>
                    <a:pt x="1067" y="1126"/>
                  </a:lnTo>
                  <a:lnTo>
                    <a:pt x="1069" y="1128"/>
                  </a:lnTo>
                  <a:lnTo>
                    <a:pt x="1095" y="1124"/>
                  </a:lnTo>
                  <a:lnTo>
                    <a:pt x="1093" y="1114"/>
                  </a:lnTo>
                  <a:lnTo>
                    <a:pt x="1089" y="1114"/>
                  </a:lnTo>
                  <a:lnTo>
                    <a:pt x="1087" y="1118"/>
                  </a:lnTo>
                  <a:lnTo>
                    <a:pt x="1085" y="1118"/>
                  </a:lnTo>
                  <a:lnTo>
                    <a:pt x="1075" y="1106"/>
                  </a:lnTo>
                  <a:lnTo>
                    <a:pt x="1089" y="1072"/>
                  </a:lnTo>
                  <a:lnTo>
                    <a:pt x="1109" y="1064"/>
                  </a:lnTo>
                  <a:lnTo>
                    <a:pt x="1113" y="1052"/>
                  </a:lnTo>
                  <a:lnTo>
                    <a:pt x="1121" y="1060"/>
                  </a:lnTo>
                  <a:lnTo>
                    <a:pt x="1147" y="1046"/>
                  </a:lnTo>
                  <a:lnTo>
                    <a:pt x="1149" y="1042"/>
                  </a:lnTo>
                  <a:lnTo>
                    <a:pt x="1147" y="1038"/>
                  </a:lnTo>
                  <a:lnTo>
                    <a:pt x="1147" y="1034"/>
                  </a:lnTo>
                  <a:lnTo>
                    <a:pt x="1173" y="1030"/>
                  </a:lnTo>
                  <a:lnTo>
                    <a:pt x="1191" y="1016"/>
                  </a:lnTo>
                  <a:lnTo>
                    <a:pt x="1185" y="1022"/>
                  </a:lnTo>
                  <a:lnTo>
                    <a:pt x="1187" y="1030"/>
                  </a:lnTo>
                  <a:lnTo>
                    <a:pt x="1189" y="1030"/>
                  </a:lnTo>
                  <a:lnTo>
                    <a:pt x="1163" y="1046"/>
                  </a:lnTo>
                  <a:lnTo>
                    <a:pt x="1163" y="1050"/>
                  </a:lnTo>
                  <a:lnTo>
                    <a:pt x="1161" y="1056"/>
                  </a:lnTo>
                  <a:lnTo>
                    <a:pt x="1161" y="1068"/>
                  </a:lnTo>
                  <a:lnTo>
                    <a:pt x="1177" y="1078"/>
                  </a:lnTo>
                  <a:lnTo>
                    <a:pt x="1201" y="1056"/>
                  </a:lnTo>
                  <a:lnTo>
                    <a:pt x="1203" y="1050"/>
                  </a:lnTo>
                  <a:lnTo>
                    <a:pt x="1213" y="1052"/>
                  </a:lnTo>
                  <a:lnTo>
                    <a:pt x="1213" y="1046"/>
                  </a:lnTo>
                  <a:lnTo>
                    <a:pt x="1225" y="1044"/>
                  </a:lnTo>
                  <a:lnTo>
                    <a:pt x="1267" y="1028"/>
                  </a:lnTo>
                  <a:lnTo>
                    <a:pt x="1255" y="1024"/>
                  </a:lnTo>
                  <a:lnTo>
                    <a:pt x="1257" y="1022"/>
                  </a:lnTo>
                  <a:lnTo>
                    <a:pt x="1269" y="1020"/>
                  </a:lnTo>
                  <a:lnTo>
                    <a:pt x="1285" y="1010"/>
                  </a:lnTo>
                  <a:lnTo>
                    <a:pt x="1279" y="996"/>
                  </a:lnTo>
                  <a:lnTo>
                    <a:pt x="1273" y="1004"/>
                  </a:lnTo>
                  <a:lnTo>
                    <a:pt x="1269" y="1004"/>
                  </a:lnTo>
                  <a:lnTo>
                    <a:pt x="1275" y="984"/>
                  </a:lnTo>
                  <a:lnTo>
                    <a:pt x="1267" y="978"/>
                  </a:lnTo>
                  <a:lnTo>
                    <a:pt x="1251" y="1004"/>
                  </a:lnTo>
                  <a:lnTo>
                    <a:pt x="1247" y="1014"/>
                  </a:lnTo>
                  <a:lnTo>
                    <a:pt x="1249" y="1016"/>
                  </a:lnTo>
                  <a:lnTo>
                    <a:pt x="1245" y="1016"/>
                  </a:lnTo>
                  <a:lnTo>
                    <a:pt x="1243" y="1008"/>
                  </a:lnTo>
                  <a:lnTo>
                    <a:pt x="1227" y="1016"/>
                  </a:lnTo>
                  <a:lnTo>
                    <a:pt x="1209" y="1008"/>
                  </a:lnTo>
                  <a:lnTo>
                    <a:pt x="1213" y="1006"/>
                  </a:lnTo>
                  <a:lnTo>
                    <a:pt x="1195" y="998"/>
                  </a:lnTo>
                  <a:lnTo>
                    <a:pt x="1191" y="994"/>
                  </a:lnTo>
                  <a:lnTo>
                    <a:pt x="1189" y="978"/>
                  </a:lnTo>
                  <a:lnTo>
                    <a:pt x="1183" y="976"/>
                  </a:lnTo>
                  <a:lnTo>
                    <a:pt x="1191" y="960"/>
                  </a:lnTo>
                  <a:lnTo>
                    <a:pt x="1183" y="954"/>
                  </a:lnTo>
                  <a:lnTo>
                    <a:pt x="1173" y="958"/>
                  </a:lnTo>
                  <a:lnTo>
                    <a:pt x="1171" y="954"/>
                  </a:lnTo>
                  <a:lnTo>
                    <a:pt x="1165" y="952"/>
                  </a:lnTo>
                  <a:lnTo>
                    <a:pt x="1169" y="952"/>
                  </a:lnTo>
                  <a:lnTo>
                    <a:pt x="1181" y="954"/>
                  </a:lnTo>
                  <a:lnTo>
                    <a:pt x="1201" y="940"/>
                  </a:lnTo>
                  <a:lnTo>
                    <a:pt x="1199" y="924"/>
                  </a:lnTo>
                  <a:lnTo>
                    <a:pt x="1185" y="916"/>
                  </a:lnTo>
                  <a:lnTo>
                    <a:pt x="1153" y="918"/>
                  </a:lnTo>
                  <a:lnTo>
                    <a:pt x="1119" y="934"/>
                  </a:lnTo>
                  <a:lnTo>
                    <a:pt x="1095" y="954"/>
                  </a:lnTo>
                  <a:lnTo>
                    <a:pt x="1093" y="958"/>
                  </a:lnTo>
                  <a:lnTo>
                    <a:pt x="1095" y="952"/>
                  </a:lnTo>
                  <a:lnTo>
                    <a:pt x="1103" y="948"/>
                  </a:lnTo>
                  <a:lnTo>
                    <a:pt x="1113" y="932"/>
                  </a:lnTo>
                  <a:lnTo>
                    <a:pt x="1127" y="920"/>
                  </a:lnTo>
                  <a:lnTo>
                    <a:pt x="1143" y="918"/>
                  </a:lnTo>
                  <a:lnTo>
                    <a:pt x="1151" y="900"/>
                  </a:lnTo>
                  <a:lnTo>
                    <a:pt x="1161" y="892"/>
                  </a:lnTo>
                  <a:lnTo>
                    <a:pt x="1235" y="892"/>
                  </a:lnTo>
                  <a:lnTo>
                    <a:pt x="1249" y="896"/>
                  </a:lnTo>
                  <a:lnTo>
                    <a:pt x="1271" y="888"/>
                  </a:lnTo>
                  <a:lnTo>
                    <a:pt x="1271" y="890"/>
                  </a:lnTo>
                  <a:lnTo>
                    <a:pt x="1279" y="892"/>
                  </a:lnTo>
                  <a:lnTo>
                    <a:pt x="1309" y="860"/>
                  </a:lnTo>
                  <a:lnTo>
                    <a:pt x="1341" y="854"/>
                  </a:lnTo>
                  <a:lnTo>
                    <a:pt x="1339" y="856"/>
                  </a:lnTo>
                  <a:lnTo>
                    <a:pt x="1323" y="876"/>
                  </a:lnTo>
                  <a:lnTo>
                    <a:pt x="1327" y="880"/>
                  </a:lnTo>
                  <a:lnTo>
                    <a:pt x="1323" y="890"/>
                  </a:lnTo>
                  <a:lnTo>
                    <a:pt x="1323" y="890"/>
                  </a:lnTo>
                  <a:lnTo>
                    <a:pt x="1319" y="892"/>
                  </a:lnTo>
                  <a:lnTo>
                    <a:pt x="1315" y="910"/>
                  </a:lnTo>
                  <a:lnTo>
                    <a:pt x="1309" y="912"/>
                  </a:lnTo>
                  <a:lnTo>
                    <a:pt x="1311" y="922"/>
                  </a:lnTo>
                  <a:lnTo>
                    <a:pt x="1307" y="922"/>
                  </a:lnTo>
                  <a:lnTo>
                    <a:pt x="1301" y="934"/>
                  </a:lnTo>
                  <a:lnTo>
                    <a:pt x="1285" y="940"/>
                  </a:lnTo>
                  <a:lnTo>
                    <a:pt x="1301" y="944"/>
                  </a:lnTo>
                  <a:lnTo>
                    <a:pt x="1289" y="956"/>
                  </a:lnTo>
                  <a:lnTo>
                    <a:pt x="1289" y="962"/>
                  </a:lnTo>
                  <a:lnTo>
                    <a:pt x="1297" y="970"/>
                  </a:lnTo>
                  <a:lnTo>
                    <a:pt x="1339" y="968"/>
                  </a:lnTo>
                  <a:lnTo>
                    <a:pt x="1353" y="964"/>
                  </a:lnTo>
                  <a:lnTo>
                    <a:pt x="1343" y="972"/>
                  </a:lnTo>
                  <a:lnTo>
                    <a:pt x="1363" y="972"/>
                  </a:lnTo>
                  <a:lnTo>
                    <a:pt x="1351" y="980"/>
                  </a:lnTo>
                  <a:lnTo>
                    <a:pt x="1359" y="988"/>
                  </a:lnTo>
                  <a:lnTo>
                    <a:pt x="1383" y="972"/>
                  </a:lnTo>
                  <a:lnTo>
                    <a:pt x="1387" y="960"/>
                  </a:lnTo>
                  <a:lnTo>
                    <a:pt x="1389" y="972"/>
                  </a:lnTo>
                  <a:lnTo>
                    <a:pt x="1383" y="992"/>
                  </a:lnTo>
                  <a:lnTo>
                    <a:pt x="1397" y="982"/>
                  </a:lnTo>
                  <a:lnTo>
                    <a:pt x="1399" y="996"/>
                  </a:lnTo>
                  <a:lnTo>
                    <a:pt x="1409" y="992"/>
                  </a:lnTo>
                  <a:lnTo>
                    <a:pt x="1417" y="970"/>
                  </a:lnTo>
                  <a:lnTo>
                    <a:pt x="1413" y="956"/>
                  </a:lnTo>
                  <a:lnTo>
                    <a:pt x="1411" y="958"/>
                  </a:lnTo>
                  <a:lnTo>
                    <a:pt x="1413" y="950"/>
                  </a:lnTo>
                  <a:lnTo>
                    <a:pt x="1409" y="948"/>
                  </a:lnTo>
                  <a:lnTo>
                    <a:pt x="1397" y="960"/>
                  </a:lnTo>
                  <a:lnTo>
                    <a:pt x="1397" y="960"/>
                  </a:lnTo>
                  <a:lnTo>
                    <a:pt x="1401" y="952"/>
                  </a:lnTo>
                  <a:lnTo>
                    <a:pt x="1397" y="950"/>
                  </a:lnTo>
                  <a:lnTo>
                    <a:pt x="1407" y="944"/>
                  </a:lnTo>
                  <a:lnTo>
                    <a:pt x="1411" y="932"/>
                  </a:lnTo>
                  <a:lnTo>
                    <a:pt x="1393" y="938"/>
                  </a:lnTo>
                  <a:lnTo>
                    <a:pt x="1403" y="914"/>
                  </a:lnTo>
                  <a:lnTo>
                    <a:pt x="1381" y="910"/>
                  </a:lnTo>
                  <a:lnTo>
                    <a:pt x="1369" y="914"/>
                  </a:lnTo>
                  <a:lnTo>
                    <a:pt x="1373" y="906"/>
                  </a:lnTo>
                  <a:lnTo>
                    <a:pt x="1357" y="910"/>
                  </a:lnTo>
                  <a:lnTo>
                    <a:pt x="1355" y="906"/>
                  </a:lnTo>
                  <a:lnTo>
                    <a:pt x="1371" y="898"/>
                  </a:lnTo>
                  <a:lnTo>
                    <a:pt x="1353" y="896"/>
                  </a:lnTo>
                  <a:lnTo>
                    <a:pt x="1353" y="894"/>
                  </a:lnTo>
                  <a:lnTo>
                    <a:pt x="1349" y="892"/>
                  </a:lnTo>
                  <a:lnTo>
                    <a:pt x="1341" y="902"/>
                  </a:lnTo>
                  <a:lnTo>
                    <a:pt x="1341" y="896"/>
                  </a:lnTo>
                  <a:lnTo>
                    <a:pt x="1351" y="880"/>
                  </a:lnTo>
                  <a:lnTo>
                    <a:pt x="1351" y="872"/>
                  </a:lnTo>
                  <a:lnTo>
                    <a:pt x="1357" y="872"/>
                  </a:lnTo>
                  <a:lnTo>
                    <a:pt x="1357" y="870"/>
                  </a:lnTo>
                  <a:lnTo>
                    <a:pt x="1359" y="862"/>
                  </a:lnTo>
                  <a:lnTo>
                    <a:pt x="1357" y="858"/>
                  </a:lnTo>
                  <a:lnTo>
                    <a:pt x="1369" y="848"/>
                  </a:lnTo>
                  <a:lnTo>
                    <a:pt x="1361" y="848"/>
                  </a:lnTo>
                  <a:lnTo>
                    <a:pt x="1349" y="850"/>
                  </a:lnTo>
                  <a:lnTo>
                    <a:pt x="1345" y="852"/>
                  </a:lnTo>
                  <a:lnTo>
                    <a:pt x="1363" y="832"/>
                  </a:lnTo>
                  <a:lnTo>
                    <a:pt x="1361" y="828"/>
                  </a:lnTo>
                  <a:lnTo>
                    <a:pt x="1367" y="830"/>
                  </a:lnTo>
                  <a:lnTo>
                    <a:pt x="1357" y="820"/>
                  </a:lnTo>
                  <a:lnTo>
                    <a:pt x="1361" y="820"/>
                  </a:lnTo>
                  <a:lnTo>
                    <a:pt x="1357" y="804"/>
                  </a:lnTo>
                  <a:lnTo>
                    <a:pt x="1355" y="804"/>
                  </a:lnTo>
                  <a:lnTo>
                    <a:pt x="1363" y="804"/>
                  </a:lnTo>
                  <a:lnTo>
                    <a:pt x="1357" y="792"/>
                  </a:lnTo>
                  <a:lnTo>
                    <a:pt x="1359" y="788"/>
                  </a:lnTo>
                  <a:lnTo>
                    <a:pt x="1335" y="778"/>
                  </a:lnTo>
                  <a:lnTo>
                    <a:pt x="1331" y="784"/>
                  </a:lnTo>
                  <a:lnTo>
                    <a:pt x="1331" y="766"/>
                  </a:lnTo>
                  <a:lnTo>
                    <a:pt x="1313" y="768"/>
                  </a:lnTo>
                  <a:lnTo>
                    <a:pt x="1313" y="770"/>
                  </a:lnTo>
                  <a:lnTo>
                    <a:pt x="1303" y="772"/>
                  </a:lnTo>
                  <a:lnTo>
                    <a:pt x="1303" y="770"/>
                  </a:lnTo>
                  <a:lnTo>
                    <a:pt x="1331" y="758"/>
                  </a:lnTo>
                  <a:lnTo>
                    <a:pt x="1315" y="740"/>
                  </a:lnTo>
                  <a:lnTo>
                    <a:pt x="1307" y="748"/>
                  </a:lnTo>
                  <a:lnTo>
                    <a:pt x="1303" y="746"/>
                  </a:lnTo>
                  <a:lnTo>
                    <a:pt x="1293" y="732"/>
                  </a:lnTo>
                  <a:lnTo>
                    <a:pt x="1291" y="736"/>
                  </a:lnTo>
                  <a:lnTo>
                    <a:pt x="1285" y="730"/>
                  </a:lnTo>
                  <a:lnTo>
                    <a:pt x="1275" y="730"/>
                  </a:lnTo>
                  <a:lnTo>
                    <a:pt x="1275" y="728"/>
                  </a:lnTo>
                  <a:lnTo>
                    <a:pt x="1275" y="716"/>
                  </a:lnTo>
                  <a:lnTo>
                    <a:pt x="1257" y="710"/>
                  </a:lnTo>
                  <a:lnTo>
                    <a:pt x="1255" y="700"/>
                  </a:lnTo>
                  <a:lnTo>
                    <a:pt x="1249" y="700"/>
                  </a:lnTo>
                  <a:lnTo>
                    <a:pt x="1249" y="700"/>
                  </a:lnTo>
                  <a:lnTo>
                    <a:pt x="1245" y="694"/>
                  </a:lnTo>
                  <a:lnTo>
                    <a:pt x="1249" y="690"/>
                  </a:lnTo>
                  <a:lnTo>
                    <a:pt x="1249" y="690"/>
                  </a:lnTo>
                  <a:lnTo>
                    <a:pt x="1249" y="690"/>
                  </a:lnTo>
                  <a:lnTo>
                    <a:pt x="1251" y="688"/>
                  </a:lnTo>
                  <a:lnTo>
                    <a:pt x="1249" y="688"/>
                  </a:lnTo>
                  <a:lnTo>
                    <a:pt x="1247" y="682"/>
                  </a:lnTo>
                  <a:lnTo>
                    <a:pt x="1255" y="674"/>
                  </a:lnTo>
                  <a:lnTo>
                    <a:pt x="1243" y="658"/>
                  </a:lnTo>
                  <a:lnTo>
                    <a:pt x="1247" y="656"/>
                  </a:lnTo>
                  <a:lnTo>
                    <a:pt x="1237" y="642"/>
                  </a:lnTo>
                  <a:lnTo>
                    <a:pt x="1237" y="642"/>
                  </a:lnTo>
                  <a:lnTo>
                    <a:pt x="1237" y="640"/>
                  </a:lnTo>
                  <a:lnTo>
                    <a:pt x="1231" y="632"/>
                  </a:lnTo>
                  <a:lnTo>
                    <a:pt x="1227" y="634"/>
                  </a:lnTo>
                  <a:lnTo>
                    <a:pt x="1235" y="626"/>
                  </a:lnTo>
                  <a:lnTo>
                    <a:pt x="1219" y="622"/>
                  </a:lnTo>
                  <a:lnTo>
                    <a:pt x="1229" y="618"/>
                  </a:lnTo>
                  <a:lnTo>
                    <a:pt x="1219" y="610"/>
                  </a:lnTo>
                  <a:lnTo>
                    <a:pt x="1221" y="600"/>
                  </a:lnTo>
                  <a:lnTo>
                    <a:pt x="1213" y="600"/>
                  </a:lnTo>
                  <a:lnTo>
                    <a:pt x="1221" y="596"/>
                  </a:lnTo>
                  <a:lnTo>
                    <a:pt x="1207" y="590"/>
                  </a:lnTo>
                  <a:lnTo>
                    <a:pt x="1213" y="584"/>
                  </a:lnTo>
                  <a:lnTo>
                    <a:pt x="1203" y="582"/>
                  </a:lnTo>
                  <a:lnTo>
                    <a:pt x="1199" y="570"/>
                  </a:lnTo>
                  <a:lnTo>
                    <a:pt x="1197" y="570"/>
                  </a:lnTo>
                  <a:lnTo>
                    <a:pt x="1199" y="566"/>
                  </a:lnTo>
                  <a:lnTo>
                    <a:pt x="1193" y="554"/>
                  </a:lnTo>
                  <a:lnTo>
                    <a:pt x="1185" y="554"/>
                  </a:lnTo>
                  <a:lnTo>
                    <a:pt x="1171" y="578"/>
                  </a:lnTo>
                  <a:lnTo>
                    <a:pt x="1175" y="588"/>
                  </a:lnTo>
                  <a:lnTo>
                    <a:pt x="1167" y="592"/>
                  </a:lnTo>
                  <a:lnTo>
                    <a:pt x="1169" y="598"/>
                  </a:lnTo>
                  <a:lnTo>
                    <a:pt x="1167" y="606"/>
                  </a:lnTo>
                  <a:lnTo>
                    <a:pt x="1157" y="606"/>
                  </a:lnTo>
                  <a:lnTo>
                    <a:pt x="1161" y="610"/>
                  </a:lnTo>
                  <a:lnTo>
                    <a:pt x="1155" y="606"/>
                  </a:lnTo>
                  <a:lnTo>
                    <a:pt x="1149" y="622"/>
                  </a:lnTo>
                  <a:lnTo>
                    <a:pt x="1133" y="632"/>
                  </a:lnTo>
                  <a:lnTo>
                    <a:pt x="1131" y="620"/>
                  </a:lnTo>
                  <a:lnTo>
                    <a:pt x="1131" y="620"/>
                  </a:lnTo>
                  <a:lnTo>
                    <a:pt x="1131" y="618"/>
                  </a:lnTo>
                  <a:lnTo>
                    <a:pt x="1127" y="618"/>
                  </a:lnTo>
                  <a:lnTo>
                    <a:pt x="1125" y="622"/>
                  </a:lnTo>
                  <a:lnTo>
                    <a:pt x="1119" y="606"/>
                  </a:lnTo>
                  <a:lnTo>
                    <a:pt x="1101" y="610"/>
                  </a:lnTo>
                  <a:lnTo>
                    <a:pt x="1107" y="606"/>
                  </a:lnTo>
                  <a:lnTo>
                    <a:pt x="1101" y="598"/>
                  </a:lnTo>
                  <a:lnTo>
                    <a:pt x="1109" y="592"/>
                  </a:lnTo>
                  <a:lnTo>
                    <a:pt x="1099" y="590"/>
                  </a:lnTo>
                  <a:lnTo>
                    <a:pt x="1103" y="582"/>
                  </a:lnTo>
                  <a:lnTo>
                    <a:pt x="1097" y="570"/>
                  </a:lnTo>
                  <a:lnTo>
                    <a:pt x="1089" y="568"/>
                  </a:lnTo>
                  <a:lnTo>
                    <a:pt x="1105" y="568"/>
                  </a:lnTo>
                  <a:lnTo>
                    <a:pt x="1097" y="548"/>
                  </a:lnTo>
                  <a:lnTo>
                    <a:pt x="1103" y="532"/>
                  </a:lnTo>
                  <a:lnTo>
                    <a:pt x="1095" y="524"/>
                  </a:lnTo>
                  <a:lnTo>
                    <a:pt x="1087" y="530"/>
                  </a:lnTo>
                  <a:lnTo>
                    <a:pt x="1085" y="524"/>
                  </a:lnTo>
                  <a:lnTo>
                    <a:pt x="1061" y="522"/>
                  </a:lnTo>
                  <a:lnTo>
                    <a:pt x="1057" y="512"/>
                  </a:lnTo>
                  <a:lnTo>
                    <a:pt x="1067" y="504"/>
                  </a:lnTo>
                  <a:lnTo>
                    <a:pt x="1051" y="506"/>
                  </a:lnTo>
                  <a:lnTo>
                    <a:pt x="1051" y="504"/>
                  </a:lnTo>
                  <a:lnTo>
                    <a:pt x="1047" y="490"/>
                  </a:lnTo>
                  <a:lnTo>
                    <a:pt x="1039" y="494"/>
                  </a:lnTo>
                  <a:lnTo>
                    <a:pt x="1043" y="482"/>
                  </a:lnTo>
                  <a:lnTo>
                    <a:pt x="1017" y="468"/>
                  </a:lnTo>
                  <a:lnTo>
                    <a:pt x="993" y="482"/>
                  </a:lnTo>
                  <a:lnTo>
                    <a:pt x="947" y="464"/>
                  </a:lnTo>
                  <a:lnTo>
                    <a:pt x="931" y="480"/>
                  </a:lnTo>
                  <a:lnTo>
                    <a:pt x="935" y="500"/>
                  </a:lnTo>
                  <a:lnTo>
                    <a:pt x="945" y="502"/>
                  </a:lnTo>
                  <a:lnTo>
                    <a:pt x="933" y="538"/>
                  </a:lnTo>
                  <a:lnTo>
                    <a:pt x="939" y="540"/>
                  </a:lnTo>
                  <a:lnTo>
                    <a:pt x="939" y="540"/>
                  </a:lnTo>
                  <a:lnTo>
                    <a:pt x="941" y="552"/>
                  </a:lnTo>
                  <a:lnTo>
                    <a:pt x="945" y="562"/>
                  </a:lnTo>
                  <a:lnTo>
                    <a:pt x="941" y="572"/>
                  </a:lnTo>
                  <a:lnTo>
                    <a:pt x="949" y="572"/>
                  </a:lnTo>
                  <a:lnTo>
                    <a:pt x="947" y="578"/>
                  </a:lnTo>
                  <a:lnTo>
                    <a:pt x="941" y="578"/>
                  </a:lnTo>
                  <a:lnTo>
                    <a:pt x="941" y="592"/>
                  </a:lnTo>
                  <a:lnTo>
                    <a:pt x="921" y="600"/>
                  </a:lnTo>
                  <a:lnTo>
                    <a:pt x="921" y="612"/>
                  </a:lnTo>
                  <a:lnTo>
                    <a:pt x="945" y="632"/>
                  </a:lnTo>
                  <a:lnTo>
                    <a:pt x="957" y="676"/>
                  </a:lnTo>
                  <a:lnTo>
                    <a:pt x="959" y="702"/>
                  </a:lnTo>
                  <a:lnTo>
                    <a:pt x="943" y="730"/>
                  </a:lnTo>
                  <a:lnTo>
                    <a:pt x="905" y="758"/>
                  </a:lnTo>
                  <a:lnTo>
                    <a:pt x="917" y="778"/>
                  </a:lnTo>
                  <a:lnTo>
                    <a:pt x="923" y="824"/>
                  </a:lnTo>
                  <a:lnTo>
                    <a:pt x="929" y="830"/>
                  </a:lnTo>
                  <a:lnTo>
                    <a:pt x="915" y="842"/>
                  </a:lnTo>
                  <a:lnTo>
                    <a:pt x="923" y="852"/>
                  </a:lnTo>
                  <a:lnTo>
                    <a:pt x="921" y="856"/>
                  </a:lnTo>
                  <a:lnTo>
                    <a:pt x="911" y="848"/>
                  </a:lnTo>
                  <a:lnTo>
                    <a:pt x="909" y="850"/>
                  </a:lnTo>
                  <a:lnTo>
                    <a:pt x="907" y="852"/>
                  </a:lnTo>
                  <a:lnTo>
                    <a:pt x="903" y="854"/>
                  </a:lnTo>
                  <a:lnTo>
                    <a:pt x="903" y="860"/>
                  </a:lnTo>
                  <a:lnTo>
                    <a:pt x="893" y="854"/>
                  </a:lnTo>
                  <a:lnTo>
                    <a:pt x="893" y="856"/>
                  </a:lnTo>
                  <a:lnTo>
                    <a:pt x="891" y="844"/>
                  </a:lnTo>
                  <a:lnTo>
                    <a:pt x="879" y="834"/>
                  </a:lnTo>
                  <a:lnTo>
                    <a:pt x="869" y="834"/>
                  </a:lnTo>
                  <a:lnTo>
                    <a:pt x="877" y="828"/>
                  </a:lnTo>
                  <a:lnTo>
                    <a:pt x="863" y="810"/>
                  </a:lnTo>
                  <a:lnTo>
                    <a:pt x="891" y="822"/>
                  </a:lnTo>
                  <a:lnTo>
                    <a:pt x="881" y="800"/>
                  </a:lnTo>
                  <a:lnTo>
                    <a:pt x="861" y="800"/>
                  </a:lnTo>
                  <a:lnTo>
                    <a:pt x="861" y="802"/>
                  </a:lnTo>
                  <a:lnTo>
                    <a:pt x="861" y="798"/>
                  </a:lnTo>
                  <a:lnTo>
                    <a:pt x="857" y="772"/>
                  </a:lnTo>
                  <a:lnTo>
                    <a:pt x="859" y="738"/>
                  </a:lnTo>
                  <a:lnTo>
                    <a:pt x="803" y="732"/>
                  </a:lnTo>
                  <a:lnTo>
                    <a:pt x="803" y="730"/>
                  </a:lnTo>
                  <a:lnTo>
                    <a:pt x="789" y="718"/>
                  </a:lnTo>
                  <a:lnTo>
                    <a:pt x="759" y="710"/>
                  </a:lnTo>
                  <a:lnTo>
                    <a:pt x="747" y="692"/>
                  </a:lnTo>
                  <a:lnTo>
                    <a:pt x="729" y="680"/>
                  </a:lnTo>
                  <a:lnTo>
                    <a:pt x="691" y="664"/>
                  </a:lnTo>
                  <a:lnTo>
                    <a:pt x="669" y="672"/>
                  </a:lnTo>
                  <a:lnTo>
                    <a:pt x="669" y="658"/>
                  </a:lnTo>
                  <a:lnTo>
                    <a:pt x="653" y="614"/>
                  </a:lnTo>
                  <a:lnTo>
                    <a:pt x="635" y="610"/>
                  </a:lnTo>
                  <a:lnTo>
                    <a:pt x="633" y="610"/>
                  </a:lnTo>
                  <a:lnTo>
                    <a:pt x="625" y="596"/>
                  </a:lnTo>
                  <a:lnTo>
                    <a:pt x="625" y="550"/>
                  </a:lnTo>
                  <a:lnTo>
                    <a:pt x="637" y="522"/>
                  </a:lnTo>
                  <a:lnTo>
                    <a:pt x="631" y="516"/>
                  </a:lnTo>
                  <a:lnTo>
                    <a:pt x="647" y="506"/>
                  </a:lnTo>
                  <a:lnTo>
                    <a:pt x="653" y="498"/>
                  </a:lnTo>
                  <a:lnTo>
                    <a:pt x="651" y="496"/>
                  </a:lnTo>
                  <a:lnTo>
                    <a:pt x="653" y="496"/>
                  </a:lnTo>
                  <a:lnTo>
                    <a:pt x="657" y="486"/>
                  </a:lnTo>
                  <a:lnTo>
                    <a:pt x="667" y="492"/>
                  </a:lnTo>
                  <a:lnTo>
                    <a:pt x="667" y="470"/>
                  </a:lnTo>
                  <a:lnTo>
                    <a:pt x="677" y="470"/>
                  </a:lnTo>
                  <a:lnTo>
                    <a:pt x="677" y="464"/>
                  </a:lnTo>
                  <a:lnTo>
                    <a:pt x="671" y="462"/>
                  </a:lnTo>
                  <a:lnTo>
                    <a:pt x="671" y="458"/>
                  </a:lnTo>
                  <a:lnTo>
                    <a:pt x="687" y="460"/>
                  </a:lnTo>
                  <a:lnTo>
                    <a:pt x="703" y="450"/>
                  </a:lnTo>
                  <a:lnTo>
                    <a:pt x="699" y="430"/>
                  </a:lnTo>
                  <a:lnTo>
                    <a:pt x="701" y="432"/>
                  </a:lnTo>
                  <a:lnTo>
                    <a:pt x="713" y="422"/>
                  </a:lnTo>
                  <a:lnTo>
                    <a:pt x="715" y="412"/>
                  </a:lnTo>
                  <a:lnTo>
                    <a:pt x="719" y="412"/>
                  </a:lnTo>
                  <a:lnTo>
                    <a:pt x="719" y="406"/>
                  </a:lnTo>
                  <a:lnTo>
                    <a:pt x="729" y="410"/>
                  </a:lnTo>
                  <a:lnTo>
                    <a:pt x="751" y="402"/>
                  </a:lnTo>
                  <a:lnTo>
                    <a:pt x="775" y="352"/>
                  </a:lnTo>
                  <a:lnTo>
                    <a:pt x="759" y="350"/>
                  </a:lnTo>
                  <a:lnTo>
                    <a:pt x="765" y="348"/>
                  </a:lnTo>
                  <a:lnTo>
                    <a:pt x="791" y="314"/>
                  </a:lnTo>
                  <a:lnTo>
                    <a:pt x="789" y="302"/>
                  </a:lnTo>
                  <a:lnTo>
                    <a:pt x="779" y="300"/>
                  </a:lnTo>
                  <a:lnTo>
                    <a:pt x="781" y="294"/>
                  </a:lnTo>
                  <a:lnTo>
                    <a:pt x="799" y="294"/>
                  </a:lnTo>
                  <a:lnTo>
                    <a:pt x="801" y="308"/>
                  </a:lnTo>
                  <a:lnTo>
                    <a:pt x="817" y="312"/>
                  </a:lnTo>
                  <a:lnTo>
                    <a:pt x="815" y="314"/>
                  </a:lnTo>
                  <a:lnTo>
                    <a:pt x="823" y="330"/>
                  </a:lnTo>
                  <a:lnTo>
                    <a:pt x="837" y="338"/>
                  </a:lnTo>
                  <a:lnTo>
                    <a:pt x="841" y="334"/>
                  </a:lnTo>
                  <a:lnTo>
                    <a:pt x="829" y="318"/>
                  </a:lnTo>
                  <a:lnTo>
                    <a:pt x="817" y="312"/>
                  </a:lnTo>
                  <a:lnTo>
                    <a:pt x="819" y="312"/>
                  </a:lnTo>
                  <a:lnTo>
                    <a:pt x="819" y="306"/>
                  </a:lnTo>
                  <a:lnTo>
                    <a:pt x="837" y="318"/>
                  </a:lnTo>
                  <a:lnTo>
                    <a:pt x="825" y="292"/>
                  </a:lnTo>
                  <a:lnTo>
                    <a:pt x="827" y="290"/>
                  </a:lnTo>
                  <a:lnTo>
                    <a:pt x="837" y="304"/>
                  </a:lnTo>
                  <a:lnTo>
                    <a:pt x="853" y="292"/>
                  </a:lnTo>
                  <a:lnTo>
                    <a:pt x="879" y="262"/>
                  </a:lnTo>
                  <a:lnTo>
                    <a:pt x="879" y="246"/>
                  </a:lnTo>
                  <a:lnTo>
                    <a:pt x="863" y="226"/>
                  </a:lnTo>
                  <a:lnTo>
                    <a:pt x="867" y="208"/>
                  </a:lnTo>
                  <a:lnTo>
                    <a:pt x="861" y="210"/>
                  </a:lnTo>
                  <a:lnTo>
                    <a:pt x="861" y="206"/>
                  </a:lnTo>
                  <a:lnTo>
                    <a:pt x="857" y="200"/>
                  </a:lnTo>
                  <a:lnTo>
                    <a:pt x="859" y="198"/>
                  </a:lnTo>
                  <a:lnTo>
                    <a:pt x="865" y="206"/>
                  </a:lnTo>
                  <a:lnTo>
                    <a:pt x="877" y="194"/>
                  </a:lnTo>
                  <a:lnTo>
                    <a:pt x="879" y="178"/>
                  </a:lnTo>
                  <a:lnTo>
                    <a:pt x="869" y="176"/>
                  </a:lnTo>
                  <a:lnTo>
                    <a:pt x="881" y="164"/>
                  </a:lnTo>
                  <a:lnTo>
                    <a:pt x="859" y="158"/>
                  </a:lnTo>
                  <a:lnTo>
                    <a:pt x="853" y="148"/>
                  </a:lnTo>
                  <a:lnTo>
                    <a:pt x="857" y="146"/>
                  </a:lnTo>
                  <a:lnTo>
                    <a:pt x="853" y="132"/>
                  </a:lnTo>
                  <a:lnTo>
                    <a:pt x="795" y="126"/>
                  </a:lnTo>
                  <a:lnTo>
                    <a:pt x="795" y="156"/>
                  </a:lnTo>
                  <a:lnTo>
                    <a:pt x="809" y="170"/>
                  </a:lnTo>
                  <a:lnTo>
                    <a:pt x="799" y="180"/>
                  </a:lnTo>
                  <a:lnTo>
                    <a:pt x="805" y="182"/>
                  </a:lnTo>
                  <a:lnTo>
                    <a:pt x="789" y="188"/>
                  </a:lnTo>
                  <a:lnTo>
                    <a:pt x="789" y="204"/>
                  </a:lnTo>
                  <a:lnTo>
                    <a:pt x="779" y="228"/>
                  </a:lnTo>
                  <a:lnTo>
                    <a:pt x="777" y="206"/>
                  </a:lnTo>
                  <a:lnTo>
                    <a:pt x="767" y="210"/>
                  </a:lnTo>
                  <a:lnTo>
                    <a:pt x="767" y="230"/>
                  </a:lnTo>
                  <a:lnTo>
                    <a:pt x="775" y="236"/>
                  </a:lnTo>
                  <a:lnTo>
                    <a:pt x="775" y="250"/>
                  </a:lnTo>
                  <a:lnTo>
                    <a:pt x="763" y="256"/>
                  </a:lnTo>
                  <a:lnTo>
                    <a:pt x="745" y="224"/>
                  </a:lnTo>
                  <a:lnTo>
                    <a:pt x="747" y="210"/>
                  </a:lnTo>
                  <a:lnTo>
                    <a:pt x="757" y="210"/>
                  </a:lnTo>
                  <a:lnTo>
                    <a:pt x="747" y="176"/>
                  </a:lnTo>
                  <a:lnTo>
                    <a:pt x="731" y="154"/>
                  </a:lnTo>
                  <a:lnTo>
                    <a:pt x="721" y="156"/>
                  </a:lnTo>
                  <a:lnTo>
                    <a:pt x="713" y="170"/>
                  </a:lnTo>
                  <a:lnTo>
                    <a:pt x="713" y="186"/>
                  </a:lnTo>
                  <a:lnTo>
                    <a:pt x="707" y="202"/>
                  </a:lnTo>
                  <a:lnTo>
                    <a:pt x="705" y="196"/>
                  </a:lnTo>
                  <a:lnTo>
                    <a:pt x="707" y="180"/>
                  </a:lnTo>
                  <a:lnTo>
                    <a:pt x="693" y="156"/>
                  </a:lnTo>
                  <a:lnTo>
                    <a:pt x="697" y="158"/>
                  </a:lnTo>
                  <a:lnTo>
                    <a:pt x="699" y="142"/>
                  </a:lnTo>
                  <a:lnTo>
                    <a:pt x="665" y="134"/>
                  </a:lnTo>
                  <a:lnTo>
                    <a:pt x="679" y="120"/>
                  </a:lnTo>
                  <a:lnTo>
                    <a:pt x="673" y="112"/>
                  </a:lnTo>
                  <a:lnTo>
                    <a:pt x="689" y="114"/>
                  </a:lnTo>
                  <a:lnTo>
                    <a:pt x="659" y="72"/>
                  </a:lnTo>
                  <a:lnTo>
                    <a:pt x="657" y="44"/>
                  </a:lnTo>
                  <a:lnTo>
                    <a:pt x="645" y="28"/>
                  </a:lnTo>
                  <a:lnTo>
                    <a:pt x="643" y="12"/>
                  </a:lnTo>
                  <a:lnTo>
                    <a:pt x="631" y="18"/>
                  </a:lnTo>
                  <a:lnTo>
                    <a:pt x="629" y="16"/>
                  </a:lnTo>
                  <a:lnTo>
                    <a:pt x="631" y="6"/>
                  </a:lnTo>
                  <a:lnTo>
                    <a:pt x="623" y="4"/>
                  </a:lnTo>
                  <a:lnTo>
                    <a:pt x="635" y="0"/>
                  </a:lnTo>
                  <a:lnTo>
                    <a:pt x="611" y="0"/>
                  </a:lnTo>
                  <a:lnTo>
                    <a:pt x="611" y="0"/>
                  </a:lnTo>
                  <a:lnTo>
                    <a:pt x="617" y="4"/>
                  </a:lnTo>
                  <a:lnTo>
                    <a:pt x="601" y="28"/>
                  </a:lnTo>
                  <a:lnTo>
                    <a:pt x="607" y="36"/>
                  </a:lnTo>
                  <a:lnTo>
                    <a:pt x="605" y="40"/>
                  </a:lnTo>
                  <a:lnTo>
                    <a:pt x="601" y="36"/>
                  </a:lnTo>
                  <a:lnTo>
                    <a:pt x="591" y="44"/>
                  </a:lnTo>
                  <a:lnTo>
                    <a:pt x="589" y="72"/>
                  </a:lnTo>
                  <a:lnTo>
                    <a:pt x="597" y="82"/>
                  </a:lnTo>
                  <a:lnTo>
                    <a:pt x="585" y="96"/>
                  </a:lnTo>
                  <a:lnTo>
                    <a:pt x="585" y="114"/>
                  </a:lnTo>
                  <a:lnTo>
                    <a:pt x="629" y="150"/>
                  </a:lnTo>
                  <a:lnTo>
                    <a:pt x="633" y="150"/>
                  </a:lnTo>
                  <a:lnTo>
                    <a:pt x="631" y="150"/>
                  </a:lnTo>
                  <a:lnTo>
                    <a:pt x="621" y="188"/>
                  </a:lnTo>
                  <a:lnTo>
                    <a:pt x="637" y="186"/>
                  </a:lnTo>
                  <a:lnTo>
                    <a:pt x="639" y="182"/>
                  </a:lnTo>
                  <a:lnTo>
                    <a:pt x="643" y="192"/>
                  </a:lnTo>
                  <a:lnTo>
                    <a:pt x="623" y="216"/>
                  </a:lnTo>
                  <a:lnTo>
                    <a:pt x="603" y="214"/>
                  </a:lnTo>
                  <a:lnTo>
                    <a:pt x="607" y="222"/>
                  </a:lnTo>
                  <a:lnTo>
                    <a:pt x="603" y="236"/>
                  </a:lnTo>
                  <a:lnTo>
                    <a:pt x="609" y="244"/>
                  </a:lnTo>
                  <a:lnTo>
                    <a:pt x="609" y="248"/>
                  </a:lnTo>
                  <a:lnTo>
                    <a:pt x="603" y="252"/>
                  </a:lnTo>
                  <a:lnTo>
                    <a:pt x="603" y="246"/>
                  </a:lnTo>
                  <a:lnTo>
                    <a:pt x="597" y="244"/>
                  </a:lnTo>
                  <a:lnTo>
                    <a:pt x="603" y="238"/>
                  </a:lnTo>
                  <a:lnTo>
                    <a:pt x="599" y="234"/>
                  </a:lnTo>
                  <a:lnTo>
                    <a:pt x="603" y="202"/>
                  </a:lnTo>
                  <a:lnTo>
                    <a:pt x="591" y="214"/>
                  </a:lnTo>
                  <a:lnTo>
                    <a:pt x="593" y="204"/>
                  </a:lnTo>
                  <a:lnTo>
                    <a:pt x="583" y="204"/>
                  </a:lnTo>
                  <a:lnTo>
                    <a:pt x="577" y="194"/>
                  </a:lnTo>
                  <a:lnTo>
                    <a:pt x="595" y="200"/>
                  </a:lnTo>
                  <a:lnTo>
                    <a:pt x="617" y="182"/>
                  </a:lnTo>
                  <a:lnTo>
                    <a:pt x="613" y="178"/>
                  </a:lnTo>
                  <a:lnTo>
                    <a:pt x="611" y="180"/>
                  </a:lnTo>
                  <a:lnTo>
                    <a:pt x="585" y="140"/>
                  </a:lnTo>
                  <a:lnTo>
                    <a:pt x="563" y="118"/>
                  </a:lnTo>
                  <a:lnTo>
                    <a:pt x="553" y="140"/>
                  </a:lnTo>
                  <a:lnTo>
                    <a:pt x="555" y="142"/>
                  </a:lnTo>
                  <a:lnTo>
                    <a:pt x="549" y="142"/>
                  </a:lnTo>
                  <a:lnTo>
                    <a:pt x="551" y="154"/>
                  </a:lnTo>
                  <a:lnTo>
                    <a:pt x="533" y="166"/>
                  </a:lnTo>
                  <a:lnTo>
                    <a:pt x="531" y="178"/>
                  </a:lnTo>
                  <a:lnTo>
                    <a:pt x="575" y="194"/>
                  </a:lnTo>
                  <a:lnTo>
                    <a:pt x="545" y="200"/>
                  </a:lnTo>
                  <a:lnTo>
                    <a:pt x="553" y="214"/>
                  </a:lnTo>
                  <a:lnTo>
                    <a:pt x="545" y="220"/>
                  </a:lnTo>
                  <a:lnTo>
                    <a:pt x="551" y="230"/>
                  </a:lnTo>
                  <a:lnTo>
                    <a:pt x="517" y="226"/>
                  </a:lnTo>
                  <a:lnTo>
                    <a:pt x="484" y="234"/>
                  </a:lnTo>
                  <a:lnTo>
                    <a:pt x="464" y="212"/>
                  </a:lnTo>
                  <a:lnTo>
                    <a:pt x="440" y="214"/>
                  </a:lnTo>
                  <a:lnTo>
                    <a:pt x="440" y="208"/>
                  </a:lnTo>
                  <a:lnTo>
                    <a:pt x="424" y="198"/>
                  </a:lnTo>
                  <a:lnTo>
                    <a:pt x="426" y="196"/>
                  </a:lnTo>
                  <a:lnTo>
                    <a:pt x="420" y="186"/>
                  </a:lnTo>
                  <a:lnTo>
                    <a:pt x="424" y="184"/>
                  </a:lnTo>
                  <a:lnTo>
                    <a:pt x="408" y="168"/>
                  </a:lnTo>
                  <a:lnTo>
                    <a:pt x="366" y="186"/>
                  </a:lnTo>
                  <a:lnTo>
                    <a:pt x="356" y="204"/>
                  </a:lnTo>
                  <a:lnTo>
                    <a:pt x="374" y="218"/>
                  </a:lnTo>
                  <a:lnTo>
                    <a:pt x="386" y="212"/>
                  </a:lnTo>
                  <a:lnTo>
                    <a:pt x="380" y="206"/>
                  </a:lnTo>
                  <a:lnTo>
                    <a:pt x="382" y="206"/>
                  </a:lnTo>
                  <a:lnTo>
                    <a:pt x="396" y="210"/>
                  </a:lnTo>
                  <a:lnTo>
                    <a:pt x="380" y="216"/>
                  </a:lnTo>
                  <a:lnTo>
                    <a:pt x="376" y="224"/>
                  </a:lnTo>
                  <a:lnTo>
                    <a:pt x="378" y="224"/>
                  </a:lnTo>
                  <a:lnTo>
                    <a:pt x="370" y="234"/>
                  </a:lnTo>
                  <a:lnTo>
                    <a:pt x="384" y="264"/>
                  </a:lnTo>
                  <a:lnTo>
                    <a:pt x="382" y="266"/>
                  </a:lnTo>
                  <a:lnTo>
                    <a:pt x="386" y="272"/>
                  </a:lnTo>
                  <a:lnTo>
                    <a:pt x="376" y="272"/>
                  </a:lnTo>
                  <a:lnTo>
                    <a:pt x="376" y="276"/>
                  </a:lnTo>
                  <a:lnTo>
                    <a:pt x="370" y="268"/>
                  </a:lnTo>
                  <a:lnTo>
                    <a:pt x="380" y="266"/>
                  </a:lnTo>
                  <a:lnTo>
                    <a:pt x="376" y="252"/>
                  </a:lnTo>
                  <a:lnTo>
                    <a:pt x="366" y="248"/>
                  </a:lnTo>
                  <a:lnTo>
                    <a:pt x="364" y="238"/>
                  </a:lnTo>
                  <a:lnTo>
                    <a:pt x="360" y="238"/>
                  </a:lnTo>
                  <a:lnTo>
                    <a:pt x="360" y="238"/>
                  </a:lnTo>
                  <a:lnTo>
                    <a:pt x="358" y="232"/>
                  </a:lnTo>
                  <a:lnTo>
                    <a:pt x="344" y="232"/>
                  </a:lnTo>
                  <a:lnTo>
                    <a:pt x="336" y="216"/>
                  </a:lnTo>
                  <a:lnTo>
                    <a:pt x="302" y="234"/>
                  </a:lnTo>
                  <a:lnTo>
                    <a:pt x="250" y="232"/>
                  </a:lnTo>
                  <a:lnTo>
                    <a:pt x="236" y="224"/>
                  </a:lnTo>
                  <a:lnTo>
                    <a:pt x="240" y="222"/>
                  </a:lnTo>
                  <a:lnTo>
                    <a:pt x="240" y="214"/>
                  </a:lnTo>
                  <a:lnTo>
                    <a:pt x="256" y="210"/>
                  </a:lnTo>
                  <a:lnTo>
                    <a:pt x="264" y="210"/>
                  </a:lnTo>
                  <a:lnTo>
                    <a:pt x="260" y="192"/>
                  </a:lnTo>
                  <a:lnTo>
                    <a:pt x="240" y="170"/>
                  </a:lnTo>
                  <a:lnTo>
                    <a:pt x="216" y="168"/>
                  </a:lnTo>
                  <a:lnTo>
                    <a:pt x="220" y="176"/>
                  </a:lnTo>
                  <a:lnTo>
                    <a:pt x="206" y="172"/>
                  </a:lnTo>
                  <a:lnTo>
                    <a:pt x="148" y="148"/>
                  </a:lnTo>
                  <a:lnTo>
                    <a:pt x="116" y="126"/>
                  </a:lnTo>
                  <a:lnTo>
                    <a:pt x="90" y="126"/>
                  </a:lnTo>
                  <a:lnTo>
                    <a:pt x="82" y="148"/>
                  </a:lnTo>
                  <a:lnTo>
                    <a:pt x="68" y="148"/>
                  </a:lnTo>
                  <a:lnTo>
                    <a:pt x="78" y="130"/>
                  </a:lnTo>
                  <a:lnTo>
                    <a:pt x="68" y="130"/>
                  </a:lnTo>
                  <a:lnTo>
                    <a:pt x="68" y="108"/>
                  </a:lnTo>
                  <a:lnTo>
                    <a:pt x="56" y="108"/>
                  </a:lnTo>
                  <a:lnTo>
                    <a:pt x="60" y="116"/>
                  </a:lnTo>
                  <a:lnTo>
                    <a:pt x="58" y="114"/>
                  </a:lnTo>
                  <a:lnTo>
                    <a:pt x="42" y="140"/>
                  </a:lnTo>
                  <a:lnTo>
                    <a:pt x="46" y="142"/>
                  </a:lnTo>
                  <a:lnTo>
                    <a:pt x="42" y="146"/>
                  </a:lnTo>
                  <a:lnTo>
                    <a:pt x="36" y="148"/>
                  </a:lnTo>
                  <a:lnTo>
                    <a:pt x="24" y="132"/>
                  </a:lnTo>
                  <a:lnTo>
                    <a:pt x="14" y="100"/>
                  </a:lnTo>
                  <a:lnTo>
                    <a:pt x="0" y="86"/>
                  </a:lnTo>
                  <a:lnTo>
                    <a:pt x="0" y="840"/>
                  </a:lnTo>
                  <a:close/>
                  <a:moveTo>
                    <a:pt x="96" y="966"/>
                  </a:moveTo>
                  <a:lnTo>
                    <a:pt x="102" y="956"/>
                  </a:lnTo>
                  <a:lnTo>
                    <a:pt x="102" y="948"/>
                  </a:lnTo>
                  <a:lnTo>
                    <a:pt x="86" y="944"/>
                  </a:lnTo>
                  <a:lnTo>
                    <a:pt x="90" y="942"/>
                  </a:lnTo>
                  <a:lnTo>
                    <a:pt x="80" y="922"/>
                  </a:lnTo>
                  <a:lnTo>
                    <a:pt x="62" y="910"/>
                  </a:lnTo>
                  <a:lnTo>
                    <a:pt x="46" y="884"/>
                  </a:lnTo>
                  <a:lnTo>
                    <a:pt x="60" y="886"/>
                  </a:lnTo>
                  <a:lnTo>
                    <a:pt x="58" y="894"/>
                  </a:lnTo>
                  <a:lnTo>
                    <a:pt x="60" y="900"/>
                  </a:lnTo>
                  <a:lnTo>
                    <a:pt x="70" y="906"/>
                  </a:lnTo>
                  <a:lnTo>
                    <a:pt x="78" y="904"/>
                  </a:lnTo>
                  <a:lnTo>
                    <a:pt x="78" y="904"/>
                  </a:lnTo>
                  <a:lnTo>
                    <a:pt x="80" y="906"/>
                  </a:lnTo>
                  <a:lnTo>
                    <a:pt x="80" y="920"/>
                  </a:lnTo>
                  <a:lnTo>
                    <a:pt x="86" y="912"/>
                  </a:lnTo>
                  <a:lnTo>
                    <a:pt x="86" y="920"/>
                  </a:lnTo>
                  <a:lnTo>
                    <a:pt x="90" y="920"/>
                  </a:lnTo>
                  <a:lnTo>
                    <a:pt x="90" y="920"/>
                  </a:lnTo>
                  <a:lnTo>
                    <a:pt x="92" y="924"/>
                  </a:lnTo>
                  <a:lnTo>
                    <a:pt x="90" y="924"/>
                  </a:lnTo>
                  <a:lnTo>
                    <a:pt x="96" y="928"/>
                  </a:lnTo>
                  <a:lnTo>
                    <a:pt x="96" y="928"/>
                  </a:lnTo>
                  <a:lnTo>
                    <a:pt x="96" y="928"/>
                  </a:lnTo>
                  <a:lnTo>
                    <a:pt x="104" y="934"/>
                  </a:lnTo>
                  <a:lnTo>
                    <a:pt x="98" y="942"/>
                  </a:lnTo>
                  <a:lnTo>
                    <a:pt x="104" y="946"/>
                  </a:lnTo>
                  <a:lnTo>
                    <a:pt x="104" y="956"/>
                  </a:lnTo>
                  <a:lnTo>
                    <a:pt x="96" y="966"/>
                  </a:lnTo>
                  <a:close/>
                  <a:moveTo>
                    <a:pt x="402" y="208"/>
                  </a:moveTo>
                  <a:lnTo>
                    <a:pt x="402" y="208"/>
                  </a:lnTo>
                  <a:lnTo>
                    <a:pt x="404" y="198"/>
                  </a:lnTo>
                  <a:lnTo>
                    <a:pt x="406" y="198"/>
                  </a:lnTo>
                  <a:lnTo>
                    <a:pt x="402" y="208"/>
                  </a:lnTo>
                  <a:close/>
                  <a:moveTo>
                    <a:pt x="1484" y="2012"/>
                  </a:moveTo>
                  <a:lnTo>
                    <a:pt x="1481" y="2020"/>
                  </a:lnTo>
                  <a:lnTo>
                    <a:pt x="1481" y="2014"/>
                  </a:lnTo>
                  <a:lnTo>
                    <a:pt x="1484" y="2012"/>
                  </a:lnTo>
                  <a:close/>
                  <a:moveTo>
                    <a:pt x="1453" y="2002"/>
                  </a:moveTo>
                  <a:lnTo>
                    <a:pt x="1453" y="2000"/>
                  </a:lnTo>
                  <a:lnTo>
                    <a:pt x="1453" y="2002"/>
                  </a:lnTo>
                  <a:lnTo>
                    <a:pt x="1453" y="2002"/>
                  </a:lnTo>
                  <a:close/>
                  <a:moveTo>
                    <a:pt x="1457" y="2014"/>
                  </a:moveTo>
                  <a:lnTo>
                    <a:pt x="1457" y="2014"/>
                  </a:lnTo>
                  <a:lnTo>
                    <a:pt x="1459" y="2014"/>
                  </a:lnTo>
                  <a:lnTo>
                    <a:pt x="1457" y="2014"/>
                  </a:lnTo>
                  <a:close/>
                  <a:moveTo>
                    <a:pt x="1457" y="1976"/>
                  </a:moveTo>
                  <a:lnTo>
                    <a:pt x="1459" y="1982"/>
                  </a:lnTo>
                  <a:lnTo>
                    <a:pt x="1465" y="1984"/>
                  </a:lnTo>
                  <a:lnTo>
                    <a:pt x="1461" y="1984"/>
                  </a:lnTo>
                  <a:lnTo>
                    <a:pt x="1457" y="1986"/>
                  </a:lnTo>
                  <a:lnTo>
                    <a:pt x="1457" y="1984"/>
                  </a:lnTo>
                  <a:lnTo>
                    <a:pt x="1457" y="1984"/>
                  </a:lnTo>
                  <a:lnTo>
                    <a:pt x="1455" y="1980"/>
                  </a:lnTo>
                  <a:lnTo>
                    <a:pt x="1451" y="1982"/>
                  </a:lnTo>
                  <a:lnTo>
                    <a:pt x="1457" y="1976"/>
                  </a:lnTo>
                  <a:close/>
                  <a:moveTo>
                    <a:pt x="1453" y="1994"/>
                  </a:moveTo>
                  <a:lnTo>
                    <a:pt x="1453" y="1996"/>
                  </a:lnTo>
                  <a:lnTo>
                    <a:pt x="1451" y="1994"/>
                  </a:lnTo>
                  <a:lnTo>
                    <a:pt x="1451" y="1996"/>
                  </a:lnTo>
                  <a:lnTo>
                    <a:pt x="1453" y="1994"/>
                  </a:lnTo>
                  <a:close/>
                  <a:moveTo>
                    <a:pt x="1445" y="2000"/>
                  </a:moveTo>
                  <a:lnTo>
                    <a:pt x="1443" y="2000"/>
                  </a:lnTo>
                  <a:lnTo>
                    <a:pt x="1443" y="1994"/>
                  </a:lnTo>
                  <a:lnTo>
                    <a:pt x="1445" y="2000"/>
                  </a:lnTo>
                  <a:close/>
                  <a:moveTo>
                    <a:pt x="1059" y="1786"/>
                  </a:moveTo>
                  <a:lnTo>
                    <a:pt x="1059" y="1788"/>
                  </a:lnTo>
                  <a:lnTo>
                    <a:pt x="1067" y="1798"/>
                  </a:lnTo>
                  <a:lnTo>
                    <a:pt x="1067" y="1804"/>
                  </a:lnTo>
                  <a:lnTo>
                    <a:pt x="1061" y="1810"/>
                  </a:lnTo>
                  <a:lnTo>
                    <a:pt x="1055" y="1800"/>
                  </a:lnTo>
                  <a:lnTo>
                    <a:pt x="1055" y="1794"/>
                  </a:lnTo>
                  <a:lnTo>
                    <a:pt x="1059" y="1786"/>
                  </a:lnTo>
                  <a:close/>
                  <a:moveTo>
                    <a:pt x="575" y="236"/>
                  </a:moveTo>
                  <a:lnTo>
                    <a:pt x="575" y="238"/>
                  </a:lnTo>
                  <a:lnTo>
                    <a:pt x="561" y="232"/>
                  </a:lnTo>
                  <a:lnTo>
                    <a:pt x="561" y="232"/>
                  </a:lnTo>
                  <a:lnTo>
                    <a:pt x="575" y="228"/>
                  </a:lnTo>
                  <a:lnTo>
                    <a:pt x="575" y="236"/>
                  </a:lnTo>
                  <a:close/>
                  <a:moveTo>
                    <a:pt x="1275" y="790"/>
                  </a:moveTo>
                  <a:lnTo>
                    <a:pt x="1277" y="790"/>
                  </a:lnTo>
                  <a:lnTo>
                    <a:pt x="1281" y="780"/>
                  </a:lnTo>
                  <a:lnTo>
                    <a:pt x="1299" y="776"/>
                  </a:lnTo>
                  <a:lnTo>
                    <a:pt x="1275" y="792"/>
                  </a:lnTo>
                  <a:lnTo>
                    <a:pt x="1275" y="790"/>
                  </a:lnTo>
                  <a:close/>
                  <a:moveTo>
                    <a:pt x="1035" y="1134"/>
                  </a:moveTo>
                  <a:lnTo>
                    <a:pt x="1043" y="1134"/>
                  </a:lnTo>
                  <a:lnTo>
                    <a:pt x="1031" y="1138"/>
                  </a:lnTo>
                  <a:lnTo>
                    <a:pt x="1035" y="1134"/>
                  </a:lnTo>
                  <a:close/>
                  <a:moveTo>
                    <a:pt x="1015" y="1148"/>
                  </a:moveTo>
                  <a:lnTo>
                    <a:pt x="1015" y="1148"/>
                  </a:lnTo>
                  <a:lnTo>
                    <a:pt x="1013" y="1148"/>
                  </a:lnTo>
                  <a:lnTo>
                    <a:pt x="1015" y="1148"/>
                  </a:lnTo>
                  <a:close/>
                  <a:moveTo>
                    <a:pt x="805" y="1016"/>
                  </a:moveTo>
                  <a:lnTo>
                    <a:pt x="805" y="1024"/>
                  </a:lnTo>
                  <a:lnTo>
                    <a:pt x="795" y="1026"/>
                  </a:lnTo>
                  <a:lnTo>
                    <a:pt x="795" y="1030"/>
                  </a:lnTo>
                  <a:lnTo>
                    <a:pt x="795" y="1028"/>
                  </a:lnTo>
                  <a:lnTo>
                    <a:pt x="781" y="1044"/>
                  </a:lnTo>
                  <a:lnTo>
                    <a:pt x="775" y="1072"/>
                  </a:lnTo>
                  <a:lnTo>
                    <a:pt x="781" y="1086"/>
                  </a:lnTo>
                  <a:lnTo>
                    <a:pt x="781" y="1098"/>
                  </a:lnTo>
                  <a:lnTo>
                    <a:pt x="773" y="1114"/>
                  </a:lnTo>
                  <a:lnTo>
                    <a:pt x="765" y="1120"/>
                  </a:lnTo>
                  <a:lnTo>
                    <a:pt x="761" y="1116"/>
                  </a:lnTo>
                  <a:lnTo>
                    <a:pt x="755" y="1106"/>
                  </a:lnTo>
                  <a:lnTo>
                    <a:pt x="755" y="1084"/>
                  </a:lnTo>
                  <a:lnTo>
                    <a:pt x="763" y="1050"/>
                  </a:lnTo>
                  <a:lnTo>
                    <a:pt x="771" y="1032"/>
                  </a:lnTo>
                  <a:lnTo>
                    <a:pt x="767" y="1024"/>
                  </a:lnTo>
                  <a:lnTo>
                    <a:pt x="767" y="1022"/>
                  </a:lnTo>
                  <a:lnTo>
                    <a:pt x="773" y="1018"/>
                  </a:lnTo>
                  <a:lnTo>
                    <a:pt x="773" y="1022"/>
                  </a:lnTo>
                  <a:lnTo>
                    <a:pt x="801" y="1010"/>
                  </a:lnTo>
                  <a:lnTo>
                    <a:pt x="809" y="1016"/>
                  </a:lnTo>
                  <a:lnTo>
                    <a:pt x="805" y="1016"/>
                  </a:lnTo>
                  <a:close/>
                  <a:moveTo>
                    <a:pt x="755" y="1042"/>
                  </a:moveTo>
                  <a:lnTo>
                    <a:pt x="763" y="1030"/>
                  </a:lnTo>
                  <a:lnTo>
                    <a:pt x="759" y="1040"/>
                  </a:lnTo>
                  <a:lnTo>
                    <a:pt x="755" y="1042"/>
                  </a:lnTo>
                  <a:close/>
                  <a:moveTo>
                    <a:pt x="995" y="1184"/>
                  </a:moveTo>
                  <a:lnTo>
                    <a:pt x="997" y="1194"/>
                  </a:lnTo>
                  <a:lnTo>
                    <a:pt x="991" y="1180"/>
                  </a:lnTo>
                  <a:lnTo>
                    <a:pt x="995" y="1184"/>
                  </a:lnTo>
                  <a:close/>
                  <a:moveTo>
                    <a:pt x="975" y="1224"/>
                  </a:moveTo>
                  <a:lnTo>
                    <a:pt x="977" y="1234"/>
                  </a:lnTo>
                  <a:lnTo>
                    <a:pt x="975" y="1234"/>
                  </a:lnTo>
                  <a:lnTo>
                    <a:pt x="971" y="1220"/>
                  </a:lnTo>
                  <a:lnTo>
                    <a:pt x="975" y="1216"/>
                  </a:lnTo>
                  <a:lnTo>
                    <a:pt x="971" y="1212"/>
                  </a:lnTo>
                  <a:lnTo>
                    <a:pt x="975" y="1216"/>
                  </a:lnTo>
                  <a:lnTo>
                    <a:pt x="973" y="1208"/>
                  </a:lnTo>
                  <a:lnTo>
                    <a:pt x="969" y="1200"/>
                  </a:lnTo>
                  <a:lnTo>
                    <a:pt x="969" y="1192"/>
                  </a:lnTo>
                  <a:lnTo>
                    <a:pt x="971" y="1192"/>
                  </a:lnTo>
                  <a:lnTo>
                    <a:pt x="969" y="1202"/>
                  </a:lnTo>
                  <a:lnTo>
                    <a:pt x="981" y="1214"/>
                  </a:lnTo>
                  <a:lnTo>
                    <a:pt x="975" y="1224"/>
                  </a:lnTo>
                  <a:close/>
                  <a:moveTo>
                    <a:pt x="969" y="1190"/>
                  </a:moveTo>
                  <a:lnTo>
                    <a:pt x="969" y="1184"/>
                  </a:lnTo>
                  <a:lnTo>
                    <a:pt x="973" y="1180"/>
                  </a:lnTo>
                  <a:lnTo>
                    <a:pt x="969" y="1190"/>
                  </a:lnTo>
                  <a:close/>
                  <a:moveTo>
                    <a:pt x="917" y="1072"/>
                  </a:moveTo>
                  <a:lnTo>
                    <a:pt x="937" y="1066"/>
                  </a:lnTo>
                  <a:lnTo>
                    <a:pt x="961" y="1068"/>
                  </a:lnTo>
                  <a:lnTo>
                    <a:pt x="959" y="1062"/>
                  </a:lnTo>
                  <a:lnTo>
                    <a:pt x="959" y="1062"/>
                  </a:lnTo>
                  <a:lnTo>
                    <a:pt x="969" y="1058"/>
                  </a:lnTo>
                  <a:lnTo>
                    <a:pt x="965" y="1060"/>
                  </a:lnTo>
                  <a:lnTo>
                    <a:pt x="971" y="1064"/>
                  </a:lnTo>
                  <a:lnTo>
                    <a:pt x="969" y="1066"/>
                  </a:lnTo>
                  <a:lnTo>
                    <a:pt x="971" y="1072"/>
                  </a:lnTo>
                  <a:lnTo>
                    <a:pt x="959" y="1078"/>
                  </a:lnTo>
                  <a:lnTo>
                    <a:pt x="935" y="1074"/>
                  </a:lnTo>
                  <a:lnTo>
                    <a:pt x="919" y="1080"/>
                  </a:lnTo>
                  <a:lnTo>
                    <a:pt x="911" y="1080"/>
                  </a:lnTo>
                  <a:lnTo>
                    <a:pt x="917" y="1072"/>
                  </a:lnTo>
                  <a:close/>
                  <a:moveTo>
                    <a:pt x="915" y="1096"/>
                  </a:moveTo>
                  <a:lnTo>
                    <a:pt x="901" y="1106"/>
                  </a:lnTo>
                  <a:lnTo>
                    <a:pt x="867" y="1122"/>
                  </a:lnTo>
                  <a:lnTo>
                    <a:pt x="845" y="1122"/>
                  </a:lnTo>
                  <a:lnTo>
                    <a:pt x="841" y="1120"/>
                  </a:lnTo>
                  <a:lnTo>
                    <a:pt x="843" y="1116"/>
                  </a:lnTo>
                  <a:lnTo>
                    <a:pt x="855" y="1116"/>
                  </a:lnTo>
                  <a:lnTo>
                    <a:pt x="879" y="1100"/>
                  </a:lnTo>
                  <a:lnTo>
                    <a:pt x="891" y="1102"/>
                  </a:lnTo>
                  <a:lnTo>
                    <a:pt x="899" y="1096"/>
                  </a:lnTo>
                  <a:lnTo>
                    <a:pt x="915" y="1096"/>
                  </a:lnTo>
                  <a:close/>
                  <a:moveTo>
                    <a:pt x="849" y="1102"/>
                  </a:moveTo>
                  <a:lnTo>
                    <a:pt x="851" y="1102"/>
                  </a:lnTo>
                  <a:lnTo>
                    <a:pt x="851" y="1102"/>
                  </a:lnTo>
                  <a:lnTo>
                    <a:pt x="849" y="1102"/>
                  </a:lnTo>
                  <a:close/>
                  <a:moveTo>
                    <a:pt x="825" y="1004"/>
                  </a:moveTo>
                  <a:lnTo>
                    <a:pt x="857" y="1010"/>
                  </a:lnTo>
                  <a:lnTo>
                    <a:pt x="841" y="1010"/>
                  </a:lnTo>
                  <a:lnTo>
                    <a:pt x="841" y="1014"/>
                  </a:lnTo>
                  <a:lnTo>
                    <a:pt x="865" y="1024"/>
                  </a:lnTo>
                  <a:lnTo>
                    <a:pt x="869" y="1020"/>
                  </a:lnTo>
                  <a:lnTo>
                    <a:pt x="867" y="1012"/>
                  </a:lnTo>
                  <a:lnTo>
                    <a:pt x="885" y="1014"/>
                  </a:lnTo>
                  <a:lnTo>
                    <a:pt x="897" y="1028"/>
                  </a:lnTo>
                  <a:lnTo>
                    <a:pt x="897" y="1034"/>
                  </a:lnTo>
                  <a:lnTo>
                    <a:pt x="899" y="1036"/>
                  </a:lnTo>
                  <a:lnTo>
                    <a:pt x="897" y="1036"/>
                  </a:lnTo>
                  <a:lnTo>
                    <a:pt x="897" y="1044"/>
                  </a:lnTo>
                  <a:lnTo>
                    <a:pt x="887" y="1040"/>
                  </a:lnTo>
                  <a:lnTo>
                    <a:pt x="885" y="1042"/>
                  </a:lnTo>
                  <a:lnTo>
                    <a:pt x="885" y="1034"/>
                  </a:lnTo>
                  <a:lnTo>
                    <a:pt x="881" y="1034"/>
                  </a:lnTo>
                  <a:lnTo>
                    <a:pt x="879" y="1028"/>
                  </a:lnTo>
                  <a:lnTo>
                    <a:pt x="865" y="1026"/>
                  </a:lnTo>
                  <a:lnTo>
                    <a:pt x="871" y="1042"/>
                  </a:lnTo>
                  <a:lnTo>
                    <a:pt x="865" y="1058"/>
                  </a:lnTo>
                  <a:lnTo>
                    <a:pt x="865" y="1078"/>
                  </a:lnTo>
                  <a:lnTo>
                    <a:pt x="855" y="1082"/>
                  </a:lnTo>
                  <a:lnTo>
                    <a:pt x="847" y="1058"/>
                  </a:lnTo>
                  <a:lnTo>
                    <a:pt x="845" y="1058"/>
                  </a:lnTo>
                  <a:lnTo>
                    <a:pt x="837" y="1062"/>
                  </a:lnTo>
                  <a:lnTo>
                    <a:pt x="831" y="1068"/>
                  </a:lnTo>
                  <a:lnTo>
                    <a:pt x="841" y="1052"/>
                  </a:lnTo>
                  <a:lnTo>
                    <a:pt x="837" y="1026"/>
                  </a:lnTo>
                  <a:lnTo>
                    <a:pt x="817" y="1016"/>
                  </a:lnTo>
                  <a:lnTo>
                    <a:pt x="813" y="1016"/>
                  </a:lnTo>
                  <a:lnTo>
                    <a:pt x="815" y="1012"/>
                  </a:lnTo>
                  <a:lnTo>
                    <a:pt x="831" y="1012"/>
                  </a:lnTo>
                  <a:lnTo>
                    <a:pt x="825" y="1004"/>
                  </a:lnTo>
                  <a:close/>
                  <a:moveTo>
                    <a:pt x="689" y="978"/>
                  </a:moveTo>
                  <a:lnTo>
                    <a:pt x="719" y="958"/>
                  </a:lnTo>
                  <a:lnTo>
                    <a:pt x="727" y="952"/>
                  </a:lnTo>
                  <a:lnTo>
                    <a:pt x="733" y="944"/>
                  </a:lnTo>
                  <a:lnTo>
                    <a:pt x="735" y="950"/>
                  </a:lnTo>
                  <a:lnTo>
                    <a:pt x="741" y="942"/>
                  </a:lnTo>
                  <a:lnTo>
                    <a:pt x="741" y="942"/>
                  </a:lnTo>
                  <a:lnTo>
                    <a:pt x="745" y="942"/>
                  </a:lnTo>
                  <a:lnTo>
                    <a:pt x="751" y="930"/>
                  </a:lnTo>
                  <a:lnTo>
                    <a:pt x="759" y="932"/>
                  </a:lnTo>
                  <a:lnTo>
                    <a:pt x="765" y="946"/>
                  </a:lnTo>
                  <a:lnTo>
                    <a:pt x="771" y="946"/>
                  </a:lnTo>
                  <a:lnTo>
                    <a:pt x="771" y="934"/>
                  </a:lnTo>
                  <a:lnTo>
                    <a:pt x="779" y="936"/>
                  </a:lnTo>
                  <a:lnTo>
                    <a:pt x="791" y="958"/>
                  </a:lnTo>
                  <a:lnTo>
                    <a:pt x="805" y="958"/>
                  </a:lnTo>
                  <a:lnTo>
                    <a:pt x="805" y="966"/>
                  </a:lnTo>
                  <a:lnTo>
                    <a:pt x="809" y="974"/>
                  </a:lnTo>
                  <a:lnTo>
                    <a:pt x="809" y="986"/>
                  </a:lnTo>
                  <a:lnTo>
                    <a:pt x="815" y="988"/>
                  </a:lnTo>
                  <a:lnTo>
                    <a:pt x="813" y="994"/>
                  </a:lnTo>
                  <a:lnTo>
                    <a:pt x="807" y="992"/>
                  </a:lnTo>
                  <a:lnTo>
                    <a:pt x="805" y="986"/>
                  </a:lnTo>
                  <a:lnTo>
                    <a:pt x="783" y="988"/>
                  </a:lnTo>
                  <a:lnTo>
                    <a:pt x="773" y="996"/>
                  </a:lnTo>
                  <a:lnTo>
                    <a:pt x="763" y="994"/>
                  </a:lnTo>
                  <a:lnTo>
                    <a:pt x="751" y="982"/>
                  </a:lnTo>
                  <a:lnTo>
                    <a:pt x="743" y="986"/>
                  </a:lnTo>
                  <a:lnTo>
                    <a:pt x="743" y="984"/>
                  </a:lnTo>
                  <a:lnTo>
                    <a:pt x="755" y="972"/>
                  </a:lnTo>
                  <a:lnTo>
                    <a:pt x="753" y="968"/>
                  </a:lnTo>
                  <a:lnTo>
                    <a:pt x="709" y="990"/>
                  </a:lnTo>
                  <a:lnTo>
                    <a:pt x="699" y="992"/>
                  </a:lnTo>
                  <a:lnTo>
                    <a:pt x="697" y="982"/>
                  </a:lnTo>
                  <a:lnTo>
                    <a:pt x="683" y="988"/>
                  </a:lnTo>
                  <a:lnTo>
                    <a:pt x="689" y="978"/>
                  </a:lnTo>
                  <a:close/>
                  <a:moveTo>
                    <a:pt x="713" y="326"/>
                  </a:moveTo>
                  <a:lnTo>
                    <a:pt x="735" y="334"/>
                  </a:lnTo>
                  <a:lnTo>
                    <a:pt x="747" y="348"/>
                  </a:lnTo>
                  <a:lnTo>
                    <a:pt x="731" y="346"/>
                  </a:lnTo>
                  <a:lnTo>
                    <a:pt x="711" y="326"/>
                  </a:lnTo>
                  <a:lnTo>
                    <a:pt x="713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36" name="Freeform 136"/>
            <p:cNvSpPr>
              <a:spLocks noEditPoints="1"/>
            </p:cNvSpPr>
            <p:nvPr userDrawn="1"/>
          </p:nvSpPr>
          <p:spPr bwMode="black">
            <a:xfrm>
              <a:off x="3282950" y="0"/>
              <a:ext cx="5861050" cy="4251325"/>
            </a:xfrm>
            <a:custGeom>
              <a:avLst/>
              <a:gdLst>
                <a:gd name="T0" fmla="*/ 3153 w 3692"/>
                <a:gd name="T1" fmla="*/ 0 h 2678"/>
                <a:gd name="T2" fmla="*/ 1786 w 3692"/>
                <a:gd name="T3" fmla="*/ 0 h 2678"/>
                <a:gd name="T4" fmla="*/ 1652 w 3692"/>
                <a:gd name="T5" fmla="*/ 290 h 2678"/>
                <a:gd name="T6" fmla="*/ 1540 w 3692"/>
                <a:gd name="T7" fmla="*/ 140 h 2678"/>
                <a:gd name="T8" fmla="*/ 1321 w 3692"/>
                <a:gd name="T9" fmla="*/ 196 h 2678"/>
                <a:gd name="T10" fmla="*/ 1041 w 3692"/>
                <a:gd name="T11" fmla="*/ 414 h 2678"/>
                <a:gd name="T12" fmla="*/ 915 w 3692"/>
                <a:gd name="T13" fmla="*/ 128 h 2678"/>
                <a:gd name="T14" fmla="*/ 759 w 3692"/>
                <a:gd name="T15" fmla="*/ 106 h 2678"/>
                <a:gd name="T16" fmla="*/ 651 w 3692"/>
                <a:gd name="T17" fmla="*/ 150 h 2678"/>
                <a:gd name="T18" fmla="*/ 621 w 3692"/>
                <a:gd name="T19" fmla="*/ 226 h 2678"/>
                <a:gd name="T20" fmla="*/ 473 w 3692"/>
                <a:gd name="T21" fmla="*/ 462 h 2678"/>
                <a:gd name="T22" fmla="*/ 435 w 3692"/>
                <a:gd name="T23" fmla="*/ 614 h 2678"/>
                <a:gd name="T24" fmla="*/ 553 w 3692"/>
                <a:gd name="T25" fmla="*/ 742 h 2678"/>
                <a:gd name="T26" fmla="*/ 493 w 3692"/>
                <a:gd name="T27" fmla="*/ 778 h 2678"/>
                <a:gd name="T28" fmla="*/ 250 w 3692"/>
                <a:gd name="T29" fmla="*/ 948 h 2678"/>
                <a:gd name="T30" fmla="*/ 236 w 3692"/>
                <a:gd name="T31" fmla="*/ 1258 h 2678"/>
                <a:gd name="T32" fmla="*/ 18 w 3692"/>
                <a:gd name="T33" fmla="*/ 1734 h 2678"/>
                <a:gd name="T34" fmla="*/ 362 w 3692"/>
                <a:gd name="T35" fmla="*/ 1870 h 2678"/>
                <a:gd name="T36" fmla="*/ 563 w 3692"/>
                <a:gd name="T37" fmla="*/ 2098 h 2678"/>
                <a:gd name="T38" fmla="*/ 685 w 3692"/>
                <a:gd name="T39" fmla="*/ 2664 h 2678"/>
                <a:gd name="T40" fmla="*/ 1027 w 3692"/>
                <a:gd name="T41" fmla="*/ 2330 h 2678"/>
                <a:gd name="T42" fmla="*/ 1257 w 3692"/>
                <a:gd name="T43" fmla="*/ 1876 h 2678"/>
                <a:gd name="T44" fmla="*/ 1317 w 3692"/>
                <a:gd name="T45" fmla="*/ 1688 h 2678"/>
                <a:gd name="T46" fmla="*/ 1285 w 3692"/>
                <a:gd name="T47" fmla="*/ 1486 h 2678"/>
                <a:gd name="T48" fmla="*/ 1402 w 3692"/>
                <a:gd name="T49" fmla="*/ 1460 h 2678"/>
                <a:gd name="T50" fmla="*/ 1736 w 3692"/>
                <a:gd name="T51" fmla="*/ 1724 h 2678"/>
                <a:gd name="T52" fmla="*/ 2016 w 3692"/>
                <a:gd name="T53" fmla="*/ 1564 h 2678"/>
                <a:gd name="T54" fmla="*/ 2184 w 3692"/>
                <a:gd name="T55" fmla="*/ 1788 h 2678"/>
                <a:gd name="T56" fmla="*/ 2266 w 3692"/>
                <a:gd name="T57" fmla="*/ 1764 h 2678"/>
                <a:gd name="T58" fmla="*/ 2371 w 3692"/>
                <a:gd name="T59" fmla="*/ 1570 h 2678"/>
                <a:gd name="T60" fmla="*/ 2555 w 3692"/>
                <a:gd name="T61" fmla="*/ 1510 h 2678"/>
                <a:gd name="T62" fmla="*/ 2581 w 3692"/>
                <a:gd name="T63" fmla="*/ 1230 h 2678"/>
                <a:gd name="T64" fmla="*/ 2713 w 3692"/>
                <a:gd name="T65" fmla="*/ 1262 h 2678"/>
                <a:gd name="T66" fmla="*/ 2931 w 3692"/>
                <a:gd name="T67" fmla="*/ 1006 h 2678"/>
                <a:gd name="T68" fmla="*/ 3011 w 3692"/>
                <a:gd name="T69" fmla="*/ 790 h 2678"/>
                <a:gd name="T70" fmla="*/ 3087 w 3692"/>
                <a:gd name="T71" fmla="*/ 592 h 2678"/>
                <a:gd name="T72" fmla="*/ 3392 w 3692"/>
                <a:gd name="T73" fmla="*/ 506 h 2678"/>
                <a:gd name="T74" fmla="*/ 3388 w 3692"/>
                <a:gd name="T75" fmla="*/ 704 h 2678"/>
                <a:gd name="T76" fmla="*/ 3666 w 3692"/>
                <a:gd name="T77" fmla="*/ 468 h 2678"/>
                <a:gd name="T78" fmla="*/ 1027 w 3692"/>
                <a:gd name="T79" fmla="*/ 1020 h 2678"/>
                <a:gd name="T80" fmla="*/ 1015 w 3692"/>
                <a:gd name="T81" fmla="*/ 1116 h 2678"/>
                <a:gd name="T82" fmla="*/ 879 w 3692"/>
                <a:gd name="T83" fmla="*/ 1138 h 2678"/>
                <a:gd name="T84" fmla="*/ 569 w 3692"/>
                <a:gd name="T85" fmla="*/ 728 h 2678"/>
                <a:gd name="T86" fmla="*/ 679 w 3692"/>
                <a:gd name="T87" fmla="*/ 598 h 2678"/>
                <a:gd name="T88" fmla="*/ 751 w 3692"/>
                <a:gd name="T89" fmla="*/ 434 h 2678"/>
                <a:gd name="T90" fmla="*/ 857 w 3692"/>
                <a:gd name="T91" fmla="*/ 584 h 2678"/>
                <a:gd name="T92" fmla="*/ 591 w 3692"/>
                <a:gd name="T93" fmla="*/ 758 h 2678"/>
                <a:gd name="T94" fmla="*/ 725 w 3692"/>
                <a:gd name="T95" fmla="*/ 738 h 2678"/>
                <a:gd name="T96" fmla="*/ 897 w 3692"/>
                <a:gd name="T97" fmla="*/ 2092 h 2678"/>
                <a:gd name="T98" fmla="*/ 665 w 3692"/>
                <a:gd name="T99" fmla="*/ 1370 h 2678"/>
                <a:gd name="T100" fmla="*/ 409 w 3692"/>
                <a:gd name="T101" fmla="*/ 1234 h 2678"/>
                <a:gd name="T102" fmla="*/ 579 w 3692"/>
                <a:gd name="T103" fmla="*/ 1134 h 2678"/>
                <a:gd name="T104" fmla="*/ 637 w 3692"/>
                <a:gd name="T105" fmla="*/ 1110 h 2678"/>
                <a:gd name="T106" fmla="*/ 697 w 3692"/>
                <a:gd name="T107" fmla="*/ 1148 h 2678"/>
                <a:gd name="T108" fmla="*/ 763 w 3692"/>
                <a:gd name="T109" fmla="*/ 1154 h 2678"/>
                <a:gd name="T110" fmla="*/ 849 w 3692"/>
                <a:gd name="T111" fmla="*/ 1230 h 2678"/>
                <a:gd name="T112" fmla="*/ 989 w 3692"/>
                <a:gd name="T113" fmla="*/ 1322 h 2678"/>
                <a:gd name="T114" fmla="*/ 987 w 3692"/>
                <a:gd name="T115" fmla="*/ 2246 h 2678"/>
                <a:gd name="T116" fmla="*/ 1039 w 3692"/>
                <a:gd name="T117" fmla="*/ 1620 h 2678"/>
                <a:gd name="T118" fmla="*/ 1145 w 3692"/>
                <a:gd name="T119" fmla="*/ 1740 h 2678"/>
                <a:gd name="T120" fmla="*/ 1333 w 3692"/>
                <a:gd name="T121" fmla="*/ 1168 h 2678"/>
                <a:gd name="T122" fmla="*/ 1215 w 3692"/>
                <a:gd name="T123" fmla="*/ 1046 h 2678"/>
                <a:gd name="T124" fmla="*/ 1884 w 3692"/>
                <a:gd name="T125" fmla="*/ 102 h 2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692" h="2678">
                  <a:moveTo>
                    <a:pt x="3688" y="386"/>
                  </a:moveTo>
                  <a:lnTo>
                    <a:pt x="3692" y="384"/>
                  </a:lnTo>
                  <a:lnTo>
                    <a:pt x="3692" y="152"/>
                  </a:lnTo>
                  <a:lnTo>
                    <a:pt x="3688" y="146"/>
                  </a:lnTo>
                  <a:lnTo>
                    <a:pt x="3644" y="122"/>
                  </a:lnTo>
                  <a:lnTo>
                    <a:pt x="3590" y="124"/>
                  </a:lnTo>
                  <a:lnTo>
                    <a:pt x="3544" y="112"/>
                  </a:lnTo>
                  <a:lnTo>
                    <a:pt x="3534" y="114"/>
                  </a:lnTo>
                  <a:lnTo>
                    <a:pt x="3534" y="130"/>
                  </a:lnTo>
                  <a:lnTo>
                    <a:pt x="3524" y="140"/>
                  </a:lnTo>
                  <a:lnTo>
                    <a:pt x="3538" y="142"/>
                  </a:lnTo>
                  <a:lnTo>
                    <a:pt x="3544" y="164"/>
                  </a:lnTo>
                  <a:lnTo>
                    <a:pt x="3526" y="180"/>
                  </a:lnTo>
                  <a:lnTo>
                    <a:pt x="3498" y="158"/>
                  </a:lnTo>
                  <a:lnTo>
                    <a:pt x="3496" y="140"/>
                  </a:lnTo>
                  <a:lnTo>
                    <a:pt x="3488" y="126"/>
                  </a:lnTo>
                  <a:lnTo>
                    <a:pt x="3468" y="142"/>
                  </a:lnTo>
                  <a:lnTo>
                    <a:pt x="3436" y="138"/>
                  </a:lnTo>
                  <a:lnTo>
                    <a:pt x="3416" y="126"/>
                  </a:lnTo>
                  <a:lnTo>
                    <a:pt x="3384" y="130"/>
                  </a:lnTo>
                  <a:lnTo>
                    <a:pt x="3366" y="144"/>
                  </a:lnTo>
                  <a:lnTo>
                    <a:pt x="3366" y="140"/>
                  </a:lnTo>
                  <a:lnTo>
                    <a:pt x="3338" y="126"/>
                  </a:lnTo>
                  <a:lnTo>
                    <a:pt x="3344" y="104"/>
                  </a:lnTo>
                  <a:lnTo>
                    <a:pt x="3342" y="92"/>
                  </a:lnTo>
                  <a:lnTo>
                    <a:pt x="3320" y="62"/>
                  </a:lnTo>
                  <a:lnTo>
                    <a:pt x="3241" y="60"/>
                  </a:lnTo>
                  <a:lnTo>
                    <a:pt x="3201" y="70"/>
                  </a:lnTo>
                  <a:lnTo>
                    <a:pt x="3191" y="62"/>
                  </a:lnTo>
                  <a:lnTo>
                    <a:pt x="3201" y="50"/>
                  </a:lnTo>
                  <a:lnTo>
                    <a:pt x="3185" y="32"/>
                  </a:lnTo>
                  <a:lnTo>
                    <a:pt x="3169" y="34"/>
                  </a:lnTo>
                  <a:lnTo>
                    <a:pt x="3159" y="22"/>
                  </a:lnTo>
                  <a:lnTo>
                    <a:pt x="3139" y="20"/>
                  </a:lnTo>
                  <a:lnTo>
                    <a:pt x="3145" y="10"/>
                  </a:lnTo>
                  <a:lnTo>
                    <a:pt x="3157" y="14"/>
                  </a:lnTo>
                  <a:lnTo>
                    <a:pt x="3153" y="0"/>
                  </a:lnTo>
                  <a:lnTo>
                    <a:pt x="2957" y="0"/>
                  </a:lnTo>
                  <a:lnTo>
                    <a:pt x="2961" y="10"/>
                  </a:lnTo>
                  <a:lnTo>
                    <a:pt x="2957" y="18"/>
                  </a:lnTo>
                  <a:lnTo>
                    <a:pt x="2961" y="30"/>
                  </a:lnTo>
                  <a:lnTo>
                    <a:pt x="2953" y="28"/>
                  </a:lnTo>
                  <a:lnTo>
                    <a:pt x="2949" y="32"/>
                  </a:lnTo>
                  <a:lnTo>
                    <a:pt x="2939" y="18"/>
                  </a:lnTo>
                  <a:lnTo>
                    <a:pt x="2929" y="26"/>
                  </a:lnTo>
                  <a:lnTo>
                    <a:pt x="2907" y="22"/>
                  </a:lnTo>
                  <a:lnTo>
                    <a:pt x="2899" y="28"/>
                  </a:lnTo>
                  <a:lnTo>
                    <a:pt x="2917" y="38"/>
                  </a:lnTo>
                  <a:lnTo>
                    <a:pt x="2925" y="32"/>
                  </a:lnTo>
                  <a:lnTo>
                    <a:pt x="2921" y="42"/>
                  </a:lnTo>
                  <a:lnTo>
                    <a:pt x="2931" y="44"/>
                  </a:lnTo>
                  <a:lnTo>
                    <a:pt x="2947" y="34"/>
                  </a:lnTo>
                  <a:lnTo>
                    <a:pt x="2927" y="50"/>
                  </a:lnTo>
                  <a:lnTo>
                    <a:pt x="2883" y="22"/>
                  </a:lnTo>
                  <a:lnTo>
                    <a:pt x="2869" y="22"/>
                  </a:lnTo>
                  <a:lnTo>
                    <a:pt x="2865" y="38"/>
                  </a:lnTo>
                  <a:lnTo>
                    <a:pt x="2847" y="34"/>
                  </a:lnTo>
                  <a:lnTo>
                    <a:pt x="2829" y="0"/>
                  </a:lnTo>
                  <a:lnTo>
                    <a:pt x="2827" y="0"/>
                  </a:lnTo>
                  <a:lnTo>
                    <a:pt x="2813" y="30"/>
                  </a:lnTo>
                  <a:lnTo>
                    <a:pt x="2813" y="50"/>
                  </a:lnTo>
                  <a:lnTo>
                    <a:pt x="2801" y="72"/>
                  </a:lnTo>
                  <a:lnTo>
                    <a:pt x="2797" y="64"/>
                  </a:lnTo>
                  <a:lnTo>
                    <a:pt x="2777" y="56"/>
                  </a:lnTo>
                  <a:lnTo>
                    <a:pt x="2761" y="18"/>
                  </a:lnTo>
                  <a:lnTo>
                    <a:pt x="2757" y="20"/>
                  </a:lnTo>
                  <a:lnTo>
                    <a:pt x="2755" y="8"/>
                  </a:lnTo>
                  <a:lnTo>
                    <a:pt x="2765" y="0"/>
                  </a:lnTo>
                  <a:lnTo>
                    <a:pt x="1878" y="0"/>
                  </a:lnTo>
                  <a:lnTo>
                    <a:pt x="1902" y="14"/>
                  </a:lnTo>
                  <a:lnTo>
                    <a:pt x="1902" y="20"/>
                  </a:lnTo>
                  <a:lnTo>
                    <a:pt x="1868" y="16"/>
                  </a:lnTo>
                  <a:lnTo>
                    <a:pt x="1856" y="0"/>
                  </a:lnTo>
                  <a:lnTo>
                    <a:pt x="1786" y="0"/>
                  </a:lnTo>
                  <a:lnTo>
                    <a:pt x="1786" y="0"/>
                  </a:lnTo>
                  <a:lnTo>
                    <a:pt x="1796" y="4"/>
                  </a:lnTo>
                  <a:lnTo>
                    <a:pt x="1784" y="16"/>
                  </a:lnTo>
                  <a:lnTo>
                    <a:pt x="1778" y="18"/>
                  </a:lnTo>
                  <a:lnTo>
                    <a:pt x="1770" y="2"/>
                  </a:lnTo>
                  <a:lnTo>
                    <a:pt x="1760" y="8"/>
                  </a:lnTo>
                  <a:lnTo>
                    <a:pt x="1766" y="30"/>
                  </a:lnTo>
                  <a:lnTo>
                    <a:pt x="1790" y="48"/>
                  </a:lnTo>
                  <a:lnTo>
                    <a:pt x="1798" y="44"/>
                  </a:lnTo>
                  <a:lnTo>
                    <a:pt x="1804" y="60"/>
                  </a:lnTo>
                  <a:lnTo>
                    <a:pt x="1752" y="40"/>
                  </a:lnTo>
                  <a:lnTo>
                    <a:pt x="1752" y="38"/>
                  </a:lnTo>
                  <a:lnTo>
                    <a:pt x="1756" y="36"/>
                  </a:lnTo>
                  <a:lnTo>
                    <a:pt x="1756" y="24"/>
                  </a:lnTo>
                  <a:lnTo>
                    <a:pt x="1750" y="2"/>
                  </a:lnTo>
                  <a:lnTo>
                    <a:pt x="1750" y="0"/>
                  </a:lnTo>
                  <a:lnTo>
                    <a:pt x="1722" y="0"/>
                  </a:lnTo>
                  <a:lnTo>
                    <a:pt x="1710" y="10"/>
                  </a:lnTo>
                  <a:lnTo>
                    <a:pt x="1704" y="30"/>
                  </a:lnTo>
                  <a:lnTo>
                    <a:pt x="1728" y="80"/>
                  </a:lnTo>
                  <a:lnTo>
                    <a:pt x="1714" y="126"/>
                  </a:lnTo>
                  <a:lnTo>
                    <a:pt x="1720" y="146"/>
                  </a:lnTo>
                  <a:lnTo>
                    <a:pt x="1718" y="162"/>
                  </a:lnTo>
                  <a:lnTo>
                    <a:pt x="1746" y="170"/>
                  </a:lnTo>
                  <a:lnTo>
                    <a:pt x="1762" y="162"/>
                  </a:lnTo>
                  <a:lnTo>
                    <a:pt x="1774" y="170"/>
                  </a:lnTo>
                  <a:lnTo>
                    <a:pt x="1732" y="182"/>
                  </a:lnTo>
                  <a:lnTo>
                    <a:pt x="1728" y="202"/>
                  </a:lnTo>
                  <a:lnTo>
                    <a:pt x="1736" y="222"/>
                  </a:lnTo>
                  <a:lnTo>
                    <a:pt x="1734" y="236"/>
                  </a:lnTo>
                  <a:lnTo>
                    <a:pt x="1720" y="254"/>
                  </a:lnTo>
                  <a:lnTo>
                    <a:pt x="1712" y="276"/>
                  </a:lnTo>
                  <a:lnTo>
                    <a:pt x="1692" y="290"/>
                  </a:lnTo>
                  <a:lnTo>
                    <a:pt x="1690" y="304"/>
                  </a:lnTo>
                  <a:lnTo>
                    <a:pt x="1688" y="304"/>
                  </a:lnTo>
                  <a:lnTo>
                    <a:pt x="1654" y="300"/>
                  </a:lnTo>
                  <a:lnTo>
                    <a:pt x="1652" y="290"/>
                  </a:lnTo>
                  <a:lnTo>
                    <a:pt x="1664" y="300"/>
                  </a:lnTo>
                  <a:lnTo>
                    <a:pt x="1684" y="290"/>
                  </a:lnTo>
                  <a:lnTo>
                    <a:pt x="1680" y="278"/>
                  </a:lnTo>
                  <a:lnTo>
                    <a:pt x="1690" y="274"/>
                  </a:lnTo>
                  <a:lnTo>
                    <a:pt x="1682" y="266"/>
                  </a:lnTo>
                  <a:lnTo>
                    <a:pt x="1692" y="268"/>
                  </a:lnTo>
                  <a:lnTo>
                    <a:pt x="1700" y="246"/>
                  </a:lnTo>
                  <a:lnTo>
                    <a:pt x="1710" y="238"/>
                  </a:lnTo>
                  <a:lnTo>
                    <a:pt x="1710" y="216"/>
                  </a:lnTo>
                  <a:lnTo>
                    <a:pt x="1716" y="202"/>
                  </a:lnTo>
                  <a:lnTo>
                    <a:pt x="1716" y="192"/>
                  </a:lnTo>
                  <a:lnTo>
                    <a:pt x="1698" y="170"/>
                  </a:lnTo>
                  <a:lnTo>
                    <a:pt x="1702" y="126"/>
                  </a:lnTo>
                  <a:lnTo>
                    <a:pt x="1698" y="102"/>
                  </a:lnTo>
                  <a:lnTo>
                    <a:pt x="1702" y="96"/>
                  </a:lnTo>
                  <a:lnTo>
                    <a:pt x="1704" y="68"/>
                  </a:lnTo>
                  <a:lnTo>
                    <a:pt x="1700" y="48"/>
                  </a:lnTo>
                  <a:lnTo>
                    <a:pt x="1684" y="32"/>
                  </a:lnTo>
                  <a:lnTo>
                    <a:pt x="1698" y="0"/>
                  </a:lnTo>
                  <a:lnTo>
                    <a:pt x="1620" y="0"/>
                  </a:lnTo>
                  <a:lnTo>
                    <a:pt x="1616" y="14"/>
                  </a:lnTo>
                  <a:lnTo>
                    <a:pt x="1588" y="44"/>
                  </a:lnTo>
                  <a:lnTo>
                    <a:pt x="1584" y="60"/>
                  </a:lnTo>
                  <a:lnTo>
                    <a:pt x="1590" y="60"/>
                  </a:lnTo>
                  <a:lnTo>
                    <a:pt x="1580" y="74"/>
                  </a:lnTo>
                  <a:lnTo>
                    <a:pt x="1598" y="80"/>
                  </a:lnTo>
                  <a:lnTo>
                    <a:pt x="1594" y="102"/>
                  </a:lnTo>
                  <a:lnTo>
                    <a:pt x="1596" y="112"/>
                  </a:lnTo>
                  <a:lnTo>
                    <a:pt x="1588" y="114"/>
                  </a:lnTo>
                  <a:lnTo>
                    <a:pt x="1588" y="140"/>
                  </a:lnTo>
                  <a:lnTo>
                    <a:pt x="1612" y="146"/>
                  </a:lnTo>
                  <a:lnTo>
                    <a:pt x="1610" y="152"/>
                  </a:lnTo>
                  <a:lnTo>
                    <a:pt x="1618" y="172"/>
                  </a:lnTo>
                  <a:lnTo>
                    <a:pt x="1630" y="180"/>
                  </a:lnTo>
                  <a:lnTo>
                    <a:pt x="1616" y="208"/>
                  </a:lnTo>
                  <a:lnTo>
                    <a:pt x="1596" y="178"/>
                  </a:lnTo>
                  <a:lnTo>
                    <a:pt x="1540" y="140"/>
                  </a:lnTo>
                  <a:lnTo>
                    <a:pt x="1484" y="124"/>
                  </a:lnTo>
                  <a:lnTo>
                    <a:pt x="1476" y="130"/>
                  </a:lnTo>
                  <a:lnTo>
                    <a:pt x="1442" y="88"/>
                  </a:lnTo>
                  <a:lnTo>
                    <a:pt x="1432" y="102"/>
                  </a:lnTo>
                  <a:lnTo>
                    <a:pt x="1434" y="104"/>
                  </a:lnTo>
                  <a:lnTo>
                    <a:pt x="1430" y="104"/>
                  </a:lnTo>
                  <a:lnTo>
                    <a:pt x="1436" y="120"/>
                  </a:lnTo>
                  <a:lnTo>
                    <a:pt x="1442" y="130"/>
                  </a:lnTo>
                  <a:lnTo>
                    <a:pt x="1446" y="128"/>
                  </a:lnTo>
                  <a:lnTo>
                    <a:pt x="1446" y="128"/>
                  </a:lnTo>
                  <a:lnTo>
                    <a:pt x="1458" y="138"/>
                  </a:lnTo>
                  <a:lnTo>
                    <a:pt x="1470" y="134"/>
                  </a:lnTo>
                  <a:lnTo>
                    <a:pt x="1464" y="138"/>
                  </a:lnTo>
                  <a:lnTo>
                    <a:pt x="1478" y="164"/>
                  </a:lnTo>
                  <a:lnTo>
                    <a:pt x="1474" y="176"/>
                  </a:lnTo>
                  <a:lnTo>
                    <a:pt x="1456" y="186"/>
                  </a:lnTo>
                  <a:lnTo>
                    <a:pt x="1458" y="198"/>
                  </a:lnTo>
                  <a:lnTo>
                    <a:pt x="1452" y="202"/>
                  </a:lnTo>
                  <a:lnTo>
                    <a:pt x="1448" y="198"/>
                  </a:lnTo>
                  <a:lnTo>
                    <a:pt x="1454" y="186"/>
                  </a:lnTo>
                  <a:lnTo>
                    <a:pt x="1440" y="166"/>
                  </a:lnTo>
                  <a:lnTo>
                    <a:pt x="1410" y="194"/>
                  </a:lnTo>
                  <a:lnTo>
                    <a:pt x="1374" y="192"/>
                  </a:lnTo>
                  <a:lnTo>
                    <a:pt x="1360" y="212"/>
                  </a:lnTo>
                  <a:lnTo>
                    <a:pt x="1350" y="204"/>
                  </a:lnTo>
                  <a:lnTo>
                    <a:pt x="1349" y="194"/>
                  </a:lnTo>
                  <a:lnTo>
                    <a:pt x="1354" y="182"/>
                  </a:lnTo>
                  <a:lnTo>
                    <a:pt x="1350" y="180"/>
                  </a:lnTo>
                  <a:lnTo>
                    <a:pt x="1358" y="176"/>
                  </a:lnTo>
                  <a:lnTo>
                    <a:pt x="1358" y="170"/>
                  </a:lnTo>
                  <a:lnTo>
                    <a:pt x="1337" y="176"/>
                  </a:lnTo>
                  <a:lnTo>
                    <a:pt x="1333" y="182"/>
                  </a:lnTo>
                  <a:lnTo>
                    <a:pt x="1333" y="188"/>
                  </a:lnTo>
                  <a:lnTo>
                    <a:pt x="1333" y="188"/>
                  </a:lnTo>
                  <a:lnTo>
                    <a:pt x="1327" y="180"/>
                  </a:lnTo>
                  <a:lnTo>
                    <a:pt x="1317" y="194"/>
                  </a:lnTo>
                  <a:lnTo>
                    <a:pt x="1321" y="196"/>
                  </a:lnTo>
                  <a:lnTo>
                    <a:pt x="1319" y="200"/>
                  </a:lnTo>
                  <a:lnTo>
                    <a:pt x="1315" y="194"/>
                  </a:lnTo>
                  <a:lnTo>
                    <a:pt x="1303" y="196"/>
                  </a:lnTo>
                  <a:lnTo>
                    <a:pt x="1235" y="242"/>
                  </a:lnTo>
                  <a:lnTo>
                    <a:pt x="1229" y="262"/>
                  </a:lnTo>
                  <a:lnTo>
                    <a:pt x="1229" y="270"/>
                  </a:lnTo>
                  <a:lnTo>
                    <a:pt x="1213" y="284"/>
                  </a:lnTo>
                  <a:lnTo>
                    <a:pt x="1211" y="276"/>
                  </a:lnTo>
                  <a:lnTo>
                    <a:pt x="1199" y="276"/>
                  </a:lnTo>
                  <a:lnTo>
                    <a:pt x="1183" y="250"/>
                  </a:lnTo>
                  <a:lnTo>
                    <a:pt x="1189" y="240"/>
                  </a:lnTo>
                  <a:lnTo>
                    <a:pt x="1213" y="232"/>
                  </a:lnTo>
                  <a:lnTo>
                    <a:pt x="1209" y="212"/>
                  </a:lnTo>
                  <a:lnTo>
                    <a:pt x="1197" y="196"/>
                  </a:lnTo>
                  <a:lnTo>
                    <a:pt x="1141" y="184"/>
                  </a:lnTo>
                  <a:lnTo>
                    <a:pt x="1161" y="208"/>
                  </a:lnTo>
                  <a:lnTo>
                    <a:pt x="1161" y="234"/>
                  </a:lnTo>
                  <a:lnTo>
                    <a:pt x="1155" y="256"/>
                  </a:lnTo>
                  <a:lnTo>
                    <a:pt x="1169" y="274"/>
                  </a:lnTo>
                  <a:lnTo>
                    <a:pt x="1161" y="304"/>
                  </a:lnTo>
                  <a:lnTo>
                    <a:pt x="1161" y="314"/>
                  </a:lnTo>
                  <a:lnTo>
                    <a:pt x="1159" y="308"/>
                  </a:lnTo>
                  <a:lnTo>
                    <a:pt x="1155" y="310"/>
                  </a:lnTo>
                  <a:lnTo>
                    <a:pt x="1157" y="306"/>
                  </a:lnTo>
                  <a:lnTo>
                    <a:pt x="1129" y="290"/>
                  </a:lnTo>
                  <a:lnTo>
                    <a:pt x="1113" y="314"/>
                  </a:lnTo>
                  <a:lnTo>
                    <a:pt x="1081" y="334"/>
                  </a:lnTo>
                  <a:lnTo>
                    <a:pt x="1083" y="350"/>
                  </a:lnTo>
                  <a:lnTo>
                    <a:pt x="1099" y="384"/>
                  </a:lnTo>
                  <a:lnTo>
                    <a:pt x="1061" y="372"/>
                  </a:lnTo>
                  <a:lnTo>
                    <a:pt x="1027" y="352"/>
                  </a:lnTo>
                  <a:lnTo>
                    <a:pt x="1019" y="368"/>
                  </a:lnTo>
                  <a:lnTo>
                    <a:pt x="1021" y="378"/>
                  </a:lnTo>
                  <a:lnTo>
                    <a:pt x="1035" y="396"/>
                  </a:lnTo>
                  <a:lnTo>
                    <a:pt x="1045" y="392"/>
                  </a:lnTo>
                  <a:lnTo>
                    <a:pt x="1051" y="410"/>
                  </a:lnTo>
                  <a:lnTo>
                    <a:pt x="1041" y="414"/>
                  </a:lnTo>
                  <a:lnTo>
                    <a:pt x="1017" y="406"/>
                  </a:lnTo>
                  <a:lnTo>
                    <a:pt x="1005" y="390"/>
                  </a:lnTo>
                  <a:lnTo>
                    <a:pt x="989" y="386"/>
                  </a:lnTo>
                  <a:lnTo>
                    <a:pt x="993" y="382"/>
                  </a:lnTo>
                  <a:lnTo>
                    <a:pt x="991" y="368"/>
                  </a:lnTo>
                  <a:lnTo>
                    <a:pt x="983" y="350"/>
                  </a:lnTo>
                  <a:lnTo>
                    <a:pt x="989" y="346"/>
                  </a:lnTo>
                  <a:lnTo>
                    <a:pt x="991" y="322"/>
                  </a:lnTo>
                  <a:lnTo>
                    <a:pt x="939" y="270"/>
                  </a:lnTo>
                  <a:lnTo>
                    <a:pt x="943" y="268"/>
                  </a:lnTo>
                  <a:lnTo>
                    <a:pt x="963" y="286"/>
                  </a:lnTo>
                  <a:lnTo>
                    <a:pt x="979" y="286"/>
                  </a:lnTo>
                  <a:lnTo>
                    <a:pt x="979" y="296"/>
                  </a:lnTo>
                  <a:lnTo>
                    <a:pt x="1065" y="316"/>
                  </a:lnTo>
                  <a:lnTo>
                    <a:pt x="1089" y="306"/>
                  </a:lnTo>
                  <a:lnTo>
                    <a:pt x="1111" y="282"/>
                  </a:lnTo>
                  <a:lnTo>
                    <a:pt x="1115" y="264"/>
                  </a:lnTo>
                  <a:lnTo>
                    <a:pt x="1109" y="260"/>
                  </a:lnTo>
                  <a:lnTo>
                    <a:pt x="1107" y="240"/>
                  </a:lnTo>
                  <a:lnTo>
                    <a:pt x="1087" y="216"/>
                  </a:lnTo>
                  <a:lnTo>
                    <a:pt x="1059" y="206"/>
                  </a:lnTo>
                  <a:lnTo>
                    <a:pt x="1009" y="158"/>
                  </a:lnTo>
                  <a:lnTo>
                    <a:pt x="963" y="158"/>
                  </a:lnTo>
                  <a:lnTo>
                    <a:pt x="959" y="146"/>
                  </a:lnTo>
                  <a:lnTo>
                    <a:pt x="955" y="148"/>
                  </a:lnTo>
                  <a:lnTo>
                    <a:pt x="957" y="148"/>
                  </a:lnTo>
                  <a:lnTo>
                    <a:pt x="939" y="140"/>
                  </a:lnTo>
                  <a:lnTo>
                    <a:pt x="939" y="136"/>
                  </a:lnTo>
                  <a:lnTo>
                    <a:pt x="953" y="144"/>
                  </a:lnTo>
                  <a:lnTo>
                    <a:pt x="959" y="130"/>
                  </a:lnTo>
                  <a:lnTo>
                    <a:pt x="931" y="118"/>
                  </a:lnTo>
                  <a:lnTo>
                    <a:pt x="931" y="126"/>
                  </a:lnTo>
                  <a:lnTo>
                    <a:pt x="929" y="126"/>
                  </a:lnTo>
                  <a:lnTo>
                    <a:pt x="927" y="134"/>
                  </a:lnTo>
                  <a:lnTo>
                    <a:pt x="917" y="128"/>
                  </a:lnTo>
                  <a:lnTo>
                    <a:pt x="917" y="126"/>
                  </a:lnTo>
                  <a:lnTo>
                    <a:pt x="915" y="128"/>
                  </a:lnTo>
                  <a:lnTo>
                    <a:pt x="911" y="126"/>
                  </a:lnTo>
                  <a:lnTo>
                    <a:pt x="911" y="128"/>
                  </a:lnTo>
                  <a:lnTo>
                    <a:pt x="895" y="132"/>
                  </a:lnTo>
                  <a:lnTo>
                    <a:pt x="899" y="122"/>
                  </a:lnTo>
                  <a:lnTo>
                    <a:pt x="883" y="112"/>
                  </a:lnTo>
                  <a:lnTo>
                    <a:pt x="899" y="114"/>
                  </a:lnTo>
                  <a:lnTo>
                    <a:pt x="919" y="92"/>
                  </a:lnTo>
                  <a:lnTo>
                    <a:pt x="897" y="72"/>
                  </a:lnTo>
                  <a:lnTo>
                    <a:pt x="887" y="76"/>
                  </a:lnTo>
                  <a:lnTo>
                    <a:pt x="885" y="64"/>
                  </a:lnTo>
                  <a:lnTo>
                    <a:pt x="869" y="72"/>
                  </a:lnTo>
                  <a:lnTo>
                    <a:pt x="871" y="60"/>
                  </a:lnTo>
                  <a:lnTo>
                    <a:pt x="851" y="52"/>
                  </a:lnTo>
                  <a:lnTo>
                    <a:pt x="841" y="90"/>
                  </a:lnTo>
                  <a:lnTo>
                    <a:pt x="837" y="90"/>
                  </a:lnTo>
                  <a:lnTo>
                    <a:pt x="837" y="54"/>
                  </a:lnTo>
                  <a:lnTo>
                    <a:pt x="805" y="110"/>
                  </a:lnTo>
                  <a:lnTo>
                    <a:pt x="805" y="108"/>
                  </a:lnTo>
                  <a:lnTo>
                    <a:pt x="809" y="92"/>
                  </a:lnTo>
                  <a:lnTo>
                    <a:pt x="825" y="66"/>
                  </a:lnTo>
                  <a:lnTo>
                    <a:pt x="829" y="68"/>
                  </a:lnTo>
                  <a:lnTo>
                    <a:pt x="821" y="52"/>
                  </a:lnTo>
                  <a:lnTo>
                    <a:pt x="801" y="60"/>
                  </a:lnTo>
                  <a:lnTo>
                    <a:pt x="803" y="60"/>
                  </a:lnTo>
                  <a:lnTo>
                    <a:pt x="787" y="70"/>
                  </a:lnTo>
                  <a:lnTo>
                    <a:pt x="795" y="80"/>
                  </a:lnTo>
                  <a:lnTo>
                    <a:pt x="787" y="86"/>
                  </a:lnTo>
                  <a:lnTo>
                    <a:pt x="789" y="78"/>
                  </a:lnTo>
                  <a:lnTo>
                    <a:pt x="775" y="74"/>
                  </a:lnTo>
                  <a:lnTo>
                    <a:pt x="783" y="90"/>
                  </a:lnTo>
                  <a:lnTo>
                    <a:pt x="781" y="92"/>
                  </a:lnTo>
                  <a:lnTo>
                    <a:pt x="781" y="92"/>
                  </a:lnTo>
                  <a:lnTo>
                    <a:pt x="775" y="80"/>
                  </a:lnTo>
                  <a:lnTo>
                    <a:pt x="763" y="9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759" y="106"/>
                  </a:lnTo>
                  <a:lnTo>
                    <a:pt x="755" y="108"/>
                  </a:lnTo>
                  <a:lnTo>
                    <a:pt x="745" y="96"/>
                  </a:lnTo>
                  <a:lnTo>
                    <a:pt x="743" y="102"/>
                  </a:lnTo>
                  <a:lnTo>
                    <a:pt x="737" y="92"/>
                  </a:lnTo>
                  <a:lnTo>
                    <a:pt x="737" y="112"/>
                  </a:lnTo>
                  <a:lnTo>
                    <a:pt x="745" y="114"/>
                  </a:lnTo>
                  <a:lnTo>
                    <a:pt x="745" y="124"/>
                  </a:lnTo>
                  <a:lnTo>
                    <a:pt x="731" y="108"/>
                  </a:lnTo>
                  <a:lnTo>
                    <a:pt x="733" y="120"/>
                  </a:lnTo>
                  <a:lnTo>
                    <a:pt x="721" y="124"/>
                  </a:lnTo>
                  <a:lnTo>
                    <a:pt x="721" y="124"/>
                  </a:lnTo>
                  <a:lnTo>
                    <a:pt x="719" y="130"/>
                  </a:lnTo>
                  <a:lnTo>
                    <a:pt x="719" y="138"/>
                  </a:lnTo>
                  <a:lnTo>
                    <a:pt x="719" y="140"/>
                  </a:lnTo>
                  <a:lnTo>
                    <a:pt x="719" y="114"/>
                  </a:lnTo>
                  <a:lnTo>
                    <a:pt x="719" y="114"/>
                  </a:lnTo>
                  <a:lnTo>
                    <a:pt x="717" y="112"/>
                  </a:lnTo>
                  <a:lnTo>
                    <a:pt x="727" y="116"/>
                  </a:lnTo>
                  <a:lnTo>
                    <a:pt x="725" y="94"/>
                  </a:lnTo>
                  <a:lnTo>
                    <a:pt x="717" y="112"/>
                  </a:lnTo>
                  <a:lnTo>
                    <a:pt x="709" y="106"/>
                  </a:lnTo>
                  <a:lnTo>
                    <a:pt x="705" y="102"/>
                  </a:lnTo>
                  <a:lnTo>
                    <a:pt x="701" y="104"/>
                  </a:lnTo>
                  <a:lnTo>
                    <a:pt x="703" y="114"/>
                  </a:lnTo>
                  <a:lnTo>
                    <a:pt x="685" y="110"/>
                  </a:lnTo>
                  <a:lnTo>
                    <a:pt x="693" y="126"/>
                  </a:lnTo>
                  <a:lnTo>
                    <a:pt x="675" y="130"/>
                  </a:lnTo>
                  <a:lnTo>
                    <a:pt x="671" y="142"/>
                  </a:lnTo>
                  <a:lnTo>
                    <a:pt x="679" y="144"/>
                  </a:lnTo>
                  <a:lnTo>
                    <a:pt x="685" y="152"/>
                  </a:lnTo>
                  <a:lnTo>
                    <a:pt x="685" y="152"/>
                  </a:lnTo>
                  <a:lnTo>
                    <a:pt x="681" y="150"/>
                  </a:lnTo>
                  <a:lnTo>
                    <a:pt x="679" y="144"/>
                  </a:lnTo>
                  <a:lnTo>
                    <a:pt x="675" y="144"/>
                  </a:lnTo>
                  <a:lnTo>
                    <a:pt x="673" y="148"/>
                  </a:lnTo>
                  <a:lnTo>
                    <a:pt x="663" y="136"/>
                  </a:lnTo>
                  <a:lnTo>
                    <a:pt x="651" y="150"/>
                  </a:lnTo>
                  <a:lnTo>
                    <a:pt x="649" y="158"/>
                  </a:lnTo>
                  <a:lnTo>
                    <a:pt x="651" y="160"/>
                  </a:lnTo>
                  <a:lnTo>
                    <a:pt x="649" y="172"/>
                  </a:lnTo>
                  <a:lnTo>
                    <a:pt x="665" y="166"/>
                  </a:lnTo>
                  <a:lnTo>
                    <a:pt x="661" y="168"/>
                  </a:lnTo>
                  <a:lnTo>
                    <a:pt x="665" y="174"/>
                  </a:lnTo>
                  <a:lnTo>
                    <a:pt x="663" y="174"/>
                  </a:lnTo>
                  <a:lnTo>
                    <a:pt x="665" y="182"/>
                  </a:lnTo>
                  <a:lnTo>
                    <a:pt x="647" y="190"/>
                  </a:lnTo>
                  <a:lnTo>
                    <a:pt x="647" y="180"/>
                  </a:lnTo>
                  <a:lnTo>
                    <a:pt x="637" y="174"/>
                  </a:lnTo>
                  <a:lnTo>
                    <a:pt x="635" y="180"/>
                  </a:lnTo>
                  <a:lnTo>
                    <a:pt x="629" y="172"/>
                  </a:lnTo>
                  <a:lnTo>
                    <a:pt x="633" y="172"/>
                  </a:lnTo>
                  <a:lnTo>
                    <a:pt x="645" y="148"/>
                  </a:lnTo>
                  <a:lnTo>
                    <a:pt x="629" y="158"/>
                  </a:lnTo>
                  <a:lnTo>
                    <a:pt x="623" y="170"/>
                  </a:lnTo>
                  <a:lnTo>
                    <a:pt x="627" y="170"/>
                  </a:lnTo>
                  <a:lnTo>
                    <a:pt x="621" y="186"/>
                  </a:lnTo>
                  <a:lnTo>
                    <a:pt x="617" y="170"/>
                  </a:lnTo>
                  <a:lnTo>
                    <a:pt x="613" y="170"/>
                  </a:lnTo>
                  <a:lnTo>
                    <a:pt x="613" y="176"/>
                  </a:lnTo>
                  <a:lnTo>
                    <a:pt x="597" y="188"/>
                  </a:lnTo>
                  <a:lnTo>
                    <a:pt x="619" y="190"/>
                  </a:lnTo>
                  <a:lnTo>
                    <a:pt x="619" y="194"/>
                  </a:lnTo>
                  <a:lnTo>
                    <a:pt x="601" y="210"/>
                  </a:lnTo>
                  <a:lnTo>
                    <a:pt x="605" y="214"/>
                  </a:lnTo>
                  <a:lnTo>
                    <a:pt x="625" y="200"/>
                  </a:lnTo>
                  <a:lnTo>
                    <a:pt x="627" y="210"/>
                  </a:lnTo>
                  <a:lnTo>
                    <a:pt x="641" y="196"/>
                  </a:lnTo>
                  <a:lnTo>
                    <a:pt x="661" y="200"/>
                  </a:lnTo>
                  <a:lnTo>
                    <a:pt x="657" y="202"/>
                  </a:lnTo>
                  <a:lnTo>
                    <a:pt x="639" y="200"/>
                  </a:lnTo>
                  <a:lnTo>
                    <a:pt x="639" y="220"/>
                  </a:lnTo>
                  <a:lnTo>
                    <a:pt x="639" y="222"/>
                  </a:lnTo>
                  <a:lnTo>
                    <a:pt x="633" y="206"/>
                  </a:lnTo>
                  <a:lnTo>
                    <a:pt x="621" y="226"/>
                  </a:lnTo>
                  <a:lnTo>
                    <a:pt x="625" y="234"/>
                  </a:lnTo>
                  <a:lnTo>
                    <a:pt x="615" y="242"/>
                  </a:lnTo>
                  <a:lnTo>
                    <a:pt x="607" y="244"/>
                  </a:lnTo>
                  <a:lnTo>
                    <a:pt x="599" y="268"/>
                  </a:lnTo>
                  <a:lnTo>
                    <a:pt x="583" y="282"/>
                  </a:lnTo>
                  <a:lnTo>
                    <a:pt x="581" y="290"/>
                  </a:lnTo>
                  <a:lnTo>
                    <a:pt x="581" y="292"/>
                  </a:lnTo>
                  <a:lnTo>
                    <a:pt x="577" y="292"/>
                  </a:lnTo>
                  <a:lnTo>
                    <a:pt x="583" y="304"/>
                  </a:lnTo>
                  <a:lnTo>
                    <a:pt x="569" y="318"/>
                  </a:lnTo>
                  <a:lnTo>
                    <a:pt x="571" y="322"/>
                  </a:lnTo>
                  <a:lnTo>
                    <a:pt x="571" y="322"/>
                  </a:lnTo>
                  <a:lnTo>
                    <a:pt x="571" y="330"/>
                  </a:lnTo>
                  <a:lnTo>
                    <a:pt x="565" y="330"/>
                  </a:lnTo>
                  <a:lnTo>
                    <a:pt x="567" y="334"/>
                  </a:lnTo>
                  <a:lnTo>
                    <a:pt x="565" y="330"/>
                  </a:lnTo>
                  <a:lnTo>
                    <a:pt x="557" y="356"/>
                  </a:lnTo>
                  <a:lnTo>
                    <a:pt x="565" y="350"/>
                  </a:lnTo>
                  <a:lnTo>
                    <a:pt x="565" y="352"/>
                  </a:lnTo>
                  <a:lnTo>
                    <a:pt x="545" y="364"/>
                  </a:lnTo>
                  <a:lnTo>
                    <a:pt x="545" y="372"/>
                  </a:lnTo>
                  <a:lnTo>
                    <a:pt x="547" y="374"/>
                  </a:lnTo>
                  <a:lnTo>
                    <a:pt x="547" y="380"/>
                  </a:lnTo>
                  <a:lnTo>
                    <a:pt x="539" y="376"/>
                  </a:lnTo>
                  <a:lnTo>
                    <a:pt x="521" y="400"/>
                  </a:lnTo>
                  <a:lnTo>
                    <a:pt x="521" y="406"/>
                  </a:lnTo>
                  <a:lnTo>
                    <a:pt x="515" y="410"/>
                  </a:lnTo>
                  <a:lnTo>
                    <a:pt x="519" y="418"/>
                  </a:lnTo>
                  <a:lnTo>
                    <a:pt x="511" y="422"/>
                  </a:lnTo>
                  <a:lnTo>
                    <a:pt x="503" y="414"/>
                  </a:lnTo>
                  <a:lnTo>
                    <a:pt x="493" y="422"/>
                  </a:lnTo>
                  <a:lnTo>
                    <a:pt x="493" y="428"/>
                  </a:lnTo>
                  <a:lnTo>
                    <a:pt x="499" y="426"/>
                  </a:lnTo>
                  <a:lnTo>
                    <a:pt x="493" y="428"/>
                  </a:lnTo>
                  <a:lnTo>
                    <a:pt x="475" y="446"/>
                  </a:lnTo>
                  <a:lnTo>
                    <a:pt x="459" y="454"/>
                  </a:lnTo>
                  <a:lnTo>
                    <a:pt x="473" y="462"/>
                  </a:lnTo>
                  <a:lnTo>
                    <a:pt x="473" y="464"/>
                  </a:lnTo>
                  <a:lnTo>
                    <a:pt x="447" y="464"/>
                  </a:lnTo>
                  <a:lnTo>
                    <a:pt x="455" y="470"/>
                  </a:lnTo>
                  <a:lnTo>
                    <a:pt x="455" y="472"/>
                  </a:lnTo>
                  <a:lnTo>
                    <a:pt x="453" y="470"/>
                  </a:lnTo>
                  <a:lnTo>
                    <a:pt x="449" y="476"/>
                  </a:lnTo>
                  <a:lnTo>
                    <a:pt x="451" y="470"/>
                  </a:lnTo>
                  <a:lnTo>
                    <a:pt x="439" y="472"/>
                  </a:lnTo>
                  <a:lnTo>
                    <a:pt x="445" y="484"/>
                  </a:lnTo>
                  <a:lnTo>
                    <a:pt x="429" y="480"/>
                  </a:lnTo>
                  <a:lnTo>
                    <a:pt x="431" y="494"/>
                  </a:lnTo>
                  <a:lnTo>
                    <a:pt x="435" y="496"/>
                  </a:lnTo>
                  <a:lnTo>
                    <a:pt x="423" y="498"/>
                  </a:lnTo>
                  <a:lnTo>
                    <a:pt x="431" y="504"/>
                  </a:lnTo>
                  <a:lnTo>
                    <a:pt x="427" y="512"/>
                  </a:lnTo>
                  <a:lnTo>
                    <a:pt x="427" y="526"/>
                  </a:lnTo>
                  <a:lnTo>
                    <a:pt x="443" y="524"/>
                  </a:lnTo>
                  <a:lnTo>
                    <a:pt x="423" y="530"/>
                  </a:lnTo>
                  <a:lnTo>
                    <a:pt x="431" y="534"/>
                  </a:lnTo>
                  <a:lnTo>
                    <a:pt x="431" y="536"/>
                  </a:lnTo>
                  <a:lnTo>
                    <a:pt x="421" y="530"/>
                  </a:lnTo>
                  <a:lnTo>
                    <a:pt x="431" y="546"/>
                  </a:lnTo>
                  <a:lnTo>
                    <a:pt x="435" y="544"/>
                  </a:lnTo>
                  <a:lnTo>
                    <a:pt x="429" y="552"/>
                  </a:lnTo>
                  <a:lnTo>
                    <a:pt x="433" y="566"/>
                  </a:lnTo>
                  <a:lnTo>
                    <a:pt x="437" y="560"/>
                  </a:lnTo>
                  <a:lnTo>
                    <a:pt x="437" y="562"/>
                  </a:lnTo>
                  <a:lnTo>
                    <a:pt x="433" y="566"/>
                  </a:lnTo>
                  <a:lnTo>
                    <a:pt x="437" y="576"/>
                  </a:lnTo>
                  <a:lnTo>
                    <a:pt x="437" y="574"/>
                  </a:lnTo>
                  <a:lnTo>
                    <a:pt x="445" y="574"/>
                  </a:lnTo>
                  <a:lnTo>
                    <a:pt x="429" y="586"/>
                  </a:lnTo>
                  <a:lnTo>
                    <a:pt x="431" y="594"/>
                  </a:lnTo>
                  <a:lnTo>
                    <a:pt x="449" y="588"/>
                  </a:lnTo>
                  <a:lnTo>
                    <a:pt x="445" y="602"/>
                  </a:lnTo>
                  <a:lnTo>
                    <a:pt x="437" y="600"/>
                  </a:lnTo>
                  <a:lnTo>
                    <a:pt x="435" y="614"/>
                  </a:lnTo>
                  <a:lnTo>
                    <a:pt x="451" y="632"/>
                  </a:lnTo>
                  <a:lnTo>
                    <a:pt x="457" y="630"/>
                  </a:lnTo>
                  <a:lnTo>
                    <a:pt x="455" y="640"/>
                  </a:lnTo>
                  <a:lnTo>
                    <a:pt x="479" y="640"/>
                  </a:lnTo>
                  <a:lnTo>
                    <a:pt x="507" y="618"/>
                  </a:lnTo>
                  <a:lnTo>
                    <a:pt x="515" y="602"/>
                  </a:lnTo>
                  <a:lnTo>
                    <a:pt x="525" y="606"/>
                  </a:lnTo>
                  <a:lnTo>
                    <a:pt x="531" y="592"/>
                  </a:lnTo>
                  <a:lnTo>
                    <a:pt x="529" y="586"/>
                  </a:lnTo>
                  <a:lnTo>
                    <a:pt x="531" y="588"/>
                  </a:lnTo>
                  <a:lnTo>
                    <a:pt x="533" y="596"/>
                  </a:lnTo>
                  <a:lnTo>
                    <a:pt x="541" y="600"/>
                  </a:lnTo>
                  <a:lnTo>
                    <a:pt x="539" y="604"/>
                  </a:lnTo>
                  <a:lnTo>
                    <a:pt x="541" y="622"/>
                  </a:lnTo>
                  <a:lnTo>
                    <a:pt x="545" y="632"/>
                  </a:lnTo>
                  <a:lnTo>
                    <a:pt x="545" y="632"/>
                  </a:lnTo>
                  <a:lnTo>
                    <a:pt x="543" y="636"/>
                  </a:lnTo>
                  <a:lnTo>
                    <a:pt x="551" y="638"/>
                  </a:lnTo>
                  <a:lnTo>
                    <a:pt x="551" y="648"/>
                  </a:lnTo>
                  <a:lnTo>
                    <a:pt x="553" y="648"/>
                  </a:lnTo>
                  <a:lnTo>
                    <a:pt x="553" y="662"/>
                  </a:lnTo>
                  <a:lnTo>
                    <a:pt x="573" y="688"/>
                  </a:lnTo>
                  <a:lnTo>
                    <a:pt x="567" y="692"/>
                  </a:lnTo>
                  <a:lnTo>
                    <a:pt x="569" y="698"/>
                  </a:lnTo>
                  <a:lnTo>
                    <a:pt x="563" y="700"/>
                  </a:lnTo>
                  <a:lnTo>
                    <a:pt x="565" y="702"/>
                  </a:lnTo>
                  <a:lnTo>
                    <a:pt x="557" y="706"/>
                  </a:lnTo>
                  <a:lnTo>
                    <a:pt x="545" y="704"/>
                  </a:lnTo>
                  <a:lnTo>
                    <a:pt x="549" y="710"/>
                  </a:lnTo>
                  <a:lnTo>
                    <a:pt x="537" y="716"/>
                  </a:lnTo>
                  <a:lnTo>
                    <a:pt x="541" y="722"/>
                  </a:lnTo>
                  <a:lnTo>
                    <a:pt x="545" y="736"/>
                  </a:lnTo>
                  <a:lnTo>
                    <a:pt x="553" y="738"/>
                  </a:lnTo>
                  <a:lnTo>
                    <a:pt x="553" y="738"/>
                  </a:lnTo>
                  <a:lnTo>
                    <a:pt x="553" y="738"/>
                  </a:lnTo>
                  <a:lnTo>
                    <a:pt x="553" y="740"/>
                  </a:lnTo>
                  <a:lnTo>
                    <a:pt x="553" y="742"/>
                  </a:lnTo>
                  <a:lnTo>
                    <a:pt x="553" y="742"/>
                  </a:lnTo>
                  <a:lnTo>
                    <a:pt x="553" y="742"/>
                  </a:lnTo>
                  <a:lnTo>
                    <a:pt x="547" y="740"/>
                  </a:lnTo>
                  <a:lnTo>
                    <a:pt x="541" y="742"/>
                  </a:lnTo>
                  <a:lnTo>
                    <a:pt x="541" y="740"/>
                  </a:lnTo>
                  <a:lnTo>
                    <a:pt x="539" y="740"/>
                  </a:lnTo>
                  <a:lnTo>
                    <a:pt x="541" y="732"/>
                  </a:lnTo>
                  <a:lnTo>
                    <a:pt x="535" y="718"/>
                  </a:lnTo>
                  <a:lnTo>
                    <a:pt x="523" y="720"/>
                  </a:lnTo>
                  <a:lnTo>
                    <a:pt x="519" y="722"/>
                  </a:lnTo>
                  <a:lnTo>
                    <a:pt x="519" y="722"/>
                  </a:lnTo>
                  <a:lnTo>
                    <a:pt x="517" y="720"/>
                  </a:lnTo>
                  <a:lnTo>
                    <a:pt x="523" y="720"/>
                  </a:lnTo>
                  <a:lnTo>
                    <a:pt x="521" y="714"/>
                  </a:lnTo>
                  <a:lnTo>
                    <a:pt x="529" y="710"/>
                  </a:lnTo>
                  <a:lnTo>
                    <a:pt x="529" y="706"/>
                  </a:lnTo>
                  <a:lnTo>
                    <a:pt x="531" y="706"/>
                  </a:lnTo>
                  <a:lnTo>
                    <a:pt x="539" y="698"/>
                  </a:lnTo>
                  <a:lnTo>
                    <a:pt x="539" y="690"/>
                  </a:lnTo>
                  <a:lnTo>
                    <a:pt x="529" y="690"/>
                  </a:lnTo>
                  <a:lnTo>
                    <a:pt x="531" y="684"/>
                  </a:lnTo>
                  <a:lnTo>
                    <a:pt x="525" y="684"/>
                  </a:lnTo>
                  <a:lnTo>
                    <a:pt x="533" y="664"/>
                  </a:lnTo>
                  <a:lnTo>
                    <a:pt x="531" y="644"/>
                  </a:lnTo>
                  <a:lnTo>
                    <a:pt x="487" y="676"/>
                  </a:lnTo>
                  <a:lnTo>
                    <a:pt x="483" y="694"/>
                  </a:lnTo>
                  <a:lnTo>
                    <a:pt x="483" y="724"/>
                  </a:lnTo>
                  <a:lnTo>
                    <a:pt x="493" y="732"/>
                  </a:lnTo>
                  <a:lnTo>
                    <a:pt x="493" y="740"/>
                  </a:lnTo>
                  <a:lnTo>
                    <a:pt x="493" y="740"/>
                  </a:lnTo>
                  <a:lnTo>
                    <a:pt x="493" y="744"/>
                  </a:lnTo>
                  <a:lnTo>
                    <a:pt x="493" y="746"/>
                  </a:lnTo>
                  <a:lnTo>
                    <a:pt x="495" y="746"/>
                  </a:lnTo>
                  <a:lnTo>
                    <a:pt x="499" y="756"/>
                  </a:lnTo>
                  <a:lnTo>
                    <a:pt x="493" y="762"/>
                  </a:lnTo>
                  <a:lnTo>
                    <a:pt x="501" y="776"/>
                  </a:lnTo>
                  <a:lnTo>
                    <a:pt x="493" y="778"/>
                  </a:lnTo>
                  <a:lnTo>
                    <a:pt x="493" y="786"/>
                  </a:lnTo>
                  <a:lnTo>
                    <a:pt x="489" y="788"/>
                  </a:lnTo>
                  <a:lnTo>
                    <a:pt x="487" y="782"/>
                  </a:lnTo>
                  <a:lnTo>
                    <a:pt x="479" y="780"/>
                  </a:lnTo>
                  <a:lnTo>
                    <a:pt x="469" y="782"/>
                  </a:lnTo>
                  <a:lnTo>
                    <a:pt x="463" y="792"/>
                  </a:lnTo>
                  <a:lnTo>
                    <a:pt x="461" y="788"/>
                  </a:lnTo>
                  <a:lnTo>
                    <a:pt x="435" y="796"/>
                  </a:lnTo>
                  <a:lnTo>
                    <a:pt x="435" y="796"/>
                  </a:lnTo>
                  <a:lnTo>
                    <a:pt x="427" y="796"/>
                  </a:lnTo>
                  <a:lnTo>
                    <a:pt x="421" y="806"/>
                  </a:lnTo>
                  <a:lnTo>
                    <a:pt x="425" y="808"/>
                  </a:lnTo>
                  <a:lnTo>
                    <a:pt x="411" y="838"/>
                  </a:lnTo>
                  <a:lnTo>
                    <a:pt x="415" y="846"/>
                  </a:lnTo>
                  <a:lnTo>
                    <a:pt x="401" y="850"/>
                  </a:lnTo>
                  <a:lnTo>
                    <a:pt x="407" y="852"/>
                  </a:lnTo>
                  <a:lnTo>
                    <a:pt x="401" y="854"/>
                  </a:lnTo>
                  <a:lnTo>
                    <a:pt x="401" y="852"/>
                  </a:lnTo>
                  <a:lnTo>
                    <a:pt x="399" y="854"/>
                  </a:lnTo>
                  <a:lnTo>
                    <a:pt x="391" y="854"/>
                  </a:lnTo>
                  <a:lnTo>
                    <a:pt x="395" y="856"/>
                  </a:lnTo>
                  <a:lnTo>
                    <a:pt x="387" y="862"/>
                  </a:lnTo>
                  <a:lnTo>
                    <a:pt x="368" y="868"/>
                  </a:lnTo>
                  <a:lnTo>
                    <a:pt x="366" y="888"/>
                  </a:lnTo>
                  <a:lnTo>
                    <a:pt x="340" y="902"/>
                  </a:lnTo>
                  <a:lnTo>
                    <a:pt x="338" y="910"/>
                  </a:lnTo>
                  <a:lnTo>
                    <a:pt x="320" y="912"/>
                  </a:lnTo>
                  <a:lnTo>
                    <a:pt x="314" y="904"/>
                  </a:lnTo>
                  <a:lnTo>
                    <a:pt x="300" y="902"/>
                  </a:lnTo>
                  <a:lnTo>
                    <a:pt x="306" y="934"/>
                  </a:lnTo>
                  <a:lnTo>
                    <a:pt x="288" y="934"/>
                  </a:lnTo>
                  <a:lnTo>
                    <a:pt x="272" y="928"/>
                  </a:lnTo>
                  <a:lnTo>
                    <a:pt x="246" y="936"/>
                  </a:lnTo>
                  <a:lnTo>
                    <a:pt x="244" y="946"/>
                  </a:lnTo>
                  <a:lnTo>
                    <a:pt x="248" y="946"/>
                  </a:lnTo>
                  <a:lnTo>
                    <a:pt x="248" y="946"/>
                  </a:lnTo>
                  <a:lnTo>
                    <a:pt x="250" y="948"/>
                  </a:lnTo>
                  <a:lnTo>
                    <a:pt x="244" y="950"/>
                  </a:lnTo>
                  <a:lnTo>
                    <a:pt x="256" y="962"/>
                  </a:lnTo>
                  <a:lnTo>
                    <a:pt x="262" y="960"/>
                  </a:lnTo>
                  <a:lnTo>
                    <a:pt x="288" y="968"/>
                  </a:lnTo>
                  <a:lnTo>
                    <a:pt x="290" y="974"/>
                  </a:lnTo>
                  <a:lnTo>
                    <a:pt x="294" y="976"/>
                  </a:lnTo>
                  <a:lnTo>
                    <a:pt x="296" y="986"/>
                  </a:lnTo>
                  <a:lnTo>
                    <a:pt x="302" y="996"/>
                  </a:lnTo>
                  <a:lnTo>
                    <a:pt x="314" y="1002"/>
                  </a:lnTo>
                  <a:lnTo>
                    <a:pt x="314" y="1014"/>
                  </a:lnTo>
                  <a:lnTo>
                    <a:pt x="316" y="1020"/>
                  </a:lnTo>
                  <a:lnTo>
                    <a:pt x="312" y="1042"/>
                  </a:lnTo>
                  <a:lnTo>
                    <a:pt x="316" y="1044"/>
                  </a:lnTo>
                  <a:lnTo>
                    <a:pt x="310" y="1070"/>
                  </a:lnTo>
                  <a:lnTo>
                    <a:pt x="304" y="1074"/>
                  </a:lnTo>
                  <a:lnTo>
                    <a:pt x="184" y="1066"/>
                  </a:lnTo>
                  <a:lnTo>
                    <a:pt x="178" y="1076"/>
                  </a:lnTo>
                  <a:lnTo>
                    <a:pt x="168" y="1078"/>
                  </a:lnTo>
                  <a:lnTo>
                    <a:pt x="160" y="1086"/>
                  </a:lnTo>
                  <a:lnTo>
                    <a:pt x="170" y="1096"/>
                  </a:lnTo>
                  <a:lnTo>
                    <a:pt x="168" y="1100"/>
                  </a:lnTo>
                  <a:lnTo>
                    <a:pt x="170" y="1108"/>
                  </a:lnTo>
                  <a:lnTo>
                    <a:pt x="172" y="1108"/>
                  </a:lnTo>
                  <a:lnTo>
                    <a:pt x="170" y="1116"/>
                  </a:lnTo>
                  <a:lnTo>
                    <a:pt x="170" y="1116"/>
                  </a:lnTo>
                  <a:lnTo>
                    <a:pt x="170" y="1118"/>
                  </a:lnTo>
                  <a:lnTo>
                    <a:pt x="168" y="1122"/>
                  </a:lnTo>
                  <a:lnTo>
                    <a:pt x="170" y="1122"/>
                  </a:lnTo>
                  <a:lnTo>
                    <a:pt x="172" y="1138"/>
                  </a:lnTo>
                  <a:lnTo>
                    <a:pt x="158" y="1192"/>
                  </a:lnTo>
                  <a:lnTo>
                    <a:pt x="166" y="1202"/>
                  </a:lnTo>
                  <a:lnTo>
                    <a:pt x="172" y="1200"/>
                  </a:lnTo>
                  <a:lnTo>
                    <a:pt x="168" y="1234"/>
                  </a:lnTo>
                  <a:lnTo>
                    <a:pt x="198" y="1230"/>
                  </a:lnTo>
                  <a:lnTo>
                    <a:pt x="212" y="1234"/>
                  </a:lnTo>
                  <a:lnTo>
                    <a:pt x="222" y="1252"/>
                  </a:lnTo>
                  <a:lnTo>
                    <a:pt x="236" y="1258"/>
                  </a:lnTo>
                  <a:lnTo>
                    <a:pt x="226" y="1264"/>
                  </a:lnTo>
                  <a:lnTo>
                    <a:pt x="210" y="1300"/>
                  </a:lnTo>
                  <a:lnTo>
                    <a:pt x="178" y="1320"/>
                  </a:lnTo>
                  <a:lnTo>
                    <a:pt x="164" y="1336"/>
                  </a:lnTo>
                  <a:lnTo>
                    <a:pt x="160" y="1346"/>
                  </a:lnTo>
                  <a:lnTo>
                    <a:pt x="150" y="1362"/>
                  </a:lnTo>
                  <a:lnTo>
                    <a:pt x="148" y="1380"/>
                  </a:lnTo>
                  <a:lnTo>
                    <a:pt x="152" y="1390"/>
                  </a:lnTo>
                  <a:lnTo>
                    <a:pt x="146" y="1400"/>
                  </a:lnTo>
                  <a:lnTo>
                    <a:pt x="142" y="1408"/>
                  </a:lnTo>
                  <a:lnTo>
                    <a:pt x="118" y="1428"/>
                  </a:lnTo>
                  <a:lnTo>
                    <a:pt x="92" y="1436"/>
                  </a:lnTo>
                  <a:lnTo>
                    <a:pt x="90" y="1440"/>
                  </a:lnTo>
                  <a:lnTo>
                    <a:pt x="82" y="1458"/>
                  </a:lnTo>
                  <a:lnTo>
                    <a:pt x="64" y="1474"/>
                  </a:lnTo>
                  <a:lnTo>
                    <a:pt x="56" y="1496"/>
                  </a:lnTo>
                  <a:lnTo>
                    <a:pt x="40" y="1518"/>
                  </a:lnTo>
                  <a:lnTo>
                    <a:pt x="26" y="1550"/>
                  </a:lnTo>
                  <a:lnTo>
                    <a:pt x="20" y="1552"/>
                  </a:lnTo>
                  <a:lnTo>
                    <a:pt x="16" y="1578"/>
                  </a:lnTo>
                  <a:lnTo>
                    <a:pt x="18" y="1580"/>
                  </a:lnTo>
                  <a:lnTo>
                    <a:pt x="20" y="1580"/>
                  </a:lnTo>
                  <a:lnTo>
                    <a:pt x="20" y="1580"/>
                  </a:lnTo>
                  <a:lnTo>
                    <a:pt x="28" y="1592"/>
                  </a:lnTo>
                  <a:lnTo>
                    <a:pt x="30" y="1602"/>
                  </a:lnTo>
                  <a:lnTo>
                    <a:pt x="24" y="1610"/>
                  </a:lnTo>
                  <a:lnTo>
                    <a:pt x="32" y="1628"/>
                  </a:lnTo>
                  <a:lnTo>
                    <a:pt x="32" y="1644"/>
                  </a:lnTo>
                  <a:lnTo>
                    <a:pt x="22" y="1674"/>
                  </a:lnTo>
                  <a:lnTo>
                    <a:pt x="22" y="1674"/>
                  </a:lnTo>
                  <a:lnTo>
                    <a:pt x="22" y="1682"/>
                  </a:lnTo>
                  <a:lnTo>
                    <a:pt x="16" y="1692"/>
                  </a:lnTo>
                  <a:lnTo>
                    <a:pt x="0" y="1702"/>
                  </a:lnTo>
                  <a:lnTo>
                    <a:pt x="8" y="1704"/>
                  </a:lnTo>
                  <a:lnTo>
                    <a:pt x="22" y="1724"/>
                  </a:lnTo>
                  <a:lnTo>
                    <a:pt x="16" y="1728"/>
                  </a:lnTo>
                  <a:lnTo>
                    <a:pt x="18" y="1734"/>
                  </a:lnTo>
                  <a:lnTo>
                    <a:pt x="18" y="1744"/>
                  </a:lnTo>
                  <a:lnTo>
                    <a:pt x="14" y="1744"/>
                  </a:lnTo>
                  <a:lnTo>
                    <a:pt x="18" y="1748"/>
                  </a:lnTo>
                  <a:lnTo>
                    <a:pt x="18" y="1750"/>
                  </a:lnTo>
                  <a:lnTo>
                    <a:pt x="20" y="1750"/>
                  </a:lnTo>
                  <a:lnTo>
                    <a:pt x="38" y="1764"/>
                  </a:lnTo>
                  <a:lnTo>
                    <a:pt x="42" y="1762"/>
                  </a:lnTo>
                  <a:lnTo>
                    <a:pt x="44" y="1772"/>
                  </a:lnTo>
                  <a:lnTo>
                    <a:pt x="50" y="1778"/>
                  </a:lnTo>
                  <a:lnTo>
                    <a:pt x="54" y="1784"/>
                  </a:lnTo>
                  <a:lnTo>
                    <a:pt x="58" y="1780"/>
                  </a:lnTo>
                  <a:lnTo>
                    <a:pt x="64" y="1792"/>
                  </a:lnTo>
                  <a:lnTo>
                    <a:pt x="72" y="1796"/>
                  </a:lnTo>
                  <a:lnTo>
                    <a:pt x="84" y="1810"/>
                  </a:lnTo>
                  <a:lnTo>
                    <a:pt x="88" y="1822"/>
                  </a:lnTo>
                  <a:lnTo>
                    <a:pt x="84" y="1824"/>
                  </a:lnTo>
                  <a:lnTo>
                    <a:pt x="92" y="1836"/>
                  </a:lnTo>
                  <a:lnTo>
                    <a:pt x="96" y="1838"/>
                  </a:lnTo>
                  <a:lnTo>
                    <a:pt x="88" y="1838"/>
                  </a:lnTo>
                  <a:lnTo>
                    <a:pt x="96" y="1846"/>
                  </a:lnTo>
                  <a:lnTo>
                    <a:pt x="100" y="1844"/>
                  </a:lnTo>
                  <a:lnTo>
                    <a:pt x="102" y="1846"/>
                  </a:lnTo>
                  <a:lnTo>
                    <a:pt x="118" y="1852"/>
                  </a:lnTo>
                  <a:lnTo>
                    <a:pt x="160" y="1888"/>
                  </a:lnTo>
                  <a:lnTo>
                    <a:pt x="192" y="1900"/>
                  </a:lnTo>
                  <a:lnTo>
                    <a:pt x="192" y="1902"/>
                  </a:lnTo>
                  <a:lnTo>
                    <a:pt x="194" y="1902"/>
                  </a:lnTo>
                  <a:lnTo>
                    <a:pt x="196" y="1904"/>
                  </a:lnTo>
                  <a:lnTo>
                    <a:pt x="196" y="1902"/>
                  </a:lnTo>
                  <a:lnTo>
                    <a:pt x="200" y="1902"/>
                  </a:lnTo>
                  <a:lnTo>
                    <a:pt x="222" y="1894"/>
                  </a:lnTo>
                  <a:lnTo>
                    <a:pt x="246" y="1888"/>
                  </a:lnTo>
                  <a:lnTo>
                    <a:pt x="276" y="1888"/>
                  </a:lnTo>
                  <a:lnTo>
                    <a:pt x="300" y="1898"/>
                  </a:lnTo>
                  <a:lnTo>
                    <a:pt x="340" y="1878"/>
                  </a:lnTo>
                  <a:lnTo>
                    <a:pt x="356" y="1878"/>
                  </a:lnTo>
                  <a:lnTo>
                    <a:pt x="362" y="1870"/>
                  </a:lnTo>
                  <a:lnTo>
                    <a:pt x="372" y="1868"/>
                  </a:lnTo>
                  <a:lnTo>
                    <a:pt x="389" y="1866"/>
                  </a:lnTo>
                  <a:lnTo>
                    <a:pt x="413" y="1864"/>
                  </a:lnTo>
                  <a:lnTo>
                    <a:pt x="425" y="1868"/>
                  </a:lnTo>
                  <a:lnTo>
                    <a:pt x="427" y="1874"/>
                  </a:lnTo>
                  <a:lnTo>
                    <a:pt x="435" y="1882"/>
                  </a:lnTo>
                  <a:lnTo>
                    <a:pt x="435" y="1892"/>
                  </a:lnTo>
                  <a:lnTo>
                    <a:pt x="451" y="1906"/>
                  </a:lnTo>
                  <a:lnTo>
                    <a:pt x="465" y="1902"/>
                  </a:lnTo>
                  <a:lnTo>
                    <a:pt x="469" y="1898"/>
                  </a:lnTo>
                  <a:lnTo>
                    <a:pt x="489" y="1902"/>
                  </a:lnTo>
                  <a:lnTo>
                    <a:pt x="491" y="1896"/>
                  </a:lnTo>
                  <a:lnTo>
                    <a:pt x="493" y="1900"/>
                  </a:lnTo>
                  <a:lnTo>
                    <a:pt x="499" y="1900"/>
                  </a:lnTo>
                  <a:lnTo>
                    <a:pt x="501" y="1908"/>
                  </a:lnTo>
                  <a:lnTo>
                    <a:pt x="513" y="1908"/>
                  </a:lnTo>
                  <a:lnTo>
                    <a:pt x="511" y="1914"/>
                  </a:lnTo>
                  <a:lnTo>
                    <a:pt x="519" y="1922"/>
                  </a:lnTo>
                  <a:lnTo>
                    <a:pt x="513" y="1940"/>
                  </a:lnTo>
                  <a:lnTo>
                    <a:pt x="507" y="1960"/>
                  </a:lnTo>
                  <a:lnTo>
                    <a:pt x="511" y="1964"/>
                  </a:lnTo>
                  <a:lnTo>
                    <a:pt x="511" y="1966"/>
                  </a:lnTo>
                  <a:lnTo>
                    <a:pt x="507" y="1972"/>
                  </a:lnTo>
                  <a:lnTo>
                    <a:pt x="509" y="1974"/>
                  </a:lnTo>
                  <a:lnTo>
                    <a:pt x="507" y="1974"/>
                  </a:lnTo>
                  <a:lnTo>
                    <a:pt x="505" y="1988"/>
                  </a:lnTo>
                  <a:lnTo>
                    <a:pt x="497" y="1994"/>
                  </a:lnTo>
                  <a:lnTo>
                    <a:pt x="507" y="2020"/>
                  </a:lnTo>
                  <a:lnTo>
                    <a:pt x="541" y="2056"/>
                  </a:lnTo>
                  <a:lnTo>
                    <a:pt x="541" y="2056"/>
                  </a:lnTo>
                  <a:lnTo>
                    <a:pt x="541" y="2058"/>
                  </a:lnTo>
                  <a:lnTo>
                    <a:pt x="545" y="2060"/>
                  </a:lnTo>
                  <a:lnTo>
                    <a:pt x="545" y="2060"/>
                  </a:lnTo>
                  <a:lnTo>
                    <a:pt x="551" y="2068"/>
                  </a:lnTo>
                  <a:lnTo>
                    <a:pt x="559" y="2078"/>
                  </a:lnTo>
                  <a:lnTo>
                    <a:pt x="563" y="2092"/>
                  </a:lnTo>
                  <a:lnTo>
                    <a:pt x="563" y="2098"/>
                  </a:lnTo>
                  <a:lnTo>
                    <a:pt x="563" y="2098"/>
                  </a:lnTo>
                  <a:lnTo>
                    <a:pt x="563" y="2100"/>
                  </a:lnTo>
                  <a:lnTo>
                    <a:pt x="563" y="2102"/>
                  </a:lnTo>
                  <a:lnTo>
                    <a:pt x="565" y="2102"/>
                  </a:lnTo>
                  <a:lnTo>
                    <a:pt x="579" y="2138"/>
                  </a:lnTo>
                  <a:lnTo>
                    <a:pt x="581" y="2146"/>
                  </a:lnTo>
                  <a:lnTo>
                    <a:pt x="577" y="2154"/>
                  </a:lnTo>
                  <a:lnTo>
                    <a:pt x="583" y="2172"/>
                  </a:lnTo>
                  <a:lnTo>
                    <a:pt x="589" y="2180"/>
                  </a:lnTo>
                  <a:lnTo>
                    <a:pt x="589" y="2190"/>
                  </a:lnTo>
                  <a:lnTo>
                    <a:pt x="587" y="2210"/>
                  </a:lnTo>
                  <a:lnTo>
                    <a:pt x="575" y="2222"/>
                  </a:lnTo>
                  <a:lnTo>
                    <a:pt x="565" y="2242"/>
                  </a:lnTo>
                  <a:lnTo>
                    <a:pt x="551" y="2282"/>
                  </a:lnTo>
                  <a:lnTo>
                    <a:pt x="551" y="2310"/>
                  </a:lnTo>
                  <a:lnTo>
                    <a:pt x="551" y="2310"/>
                  </a:lnTo>
                  <a:lnTo>
                    <a:pt x="551" y="2310"/>
                  </a:lnTo>
                  <a:lnTo>
                    <a:pt x="551" y="2316"/>
                  </a:lnTo>
                  <a:lnTo>
                    <a:pt x="551" y="2316"/>
                  </a:lnTo>
                  <a:lnTo>
                    <a:pt x="551" y="2326"/>
                  </a:lnTo>
                  <a:lnTo>
                    <a:pt x="569" y="2354"/>
                  </a:lnTo>
                  <a:lnTo>
                    <a:pt x="601" y="2414"/>
                  </a:lnTo>
                  <a:lnTo>
                    <a:pt x="603" y="2448"/>
                  </a:lnTo>
                  <a:lnTo>
                    <a:pt x="609" y="2464"/>
                  </a:lnTo>
                  <a:lnTo>
                    <a:pt x="611" y="2480"/>
                  </a:lnTo>
                  <a:lnTo>
                    <a:pt x="617" y="2516"/>
                  </a:lnTo>
                  <a:lnTo>
                    <a:pt x="627" y="2530"/>
                  </a:lnTo>
                  <a:lnTo>
                    <a:pt x="641" y="2542"/>
                  </a:lnTo>
                  <a:lnTo>
                    <a:pt x="659" y="2586"/>
                  </a:lnTo>
                  <a:lnTo>
                    <a:pt x="675" y="2612"/>
                  </a:lnTo>
                  <a:lnTo>
                    <a:pt x="675" y="2626"/>
                  </a:lnTo>
                  <a:lnTo>
                    <a:pt x="673" y="2628"/>
                  </a:lnTo>
                  <a:lnTo>
                    <a:pt x="669" y="2626"/>
                  </a:lnTo>
                  <a:lnTo>
                    <a:pt x="667" y="2636"/>
                  </a:lnTo>
                  <a:lnTo>
                    <a:pt x="679" y="2654"/>
                  </a:lnTo>
                  <a:lnTo>
                    <a:pt x="679" y="2664"/>
                  </a:lnTo>
                  <a:lnTo>
                    <a:pt x="685" y="2664"/>
                  </a:lnTo>
                  <a:lnTo>
                    <a:pt x="685" y="2668"/>
                  </a:lnTo>
                  <a:lnTo>
                    <a:pt x="711" y="2678"/>
                  </a:lnTo>
                  <a:lnTo>
                    <a:pt x="719" y="2672"/>
                  </a:lnTo>
                  <a:lnTo>
                    <a:pt x="745" y="2670"/>
                  </a:lnTo>
                  <a:lnTo>
                    <a:pt x="759" y="2662"/>
                  </a:lnTo>
                  <a:lnTo>
                    <a:pt x="803" y="2666"/>
                  </a:lnTo>
                  <a:lnTo>
                    <a:pt x="805" y="2662"/>
                  </a:lnTo>
                  <a:lnTo>
                    <a:pt x="821" y="2664"/>
                  </a:lnTo>
                  <a:lnTo>
                    <a:pt x="821" y="2656"/>
                  </a:lnTo>
                  <a:lnTo>
                    <a:pt x="847" y="2652"/>
                  </a:lnTo>
                  <a:lnTo>
                    <a:pt x="873" y="2630"/>
                  </a:lnTo>
                  <a:lnTo>
                    <a:pt x="903" y="2596"/>
                  </a:lnTo>
                  <a:lnTo>
                    <a:pt x="927" y="2556"/>
                  </a:lnTo>
                  <a:lnTo>
                    <a:pt x="947" y="2538"/>
                  </a:lnTo>
                  <a:lnTo>
                    <a:pt x="955" y="2502"/>
                  </a:lnTo>
                  <a:lnTo>
                    <a:pt x="955" y="2502"/>
                  </a:lnTo>
                  <a:lnTo>
                    <a:pt x="955" y="2500"/>
                  </a:lnTo>
                  <a:lnTo>
                    <a:pt x="955" y="2498"/>
                  </a:lnTo>
                  <a:lnTo>
                    <a:pt x="955" y="2498"/>
                  </a:lnTo>
                  <a:lnTo>
                    <a:pt x="955" y="2486"/>
                  </a:lnTo>
                  <a:lnTo>
                    <a:pt x="951" y="2486"/>
                  </a:lnTo>
                  <a:lnTo>
                    <a:pt x="949" y="2488"/>
                  </a:lnTo>
                  <a:lnTo>
                    <a:pt x="949" y="2486"/>
                  </a:lnTo>
                  <a:lnTo>
                    <a:pt x="953" y="2478"/>
                  </a:lnTo>
                  <a:lnTo>
                    <a:pt x="989" y="2462"/>
                  </a:lnTo>
                  <a:lnTo>
                    <a:pt x="1001" y="2450"/>
                  </a:lnTo>
                  <a:lnTo>
                    <a:pt x="1003" y="2442"/>
                  </a:lnTo>
                  <a:lnTo>
                    <a:pt x="999" y="2440"/>
                  </a:lnTo>
                  <a:lnTo>
                    <a:pt x="1005" y="2400"/>
                  </a:lnTo>
                  <a:lnTo>
                    <a:pt x="1001" y="2404"/>
                  </a:lnTo>
                  <a:lnTo>
                    <a:pt x="993" y="2380"/>
                  </a:lnTo>
                  <a:lnTo>
                    <a:pt x="989" y="2374"/>
                  </a:lnTo>
                  <a:lnTo>
                    <a:pt x="989" y="2364"/>
                  </a:lnTo>
                  <a:lnTo>
                    <a:pt x="1011" y="2344"/>
                  </a:lnTo>
                  <a:lnTo>
                    <a:pt x="1013" y="2342"/>
                  </a:lnTo>
                  <a:lnTo>
                    <a:pt x="1015" y="2346"/>
                  </a:lnTo>
                  <a:lnTo>
                    <a:pt x="1027" y="2330"/>
                  </a:lnTo>
                  <a:lnTo>
                    <a:pt x="1025" y="2328"/>
                  </a:lnTo>
                  <a:lnTo>
                    <a:pt x="1039" y="2318"/>
                  </a:lnTo>
                  <a:lnTo>
                    <a:pt x="1069" y="2306"/>
                  </a:lnTo>
                  <a:lnTo>
                    <a:pt x="1083" y="2296"/>
                  </a:lnTo>
                  <a:lnTo>
                    <a:pt x="1083" y="2292"/>
                  </a:lnTo>
                  <a:lnTo>
                    <a:pt x="1097" y="2278"/>
                  </a:lnTo>
                  <a:lnTo>
                    <a:pt x="1099" y="2270"/>
                  </a:lnTo>
                  <a:lnTo>
                    <a:pt x="1097" y="2268"/>
                  </a:lnTo>
                  <a:lnTo>
                    <a:pt x="1103" y="2260"/>
                  </a:lnTo>
                  <a:lnTo>
                    <a:pt x="1099" y="2246"/>
                  </a:lnTo>
                  <a:lnTo>
                    <a:pt x="1097" y="2246"/>
                  </a:lnTo>
                  <a:lnTo>
                    <a:pt x="1097" y="2224"/>
                  </a:lnTo>
                  <a:lnTo>
                    <a:pt x="1095" y="2204"/>
                  </a:lnTo>
                  <a:lnTo>
                    <a:pt x="1103" y="2188"/>
                  </a:lnTo>
                  <a:lnTo>
                    <a:pt x="1099" y="2176"/>
                  </a:lnTo>
                  <a:lnTo>
                    <a:pt x="1099" y="2176"/>
                  </a:lnTo>
                  <a:lnTo>
                    <a:pt x="1087" y="2168"/>
                  </a:lnTo>
                  <a:lnTo>
                    <a:pt x="1079" y="2148"/>
                  </a:lnTo>
                  <a:lnTo>
                    <a:pt x="1077" y="2138"/>
                  </a:lnTo>
                  <a:lnTo>
                    <a:pt x="1083" y="2114"/>
                  </a:lnTo>
                  <a:lnTo>
                    <a:pt x="1069" y="2100"/>
                  </a:lnTo>
                  <a:lnTo>
                    <a:pt x="1077" y="2070"/>
                  </a:lnTo>
                  <a:lnTo>
                    <a:pt x="1083" y="2064"/>
                  </a:lnTo>
                  <a:lnTo>
                    <a:pt x="1097" y="2034"/>
                  </a:lnTo>
                  <a:lnTo>
                    <a:pt x="1117" y="2016"/>
                  </a:lnTo>
                  <a:lnTo>
                    <a:pt x="1117" y="2016"/>
                  </a:lnTo>
                  <a:lnTo>
                    <a:pt x="1119" y="2014"/>
                  </a:lnTo>
                  <a:lnTo>
                    <a:pt x="1119" y="2014"/>
                  </a:lnTo>
                  <a:lnTo>
                    <a:pt x="1119" y="2014"/>
                  </a:lnTo>
                  <a:lnTo>
                    <a:pt x="1137" y="1992"/>
                  </a:lnTo>
                  <a:lnTo>
                    <a:pt x="1137" y="1988"/>
                  </a:lnTo>
                  <a:lnTo>
                    <a:pt x="1143" y="1986"/>
                  </a:lnTo>
                  <a:lnTo>
                    <a:pt x="1181" y="1950"/>
                  </a:lnTo>
                  <a:lnTo>
                    <a:pt x="1199" y="1942"/>
                  </a:lnTo>
                  <a:lnTo>
                    <a:pt x="1233" y="1908"/>
                  </a:lnTo>
                  <a:lnTo>
                    <a:pt x="1245" y="1888"/>
                  </a:lnTo>
                  <a:lnTo>
                    <a:pt x="1257" y="1876"/>
                  </a:lnTo>
                  <a:lnTo>
                    <a:pt x="1273" y="1834"/>
                  </a:lnTo>
                  <a:lnTo>
                    <a:pt x="1279" y="1830"/>
                  </a:lnTo>
                  <a:lnTo>
                    <a:pt x="1289" y="1812"/>
                  </a:lnTo>
                  <a:lnTo>
                    <a:pt x="1293" y="1792"/>
                  </a:lnTo>
                  <a:lnTo>
                    <a:pt x="1299" y="1792"/>
                  </a:lnTo>
                  <a:lnTo>
                    <a:pt x="1301" y="1786"/>
                  </a:lnTo>
                  <a:lnTo>
                    <a:pt x="1297" y="1786"/>
                  </a:lnTo>
                  <a:lnTo>
                    <a:pt x="1299" y="1784"/>
                  </a:lnTo>
                  <a:lnTo>
                    <a:pt x="1297" y="1770"/>
                  </a:lnTo>
                  <a:lnTo>
                    <a:pt x="1299" y="1760"/>
                  </a:lnTo>
                  <a:lnTo>
                    <a:pt x="1287" y="1754"/>
                  </a:lnTo>
                  <a:lnTo>
                    <a:pt x="1277" y="1762"/>
                  </a:lnTo>
                  <a:lnTo>
                    <a:pt x="1259" y="1766"/>
                  </a:lnTo>
                  <a:lnTo>
                    <a:pt x="1223" y="1770"/>
                  </a:lnTo>
                  <a:lnTo>
                    <a:pt x="1209" y="1778"/>
                  </a:lnTo>
                  <a:lnTo>
                    <a:pt x="1195" y="1774"/>
                  </a:lnTo>
                  <a:lnTo>
                    <a:pt x="1181" y="1784"/>
                  </a:lnTo>
                  <a:lnTo>
                    <a:pt x="1171" y="1784"/>
                  </a:lnTo>
                  <a:lnTo>
                    <a:pt x="1151" y="1766"/>
                  </a:lnTo>
                  <a:lnTo>
                    <a:pt x="1153" y="1764"/>
                  </a:lnTo>
                  <a:lnTo>
                    <a:pt x="1149" y="1764"/>
                  </a:lnTo>
                  <a:lnTo>
                    <a:pt x="1147" y="1762"/>
                  </a:lnTo>
                  <a:lnTo>
                    <a:pt x="1147" y="1764"/>
                  </a:lnTo>
                  <a:lnTo>
                    <a:pt x="1143" y="1762"/>
                  </a:lnTo>
                  <a:lnTo>
                    <a:pt x="1153" y="1758"/>
                  </a:lnTo>
                  <a:lnTo>
                    <a:pt x="1151" y="1746"/>
                  </a:lnTo>
                  <a:lnTo>
                    <a:pt x="1147" y="1742"/>
                  </a:lnTo>
                  <a:lnTo>
                    <a:pt x="1149" y="1742"/>
                  </a:lnTo>
                  <a:lnTo>
                    <a:pt x="1151" y="1744"/>
                  </a:lnTo>
                  <a:lnTo>
                    <a:pt x="1179" y="1744"/>
                  </a:lnTo>
                  <a:lnTo>
                    <a:pt x="1195" y="1732"/>
                  </a:lnTo>
                  <a:lnTo>
                    <a:pt x="1215" y="1730"/>
                  </a:lnTo>
                  <a:lnTo>
                    <a:pt x="1233" y="1720"/>
                  </a:lnTo>
                  <a:lnTo>
                    <a:pt x="1251" y="1718"/>
                  </a:lnTo>
                  <a:lnTo>
                    <a:pt x="1257" y="1710"/>
                  </a:lnTo>
                  <a:lnTo>
                    <a:pt x="1267" y="1706"/>
                  </a:lnTo>
                  <a:lnTo>
                    <a:pt x="1317" y="1688"/>
                  </a:lnTo>
                  <a:lnTo>
                    <a:pt x="1321" y="1676"/>
                  </a:lnTo>
                  <a:lnTo>
                    <a:pt x="1331" y="1668"/>
                  </a:lnTo>
                  <a:lnTo>
                    <a:pt x="1350" y="1660"/>
                  </a:lnTo>
                  <a:lnTo>
                    <a:pt x="1366" y="1662"/>
                  </a:lnTo>
                  <a:lnTo>
                    <a:pt x="1378" y="1646"/>
                  </a:lnTo>
                  <a:lnTo>
                    <a:pt x="1394" y="1642"/>
                  </a:lnTo>
                  <a:lnTo>
                    <a:pt x="1402" y="1626"/>
                  </a:lnTo>
                  <a:lnTo>
                    <a:pt x="1422" y="1620"/>
                  </a:lnTo>
                  <a:lnTo>
                    <a:pt x="1420" y="1598"/>
                  </a:lnTo>
                  <a:lnTo>
                    <a:pt x="1424" y="1594"/>
                  </a:lnTo>
                  <a:lnTo>
                    <a:pt x="1428" y="1590"/>
                  </a:lnTo>
                  <a:lnTo>
                    <a:pt x="1432" y="1594"/>
                  </a:lnTo>
                  <a:lnTo>
                    <a:pt x="1456" y="1562"/>
                  </a:lnTo>
                  <a:lnTo>
                    <a:pt x="1460" y="1550"/>
                  </a:lnTo>
                  <a:lnTo>
                    <a:pt x="1448" y="1542"/>
                  </a:lnTo>
                  <a:lnTo>
                    <a:pt x="1438" y="1526"/>
                  </a:lnTo>
                  <a:lnTo>
                    <a:pt x="1404" y="1512"/>
                  </a:lnTo>
                  <a:lnTo>
                    <a:pt x="1394" y="1498"/>
                  </a:lnTo>
                  <a:lnTo>
                    <a:pt x="1392" y="1484"/>
                  </a:lnTo>
                  <a:lnTo>
                    <a:pt x="1396" y="1464"/>
                  </a:lnTo>
                  <a:lnTo>
                    <a:pt x="1388" y="1470"/>
                  </a:lnTo>
                  <a:lnTo>
                    <a:pt x="1388" y="1470"/>
                  </a:lnTo>
                  <a:lnTo>
                    <a:pt x="1384" y="1474"/>
                  </a:lnTo>
                  <a:lnTo>
                    <a:pt x="1384" y="1474"/>
                  </a:lnTo>
                  <a:lnTo>
                    <a:pt x="1384" y="1474"/>
                  </a:lnTo>
                  <a:lnTo>
                    <a:pt x="1354" y="1508"/>
                  </a:lnTo>
                  <a:lnTo>
                    <a:pt x="1354" y="1510"/>
                  </a:lnTo>
                  <a:lnTo>
                    <a:pt x="1349" y="1514"/>
                  </a:lnTo>
                  <a:lnTo>
                    <a:pt x="1323" y="1512"/>
                  </a:lnTo>
                  <a:lnTo>
                    <a:pt x="1317" y="1516"/>
                  </a:lnTo>
                  <a:lnTo>
                    <a:pt x="1309" y="1516"/>
                  </a:lnTo>
                  <a:lnTo>
                    <a:pt x="1307" y="1510"/>
                  </a:lnTo>
                  <a:lnTo>
                    <a:pt x="1303" y="1510"/>
                  </a:lnTo>
                  <a:lnTo>
                    <a:pt x="1303" y="1504"/>
                  </a:lnTo>
                  <a:lnTo>
                    <a:pt x="1307" y="1478"/>
                  </a:lnTo>
                  <a:lnTo>
                    <a:pt x="1295" y="1470"/>
                  </a:lnTo>
                  <a:lnTo>
                    <a:pt x="1285" y="1486"/>
                  </a:lnTo>
                  <a:lnTo>
                    <a:pt x="1285" y="1492"/>
                  </a:lnTo>
                  <a:lnTo>
                    <a:pt x="1281" y="1486"/>
                  </a:lnTo>
                  <a:lnTo>
                    <a:pt x="1289" y="1470"/>
                  </a:lnTo>
                  <a:lnTo>
                    <a:pt x="1279" y="1468"/>
                  </a:lnTo>
                  <a:lnTo>
                    <a:pt x="1277" y="1460"/>
                  </a:lnTo>
                  <a:lnTo>
                    <a:pt x="1263" y="1452"/>
                  </a:lnTo>
                  <a:lnTo>
                    <a:pt x="1261" y="1444"/>
                  </a:lnTo>
                  <a:lnTo>
                    <a:pt x="1253" y="1436"/>
                  </a:lnTo>
                  <a:lnTo>
                    <a:pt x="1245" y="1422"/>
                  </a:lnTo>
                  <a:lnTo>
                    <a:pt x="1239" y="1406"/>
                  </a:lnTo>
                  <a:lnTo>
                    <a:pt x="1237" y="1406"/>
                  </a:lnTo>
                  <a:lnTo>
                    <a:pt x="1243" y="1400"/>
                  </a:lnTo>
                  <a:lnTo>
                    <a:pt x="1241" y="1396"/>
                  </a:lnTo>
                  <a:lnTo>
                    <a:pt x="1245" y="1396"/>
                  </a:lnTo>
                  <a:lnTo>
                    <a:pt x="1247" y="1394"/>
                  </a:lnTo>
                  <a:lnTo>
                    <a:pt x="1249" y="1396"/>
                  </a:lnTo>
                  <a:lnTo>
                    <a:pt x="1251" y="1392"/>
                  </a:lnTo>
                  <a:lnTo>
                    <a:pt x="1253" y="1392"/>
                  </a:lnTo>
                  <a:lnTo>
                    <a:pt x="1251" y="1390"/>
                  </a:lnTo>
                  <a:lnTo>
                    <a:pt x="1253" y="1384"/>
                  </a:lnTo>
                  <a:lnTo>
                    <a:pt x="1265" y="1396"/>
                  </a:lnTo>
                  <a:lnTo>
                    <a:pt x="1273" y="1394"/>
                  </a:lnTo>
                  <a:lnTo>
                    <a:pt x="1283" y="1412"/>
                  </a:lnTo>
                  <a:lnTo>
                    <a:pt x="1289" y="1418"/>
                  </a:lnTo>
                  <a:lnTo>
                    <a:pt x="1299" y="1440"/>
                  </a:lnTo>
                  <a:lnTo>
                    <a:pt x="1317" y="1448"/>
                  </a:lnTo>
                  <a:lnTo>
                    <a:pt x="1323" y="1456"/>
                  </a:lnTo>
                  <a:lnTo>
                    <a:pt x="1337" y="1460"/>
                  </a:lnTo>
                  <a:lnTo>
                    <a:pt x="1339" y="1464"/>
                  </a:lnTo>
                  <a:lnTo>
                    <a:pt x="1360" y="1468"/>
                  </a:lnTo>
                  <a:lnTo>
                    <a:pt x="1372" y="1464"/>
                  </a:lnTo>
                  <a:lnTo>
                    <a:pt x="1372" y="1466"/>
                  </a:lnTo>
                  <a:lnTo>
                    <a:pt x="1374" y="1470"/>
                  </a:lnTo>
                  <a:lnTo>
                    <a:pt x="1392" y="1460"/>
                  </a:lnTo>
                  <a:lnTo>
                    <a:pt x="1390" y="1458"/>
                  </a:lnTo>
                  <a:lnTo>
                    <a:pt x="1394" y="1456"/>
                  </a:lnTo>
                  <a:lnTo>
                    <a:pt x="1402" y="1460"/>
                  </a:lnTo>
                  <a:lnTo>
                    <a:pt x="1412" y="1486"/>
                  </a:lnTo>
                  <a:lnTo>
                    <a:pt x="1490" y="1498"/>
                  </a:lnTo>
                  <a:lnTo>
                    <a:pt x="1494" y="1500"/>
                  </a:lnTo>
                  <a:lnTo>
                    <a:pt x="1502" y="1496"/>
                  </a:lnTo>
                  <a:lnTo>
                    <a:pt x="1538" y="1492"/>
                  </a:lnTo>
                  <a:lnTo>
                    <a:pt x="1548" y="1498"/>
                  </a:lnTo>
                  <a:lnTo>
                    <a:pt x="1552" y="1494"/>
                  </a:lnTo>
                  <a:lnTo>
                    <a:pt x="1554" y="1494"/>
                  </a:lnTo>
                  <a:lnTo>
                    <a:pt x="1582" y="1492"/>
                  </a:lnTo>
                  <a:lnTo>
                    <a:pt x="1586" y="1502"/>
                  </a:lnTo>
                  <a:lnTo>
                    <a:pt x="1594" y="1506"/>
                  </a:lnTo>
                  <a:lnTo>
                    <a:pt x="1600" y="1522"/>
                  </a:lnTo>
                  <a:lnTo>
                    <a:pt x="1610" y="1524"/>
                  </a:lnTo>
                  <a:lnTo>
                    <a:pt x="1628" y="1544"/>
                  </a:lnTo>
                  <a:lnTo>
                    <a:pt x="1644" y="1544"/>
                  </a:lnTo>
                  <a:lnTo>
                    <a:pt x="1652" y="1540"/>
                  </a:lnTo>
                  <a:lnTo>
                    <a:pt x="1652" y="1544"/>
                  </a:lnTo>
                  <a:lnTo>
                    <a:pt x="1646" y="1548"/>
                  </a:lnTo>
                  <a:lnTo>
                    <a:pt x="1626" y="1550"/>
                  </a:lnTo>
                  <a:lnTo>
                    <a:pt x="1628" y="1558"/>
                  </a:lnTo>
                  <a:lnTo>
                    <a:pt x="1656" y="1584"/>
                  </a:lnTo>
                  <a:lnTo>
                    <a:pt x="1672" y="1584"/>
                  </a:lnTo>
                  <a:lnTo>
                    <a:pt x="1686" y="1578"/>
                  </a:lnTo>
                  <a:lnTo>
                    <a:pt x="1692" y="1554"/>
                  </a:lnTo>
                  <a:lnTo>
                    <a:pt x="1696" y="1554"/>
                  </a:lnTo>
                  <a:lnTo>
                    <a:pt x="1692" y="1560"/>
                  </a:lnTo>
                  <a:lnTo>
                    <a:pt x="1698" y="1588"/>
                  </a:lnTo>
                  <a:lnTo>
                    <a:pt x="1694" y="1606"/>
                  </a:lnTo>
                  <a:lnTo>
                    <a:pt x="1698" y="1620"/>
                  </a:lnTo>
                  <a:lnTo>
                    <a:pt x="1700" y="1620"/>
                  </a:lnTo>
                  <a:lnTo>
                    <a:pt x="1698" y="1630"/>
                  </a:lnTo>
                  <a:lnTo>
                    <a:pt x="1708" y="1668"/>
                  </a:lnTo>
                  <a:lnTo>
                    <a:pt x="1714" y="1682"/>
                  </a:lnTo>
                  <a:lnTo>
                    <a:pt x="1718" y="1692"/>
                  </a:lnTo>
                  <a:lnTo>
                    <a:pt x="1720" y="1690"/>
                  </a:lnTo>
                  <a:lnTo>
                    <a:pt x="1722" y="1700"/>
                  </a:lnTo>
                  <a:lnTo>
                    <a:pt x="1736" y="1724"/>
                  </a:lnTo>
                  <a:lnTo>
                    <a:pt x="1742" y="1750"/>
                  </a:lnTo>
                  <a:lnTo>
                    <a:pt x="1754" y="1766"/>
                  </a:lnTo>
                  <a:lnTo>
                    <a:pt x="1772" y="1814"/>
                  </a:lnTo>
                  <a:lnTo>
                    <a:pt x="1786" y="1832"/>
                  </a:lnTo>
                  <a:lnTo>
                    <a:pt x="1794" y="1832"/>
                  </a:lnTo>
                  <a:lnTo>
                    <a:pt x="1802" y="1824"/>
                  </a:lnTo>
                  <a:lnTo>
                    <a:pt x="1804" y="1812"/>
                  </a:lnTo>
                  <a:lnTo>
                    <a:pt x="1820" y="1808"/>
                  </a:lnTo>
                  <a:lnTo>
                    <a:pt x="1820" y="1806"/>
                  </a:lnTo>
                  <a:lnTo>
                    <a:pt x="1820" y="1802"/>
                  </a:lnTo>
                  <a:lnTo>
                    <a:pt x="1826" y="1790"/>
                  </a:lnTo>
                  <a:lnTo>
                    <a:pt x="1836" y="1790"/>
                  </a:lnTo>
                  <a:lnTo>
                    <a:pt x="1836" y="1762"/>
                  </a:lnTo>
                  <a:lnTo>
                    <a:pt x="1844" y="1732"/>
                  </a:lnTo>
                  <a:lnTo>
                    <a:pt x="1840" y="1724"/>
                  </a:lnTo>
                  <a:lnTo>
                    <a:pt x="1840" y="1692"/>
                  </a:lnTo>
                  <a:lnTo>
                    <a:pt x="1844" y="1686"/>
                  </a:lnTo>
                  <a:lnTo>
                    <a:pt x="1854" y="1686"/>
                  </a:lnTo>
                  <a:lnTo>
                    <a:pt x="1862" y="1674"/>
                  </a:lnTo>
                  <a:lnTo>
                    <a:pt x="1878" y="1670"/>
                  </a:lnTo>
                  <a:lnTo>
                    <a:pt x="1882" y="1660"/>
                  </a:lnTo>
                  <a:lnTo>
                    <a:pt x="1916" y="1634"/>
                  </a:lnTo>
                  <a:lnTo>
                    <a:pt x="1932" y="1616"/>
                  </a:lnTo>
                  <a:lnTo>
                    <a:pt x="1956" y="1602"/>
                  </a:lnTo>
                  <a:lnTo>
                    <a:pt x="1970" y="1586"/>
                  </a:lnTo>
                  <a:lnTo>
                    <a:pt x="1970" y="1572"/>
                  </a:lnTo>
                  <a:lnTo>
                    <a:pt x="1988" y="1566"/>
                  </a:lnTo>
                  <a:lnTo>
                    <a:pt x="1988" y="1564"/>
                  </a:lnTo>
                  <a:lnTo>
                    <a:pt x="1990" y="1572"/>
                  </a:lnTo>
                  <a:lnTo>
                    <a:pt x="2000" y="1570"/>
                  </a:lnTo>
                  <a:lnTo>
                    <a:pt x="2000" y="1570"/>
                  </a:lnTo>
                  <a:lnTo>
                    <a:pt x="2002" y="1570"/>
                  </a:lnTo>
                  <a:lnTo>
                    <a:pt x="2002" y="1570"/>
                  </a:lnTo>
                  <a:lnTo>
                    <a:pt x="2006" y="1568"/>
                  </a:lnTo>
                  <a:lnTo>
                    <a:pt x="2008" y="1568"/>
                  </a:lnTo>
                  <a:lnTo>
                    <a:pt x="2008" y="1568"/>
                  </a:lnTo>
                  <a:lnTo>
                    <a:pt x="2016" y="1564"/>
                  </a:lnTo>
                  <a:lnTo>
                    <a:pt x="2018" y="1568"/>
                  </a:lnTo>
                  <a:lnTo>
                    <a:pt x="2024" y="1562"/>
                  </a:lnTo>
                  <a:lnTo>
                    <a:pt x="2030" y="1566"/>
                  </a:lnTo>
                  <a:lnTo>
                    <a:pt x="2038" y="1554"/>
                  </a:lnTo>
                  <a:lnTo>
                    <a:pt x="2038" y="1554"/>
                  </a:lnTo>
                  <a:lnTo>
                    <a:pt x="2042" y="1556"/>
                  </a:lnTo>
                  <a:lnTo>
                    <a:pt x="2044" y="1546"/>
                  </a:lnTo>
                  <a:lnTo>
                    <a:pt x="2044" y="1548"/>
                  </a:lnTo>
                  <a:lnTo>
                    <a:pt x="2054" y="1548"/>
                  </a:lnTo>
                  <a:lnTo>
                    <a:pt x="2058" y="1554"/>
                  </a:lnTo>
                  <a:lnTo>
                    <a:pt x="2066" y="1582"/>
                  </a:lnTo>
                  <a:lnTo>
                    <a:pt x="2066" y="1582"/>
                  </a:lnTo>
                  <a:lnTo>
                    <a:pt x="2080" y="1600"/>
                  </a:lnTo>
                  <a:lnTo>
                    <a:pt x="2092" y="1606"/>
                  </a:lnTo>
                  <a:lnTo>
                    <a:pt x="2092" y="1606"/>
                  </a:lnTo>
                  <a:lnTo>
                    <a:pt x="2090" y="1614"/>
                  </a:lnTo>
                  <a:lnTo>
                    <a:pt x="2098" y="1624"/>
                  </a:lnTo>
                  <a:lnTo>
                    <a:pt x="2100" y="1622"/>
                  </a:lnTo>
                  <a:lnTo>
                    <a:pt x="2104" y="1632"/>
                  </a:lnTo>
                  <a:lnTo>
                    <a:pt x="2108" y="1654"/>
                  </a:lnTo>
                  <a:lnTo>
                    <a:pt x="2102" y="1682"/>
                  </a:lnTo>
                  <a:lnTo>
                    <a:pt x="2108" y="1678"/>
                  </a:lnTo>
                  <a:lnTo>
                    <a:pt x="2108" y="1682"/>
                  </a:lnTo>
                  <a:lnTo>
                    <a:pt x="2126" y="1684"/>
                  </a:lnTo>
                  <a:lnTo>
                    <a:pt x="2154" y="1666"/>
                  </a:lnTo>
                  <a:lnTo>
                    <a:pt x="2154" y="1664"/>
                  </a:lnTo>
                  <a:lnTo>
                    <a:pt x="2168" y="1670"/>
                  </a:lnTo>
                  <a:lnTo>
                    <a:pt x="2170" y="1698"/>
                  </a:lnTo>
                  <a:lnTo>
                    <a:pt x="2180" y="1728"/>
                  </a:lnTo>
                  <a:lnTo>
                    <a:pt x="2182" y="1726"/>
                  </a:lnTo>
                  <a:lnTo>
                    <a:pt x="2186" y="1738"/>
                  </a:lnTo>
                  <a:lnTo>
                    <a:pt x="2186" y="1752"/>
                  </a:lnTo>
                  <a:lnTo>
                    <a:pt x="2182" y="1756"/>
                  </a:lnTo>
                  <a:lnTo>
                    <a:pt x="2184" y="1758"/>
                  </a:lnTo>
                  <a:lnTo>
                    <a:pt x="2176" y="1764"/>
                  </a:lnTo>
                  <a:lnTo>
                    <a:pt x="2188" y="1766"/>
                  </a:lnTo>
                  <a:lnTo>
                    <a:pt x="2184" y="1788"/>
                  </a:lnTo>
                  <a:lnTo>
                    <a:pt x="2188" y="1790"/>
                  </a:lnTo>
                  <a:lnTo>
                    <a:pt x="2180" y="1812"/>
                  </a:lnTo>
                  <a:lnTo>
                    <a:pt x="2180" y="1830"/>
                  </a:lnTo>
                  <a:lnTo>
                    <a:pt x="2190" y="1828"/>
                  </a:lnTo>
                  <a:lnTo>
                    <a:pt x="2216" y="1862"/>
                  </a:lnTo>
                  <a:lnTo>
                    <a:pt x="2224" y="1900"/>
                  </a:lnTo>
                  <a:lnTo>
                    <a:pt x="2238" y="1930"/>
                  </a:lnTo>
                  <a:lnTo>
                    <a:pt x="2278" y="1956"/>
                  </a:lnTo>
                  <a:lnTo>
                    <a:pt x="2282" y="1956"/>
                  </a:lnTo>
                  <a:lnTo>
                    <a:pt x="2278" y="1960"/>
                  </a:lnTo>
                  <a:lnTo>
                    <a:pt x="2292" y="1956"/>
                  </a:lnTo>
                  <a:lnTo>
                    <a:pt x="2294" y="1956"/>
                  </a:lnTo>
                  <a:lnTo>
                    <a:pt x="2302" y="1972"/>
                  </a:lnTo>
                  <a:lnTo>
                    <a:pt x="2304" y="1958"/>
                  </a:lnTo>
                  <a:lnTo>
                    <a:pt x="2296" y="1954"/>
                  </a:lnTo>
                  <a:lnTo>
                    <a:pt x="2296" y="1954"/>
                  </a:lnTo>
                  <a:lnTo>
                    <a:pt x="2296" y="1954"/>
                  </a:lnTo>
                  <a:lnTo>
                    <a:pt x="2298" y="1946"/>
                  </a:lnTo>
                  <a:lnTo>
                    <a:pt x="2282" y="1920"/>
                  </a:lnTo>
                  <a:lnTo>
                    <a:pt x="2282" y="1886"/>
                  </a:lnTo>
                  <a:lnTo>
                    <a:pt x="2274" y="1874"/>
                  </a:lnTo>
                  <a:lnTo>
                    <a:pt x="2260" y="1862"/>
                  </a:lnTo>
                  <a:lnTo>
                    <a:pt x="2258" y="1862"/>
                  </a:lnTo>
                  <a:lnTo>
                    <a:pt x="2246" y="1850"/>
                  </a:lnTo>
                  <a:lnTo>
                    <a:pt x="2232" y="1848"/>
                  </a:lnTo>
                  <a:lnTo>
                    <a:pt x="2228" y="1842"/>
                  </a:lnTo>
                  <a:lnTo>
                    <a:pt x="2214" y="1806"/>
                  </a:lnTo>
                  <a:lnTo>
                    <a:pt x="2204" y="1806"/>
                  </a:lnTo>
                  <a:lnTo>
                    <a:pt x="2202" y="1790"/>
                  </a:lnTo>
                  <a:lnTo>
                    <a:pt x="2214" y="1752"/>
                  </a:lnTo>
                  <a:lnTo>
                    <a:pt x="2216" y="1730"/>
                  </a:lnTo>
                  <a:lnTo>
                    <a:pt x="2218" y="1728"/>
                  </a:lnTo>
                  <a:lnTo>
                    <a:pt x="2228" y="1728"/>
                  </a:lnTo>
                  <a:lnTo>
                    <a:pt x="2230" y="1746"/>
                  </a:lnTo>
                  <a:lnTo>
                    <a:pt x="2248" y="1746"/>
                  </a:lnTo>
                  <a:lnTo>
                    <a:pt x="2262" y="1754"/>
                  </a:lnTo>
                  <a:lnTo>
                    <a:pt x="2266" y="1764"/>
                  </a:lnTo>
                  <a:lnTo>
                    <a:pt x="2272" y="1780"/>
                  </a:lnTo>
                  <a:lnTo>
                    <a:pt x="2280" y="1776"/>
                  </a:lnTo>
                  <a:lnTo>
                    <a:pt x="2280" y="1784"/>
                  </a:lnTo>
                  <a:lnTo>
                    <a:pt x="2298" y="1786"/>
                  </a:lnTo>
                  <a:lnTo>
                    <a:pt x="2306" y="1792"/>
                  </a:lnTo>
                  <a:lnTo>
                    <a:pt x="2302" y="1804"/>
                  </a:lnTo>
                  <a:lnTo>
                    <a:pt x="2304" y="1820"/>
                  </a:lnTo>
                  <a:lnTo>
                    <a:pt x="2310" y="1822"/>
                  </a:lnTo>
                  <a:lnTo>
                    <a:pt x="2331" y="1804"/>
                  </a:lnTo>
                  <a:lnTo>
                    <a:pt x="2331" y="1802"/>
                  </a:lnTo>
                  <a:lnTo>
                    <a:pt x="2337" y="1806"/>
                  </a:lnTo>
                  <a:lnTo>
                    <a:pt x="2337" y="1796"/>
                  </a:lnTo>
                  <a:lnTo>
                    <a:pt x="2343" y="1788"/>
                  </a:lnTo>
                  <a:lnTo>
                    <a:pt x="2351" y="1788"/>
                  </a:lnTo>
                  <a:lnTo>
                    <a:pt x="2365" y="1782"/>
                  </a:lnTo>
                  <a:lnTo>
                    <a:pt x="2385" y="1770"/>
                  </a:lnTo>
                  <a:lnTo>
                    <a:pt x="2387" y="1762"/>
                  </a:lnTo>
                  <a:lnTo>
                    <a:pt x="2387" y="1748"/>
                  </a:lnTo>
                  <a:lnTo>
                    <a:pt x="2391" y="1740"/>
                  </a:lnTo>
                  <a:lnTo>
                    <a:pt x="2381" y="1690"/>
                  </a:lnTo>
                  <a:lnTo>
                    <a:pt x="2373" y="1682"/>
                  </a:lnTo>
                  <a:lnTo>
                    <a:pt x="2369" y="1674"/>
                  </a:lnTo>
                  <a:lnTo>
                    <a:pt x="2359" y="1670"/>
                  </a:lnTo>
                  <a:lnTo>
                    <a:pt x="2347" y="1656"/>
                  </a:lnTo>
                  <a:lnTo>
                    <a:pt x="2335" y="1644"/>
                  </a:lnTo>
                  <a:lnTo>
                    <a:pt x="2333" y="1636"/>
                  </a:lnTo>
                  <a:lnTo>
                    <a:pt x="2323" y="1626"/>
                  </a:lnTo>
                  <a:lnTo>
                    <a:pt x="2321" y="1618"/>
                  </a:lnTo>
                  <a:lnTo>
                    <a:pt x="2327" y="1602"/>
                  </a:lnTo>
                  <a:lnTo>
                    <a:pt x="2339" y="1588"/>
                  </a:lnTo>
                  <a:lnTo>
                    <a:pt x="2353" y="1576"/>
                  </a:lnTo>
                  <a:lnTo>
                    <a:pt x="2363" y="1572"/>
                  </a:lnTo>
                  <a:lnTo>
                    <a:pt x="2363" y="1574"/>
                  </a:lnTo>
                  <a:lnTo>
                    <a:pt x="2363" y="1572"/>
                  </a:lnTo>
                  <a:lnTo>
                    <a:pt x="2365" y="1572"/>
                  </a:lnTo>
                  <a:lnTo>
                    <a:pt x="2367" y="1576"/>
                  </a:lnTo>
                  <a:lnTo>
                    <a:pt x="2371" y="1570"/>
                  </a:lnTo>
                  <a:lnTo>
                    <a:pt x="2373" y="1570"/>
                  </a:lnTo>
                  <a:lnTo>
                    <a:pt x="2371" y="1570"/>
                  </a:lnTo>
                  <a:lnTo>
                    <a:pt x="2373" y="1566"/>
                  </a:lnTo>
                  <a:lnTo>
                    <a:pt x="2385" y="1574"/>
                  </a:lnTo>
                  <a:lnTo>
                    <a:pt x="2391" y="1572"/>
                  </a:lnTo>
                  <a:lnTo>
                    <a:pt x="2391" y="1582"/>
                  </a:lnTo>
                  <a:lnTo>
                    <a:pt x="2401" y="1596"/>
                  </a:lnTo>
                  <a:lnTo>
                    <a:pt x="2391" y="1598"/>
                  </a:lnTo>
                  <a:lnTo>
                    <a:pt x="2373" y="1612"/>
                  </a:lnTo>
                  <a:lnTo>
                    <a:pt x="2377" y="1632"/>
                  </a:lnTo>
                  <a:lnTo>
                    <a:pt x="2397" y="1638"/>
                  </a:lnTo>
                  <a:lnTo>
                    <a:pt x="2411" y="1624"/>
                  </a:lnTo>
                  <a:lnTo>
                    <a:pt x="2423" y="1606"/>
                  </a:lnTo>
                  <a:lnTo>
                    <a:pt x="2419" y="1596"/>
                  </a:lnTo>
                  <a:lnTo>
                    <a:pt x="2409" y="1596"/>
                  </a:lnTo>
                  <a:lnTo>
                    <a:pt x="2405" y="1596"/>
                  </a:lnTo>
                  <a:lnTo>
                    <a:pt x="2413" y="1592"/>
                  </a:lnTo>
                  <a:lnTo>
                    <a:pt x="2407" y="1580"/>
                  </a:lnTo>
                  <a:lnTo>
                    <a:pt x="2411" y="1574"/>
                  </a:lnTo>
                  <a:lnTo>
                    <a:pt x="2457" y="1562"/>
                  </a:lnTo>
                  <a:lnTo>
                    <a:pt x="2461" y="1550"/>
                  </a:lnTo>
                  <a:lnTo>
                    <a:pt x="2469" y="1558"/>
                  </a:lnTo>
                  <a:lnTo>
                    <a:pt x="2469" y="1548"/>
                  </a:lnTo>
                  <a:lnTo>
                    <a:pt x="2475" y="1554"/>
                  </a:lnTo>
                  <a:lnTo>
                    <a:pt x="2485" y="1554"/>
                  </a:lnTo>
                  <a:lnTo>
                    <a:pt x="2485" y="1552"/>
                  </a:lnTo>
                  <a:lnTo>
                    <a:pt x="2485" y="1554"/>
                  </a:lnTo>
                  <a:lnTo>
                    <a:pt x="2489" y="1548"/>
                  </a:lnTo>
                  <a:lnTo>
                    <a:pt x="2489" y="1550"/>
                  </a:lnTo>
                  <a:lnTo>
                    <a:pt x="2497" y="1544"/>
                  </a:lnTo>
                  <a:lnTo>
                    <a:pt x="2503" y="1548"/>
                  </a:lnTo>
                  <a:lnTo>
                    <a:pt x="2523" y="1540"/>
                  </a:lnTo>
                  <a:lnTo>
                    <a:pt x="2533" y="1530"/>
                  </a:lnTo>
                  <a:lnTo>
                    <a:pt x="2541" y="1528"/>
                  </a:lnTo>
                  <a:lnTo>
                    <a:pt x="2541" y="1530"/>
                  </a:lnTo>
                  <a:lnTo>
                    <a:pt x="2555" y="1516"/>
                  </a:lnTo>
                  <a:lnTo>
                    <a:pt x="2555" y="1510"/>
                  </a:lnTo>
                  <a:lnTo>
                    <a:pt x="2563" y="1508"/>
                  </a:lnTo>
                  <a:lnTo>
                    <a:pt x="2575" y="1490"/>
                  </a:lnTo>
                  <a:lnTo>
                    <a:pt x="2579" y="1492"/>
                  </a:lnTo>
                  <a:lnTo>
                    <a:pt x="2585" y="1472"/>
                  </a:lnTo>
                  <a:lnTo>
                    <a:pt x="2585" y="1474"/>
                  </a:lnTo>
                  <a:lnTo>
                    <a:pt x="2611" y="1434"/>
                  </a:lnTo>
                  <a:lnTo>
                    <a:pt x="2615" y="1436"/>
                  </a:lnTo>
                  <a:lnTo>
                    <a:pt x="2621" y="1414"/>
                  </a:lnTo>
                  <a:lnTo>
                    <a:pt x="2621" y="1412"/>
                  </a:lnTo>
                  <a:lnTo>
                    <a:pt x="2625" y="1412"/>
                  </a:lnTo>
                  <a:lnTo>
                    <a:pt x="2625" y="1398"/>
                  </a:lnTo>
                  <a:lnTo>
                    <a:pt x="2631" y="1394"/>
                  </a:lnTo>
                  <a:lnTo>
                    <a:pt x="2611" y="1384"/>
                  </a:lnTo>
                  <a:lnTo>
                    <a:pt x="2609" y="1384"/>
                  </a:lnTo>
                  <a:lnTo>
                    <a:pt x="2629" y="1372"/>
                  </a:lnTo>
                  <a:lnTo>
                    <a:pt x="2613" y="1356"/>
                  </a:lnTo>
                  <a:lnTo>
                    <a:pt x="2609" y="1354"/>
                  </a:lnTo>
                  <a:lnTo>
                    <a:pt x="2633" y="1360"/>
                  </a:lnTo>
                  <a:lnTo>
                    <a:pt x="2627" y="1354"/>
                  </a:lnTo>
                  <a:lnTo>
                    <a:pt x="2609" y="1332"/>
                  </a:lnTo>
                  <a:lnTo>
                    <a:pt x="2595" y="1294"/>
                  </a:lnTo>
                  <a:lnTo>
                    <a:pt x="2577" y="1284"/>
                  </a:lnTo>
                  <a:lnTo>
                    <a:pt x="2585" y="1272"/>
                  </a:lnTo>
                  <a:lnTo>
                    <a:pt x="2595" y="1264"/>
                  </a:lnTo>
                  <a:lnTo>
                    <a:pt x="2595" y="1258"/>
                  </a:lnTo>
                  <a:lnTo>
                    <a:pt x="2603" y="1260"/>
                  </a:lnTo>
                  <a:lnTo>
                    <a:pt x="2609" y="1250"/>
                  </a:lnTo>
                  <a:lnTo>
                    <a:pt x="2609" y="1248"/>
                  </a:lnTo>
                  <a:lnTo>
                    <a:pt x="2621" y="1244"/>
                  </a:lnTo>
                  <a:lnTo>
                    <a:pt x="2627" y="1238"/>
                  </a:lnTo>
                  <a:lnTo>
                    <a:pt x="2629" y="1238"/>
                  </a:lnTo>
                  <a:lnTo>
                    <a:pt x="2633" y="1246"/>
                  </a:lnTo>
                  <a:lnTo>
                    <a:pt x="2643" y="1226"/>
                  </a:lnTo>
                  <a:lnTo>
                    <a:pt x="2639" y="1226"/>
                  </a:lnTo>
                  <a:lnTo>
                    <a:pt x="2621" y="1224"/>
                  </a:lnTo>
                  <a:lnTo>
                    <a:pt x="2605" y="1214"/>
                  </a:lnTo>
                  <a:lnTo>
                    <a:pt x="2581" y="1230"/>
                  </a:lnTo>
                  <a:lnTo>
                    <a:pt x="2573" y="1228"/>
                  </a:lnTo>
                  <a:lnTo>
                    <a:pt x="2569" y="1216"/>
                  </a:lnTo>
                  <a:lnTo>
                    <a:pt x="2555" y="1208"/>
                  </a:lnTo>
                  <a:lnTo>
                    <a:pt x="2547" y="1200"/>
                  </a:lnTo>
                  <a:lnTo>
                    <a:pt x="2547" y="1196"/>
                  </a:lnTo>
                  <a:lnTo>
                    <a:pt x="2553" y="1186"/>
                  </a:lnTo>
                  <a:lnTo>
                    <a:pt x="2561" y="1188"/>
                  </a:lnTo>
                  <a:lnTo>
                    <a:pt x="2575" y="1184"/>
                  </a:lnTo>
                  <a:lnTo>
                    <a:pt x="2581" y="1172"/>
                  </a:lnTo>
                  <a:lnTo>
                    <a:pt x="2599" y="1162"/>
                  </a:lnTo>
                  <a:lnTo>
                    <a:pt x="2613" y="1144"/>
                  </a:lnTo>
                  <a:lnTo>
                    <a:pt x="2623" y="1142"/>
                  </a:lnTo>
                  <a:lnTo>
                    <a:pt x="2629" y="1152"/>
                  </a:lnTo>
                  <a:lnTo>
                    <a:pt x="2611" y="1176"/>
                  </a:lnTo>
                  <a:lnTo>
                    <a:pt x="2619" y="1182"/>
                  </a:lnTo>
                  <a:lnTo>
                    <a:pt x="2617" y="1186"/>
                  </a:lnTo>
                  <a:lnTo>
                    <a:pt x="2605" y="1194"/>
                  </a:lnTo>
                  <a:lnTo>
                    <a:pt x="2615" y="1198"/>
                  </a:lnTo>
                  <a:lnTo>
                    <a:pt x="2653" y="1172"/>
                  </a:lnTo>
                  <a:lnTo>
                    <a:pt x="2671" y="1168"/>
                  </a:lnTo>
                  <a:lnTo>
                    <a:pt x="2675" y="1176"/>
                  </a:lnTo>
                  <a:lnTo>
                    <a:pt x="2689" y="1178"/>
                  </a:lnTo>
                  <a:lnTo>
                    <a:pt x="2685" y="1194"/>
                  </a:lnTo>
                  <a:lnTo>
                    <a:pt x="2685" y="1196"/>
                  </a:lnTo>
                  <a:lnTo>
                    <a:pt x="2681" y="1198"/>
                  </a:lnTo>
                  <a:lnTo>
                    <a:pt x="2675" y="1214"/>
                  </a:lnTo>
                  <a:lnTo>
                    <a:pt x="2683" y="1212"/>
                  </a:lnTo>
                  <a:lnTo>
                    <a:pt x="2683" y="1214"/>
                  </a:lnTo>
                  <a:lnTo>
                    <a:pt x="2687" y="1222"/>
                  </a:lnTo>
                  <a:lnTo>
                    <a:pt x="2697" y="1220"/>
                  </a:lnTo>
                  <a:lnTo>
                    <a:pt x="2697" y="1216"/>
                  </a:lnTo>
                  <a:lnTo>
                    <a:pt x="2711" y="1220"/>
                  </a:lnTo>
                  <a:lnTo>
                    <a:pt x="2715" y="1234"/>
                  </a:lnTo>
                  <a:lnTo>
                    <a:pt x="2701" y="1240"/>
                  </a:lnTo>
                  <a:lnTo>
                    <a:pt x="2707" y="1252"/>
                  </a:lnTo>
                  <a:lnTo>
                    <a:pt x="2709" y="1248"/>
                  </a:lnTo>
                  <a:lnTo>
                    <a:pt x="2713" y="1262"/>
                  </a:lnTo>
                  <a:lnTo>
                    <a:pt x="2705" y="1286"/>
                  </a:lnTo>
                  <a:lnTo>
                    <a:pt x="2705" y="1286"/>
                  </a:lnTo>
                  <a:lnTo>
                    <a:pt x="2703" y="1298"/>
                  </a:lnTo>
                  <a:lnTo>
                    <a:pt x="2719" y="1296"/>
                  </a:lnTo>
                  <a:lnTo>
                    <a:pt x="2723" y="1294"/>
                  </a:lnTo>
                  <a:lnTo>
                    <a:pt x="2727" y="1298"/>
                  </a:lnTo>
                  <a:lnTo>
                    <a:pt x="2729" y="1292"/>
                  </a:lnTo>
                  <a:lnTo>
                    <a:pt x="2731" y="1294"/>
                  </a:lnTo>
                  <a:lnTo>
                    <a:pt x="2739" y="1284"/>
                  </a:lnTo>
                  <a:lnTo>
                    <a:pt x="2747" y="1288"/>
                  </a:lnTo>
                  <a:lnTo>
                    <a:pt x="2751" y="1280"/>
                  </a:lnTo>
                  <a:lnTo>
                    <a:pt x="2757" y="1282"/>
                  </a:lnTo>
                  <a:lnTo>
                    <a:pt x="2765" y="1276"/>
                  </a:lnTo>
                  <a:lnTo>
                    <a:pt x="2771" y="1258"/>
                  </a:lnTo>
                  <a:lnTo>
                    <a:pt x="2765" y="1222"/>
                  </a:lnTo>
                  <a:lnTo>
                    <a:pt x="2751" y="1200"/>
                  </a:lnTo>
                  <a:lnTo>
                    <a:pt x="2751" y="1200"/>
                  </a:lnTo>
                  <a:lnTo>
                    <a:pt x="2749" y="1198"/>
                  </a:lnTo>
                  <a:lnTo>
                    <a:pt x="2749" y="1196"/>
                  </a:lnTo>
                  <a:lnTo>
                    <a:pt x="2747" y="1196"/>
                  </a:lnTo>
                  <a:lnTo>
                    <a:pt x="2733" y="1182"/>
                  </a:lnTo>
                  <a:lnTo>
                    <a:pt x="2733" y="1170"/>
                  </a:lnTo>
                  <a:lnTo>
                    <a:pt x="2749" y="1164"/>
                  </a:lnTo>
                  <a:lnTo>
                    <a:pt x="2775" y="1142"/>
                  </a:lnTo>
                  <a:lnTo>
                    <a:pt x="2775" y="1124"/>
                  </a:lnTo>
                  <a:lnTo>
                    <a:pt x="2791" y="1106"/>
                  </a:lnTo>
                  <a:lnTo>
                    <a:pt x="2795" y="1104"/>
                  </a:lnTo>
                  <a:lnTo>
                    <a:pt x="2795" y="1100"/>
                  </a:lnTo>
                  <a:lnTo>
                    <a:pt x="2803" y="1100"/>
                  </a:lnTo>
                  <a:lnTo>
                    <a:pt x="2813" y="1082"/>
                  </a:lnTo>
                  <a:lnTo>
                    <a:pt x="2815" y="1090"/>
                  </a:lnTo>
                  <a:lnTo>
                    <a:pt x="2819" y="1086"/>
                  </a:lnTo>
                  <a:lnTo>
                    <a:pt x="2819" y="1094"/>
                  </a:lnTo>
                  <a:lnTo>
                    <a:pt x="2839" y="1098"/>
                  </a:lnTo>
                  <a:lnTo>
                    <a:pt x="2855" y="1094"/>
                  </a:lnTo>
                  <a:lnTo>
                    <a:pt x="2875" y="1078"/>
                  </a:lnTo>
                  <a:lnTo>
                    <a:pt x="2931" y="1006"/>
                  </a:lnTo>
                  <a:lnTo>
                    <a:pt x="2941" y="986"/>
                  </a:lnTo>
                  <a:lnTo>
                    <a:pt x="2957" y="962"/>
                  </a:lnTo>
                  <a:lnTo>
                    <a:pt x="2973" y="942"/>
                  </a:lnTo>
                  <a:lnTo>
                    <a:pt x="2981" y="896"/>
                  </a:lnTo>
                  <a:lnTo>
                    <a:pt x="2977" y="876"/>
                  </a:lnTo>
                  <a:lnTo>
                    <a:pt x="2983" y="856"/>
                  </a:lnTo>
                  <a:lnTo>
                    <a:pt x="2995" y="832"/>
                  </a:lnTo>
                  <a:lnTo>
                    <a:pt x="2995" y="846"/>
                  </a:lnTo>
                  <a:lnTo>
                    <a:pt x="3005" y="862"/>
                  </a:lnTo>
                  <a:lnTo>
                    <a:pt x="3003" y="876"/>
                  </a:lnTo>
                  <a:lnTo>
                    <a:pt x="3005" y="898"/>
                  </a:lnTo>
                  <a:lnTo>
                    <a:pt x="2999" y="934"/>
                  </a:lnTo>
                  <a:lnTo>
                    <a:pt x="2999" y="934"/>
                  </a:lnTo>
                  <a:lnTo>
                    <a:pt x="3005" y="954"/>
                  </a:lnTo>
                  <a:lnTo>
                    <a:pt x="2999" y="990"/>
                  </a:lnTo>
                  <a:lnTo>
                    <a:pt x="3001" y="1010"/>
                  </a:lnTo>
                  <a:lnTo>
                    <a:pt x="3009" y="1012"/>
                  </a:lnTo>
                  <a:lnTo>
                    <a:pt x="3017" y="994"/>
                  </a:lnTo>
                  <a:lnTo>
                    <a:pt x="3027" y="996"/>
                  </a:lnTo>
                  <a:lnTo>
                    <a:pt x="3031" y="1018"/>
                  </a:lnTo>
                  <a:lnTo>
                    <a:pt x="3037" y="1004"/>
                  </a:lnTo>
                  <a:lnTo>
                    <a:pt x="3035" y="986"/>
                  </a:lnTo>
                  <a:lnTo>
                    <a:pt x="3027" y="982"/>
                  </a:lnTo>
                  <a:lnTo>
                    <a:pt x="3019" y="964"/>
                  </a:lnTo>
                  <a:lnTo>
                    <a:pt x="3027" y="922"/>
                  </a:lnTo>
                  <a:lnTo>
                    <a:pt x="3037" y="920"/>
                  </a:lnTo>
                  <a:lnTo>
                    <a:pt x="3053" y="934"/>
                  </a:lnTo>
                  <a:lnTo>
                    <a:pt x="3057" y="932"/>
                  </a:lnTo>
                  <a:lnTo>
                    <a:pt x="3049" y="914"/>
                  </a:lnTo>
                  <a:lnTo>
                    <a:pt x="3029" y="850"/>
                  </a:lnTo>
                  <a:lnTo>
                    <a:pt x="3027" y="828"/>
                  </a:lnTo>
                  <a:lnTo>
                    <a:pt x="3031" y="812"/>
                  </a:lnTo>
                  <a:lnTo>
                    <a:pt x="3023" y="770"/>
                  </a:lnTo>
                  <a:lnTo>
                    <a:pt x="3017" y="762"/>
                  </a:lnTo>
                  <a:lnTo>
                    <a:pt x="3007" y="764"/>
                  </a:lnTo>
                  <a:lnTo>
                    <a:pt x="3015" y="784"/>
                  </a:lnTo>
                  <a:lnTo>
                    <a:pt x="3011" y="790"/>
                  </a:lnTo>
                  <a:lnTo>
                    <a:pt x="2999" y="788"/>
                  </a:lnTo>
                  <a:lnTo>
                    <a:pt x="2995" y="828"/>
                  </a:lnTo>
                  <a:lnTo>
                    <a:pt x="2995" y="830"/>
                  </a:lnTo>
                  <a:lnTo>
                    <a:pt x="2989" y="824"/>
                  </a:lnTo>
                  <a:lnTo>
                    <a:pt x="2991" y="818"/>
                  </a:lnTo>
                  <a:lnTo>
                    <a:pt x="2989" y="810"/>
                  </a:lnTo>
                  <a:lnTo>
                    <a:pt x="2995" y="796"/>
                  </a:lnTo>
                  <a:lnTo>
                    <a:pt x="2975" y="782"/>
                  </a:lnTo>
                  <a:lnTo>
                    <a:pt x="2963" y="764"/>
                  </a:lnTo>
                  <a:lnTo>
                    <a:pt x="2939" y="762"/>
                  </a:lnTo>
                  <a:lnTo>
                    <a:pt x="2939" y="776"/>
                  </a:lnTo>
                  <a:lnTo>
                    <a:pt x="2939" y="780"/>
                  </a:lnTo>
                  <a:lnTo>
                    <a:pt x="2937" y="782"/>
                  </a:lnTo>
                  <a:lnTo>
                    <a:pt x="2939" y="776"/>
                  </a:lnTo>
                  <a:lnTo>
                    <a:pt x="2933" y="780"/>
                  </a:lnTo>
                  <a:lnTo>
                    <a:pt x="2929" y="782"/>
                  </a:lnTo>
                  <a:lnTo>
                    <a:pt x="2921" y="786"/>
                  </a:lnTo>
                  <a:lnTo>
                    <a:pt x="2925" y="780"/>
                  </a:lnTo>
                  <a:lnTo>
                    <a:pt x="2919" y="772"/>
                  </a:lnTo>
                  <a:lnTo>
                    <a:pt x="2923" y="766"/>
                  </a:lnTo>
                  <a:lnTo>
                    <a:pt x="2921" y="762"/>
                  </a:lnTo>
                  <a:lnTo>
                    <a:pt x="2909" y="768"/>
                  </a:lnTo>
                  <a:lnTo>
                    <a:pt x="2909" y="776"/>
                  </a:lnTo>
                  <a:lnTo>
                    <a:pt x="2907" y="778"/>
                  </a:lnTo>
                  <a:lnTo>
                    <a:pt x="2907" y="754"/>
                  </a:lnTo>
                  <a:lnTo>
                    <a:pt x="2887" y="754"/>
                  </a:lnTo>
                  <a:lnTo>
                    <a:pt x="2879" y="750"/>
                  </a:lnTo>
                  <a:lnTo>
                    <a:pt x="2879" y="746"/>
                  </a:lnTo>
                  <a:lnTo>
                    <a:pt x="2925" y="706"/>
                  </a:lnTo>
                  <a:lnTo>
                    <a:pt x="2953" y="668"/>
                  </a:lnTo>
                  <a:lnTo>
                    <a:pt x="2975" y="650"/>
                  </a:lnTo>
                  <a:lnTo>
                    <a:pt x="2983" y="632"/>
                  </a:lnTo>
                  <a:lnTo>
                    <a:pt x="3009" y="604"/>
                  </a:lnTo>
                  <a:lnTo>
                    <a:pt x="3025" y="596"/>
                  </a:lnTo>
                  <a:lnTo>
                    <a:pt x="3067" y="592"/>
                  </a:lnTo>
                  <a:lnTo>
                    <a:pt x="3079" y="604"/>
                  </a:lnTo>
                  <a:lnTo>
                    <a:pt x="3087" y="592"/>
                  </a:lnTo>
                  <a:lnTo>
                    <a:pt x="3107" y="600"/>
                  </a:lnTo>
                  <a:lnTo>
                    <a:pt x="3121" y="594"/>
                  </a:lnTo>
                  <a:lnTo>
                    <a:pt x="3125" y="600"/>
                  </a:lnTo>
                  <a:lnTo>
                    <a:pt x="3135" y="598"/>
                  </a:lnTo>
                  <a:lnTo>
                    <a:pt x="3133" y="592"/>
                  </a:lnTo>
                  <a:lnTo>
                    <a:pt x="3139" y="590"/>
                  </a:lnTo>
                  <a:lnTo>
                    <a:pt x="3139" y="582"/>
                  </a:lnTo>
                  <a:lnTo>
                    <a:pt x="3139" y="582"/>
                  </a:lnTo>
                  <a:lnTo>
                    <a:pt x="3171" y="592"/>
                  </a:lnTo>
                  <a:lnTo>
                    <a:pt x="3179" y="586"/>
                  </a:lnTo>
                  <a:lnTo>
                    <a:pt x="3189" y="594"/>
                  </a:lnTo>
                  <a:lnTo>
                    <a:pt x="3171" y="600"/>
                  </a:lnTo>
                  <a:lnTo>
                    <a:pt x="3179" y="612"/>
                  </a:lnTo>
                  <a:lnTo>
                    <a:pt x="3201" y="606"/>
                  </a:lnTo>
                  <a:lnTo>
                    <a:pt x="3207" y="610"/>
                  </a:lnTo>
                  <a:lnTo>
                    <a:pt x="3223" y="600"/>
                  </a:lnTo>
                  <a:lnTo>
                    <a:pt x="3247" y="602"/>
                  </a:lnTo>
                  <a:lnTo>
                    <a:pt x="3253" y="600"/>
                  </a:lnTo>
                  <a:lnTo>
                    <a:pt x="3251" y="590"/>
                  </a:lnTo>
                  <a:lnTo>
                    <a:pt x="3235" y="586"/>
                  </a:lnTo>
                  <a:lnTo>
                    <a:pt x="3237" y="584"/>
                  </a:lnTo>
                  <a:lnTo>
                    <a:pt x="3235" y="578"/>
                  </a:lnTo>
                  <a:lnTo>
                    <a:pt x="3237" y="578"/>
                  </a:lnTo>
                  <a:lnTo>
                    <a:pt x="3245" y="558"/>
                  </a:lnTo>
                  <a:lnTo>
                    <a:pt x="3267" y="540"/>
                  </a:lnTo>
                  <a:lnTo>
                    <a:pt x="3290" y="506"/>
                  </a:lnTo>
                  <a:lnTo>
                    <a:pt x="3322" y="496"/>
                  </a:lnTo>
                  <a:lnTo>
                    <a:pt x="3338" y="506"/>
                  </a:lnTo>
                  <a:lnTo>
                    <a:pt x="3344" y="500"/>
                  </a:lnTo>
                  <a:lnTo>
                    <a:pt x="3342" y="506"/>
                  </a:lnTo>
                  <a:lnTo>
                    <a:pt x="3336" y="516"/>
                  </a:lnTo>
                  <a:lnTo>
                    <a:pt x="3338" y="524"/>
                  </a:lnTo>
                  <a:lnTo>
                    <a:pt x="3334" y="534"/>
                  </a:lnTo>
                  <a:lnTo>
                    <a:pt x="3344" y="532"/>
                  </a:lnTo>
                  <a:lnTo>
                    <a:pt x="3338" y="554"/>
                  </a:lnTo>
                  <a:lnTo>
                    <a:pt x="3386" y="508"/>
                  </a:lnTo>
                  <a:lnTo>
                    <a:pt x="3392" y="506"/>
                  </a:lnTo>
                  <a:lnTo>
                    <a:pt x="3398" y="514"/>
                  </a:lnTo>
                  <a:lnTo>
                    <a:pt x="3404" y="502"/>
                  </a:lnTo>
                  <a:lnTo>
                    <a:pt x="3400" y="498"/>
                  </a:lnTo>
                  <a:lnTo>
                    <a:pt x="3400" y="486"/>
                  </a:lnTo>
                  <a:lnTo>
                    <a:pt x="3410" y="470"/>
                  </a:lnTo>
                  <a:lnTo>
                    <a:pt x="3424" y="466"/>
                  </a:lnTo>
                  <a:lnTo>
                    <a:pt x="3432" y="470"/>
                  </a:lnTo>
                  <a:lnTo>
                    <a:pt x="3432" y="472"/>
                  </a:lnTo>
                  <a:lnTo>
                    <a:pt x="3416" y="480"/>
                  </a:lnTo>
                  <a:lnTo>
                    <a:pt x="3414" y="502"/>
                  </a:lnTo>
                  <a:lnTo>
                    <a:pt x="3410" y="508"/>
                  </a:lnTo>
                  <a:lnTo>
                    <a:pt x="3410" y="520"/>
                  </a:lnTo>
                  <a:lnTo>
                    <a:pt x="3404" y="526"/>
                  </a:lnTo>
                  <a:lnTo>
                    <a:pt x="3408" y="532"/>
                  </a:lnTo>
                  <a:lnTo>
                    <a:pt x="3374" y="548"/>
                  </a:lnTo>
                  <a:lnTo>
                    <a:pt x="3372" y="558"/>
                  </a:lnTo>
                  <a:lnTo>
                    <a:pt x="3348" y="584"/>
                  </a:lnTo>
                  <a:lnTo>
                    <a:pt x="3308" y="636"/>
                  </a:lnTo>
                  <a:lnTo>
                    <a:pt x="3292" y="646"/>
                  </a:lnTo>
                  <a:lnTo>
                    <a:pt x="3279" y="644"/>
                  </a:lnTo>
                  <a:lnTo>
                    <a:pt x="3283" y="658"/>
                  </a:lnTo>
                  <a:lnTo>
                    <a:pt x="3279" y="672"/>
                  </a:lnTo>
                  <a:lnTo>
                    <a:pt x="3263" y="684"/>
                  </a:lnTo>
                  <a:lnTo>
                    <a:pt x="3257" y="728"/>
                  </a:lnTo>
                  <a:lnTo>
                    <a:pt x="3257" y="756"/>
                  </a:lnTo>
                  <a:lnTo>
                    <a:pt x="3281" y="876"/>
                  </a:lnTo>
                  <a:lnTo>
                    <a:pt x="3310" y="842"/>
                  </a:lnTo>
                  <a:lnTo>
                    <a:pt x="3316" y="810"/>
                  </a:lnTo>
                  <a:lnTo>
                    <a:pt x="3334" y="802"/>
                  </a:lnTo>
                  <a:lnTo>
                    <a:pt x="3342" y="808"/>
                  </a:lnTo>
                  <a:lnTo>
                    <a:pt x="3342" y="776"/>
                  </a:lnTo>
                  <a:lnTo>
                    <a:pt x="3358" y="760"/>
                  </a:lnTo>
                  <a:lnTo>
                    <a:pt x="3370" y="762"/>
                  </a:lnTo>
                  <a:lnTo>
                    <a:pt x="3382" y="752"/>
                  </a:lnTo>
                  <a:lnTo>
                    <a:pt x="3374" y="726"/>
                  </a:lnTo>
                  <a:lnTo>
                    <a:pt x="3378" y="714"/>
                  </a:lnTo>
                  <a:lnTo>
                    <a:pt x="3388" y="704"/>
                  </a:lnTo>
                  <a:lnTo>
                    <a:pt x="3396" y="716"/>
                  </a:lnTo>
                  <a:lnTo>
                    <a:pt x="3404" y="702"/>
                  </a:lnTo>
                  <a:lnTo>
                    <a:pt x="3404" y="688"/>
                  </a:lnTo>
                  <a:lnTo>
                    <a:pt x="3394" y="684"/>
                  </a:lnTo>
                  <a:lnTo>
                    <a:pt x="3394" y="670"/>
                  </a:lnTo>
                  <a:lnTo>
                    <a:pt x="3404" y="646"/>
                  </a:lnTo>
                  <a:lnTo>
                    <a:pt x="3390" y="640"/>
                  </a:lnTo>
                  <a:lnTo>
                    <a:pt x="3382" y="646"/>
                  </a:lnTo>
                  <a:lnTo>
                    <a:pt x="3380" y="644"/>
                  </a:lnTo>
                  <a:lnTo>
                    <a:pt x="3382" y="634"/>
                  </a:lnTo>
                  <a:lnTo>
                    <a:pt x="3396" y="604"/>
                  </a:lnTo>
                  <a:lnTo>
                    <a:pt x="3402" y="604"/>
                  </a:lnTo>
                  <a:lnTo>
                    <a:pt x="3408" y="576"/>
                  </a:lnTo>
                  <a:lnTo>
                    <a:pt x="3414" y="572"/>
                  </a:lnTo>
                  <a:lnTo>
                    <a:pt x="3418" y="578"/>
                  </a:lnTo>
                  <a:lnTo>
                    <a:pt x="3426" y="570"/>
                  </a:lnTo>
                  <a:lnTo>
                    <a:pt x="3436" y="580"/>
                  </a:lnTo>
                  <a:lnTo>
                    <a:pt x="3442" y="562"/>
                  </a:lnTo>
                  <a:lnTo>
                    <a:pt x="3454" y="552"/>
                  </a:lnTo>
                  <a:lnTo>
                    <a:pt x="3456" y="552"/>
                  </a:lnTo>
                  <a:lnTo>
                    <a:pt x="3454" y="584"/>
                  </a:lnTo>
                  <a:lnTo>
                    <a:pt x="3474" y="554"/>
                  </a:lnTo>
                  <a:lnTo>
                    <a:pt x="3494" y="546"/>
                  </a:lnTo>
                  <a:lnTo>
                    <a:pt x="3514" y="550"/>
                  </a:lnTo>
                  <a:lnTo>
                    <a:pt x="3536" y="576"/>
                  </a:lnTo>
                  <a:lnTo>
                    <a:pt x="3540" y="552"/>
                  </a:lnTo>
                  <a:lnTo>
                    <a:pt x="3570" y="534"/>
                  </a:lnTo>
                  <a:lnTo>
                    <a:pt x="3570" y="530"/>
                  </a:lnTo>
                  <a:lnTo>
                    <a:pt x="3576" y="532"/>
                  </a:lnTo>
                  <a:lnTo>
                    <a:pt x="3576" y="524"/>
                  </a:lnTo>
                  <a:lnTo>
                    <a:pt x="3590" y="516"/>
                  </a:lnTo>
                  <a:lnTo>
                    <a:pt x="3594" y="504"/>
                  </a:lnTo>
                  <a:lnTo>
                    <a:pt x="3602" y="506"/>
                  </a:lnTo>
                  <a:lnTo>
                    <a:pt x="3624" y="494"/>
                  </a:lnTo>
                  <a:lnTo>
                    <a:pt x="3626" y="486"/>
                  </a:lnTo>
                  <a:lnTo>
                    <a:pt x="3666" y="470"/>
                  </a:lnTo>
                  <a:lnTo>
                    <a:pt x="3666" y="468"/>
                  </a:lnTo>
                  <a:lnTo>
                    <a:pt x="3668" y="470"/>
                  </a:lnTo>
                  <a:lnTo>
                    <a:pt x="3672" y="466"/>
                  </a:lnTo>
                  <a:lnTo>
                    <a:pt x="3692" y="476"/>
                  </a:lnTo>
                  <a:lnTo>
                    <a:pt x="3692" y="406"/>
                  </a:lnTo>
                  <a:lnTo>
                    <a:pt x="3690" y="406"/>
                  </a:lnTo>
                  <a:lnTo>
                    <a:pt x="3692" y="404"/>
                  </a:lnTo>
                  <a:lnTo>
                    <a:pt x="3684" y="386"/>
                  </a:lnTo>
                  <a:lnTo>
                    <a:pt x="3680" y="394"/>
                  </a:lnTo>
                  <a:lnTo>
                    <a:pt x="3672" y="388"/>
                  </a:lnTo>
                  <a:lnTo>
                    <a:pt x="3670" y="378"/>
                  </a:lnTo>
                  <a:lnTo>
                    <a:pt x="3682" y="378"/>
                  </a:lnTo>
                  <a:lnTo>
                    <a:pt x="3688" y="386"/>
                  </a:lnTo>
                  <a:close/>
                  <a:moveTo>
                    <a:pt x="823" y="66"/>
                  </a:moveTo>
                  <a:lnTo>
                    <a:pt x="809" y="70"/>
                  </a:lnTo>
                  <a:lnTo>
                    <a:pt x="805" y="62"/>
                  </a:lnTo>
                  <a:lnTo>
                    <a:pt x="823" y="66"/>
                  </a:lnTo>
                  <a:close/>
                  <a:moveTo>
                    <a:pt x="441" y="568"/>
                  </a:moveTo>
                  <a:lnTo>
                    <a:pt x="453" y="548"/>
                  </a:lnTo>
                  <a:lnTo>
                    <a:pt x="455" y="548"/>
                  </a:lnTo>
                  <a:lnTo>
                    <a:pt x="441" y="568"/>
                  </a:lnTo>
                  <a:close/>
                  <a:moveTo>
                    <a:pt x="993" y="1004"/>
                  </a:moveTo>
                  <a:lnTo>
                    <a:pt x="995" y="1000"/>
                  </a:lnTo>
                  <a:lnTo>
                    <a:pt x="999" y="1004"/>
                  </a:lnTo>
                  <a:lnTo>
                    <a:pt x="1009" y="994"/>
                  </a:lnTo>
                  <a:lnTo>
                    <a:pt x="1057" y="980"/>
                  </a:lnTo>
                  <a:lnTo>
                    <a:pt x="1069" y="976"/>
                  </a:lnTo>
                  <a:lnTo>
                    <a:pt x="1071" y="978"/>
                  </a:lnTo>
                  <a:lnTo>
                    <a:pt x="1055" y="982"/>
                  </a:lnTo>
                  <a:lnTo>
                    <a:pt x="1055" y="986"/>
                  </a:lnTo>
                  <a:lnTo>
                    <a:pt x="1045" y="986"/>
                  </a:lnTo>
                  <a:lnTo>
                    <a:pt x="1041" y="994"/>
                  </a:lnTo>
                  <a:lnTo>
                    <a:pt x="1053" y="1004"/>
                  </a:lnTo>
                  <a:lnTo>
                    <a:pt x="1047" y="1006"/>
                  </a:lnTo>
                  <a:lnTo>
                    <a:pt x="1037" y="1022"/>
                  </a:lnTo>
                  <a:lnTo>
                    <a:pt x="1027" y="1022"/>
                  </a:lnTo>
                  <a:lnTo>
                    <a:pt x="1025" y="1022"/>
                  </a:lnTo>
                  <a:lnTo>
                    <a:pt x="1027" y="1020"/>
                  </a:lnTo>
                  <a:lnTo>
                    <a:pt x="995" y="1024"/>
                  </a:lnTo>
                  <a:lnTo>
                    <a:pt x="993" y="1016"/>
                  </a:lnTo>
                  <a:lnTo>
                    <a:pt x="993" y="1004"/>
                  </a:lnTo>
                  <a:close/>
                  <a:moveTo>
                    <a:pt x="909" y="1008"/>
                  </a:moveTo>
                  <a:lnTo>
                    <a:pt x="915" y="996"/>
                  </a:lnTo>
                  <a:lnTo>
                    <a:pt x="933" y="990"/>
                  </a:lnTo>
                  <a:lnTo>
                    <a:pt x="935" y="992"/>
                  </a:lnTo>
                  <a:lnTo>
                    <a:pt x="929" y="992"/>
                  </a:lnTo>
                  <a:lnTo>
                    <a:pt x="929" y="998"/>
                  </a:lnTo>
                  <a:lnTo>
                    <a:pt x="933" y="1000"/>
                  </a:lnTo>
                  <a:lnTo>
                    <a:pt x="929" y="1004"/>
                  </a:lnTo>
                  <a:lnTo>
                    <a:pt x="967" y="1008"/>
                  </a:lnTo>
                  <a:lnTo>
                    <a:pt x="941" y="1024"/>
                  </a:lnTo>
                  <a:lnTo>
                    <a:pt x="961" y="1032"/>
                  </a:lnTo>
                  <a:lnTo>
                    <a:pt x="961" y="1048"/>
                  </a:lnTo>
                  <a:lnTo>
                    <a:pt x="973" y="1054"/>
                  </a:lnTo>
                  <a:lnTo>
                    <a:pt x="1003" y="1034"/>
                  </a:lnTo>
                  <a:lnTo>
                    <a:pt x="1021" y="1036"/>
                  </a:lnTo>
                  <a:lnTo>
                    <a:pt x="1023" y="1032"/>
                  </a:lnTo>
                  <a:lnTo>
                    <a:pt x="1037" y="1046"/>
                  </a:lnTo>
                  <a:lnTo>
                    <a:pt x="1041" y="1044"/>
                  </a:lnTo>
                  <a:lnTo>
                    <a:pt x="1061" y="1058"/>
                  </a:lnTo>
                  <a:lnTo>
                    <a:pt x="1077" y="1072"/>
                  </a:lnTo>
                  <a:lnTo>
                    <a:pt x="1077" y="1072"/>
                  </a:lnTo>
                  <a:lnTo>
                    <a:pt x="1081" y="1074"/>
                  </a:lnTo>
                  <a:lnTo>
                    <a:pt x="1083" y="1076"/>
                  </a:lnTo>
                  <a:lnTo>
                    <a:pt x="1083" y="1076"/>
                  </a:lnTo>
                  <a:lnTo>
                    <a:pt x="1091" y="1084"/>
                  </a:lnTo>
                  <a:lnTo>
                    <a:pt x="1109" y="1094"/>
                  </a:lnTo>
                  <a:lnTo>
                    <a:pt x="1115" y="1112"/>
                  </a:lnTo>
                  <a:lnTo>
                    <a:pt x="1115" y="1118"/>
                  </a:lnTo>
                  <a:lnTo>
                    <a:pt x="1113" y="1120"/>
                  </a:lnTo>
                  <a:lnTo>
                    <a:pt x="1093" y="1134"/>
                  </a:lnTo>
                  <a:lnTo>
                    <a:pt x="1073" y="1132"/>
                  </a:lnTo>
                  <a:lnTo>
                    <a:pt x="1049" y="1138"/>
                  </a:lnTo>
                  <a:lnTo>
                    <a:pt x="1021" y="1128"/>
                  </a:lnTo>
                  <a:lnTo>
                    <a:pt x="1015" y="1116"/>
                  </a:lnTo>
                  <a:lnTo>
                    <a:pt x="1005" y="1118"/>
                  </a:lnTo>
                  <a:lnTo>
                    <a:pt x="997" y="1108"/>
                  </a:lnTo>
                  <a:lnTo>
                    <a:pt x="961" y="1110"/>
                  </a:lnTo>
                  <a:lnTo>
                    <a:pt x="941" y="1118"/>
                  </a:lnTo>
                  <a:lnTo>
                    <a:pt x="919" y="1134"/>
                  </a:lnTo>
                  <a:lnTo>
                    <a:pt x="883" y="1128"/>
                  </a:lnTo>
                  <a:lnTo>
                    <a:pt x="883" y="1128"/>
                  </a:lnTo>
                  <a:lnTo>
                    <a:pt x="867" y="1122"/>
                  </a:lnTo>
                  <a:lnTo>
                    <a:pt x="865" y="1116"/>
                  </a:lnTo>
                  <a:lnTo>
                    <a:pt x="867" y="1116"/>
                  </a:lnTo>
                  <a:lnTo>
                    <a:pt x="865" y="1112"/>
                  </a:lnTo>
                  <a:lnTo>
                    <a:pt x="863" y="1112"/>
                  </a:lnTo>
                  <a:lnTo>
                    <a:pt x="863" y="1112"/>
                  </a:lnTo>
                  <a:lnTo>
                    <a:pt x="855" y="1100"/>
                  </a:lnTo>
                  <a:lnTo>
                    <a:pt x="861" y="1094"/>
                  </a:lnTo>
                  <a:lnTo>
                    <a:pt x="863" y="1084"/>
                  </a:lnTo>
                  <a:lnTo>
                    <a:pt x="873" y="1076"/>
                  </a:lnTo>
                  <a:lnTo>
                    <a:pt x="875" y="1068"/>
                  </a:lnTo>
                  <a:lnTo>
                    <a:pt x="877" y="1068"/>
                  </a:lnTo>
                  <a:lnTo>
                    <a:pt x="877" y="1066"/>
                  </a:lnTo>
                  <a:lnTo>
                    <a:pt x="877" y="1064"/>
                  </a:lnTo>
                  <a:lnTo>
                    <a:pt x="877" y="1064"/>
                  </a:lnTo>
                  <a:lnTo>
                    <a:pt x="879" y="1052"/>
                  </a:lnTo>
                  <a:lnTo>
                    <a:pt x="891" y="1040"/>
                  </a:lnTo>
                  <a:lnTo>
                    <a:pt x="893" y="1022"/>
                  </a:lnTo>
                  <a:lnTo>
                    <a:pt x="893" y="1022"/>
                  </a:lnTo>
                  <a:lnTo>
                    <a:pt x="893" y="1022"/>
                  </a:lnTo>
                  <a:lnTo>
                    <a:pt x="909" y="1008"/>
                  </a:lnTo>
                  <a:lnTo>
                    <a:pt x="907" y="1006"/>
                  </a:lnTo>
                  <a:lnTo>
                    <a:pt x="909" y="1008"/>
                  </a:lnTo>
                  <a:close/>
                  <a:moveTo>
                    <a:pt x="875" y="1148"/>
                  </a:moveTo>
                  <a:lnTo>
                    <a:pt x="853" y="1146"/>
                  </a:lnTo>
                  <a:lnTo>
                    <a:pt x="853" y="1152"/>
                  </a:lnTo>
                  <a:lnTo>
                    <a:pt x="839" y="1152"/>
                  </a:lnTo>
                  <a:lnTo>
                    <a:pt x="855" y="1140"/>
                  </a:lnTo>
                  <a:lnTo>
                    <a:pt x="879" y="1138"/>
                  </a:lnTo>
                  <a:lnTo>
                    <a:pt x="879" y="1138"/>
                  </a:lnTo>
                  <a:lnTo>
                    <a:pt x="883" y="1144"/>
                  </a:lnTo>
                  <a:lnTo>
                    <a:pt x="881" y="1144"/>
                  </a:lnTo>
                  <a:lnTo>
                    <a:pt x="873" y="1146"/>
                  </a:lnTo>
                  <a:lnTo>
                    <a:pt x="875" y="1148"/>
                  </a:lnTo>
                  <a:close/>
                  <a:moveTo>
                    <a:pt x="869" y="74"/>
                  </a:moveTo>
                  <a:lnTo>
                    <a:pt x="869" y="74"/>
                  </a:lnTo>
                  <a:lnTo>
                    <a:pt x="869" y="78"/>
                  </a:lnTo>
                  <a:lnTo>
                    <a:pt x="863" y="80"/>
                  </a:lnTo>
                  <a:lnTo>
                    <a:pt x="865" y="78"/>
                  </a:lnTo>
                  <a:lnTo>
                    <a:pt x="863" y="76"/>
                  </a:lnTo>
                  <a:lnTo>
                    <a:pt x="869" y="74"/>
                  </a:lnTo>
                  <a:close/>
                  <a:moveTo>
                    <a:pt x="769" y="102"/>
                  </a:moveTo>
                  <a:lnTo>
                    <a:pt x="773" y="100"/>
                  </a:lnTo>
                  <a:lnTo>
                    <a:pt x="769" y="104"/>
                  </a:lnTo>
                  <a:lnTo>
                    <a:pt x="769" y="112"/>
                  </a:lnTo>
                  <a:lnTo>
                    <a:pt x="767" y="110"/>
                  </a:lnTo>
                  <a:lnTo>
                    <a:pt x="769" y="102"/>
                  </a:lnTo>
                  <a:lnTo>
                    <a:pt x="769" y="102"/>
                  </a:lnTo>
                  <a:close/>
                  <a:moveTo>
                    <a:pt x="707" y="114"/>
                  </a:moveTo>
                  <a:lnTo>
                    <a:pt x="705" y="114"/>
                  </a:lnTo>
                  <a:lnTo>
                    <a:pt x="717" y="114"/>
                  </a:lnTo>
                  <a:lnTo>
                    <a:pt x="705" y="128"/>
                  </a:lnTo>
                  <a:lnTo>
                    <a:pt x="705" y="126"/>
                  </a:lnTo>
                  <a:lnTo>
                    <a:pt x="699" y="128"/>
                  </a:lnTo>
                  <a:lnTo>
                    <a:pt x="707" y="114"/>
                  </a:lnTo>
                  <a:close/>
                  <a:moveTo>
                    <a:pt x="685" y="138"/>
                  </a:moveTo>
                  <a:lnTo>
                    <a:pt x="693" y="132"/>
                  </a:lnTo>
                  <a:lnTo>
                    <a:pt x="691" y="142"/>
                  </a:lnTo>
                  <a:lnTo>
                    <a:pt x="687" y="138"/>
                  </a:lnTo>
                  <a:lnTo>
                    <a:pt x="685" y="138"/>
                  </a:lnTo>
                  <a:close/>
                  <a:moveTo>
                    <a:pt x="651" y="584"/>
                  </a:moveTo>
                  <a:lnTo>
                    <a:pt x="663" y="590"/>
                  </a:lnTo>
                  <a:lnTo>
                    <a:pt x="657" y="590"/>
                  </a:lnTo>
                  <a:lnTo>
                    <a:pt x="647" y="586"/>
                  </a:lnTo>
                  <a:lnTo>
                    <a:pt x="651" y="584"/>
                  </a:lnTo>
                  <a:close/>
                  <a:moveTo>
                    <a:pt x="573" y="722"/>
                  </a:moveTo>
                  <a:lnTo>
                    <a:pt x="569" y="728"/>
                  </a:lnTo>
                  <a:lnTo>
                    <a:pt x="569" y="726"/>
                  </a:lnTo>
                  <a:lnTo>
                    <a:pt x="573" y="722"/>
                  </a:lnTo>
                  <a:close/>
                  <a:moveTo>
                    <a:pt x="517" y="728"/>
                  </a:moveTo>
                  <a:lnTo>
                    <a:pt x="523" y="742"/>
                  </a:lnTo>
                  <a:lnTo>
                    <a:pt x="535" y="740"/>
                  </a:lnTo>
                  <a:lnTo>
                    <a:pt x="531" y="744"/>
                  </a:lnTo>
                  <a:lnTo>
                    <a:pt x="537" y="760"/>
                  </a:lnTo>
                  <a:lnTo>
                    <a:pt x="539" y="746"/>
                  </a:lnTo>
                  <a:lnTo>
                    <a:pt x="539" y="752"/>
                  </a:lnTo>
                  <a:lnTo>
                    <a:pt x="557" y="754"/>
                  </a:lnTo>
                  <a:lnTo>
                    <a:pt x="557" y="756"/>
                  </a:lnTo>
                  <a:lnTo>
                    <a:pt x="563" y="756"/>
                  </a:lnTo>
                  <a:lnTo>
                    <a:pt x="565" y="744"/>
                  </a:lnTo>
                  <a:lnTo>
                    <a:pt x="565" y="744"/>
                  </a:lnTo>
                  <a:lnTo>
                    <a:pt x="565" y="736"/>
                  </a:lnTo>
                  <a:lnTo>
                    <a:pt x="573" y="734"/>
                  </a:lnTo>
                  <a:lnTo>
                    <a:pt x="571" y="730"/>
                  </a:lnTo>
                  <a:lnTo>
                    <a:pt x="599" y="730"/>
                  </a:lnTo>
                  <a:lnTo>
                    <a:pt x="605" y="708"/>
                  </a:lnTo>
                  <a:lnTo>
                    <a:pt x="633" y="704"/>
                  </a:lnTo>
                  <a:lnTo>
                    <a:pt x="639" y="690"/>
                  </a:lnTo>
                  <a:lnTo>
                    <a:pt x="637" y="698"/>
                  </a:lnTo>
                  <a:lnTo>
                    <a:pt x="641" y="700"/>
                  </a:lnTo>
                  <a:lnTo>
                    <a:pt x="651" y="674"/>
                  </a:lnTo>
                  <a:lnTo>
                    <a:pt x="647" y="672"/>
                  </a:lnTo>
                  <a:lnTo>
                    <a:pt x="641" y="682"/>
                  </a:lnTo>
                  <a:lnTo>
                    <a:pt x="647" y="658"/>
                  </a:lnTo>
                  <a:lnTo>
                    <a:pt x="645" y="644"/>
                  </a:lnTo>
                  <a:lnTo>
                    <a:pt x="649" y="642"/>
                  </a:lnTo>
                  <a:lnTo>
                    <a:pt x="649" y="626"/>
                  </a:lnTo>
                  <a:lnTo>
                    <a:pt x="645" y="622"/>
                  </a:lnTo>
                  <a:lnTo>
                    <a:pt x="657" y="618"/>
                  </a:lnTo>
                  <a:lnTo>
                    <a:pt x="649" y="616"/>
                  </a:lnTo>
                  <a:lnTo>
                    <a:pt x="653" y="616"/>
                  </a:lnTo>
                  <a:lnTo>
                    <a:pt x="661" y="604"/>
                  </a:lnTo>
                  <a:lnTo>
                    <a:pt x="669" y="610"/>
                  </a:lnTo>
                  <a:lnTo>
                    <a:pt x="679" y="598"/>
                  </a:lnTo>
                  <a:lnTo>
                    <a:pt x="679" y="594"/>
                  </a:lnTo>
                  <a:lnTo>
                    <a:pt x="683" y="592"/>
                  </a:lnTo>
                  <a:lnTo>
                    <a:pt x="681" y="588"/>
                  </a:lnTo>
                  <a:lnTo>
                    <a:pt x="677" y="588"/>
                  </a:lnTo>
                  <a:lnTo>
                    <a:pt x="683" y="584"/>
                  </a:lnTo>
                  <a:lnTo>
                    <a:pt x="689" y="570"/>
                  </a:lnTo>
                  <a:lnTo>
                    <a:pt x="681" y="556"/>
                  </a:lnTo>
                  <a:lnTo>
                    <a:pt x="685" y="556"/>
                  </a:lnTo>
                  <a:lnTo>
                    <a:pt x="661" y="538"/>
                  </a:lnTo>
                  <a:lnTo>
                    <a:pt x="657" y="544"/>
                  </a:lnTo>
                  <a:lnTo>
                    <a:pt x="655" y="508"/>
                  </a:lnTo>
                  <a:lnTo>
                    <a:pt x="657" y="504"/>
                  </a:lnTo>
                  <a:lnTo>
                    <a:pt x="661" y="506"/>
                  </a:lnTo>
                  <a:lnTo>
                    <a:pt x="663" y="478"/>
                  </a:lnTo>
                  <a:lnTo>
                    <a:pt x="661" y="472"/>
                  </a:lnTo>
                  <a:lnTo>
                    <a:pt x="665" y="472"/>
                  </a:lnTo>
                  <a:lnTo>
                    <a:pt x="667" y="470"/>
                  </a:lnTo>
                  <a:lnTo>
                    <a:pt x="669" y="464"/>
                  </a:lnTo>
                  <a:lnTo>
                    <a:pt x="669" y="458"/>
                  </a:lnTo>
                  <a:lnTo>
                    <a:pt x="671" y="460"/>
                  </a:lnTo>
                  <a:lnTo>
                    <a:pt x="687" y="438"/>
                  </a:lnTo>
                  <a:lnTo>
                    <a:pt x="721" y="416"/>
                  </a:lnTo>
                  <a:lnTo>
                    <a:pt x="741" y="388"/>
                  </a:lnTo>
                  <a:lnTo>
                    <a:pt x="733" y="370"/>
                  </a:lnTo>
                  <a:lnTo>
                    <a:pt x="741" y="356"/>
                  </a:lnTo>
                  <a:lnTo>
                    <a:pt x="739" y="348"/>
                  </a:lnTo>
                  <a:lnTo>
                    <a:pt x="751" y="338"/>
                  </a:lnTo>
                  <a:lnTo>
                    <a:pt x="753" y="340"/>
                  </a:lnTo>
                  <a:lnTo>
                    <a:pt x="757" y="324"/>
                  </a:lnTo>
                  <a:lnTo>
                    <a:pt x="787" y="330"/>
                  </a:lnTo>
                  <a:lnTo>
                    <a:pt x="787" y="324"/>
                  </a:lnTo>
                  <a:lnTo>
                    <a:pt x="807" y="344"/>
                  </a:lnTo>
                  <a:lnTo>
                    <a:pt x="811" y="362"/>
                  </a:lnTo>
                  <a:lnTo>
                    <a:pt x="795" y="368"/>
                  </a:lnTo>
                  <a:lnTo>
                    <a:pt x="793" y="382"/>
                  </a:lnTo>
                  <a:lnTo>
                    <a:pt x="759" y="424"/>
                  </a:lnTo>
                  <a:lnTo>
                    <a:pt x="751" y="434"/>
                  </a:lnTo>
                  <a:lnTo>
                    <a:pt x="741" y="434"/>
                  </a:lnTo>
                  <a:lnTo>
                    <a:pt x="739" y="444"/>
                  </a:lnTo>
                  <a:lnTo>
                    <a:pt x="733" y="444"/>
                  </a:lnTo>
                  <a:lnTo>
                    <a:pt x="725" y="460"/>
                  </a:lnTo>
                  <a:lnTo>
                    <a:pt x="731" y="478"/>
                  </a:lnTo>
                  <a:lnTo>
                    <a:pt x="729" y="486"/>
                  </a:lnTo>
                  <a:lnTo>
                    <a:pt x="737" y="506"/>
                  </a:lnTo>
                  <a:lnTo>
                    <a:pt x="735" y="506"/>
                  </a:lnTo>
                  <a:lnTo>
                    <a:pt x="735" y="508"/>
                  </a:lnTo>
                  <a:lnTo>
                    <a:pt x="735" y="518"/>
                  </a:lnTo>
                  <a:lnTo>
                    <a:pt x="731" y="528"/>
                  </a:lnTo>
                  <a:lnTo>
                    <a:pt x="733" y="536"/>
                  </a:lnTo>
                  <a:lnTo>
                    <a:pt x="731" y="542"/>
                  </a:lnTo>
                  <a:lnTo>
                    <a:pt x="755" y="558"/>
                  </a:lnTo>
                  <a:lnTo>
                    <a:pt x="747" y="566"/>
                  </a:lnTo>
                  <a:lnTo>
                    <a:pt x="759" y="566"/>
                  </a:lnTo>
                  <a:lnTo>
                    <a:pt x="763" y="560"/>
                  </a:lnTo>
                  <a:lnTo>
                    <a:pt x="767" y="570"/>
                  </a:lnTo>
                  <a:lnTo>
                    <a:pt x="771" y="566"/>
                  </a:lnTo>
                  <a:lnTo>
                    <a:pt x="773" y="570"/>
                  </a:lnTo>
                  <a:lnTo>
                    <a:pt x="793" y="566"/>
                  </a:lnTo>
                  <a:lnTo>
                    <a:pt x="821" y="552"/>
                  </a:lnTo>
                  <a:lnTo>
                    <a:pt x="845" y="546"/>
                  </a:lnTo>
                  <a:lnTo>
                    <a:pt x="845" y="548"/>
                  </a:lnTo>
                  <a:lnTo>
                    <a:pt x="853" y="546"/>
                  </a:lnTo>
                  <a:lnTo>
                    <a:pt x="855" y="546"/>
                  </a:lnTo>
                  <a:lnTo>
                    <a:pt x="855" y="546"/>
                  </a:lnTo>
                  <a:lnTo>
                    <a:pt x="869" y="542"/>
                  </a:lnTo>
                  <a:lnTo>
                    <a:pt x="869" y="544"/>
                  </a:lnTo>
                  <a:lnTo>
                    <a:pt x="865" y="546"/>
                  </a:lnTo>
                  <a:lnTo>
                    <a:pt x="869" y="556"/>
                  </a:lnTo>
                  <a:lnTo>
                    <a:pt x="893" y="562"/>
                  </a:lnTo>
                  <a:lnTo>
                    <a:pt x="897" y="566"/>
                  </a:lnTo>
                  <a:lnTo>
                    <a:pt x="881" y="566"/>
                  </a:lnTo>
                  <a:lnTo>
                    <a:pt x="865" y="576"/>
                  </a:lnTo>
                  <a:lnTo>
                    <a:pt x="859" y="570"/>
                  </a:lnTo>
                  <a:lnTo>
                    <a:pt x="857" y="584"/>
                  </a:lnTo>
                  <a:lnTo>
                    <a:pt x="855" y="586"/>
                  </a:lnTo>
                  <a:lnTo>
                    <a:pt x="815" y="576"/>
                  </a:lnTo>
                  <a:lnTo>
                    <a:pt x="773" y="594"/>
                  </a:lnTo>
                  <a:lnTo>
                    <a:pt x="771" y="612"/>
                  </a:lnTo>
                  <a:lnTo>
                    <a:pt x="775" y="614"/>
                  </a:lnTo>
                  <a:lnTo>
                    <a:pt x="771" y="616"/>
                  </a:lnTo>
                  <a:lnTo>
                    <a:pt x="777" y="630"/>
                  </a:lnTo>
                  <a:lnTo>
                    <a:pt x="791" y="628"/>
                  </a:lnTo>
                  <a:lnTo>
                    <a:pt x="789" y="642"/>
                  </a:lnTo>
                  <a:lnTo>
                    <a:pt x="789" y="642"/>
                  </a:lnTo>
                  <a:lnTo>
                    <a:pt x="789" y="644"/>
                  </a:lnTo>
                  <a:lnTo>
                    <a:pt x="789" y="648"/>
                  </a:lnTo>
                  <a:lnTo>
                    <a:pt x="789" y="648"/>
                  </a:lnTo>
                  <a:lnTo>
                    <a:pt x="787" y="666"/>
                  </a:lnTo>
                  <a:lnTo>
                    <a:pt x="785" y="672"/>
                  </a:lnTo>
                  <a:lnTo>
                    <a:pt x="773" y="668"/>
                  </a:lnTo>
                  <a:lnTo>
                    <a:pt x="757" y="644"/>
                  </a:lnTo>
                  <a:lnTo>
                    <a:pt x="739" y="654"/>
                  </a:lnTo>
                  <a:lnTo>
                    <a:pt x="725" y="684"/>
                  </a:lnTo>
                  <a:lnTo>
                    <a:pt x="725" y="696"/>
                  </a:lnTo>
                  <a:lnTo>
                    <a:pt x="723" y="696"/>
                  </a:lnTo>
                  <a:lnTo>
                    <a:pt x="725" y="702"/>
                  </a:lnTo>
                  <a:lnTo>
                    <a:pt x="725" y="702"/>
                  </a:lnTo>
                  <a:lnTo>
                    <a:pt x="725" y="702"/>
                  </a:lnTo>
                  <a:lnTo>
                    <a:pt x="731" y="730"/>
                  </a:lnTo>
                  <a:lnTo>
                    <a:pt x="709" y="740"/>
                  </a:lnTo>
                  <a:lnTo>
                    <a:pt x="701" y="756"/>
                  </a:lnTo>
                  <a:lnTo>
                    <a:pt x="687" y="762"/>
                  </a:lnTo>
                  <a:lnTo>
                    <a:pt x="685" y="756"/>
                  </a:lnTo>
                  <a:lnTo>
                    <a:pt x="691" y="756"/>
                  </a:lnTo>
                  <a:lnTo>
                    <a:pt x="687" y="744"/>
                  </a:lnTo>
                  <a:lnTo>
                    <a:pt x="657" y="746"/>
                  </a:lnTo>
                  <a:lnTo>
                    <a:pt x="603" y="772"/>
                  </a:lnTo>
                  <a:lnTo>
                    <a:pt x="599" y="776"/>
                  </a:lnTo>
                  <a:lnTo>
                    <a:pt x="587" y="766"/>
                  </a:lnTo>
                  <a:lnTo>
                    <a:pt x="593" y="768"/>
                  </a:lnTo>
                  <a:lnTo>
                    <a:pt x="591" y="758"/>
                  </a:lnTo>
                  <a:lnTo>
                    <a:pt x="591" y="754"/>
                  </a:lnTo>
                  <a:lnTo>
                    <a:pt x="577" y="748"/>
                  </a:lnTo>
                  <a:lnTo>
                    <a:pt x="579" y="752"/>
                  </a:lnTo>
                  <a:lnTo>
                    <a:pt x="579" y="752"/>
                  </a:lnTo>
                  <a:lnTo>
                    <a:pt x="577" y="758"/>
                  </a:lnTo>
                  <a:lnTo>
                    <a:pt x="577" y="758"/>
                  </a:lnTo>
                  <a:lnTo>
                    <a:pt x="571" y="760"/>
                  </a:lnTo>
                  <a:lnTo>
                    <a:pt x="569" y="756"/>
                  </a:lnTo>
                  <a:lnTo>
                    <a:pt x="547" y="772"/>
                  </a:lnTo>
                  <a:lnTo>
                    <a:pt x="539" y="772"/>
                  </a:lnTo>
                  <a:lnTo>
                    <a:pt x="545" y="760"/>
                  </a:lnTo>
                  <a:lnTo>
                    <a:pt x="523" y="758"/>
                  </a:lnTo>
                  <a:lnTo>
                    <a:pt x="521" y="756"/>
                  </a:lnTo>
                  <a:lnTo>
                    <a:pt x="521" y="746"/>
                  </a:lnTo>
                  <a:lnTo>
                    <a:pt x="517" y="744"/>
                  </a:lnTo>
                  <a:lnTo>
                    <a:pt x="515" y="738"/>
                  </a:lnTo>
                  <a:lnTo>
                    <a:pt x="517" y="728"/>
                  </a:lnTo>
                  <a:close/>
                  <a:moveTo>
                    <a:pt x="835" y="1176"/>
                  </a:moveTo>
                  <a:lnTo>
                    <a:pt x="835" y="1182"/>
                  </a:lnTo>
                  <a:lnTo>
                    <a:pt x="831" y="1176"/>
                  </a:lnTo>
                  <a:lnTo>
                    <a:pt x="835" y="1176"/>
                  </a:lnTo>
                  <a:close/>
                  <a:moveTo>
                    <a:pt x="797" y="1140"/>
                  </a:moveTo>
                  <a:lnTo>
                    <a:pt x="791" y="1142"/>
                  </a:lnTo>
                  <a:lnTo>
                    <a:pt x="795" y="1140"/>
                  </a:lnTo>
                  <a:lnTo>
                    <a:pt x="797" y="1140"/>
                  </a:lnTo>
                  <a:close/>
                  <a:moveTo>
                    <a:pt x="765" y="1206"/>
                  </a:moveTo>
                  <a:lnTo>
                    <a:pt x="765" y="1206"/>
                  </a:lnTo>
                  <a:lnTo>
                    <a:pt x="755" y="1202"/>
                  </a:lnTo>
                  <a:lnTo>
                    <a:pt x="759" y="1202"/>
                  </a:lnTo>
                  <a:lnTo>
                    <a:pt x="765" y="1206"/>
                  </a:lnTo>
                  <a:close/>
                  <a:moveTo>
                    <a:pt x="765" y="1188"/>
                  </a:moveTo>
                  <a:lnTo>
                    <a:pt x="765" y="1188"/>
                  </a:lnTo>
                  <a:lnTo>
                    <a:pt x="765" y="1190"/>
                  </a:lnTo>
                  <a:lnTo>
                    <a:pt x="765" y="1188"/>
                  </a:lnTo>
                  <a:close/>
                  <a:moveTo>
                    <a:pt x="731" y="732"/>
                  </a:moveTo>
                  <a:lnTo>
                    <a:pt x="729" y="740"/>
                  </a:lnTo>
                  <a:lnTo>
                    <a:pt x="725" y="738"/>
                  </a:lnTo>
                  <a:lnTo>
                    <a:pt x="731" y="730"/>
                  </a:lnTo>
                  <a:lnTo>
                    <a:pt x="731" y="732"/>
                  </a:lnTo>
                  <a:lnTo>
                    <a:pt x="731" y="732"/>
                  </a:lnTo>
                  <a:close/>
                  <a:moveTo>
                    <a:pt x="435" y="800"/>
                  </a:moveTo>
                  <a:lnTo>
                    <a:pt x="433" y="810"/>
                  </a:lnTo>
                  <a:lnTo>
                    <a:pt x="437" y="810"/>
                  </a:lnTo>
                  <a:lnTo>
                    <a:pt x="435" y="814"/>
                  </a:lnTo>
                  <a:lnTo>
                    <a:pt x="429" y="806"/>
                  </a:lnTo>
                  <a:lnTo>
                    <a:pt x="435" y="800"/>
                  </a:lnTo>
                  <a:close/>
                  <a:moveTo>
                    <a:pt x="433" y="822"/>
                  </a:moveTo>
                  <a:lnTo>
                    <a:pt x="431" y="822"/>
                  </a:lnTo>
                  <a:lnTo>
                    <a:pt x="431" y="818"/>
                  </a:lnTo>
                  <a:lnTo>
                    <a:pt x="435" y="816"/>
                  </a:lnTo>
                  <a:lnTo>
                    <a:pt x="433" y="820"/>
                  </a:lnTo>
                  <a:lnTo>
                    <a:pt x="433" y="822"/>
                  </a:lnTo>
                  <a:close/>
                  <a:moveTo>
                    <a:pt x="611" y="1736"/>
                  </a:moveTo>
                  <a:lnTo>
                    <a:pt x="611" y="1736"/>
                  </a:lnTo>
                  <a:lnTo>
                    <a:pt x="607" y="1736"/>
                  </a:lnTo>
                  <a:lnTo>
                    <a:pt x="605" y="1738"/>
                  </a:lnTo>
                  <a:lnTo>
                    <a:pt x="607" y="1738"/>
                  </a:lnTo>
                  <a:lnTo>
                    <a:pt x="601" y="1742"/>
                  </a:lnTo>
                  <a:lnTo>
                    <a:pt x="583" y="1718"/>
                  </a:lnTo>
                  <a:lnTo>
                    <a:pt x="583" y="1714"/>
                  </a:lnTo>
                  <a:lnTo>
                    <a:pt x="583" y="1714"/>
                  </a:lnTo>
                  <a:lnTo>
                    <a:pt x="587" y="1714"/>
                  </a:lnTo>
                  <a:lnTo>
                    <a:pt x="593" y="1716"/>
                  </a:lnTo>
                  <a:lnTo>
                    <a:pt x="597" y="1728"/>
                  </a:lnTo>
                  <a:lnTo>
                    <a:pt x="615" y="1730"/>
                  </a:lnTo>
                  <a:lnTo>
                    <a:pt x="615" y="1734"/>
                  </a:lnTo>
                  <a:lnTo>
                    <a:pt x="611" y="1736"/>
                  </a:lnTo>
                  <a:close/>
                  <a:moveTo>
                    <a:pt x="897" y="2112"/>
                  </a:moveTo>
                  <a:lnTo>
                    <a:pt x="891" y="2102"/>
                  </a:lnTo>
                  <a:lnTo>
                    <a:pt x="889" y="2086"/>
                  </a:lnTo>
                  <a:lnTo>
                    <a:pt x="887" y="2078"/>
                  </a:lnTo>
                  <a:lnTo>
                    <a:pt x="887" y="2056"/>
                  </a:lnTo>
                  <a:lnTo>
                    <a:pt x="891" y="2064"/>
                  </a:lnTo>
                  <a:lnTo>
                    <a:pt x="897" y="2092"/>
                  </a:lnTo>
                  <a:lnTo>
                    <a:pt x="893" y="2102"/>
                  </a:lnTo>
                  <a:lnTo>
                    <a:pt x="907" y="2112"/>
                  </a:lnTo>
                  <a:lnTo>
                    <a:pt x="909" y="2120"/>
                  </a:lnTo>
                  <a:lnTo>
                    <a:pt x="897" y="2112"/>
                  </a:lnTo>
                  <a:close/>
                  <a:moveTo>
                    <a:pt x="917" y="2144"/>
                  </a:moveTo>
                  <a:lnTo>
                    <a:pt x="913" y="2140"/>
                  </a:lnTo>
                  <a:lnTo>
                    <a:pt x="913" y="2136"/>
                  </a:lnTo>
                  <a:lnTo>
                    <a:pt x="913" y="2136"/>
                  </a:lnTo>
                  <a:lnTo>
                    <a:pt x="911" y="2134"/>
                  </a:lnTo>
                  <a:lnTo>
                    <a:pt x="911" y="2130"/>
                  </a:lnTo>
                  <a:lnTo>
                    <a:pt x="911" y="2132"/>
                  </a:lnTo>
                  <a:lnTo>
                    <a:pt x="909" y="2124"/>
                  </a:lnTo>
                  <a:lnTo>
                    <a:pt x="917" y="2142"/>
                  </a:lnTo>
                  <a:lnTo>
                    <a:pt x="917" y="2144"/>
                  </a:lnTo>
                  <a:close/>
                  <a:moveTo>
                    <a:pt x="921" y="1950"/>
                  </a:moveTo>
                  <a:lnTo>
                    <a:pt x="913" y="1958"/>
                  </a:lnTo>
                  <a:lnTo>
                    <a:pt x="911" y="1958"/>
                  </a:lnTo>
                  <a:lnTo>
                    <a:pt x="911" y="1954"/>
                  </a:lnTo>
                  <a:lnTo>
                    <a:pt x="921" y="1946"/>
                  </a:lnTo>
                  <a:lnTo>
                    <a:pt x="921" y="1950"/>
                  </a:lnTo>
                  <a:close/>
                  <a:moveTo>
                    <a:pt x="917" y="1358"/>
                  </a:moveTo>
                  <a:lnTo>
                    <a:pt x="913" y="1360"/>
                  </a:lnTo>
                  <a:lnTo>
                    <a:pt x="911" y="1358"/>
                  </a:lnTo>
                  <a:lnTo>
                    <a:pt x="877" y="1372"/>
                  </a:lnTo>
                  <a:lnTo>
                    <a:pt x="839" y="1358"/>
                  </a:lnTo>
                  <a:lnTo>
                    <a:pt x="807" y="1356"/>
                  </a:lnTo>
                  <a:lnTo>
                    <a:pt x="803" y="1348"/>
                  </a:lnTo>
                  <a:lnTo>
                    <a:pt x="771" y="1342"/>
                  </a:lnTo>
                  <a:lnTo>
                    <a:pt x="765" y="1332"/>
                  </a:lnTo>
                  <a:lnTo>
                    <a:pt x="747" y="1326"/>
                  </a:lnTo>
                  <a:lnTo>
                    <a:pt x="727" y="1330"/>
                  </a:lnTo>
                  <a:lnTo>
                    <a:pt x="705" y="1346"/>
                  </a:lnTo>
                  <a:lnTo>
                    <a:pt x="703" y="1358"/>
                  </a:lnTo>
                  <a:lnTo>
                    <a:pt x="707" y="1368"/>
                  </a:lnTo>
                  <a:lnTo>
                    <a:pt x="703" y="1376"/>
                  </a:lnTo>
                  <a:lnTo>
                    <a:pt x="687" y="1384"/>
                  </a:lnTo>
                  <a:lnTo>
                    <a:pt x="665" y="1370"/>
                  </a:lnTo>
                  <a:lnTo>
                    <a:pt x="631" y="1362"/>
                  </a:lnTo>
                  <a:lnTo>
                    <a:pt x="619" y="1340"/>
                  </a:lnTo>
                  <a:lnTo>
                    <a:pt x="591" y="1330"/>
                  </a:lnTo>
                  <a:lnTo>
                    <a:pt x="567" y="1330"/>
                  </a:lnTo>
                  <a:lnTo>
                    <a:pt x="549" y="1322"/>
                  </a:lnTo>
                  <a:lnTo>
                    <a:pt x="549" y="1322"/>
                  </a:lnTo>
                  <a:lnTo>
                    <a:pt x="547" y="1320"/>
                  </a:lnTo>
                  <a:lnTo>
                    <a:pt x="545" y="1320"/>
                  </a:lnTo>
                  <a:lnTo>
                    <a:pt x="545" y="1320"/>
                  </a:lnTo>
                  <a:lnTo>
                    <a:pt x="545" y="1320"/>
                  </a:lnTo>
                  <a:lnTo>
                    <a:pt x="541" y="1314"/>
                  </a:lnTo>
                  <a:lnTo>
                    <a:pt x="541" y="1314"/>
                  </a:lnTo>
                  <a:lnTo>
                    <a:pt x="539" y="1304"/>
                  </a:lnTo>
                  <a:lnTo>
                    <a:pt x="531" y="1312"/>
                  </a:lnTo>
                  <a:lnTo>
                    <a:pt x="527" y="1310"/>
                  </a:lnTo>
                  <a:lnTo>
                    <a:pt x="523" y="1306"/>
                  </a:lnTo>
                  <a:lnTo>
                    <a:pt x="527" y="1306"/>
                  </a:lnTo>
                  <a:lnTo>
                    <a:pt x="527" y="1298"/>
                  </a:lnTo>
                  <a:lnTo>
                    <a:pt x="541" y="1288"/>
                  </a:lnTo>
                  <a:lnTo>
                    <a:pt x="545" y="1276"/>
                  </a:lnTo>
                  <a:lnTo>
                    <a:pt x="545" y="1266"/>
                  </a:lnTo>
                  <a:lnTo>
                    <a:pt x="537" y="1260"/>
                  </a:lnTo>
                  <a:lnTo>
                    <a:pt x="535" y="1256"/>
                  </a:lnTo>
                  <a:lnTo>
                    <a:pt x="545" y="1238"/>
                  </a:lnTo>
                  <a:lnTo>
                    <a:pt x="543" y="1230"/>
                  </a:lnTo>
                  <a:lnTo>
                    <a:pt x="531" y="1238"/>
                  </a:lnTo>
                  <a:lnTo>
                    <a:pt x="531" y="1238"/>
                  </a:lnTo>
                  <a:lnTo>
                    <a:pt x="529" y="1228"/>
                  </a:lnTo>
                  <a:lnTo>
                    <a:pt x="515" y="1226"/>
                  </a:lnTo>
                  <a:lnTo>
                    <a:pt x="499" y="1234"/>
                  </a:lnTo>
                  <a:lnTo>
                    <a:pt x="483" y="1236"/>
                  </a:lnTo>
                  <a:lnTo>
                    <a:pt x="471" y="1230"/>
                  </a:lnTo>
                  <a:lnTo>
                    <a:pt x="465" y="1234"/>
                  </a:lnTo>
                  <a:lnTo>
                    <a:pt x="455" y="1230"/>
                  </a:lnTo>
                  <a:lnTo>
                    <a:pt x="435" y="1240"/>
                  </a:lnTo>
                  <a:lnTo>
                    <a:pt x="429" y="1236"/>
                  </a:lnTo>
                  <a:lnTo>
                    <a:pt x="409" y="1234"/>
                  </a:lnTo>
                  <a:lnTo>
                    <a:pt x="360" y="1244"/>
                  </a:lnTo>
                  <a:lnTo>
                    <a:pt x="340" y="1254"/>
                  </a:lnTo>
                  <a:lnTo>
                    <a:pt x="336" y="1258"/>
                  </a:lnTo>
                  <a:lnTo>
                    <a:pt x="320" y="1262"/>
                  </a:lnTo>
                  <a:lnTo>
                    <a:pt x="312" y="1272"/>
                  </a:lnTo>
                  <a:lnTo>
                    <a:pt x="300" y="1276"/>
                  </a:lnTo>
                  <a:lnTo>
                    <a:pt x="280" y="1272"/>
                  </a:lnTo>
                  <a:lnTo>
                    <a:pt x="256" y="1274"/>
                  </a:lnTo>
                  <a:lnTo>
                    <a:pt x="246" y="1270"/>
                  </a:lnTo>
                  <a:lnTo>
                    <a:pt x="236" y="1258"/>
                  </a:lnTo>
                  <a:lnTo>
                    <a:pt x="236" y="1258"/>
                  </a:lnTo>
                  <a:lnTo>
                    <a:pt x="258" y="1242"/>
                  </a:lnTo>
                  <a:lnTo>
                    <a:pt x="302" y="1240"/>
                  </a:lnTo>
                  <a:lnTo>
                    <a:pt x="314" y="1222"/>
                  </a:lnTo>
                  <a:lnTo>
                    <a:pt x="326" y="1222"/>
                  </a:lnTo>
                  <a:lnTo>
                    <a:pt x="332" y="1204"/>
                  </a:lnTo>
                  <a:lnTo>
                    <a:pt x="342" y="1196"/>
                  </a:lnTo>
                  <a:lnTo>
                    <a:pt x="344" y="1190"/>
                  </a:lnTo>
                  <a:lnTo>
                    <a:pt x="336" y="1184"/>
                  </a:lnTo>
                  <a:lnTo>
                    <a:pt x="334" y="1176"/>
                  </a:lnTo>
                  <a:lnTo>
                    <a:pt x="354" y="1144"/>
                  </a:lnTo>
                  <a:lnTo>
                    <a:pt x="395" y="1118"/>
                  </a:lnTo>
                  <a:lnTo>
                    <a:pt x="401" y="1104"/>
                  </a:lnTo>
                  <a:lnTo>
                    <a:pt x="397" y="1100"/>
                  </a:lnTo>
                  <a:lnTo>
                    <a:pt x="395" y="1092"/>
                  </a:lnTo>
                  <a:lnTo>
                    <a:pt x="397" y="1084"/>
                  </a:lnTo>
                  <a:lnTo>
                    <a:pt x="411" y="1076"/>
                  </a:lnTo>
                  <a:lnTo>
                    <a:pt x="429" y="1078"/>
                  </a:lnTo>
                  <a:lnTo>
                    <a:pt x="451" y="1088"/>
                  </a:lnTo>
                  <a:lnTo>
                    <a:pt x="477" y="1068"/>
                  </a:lnTo>
                  <a:lnTo>
                    <a:pt x="489" y="1064"/>
                  </a:lnTo>
                  <a:lnTo>
                    <a:pt x="499" y="1054"/>
                  </a:lnTo>
                  <a:lnTo>
                    <a:pt x="523" y="1062"/>
                  </a:lnTo>
                  <a:lnTo>
                    <a:pt x="531" y="1086"/>
                  </a:lnTo>
                  <a:lnTo>
                    <a:pt x="543" y="1104"/>
                  </a:lnTo>
                  <a:lnTo>
                    <a:pt x="551" y="1106"/>
                  </a:lnTo>
                  <a:lnTo>
                    <a:pt x="579" y="1134"/>
                  </a:lnTo>
                  <a:lnTo>
                    <a:pt x="591" y="1134"/>
                  </a:lnTo>
                  <a:lnTo>
                    <a:pt x="603" y="1148"/>
                  </a:lnTo>
                  <a:lnTo>
                    <a:pt x="611" y="1148"/>
                  </a:lnTo>
                  <a:lnTo>
                    <a:pt x="615" y="1158"/>
                  </a:lnTo>
                  <a:lnTo>
                    <a:pt x="625" y="1166"/>
                  </a:lnTo>
                  <a:lnTo>
                    <a:pt x="627" y="1164"/>
                  </a:lnTo>
                  <a:lnTo>
                    <a:pt x="635" y="1188"/>
                  </a:lnTo>
                  <a:lnTo>
                    <a:pt x="629" y="1192"/>
                  </a:lnTo>
                  <a:lnTo>
                    <a:pt x="627" y="1200"/>
                  </a:lnTo>
                  <a:lnTo>
                    <a:pt x="593" y="1208"/>
                  </a:lnTo>
                  <a:lnTo>
                    <a:pt x="583" y="1202"/>
                  </a:lnTo>
                  <a:lnTo>
                    <a:pt x="569" y="1202"/>
                  </a:lnTo>
                  <a:lnTo>
                    <a:pt x="567" y="1210"/>
                  </a:lnTo>
                  <a:lnTo>
                    <a:pt x="569" y="1220"/>
                  </a:lnTo>
                  <a:lnTo>
                    <a:pt x="601" y="1234"/>
                  </a:lnTo>
                  <a:lnTo>
                    <a:pt x="609" y="1242"/>
                  </a:lnTo>
                  <a:lnTo>
                    <a:pt x="621" y="1242"/>
                  </a:lnTo>
                  <a:lnTo>
                    <a:pt x="621" y="1240"/>
                  </a:lnTo>
                  <a:lnTo>
                    <a:pt x="623" y="1232"/>
                  </a:lnTo>
                  <a:lnTo>
                    <a:pt x="621" y="1224"/>
                  </a:lnTo>
                  <a:lnTo>
                    <a:pt x="627" y="1210"/>
                  </a:lnTo>
                  <a:lnTo>
                    <a:pt x="627" y="1214"/>
                  </a:lnTo>
                  <a:lnTo>
                    <a:pt x="637" y="1214"/>
                  </a:lnTo>
                  <a:lnTo>
                    <a:pt x="647" y="1202"/>
                  </a:lnTo>
                  <a:lnTo>
                    <a:pt x="649" y="1190"/>
                  </a:lnTo>
                  <a:lnTo>
                    <a:pt x="659" y="1186"/>
                  </a:lnTo>
                  <a:lnTo>
                    <a:pt x="659" y="1174"/>
                  </a:lnTo>
                  <a:lnTo>
                    <a:pt x="649" y="1166"/>
                  </a:lnTo>
                  <a:lnTo>
                    <a:pt x="651" y="1154"/>
                  </a:lnTo>
                  <a:lnTo>
                    <a:pt x="657" y="1150"/>
                  </a:lnTo>
                  <a:lnTo>
                    <a:pt x="669" y="1158"/>
                  </a:lnTo>
                  <a:lnTo>
                    <a:pt x="681" y="1170"/>
                  </a:lnTo>
                  <a:lnTo>
                    <a:pt x="685" y="1158"/>
                  </a:lnTo>
                  <a:lnTo>
                    <a:pt x="673" y="1142"/>
                  </a:lnTo>
                  <a:lnTo>
                    <a:pt x="637" y="1124"/>
                  </a:lnTo>
                  <a:lnTo>
                    <a:pt x="641" y="1114"/>
                  </a:lnTo>
                  <a:lnTo>
                    <a:pt x="637" y="1110"/>
                  </a:lnTo>
                  <a:lnTo>
                    <a:pt x="621" y="1112"/>
                  </a:lnTo>
                  <a:lnTo>
                    <a:pt x="611" y="1106"/>
                  </a:lnTo>
                  <a:lnTo>
                    <a:pt x="601" y="1096"/>
                  </a:lnTo>
                  <a:lnTo>
                    <a:pt x="591" y="1068"/>
                  </a:lnTo>
                  <a:lnTo>
                    <a:pt x="571" y="1054"/>
                  </a:lnTo>
                  <a:lnTo>
                    <a:pt x="567" y="1044"/>
                  </a:lnTo>
                  <a:lnTo>
                    <a:pt x="571" y="1034"/>
                  </a:lnTo>
                  <a:lnTo>
                    <a:pt x="567" y="1030"/>
                  </a:lnTo>
                  <a:lnTo>
                    <a:pt x="567" y="1026"/>
                  </a:lnTo>
                  <a:lnTo>
                    <a:pt x="583" y="1016"/>
                  </a:lnTo>
                  <a:lnTo>
                    <a:pt x="587" y="1016"/>
                  </a:lnTo>
                  <a:lnTo>
                    <a:pt x="589" y="1020"/>
                  </a:lnTo>
                  <a:lnTo>
                    <a:pt x="587" y="1030"/>
                  </a:lnTo>
                  <a:lnTo>
                    <a:pt x="593" y="1040"/>
                  </a:lnTo>
                  <a:lnTo>
                    <a:pt x="599" y="1042"/>
                  </a:lnTo>
                  <a:lnTo>
                    <a:pt x="603" y="1034"/>
                  </a:lnTo>
                  <a:lnTo>
                    <a:pt x="613" y="1040"/>
                  </a:lnTo>
                  <a:lnTo>
                    <a:pt x="615" y="1048"/>
                  </a:lnTo>
                  <a:lnTo>
                    <a:pt x="621" y="1052"/>
                  </a:lnTo>
                  <a:lnTo>
                    <a:pt x="615" y="1056"/>
                  </a:lnTo>
                  <a:lnTo>
                    <a:pt x="635" y="1076"/>
                  </a:lnTo>
                  <a:lnTo>
                    <a:pt x="651" y="1078"/>
                  </a:lnTo>
                  <a:lnTo>
                    <a:pt x="657" y="1084"/>
                  </a:lnTo>
                  <a:lnTo>
                    <a:pt x="655" y="1084"/>
                  </a:lnTo>
                  <a:lnTo>
                    <a:pt x="655" y="1088"/>
                  </a:lnTo>
                  <a:lnTo>
                    <a:pt x="669" y="1092"/>
                  </a:lnTo>
                  <a:lnTo>
                    <a:pt x="675" y="1098"/>
                  </a:lnTo>
                  <a:lnTo>
                    <a:pt x="677" y="1100"/>
                  </a:lnTo>
                  <a:lnTo>
                    <a:pt x="677" y="1100"/>
                  </a:lnTo>
                  <a:lnTo>
                    <a:pt x="693" y="1116"/>
                  </a:lnTo>
                  <a:lnTo>
                    <a:pt x="693" y="1116"/>
                  </a:lnTo>
                  <a:lnTo>
                    <a:pt x="695" y="1116"/>
                  </a:lnTo>
                  <a:lnTo>
                    <a:pt x="699" y="1120"/>
                  </a:lnTo>
                  <a:lnTo>
                    <a:pt x="699" y="1118"/>
                  </a:lnTo>
                  <a:lnTo>
                    <a:pt x="699" y="1118"/>
                  </a:lnTo>
                  <a:lnTo>
                    <a:pt x="697" y="1128"/>
                  </a:lnTo>
                  <a:lnTo>
                    <a:pt x="697" y="1148"/>
                  </a:lnTo>
                  <a:lnTo>
                    <a:pt x="691" y="1148"/>
                  </a:lnTo>
                  <a:lnTo>
                    <a:pt x="707" y="1166"/>
                  </a:lnTo>
                  <a:lnTo>
                    <a:pt x="699" y="1166"/>
                  </a:lnTo>
                  <a:lnTo>
                    <a:pt x="711" y="1178"/>
                  </a:lnTo>
                  <a:lnTo>
                    <a:pt x="715" y="1176"/>
                  </a:lnTo>
                  <a:lnTo>
                    <a:pt x="713" y="1172"/>
                  </a:lnTo>
                  <a:lnTo>
                    <a:pt x="723" y="1186"/>
                  </a:lnTo>
                  <a:lnTo>
                    <a:pt x="723" y="1186"/>
                  </a:lnTo>
                  <a:lnTo>
                    <a:pt x="719" y="1186"/>
                  </a:lnTo>
                  <a:lnTo>
                    <a:pt x="731" y="1204"/>
                  </a:lnTo>
                  <a:lnTo>
                    <a:pt x="735" y="1204"/>
                  </a:lnTo>
                  <a:lnTo>
                    <a:pt x="729" y="1214"/>
                  </a:lnTo>
                  <a:lnTo>
                    <a:pt x="739" y="1228"/>
                  </a:lnTo>
                  <a:lnTo>
                    <a:pt x="739" y="1238"/>
                  </a:lnTo>
                  <a:lnTo>
                    <a:pt x="745" y="1244"/>
                  </a:lnTo>
                  <a:lnTo>
                    <a:pt x="747" y="1238"/>
                  </a:lnTo>
                  <a:lnTo>
                    <a:pt x="753" y="1252"/>
                  </a:lnTo>
                  <a:lnTo>
                    <a:pt x="761" y="1242"/>
                  </a:lnTo>
                  <a:lnTo>
                    <a:pt x="775" y="1256"/>
                  </a:lnTo>
                  <a:lnTo>
                    <a:pt x="767" y="1228"/>
                  </a:lnTo>
                  <a:lnTo>
                    <a:pt x="769" y="1230"/>
                  </a:lnTo>
                  <a:lnTo>
                    <a:pt x="779" y="1222"/>
                  </a:lnTo>
                  <a:lnTo>
                    <a:pt x="773" y="1212"/>
                  </a:lnTo>
                  <a:lnTo>
                    <a:pt x="777" y="1212"/>
                  </a:lnTo>
                  <a:lnTo>
                    <a:pt x="789" y="1224"/>
                  </a:lnTo>
                  <a:lnTo>
                    <a:pt x="789" y="1206"/>
                  </a:lnTo>
                  <a:lnTo>
                    <a:pt x="789" y="1206"/>
                  </a:lnTo>
                  <a:lnTo>
                    <a:pt x="793" y="1214"/>
                  </a:lnTo>
                  <a:lnTo>
                    <a:pt x="799" y="1214"/>
                  </a:lnTo>
                  <a:lnTo>
                    <a:pt x="809" y="1228"/>
                  </a:lnTo>
                  <a:lnTo>
                    <a:pt x="809" y="1210"/>
                  </a:lnTo>
                  <a:lnTo>
                    <a:pt x="801" y="1208"/>
                  </a:lnTo>
                  <a:lnTo>
                    <a:pt x="801" y="1208"/>
                  </a:lnTo>
                  <a:lnTo>
                    <a:pt x="791" y="1192"/>
                  </a:lnTo>
                  <a:lnTo>
                    <a:pt x="775" y="1182"/>
                  </a:lnTo>
                  <a:lnTo>
                    <a:pt x="763" y="1162"/>
                  </a:lnTo>
                  <a:lnTo>
                    <a:pt x="763" y="1154"/>
                  </a:lnTo>
                  <a:lnTo>
                    <a:pt x="781" y="1170"/>
                  </a:lnTo>
                  <a:lnTo>
                    <a:pt x="779" y="1160"/>
                  </a:lnTo>
                  <a:lnTo>
                    <a:pt x="791" y="1168"/>
                  </a:lnTo>
                  <a:lnTo>
                    <a:pt x="787" y="1158"/>
                  </a:lnTo>
                  <a:lnTo>
                    <a:pt x="791" y="1158"/>
                  </a:lnTo>
                  <a:lnTo>
                    <a:pt x="793" y="1154"/>
                  </a:lnTo>
                  <a:lnTo>
                    <a:pt x="785" y="1148"/>
                  </a:lnTo>
                  <a:lnTo>
                    <a:pt x="791" y="1144"/>
                  </a:lnTo>
                  <a:lnTo>
                    <a:pt x="801" y="1152"/>
                  </a:lnTo>
                  <a:lnTo>
                    <a:pt x="803" y="1140"/>
                  </a:lnTo>
                  <a:lnTo>
                    <a:pt x="803" y="1140"/>
                  </a:lnTo>
                  <a:lnTo>
                    <a:pt x="821" y="1144"/>
                  </a:lnTo>
                  <a:lnTo>
                    <a:pt x="821" y="1144"/>
                  </a:lnTo>
                  <a:lnTo>
                    <a:pt x="825" y="1146"/>
                  </a:lnTo>
                  <a:lnTo>
                    <a:pt x="825" y="1146"/>
                  </a:lnTo>
                  <a:lnTo>
                    <a:pt x="825" y="1146"/>
                  </a:lnTo>
                  <a:lnTo>
                    <a:pt x="829" y="1148"/>
                  </a:lnTo>
                  <a:lnTo>
                    <a:pt x="825" y="1150"/>
                  </a:lnTo>
                  <a:lnTo>
                    <a:pt x="825" y="1166"/>
                  </a:lnTo>
                  <a:lnTo>
                    <a:pt x="827" y="1162"/>
                  </a:lnTo>
                  <a:lnTo>
                    <a:pt x="823" y="1178"/>
                  </a:lnTo>
                  <a:lnTo>
                    <a:pt x="823" y="1178"/>
                  </a:lnTo>
                  <a:lnTo>
                    <a:pt x="813" y="1184"/>
                  </a:lnTo>
                  <a:lnTo>
                    <a:pt x="837" y="1188"/>
                  </a:lnTo>
                  <a:lnTo>
                    <a:pt x="839" y="1190"/>
                  </a:lnTo>
                  <a:lnTo>
                    <a:pt x="835" y="1194"/>
                  </a:lnTo>
                  <a:lnTo>
                    <a:pt x="831" y="1188"/>
                  </a:lnTo>
                  <a:lnTo>
                    <a:pt x="829" y="1196"/>
                  </a:lnTo>
                  <a:lnTo>
                    <a:pt x="817" y="1190"/>
                  </a:lnTo>
                  <a:lnTo>
                    <a:pt x="821" y="1212"/>
                  </a:lnTo>
                  <a:lnTo>
                    <a:pt x="827" y="1200"/>
                  </a:lnTo>
                  <a:lnTo>
                    <a:pt x="827" y="1206"/>
                  </a:lnTo>
                  <a:lnTo>
                    <a:pt x="843" y="1212"/>
                  </a:lnTo>
                  <a:lnTo>
                    <a:pt x="841" y="1220"/>
                  </a:lnTo>
                  <a:lnTo>
                    <a:pt x="847" y="1220"/>
                  </a:lnTo>
                  <a:lnTo>
                    <a:pt x="845" y="1224"/>
                  </a:lnTo>
                  <a:lnTo>
                    <a:pt x="849" y="1230"/>
                  </a:lnTo>
                  <a:lnTo>
                    <a:pt x="843" y="1236"/>
                  </a:lnTo>
                  <a:lnTo>
                    <a:pt x="857" y="1236"/>
                  </a:lnTo>
                  <a:lnTo>
                    <a:pt x="849" y="1240"/>
                  </a:lnTo>
                  <a:lnTo>
                    <a:pt x="851" y="1244"/>
                  </a:lnTo>
                  <a:lnTo>
                    <a:pt x="861" y="1242"/>
                  </a:lnTo>
                  <a:lnTo>
                    <a:pt x="861" y="1248"/>
                  </a:lnTo>
                  <a:lnTo>
                    <a:pt x="861" y="1246"/>
                  </a:lnTo>
                  <a:lnTo>
                    <a:pt x="855" y="1252"/>
                  </a:lnTo>
                  <a:lnTo>
                    <a:pt x="855" y="1262"/>
                  </a:lnTo>
                  <a:lnTo>
                    <a:pt x="865" y="1258"/>
                  </a:lnTo>
                  <a:lnTo>
                    <a:pt x="871" y="1242"/>
                  </a:lnTo>
                  <a:lnTo>
                    <a:pt x="871" y="1242"/>
                  </a:lnTo>
                  <a:lnTo>
                    <a:pt x="877" y="1246"/>
                  </a:lnTo>
                  <a:lnTo>
                    <a:pt x="881" y="1244"/>
                  </a:lnTo>
                  <a:lnTo>
                    <a:pt x="883" y="1252"/>
                  </a:lnTo>
                  <a:lnTo>
                    <a:pt x="897" y="1258"/>
                  </a:lnTo>
                  <a:lnTo>
                    <a:pt x="911" y="1252"/>
                  </a:lnTo>
                  <a:lnTo>
                    <a:pt x="913" y="1240"/>
                  </a:lnTo>
                  <a:lnTo>
                    <a:pt x="915" y="1240"/>
                  </a:lnTo>
                  <a:lnTo>
                    <a:pt x="953" y="1260"/>
                  </a:lnTo>
                  <a:lnTo>
                    <a:pt x="977" y="1252"/>
                  </a:lnTo>
                  <a:lnTo>
                    <a:pt x="985" y="1244"/>
                  </a:lnTo>
                  <a:lnTo>
                    <a:pt x="991" y="1242"/>
                  </a:lnTo>
                  <a:lnTo>
                    <a:pt x="1003" y="1248"/>
                  </a:lnTo>
                  <a:lnTo>
                    <a:pt x="1011" y="1240"/>
                  </a:lnTo>
                  <a:lnTo>
                    <a:pt x="1011" y="1242"/>
                  </a:lnTo>
                  <a:lnTo>
                    <a:pt x="1009" y="1244"/>
                  </a:lnTo>
                  <a:lnTo>
                    <a:pt x="1007" y="1252"/>
                  </a:lnTo>
                  <a:lnTo>
                    <a:pt x="1007" y="1252"/>
                  </a:lnTo>
                  <a:lnTo>
                    <a:pt x="1007" y="1258"/>
                  </a:lnTo>
                  <a:lnTo>
                    <a:pt x="1007" y="1258"/>
                  </a:lnTo>
                  <a:lnTo>
                    <a:pt x="1007" y="1258"/>
                  </a:lnTo>
                  <a:lnTo>
                    <a:pt x="1007" y="1262"/>
                  </a:lnTo>
                  <a:lnTo>
                    <a:pt x="1009" y="1286"/>
                  </a:lnTo>
                  <a:lnTo>
                    <a:pt x="991" y="1320"/>
                  </a:lnTo>
                  <a:lnTo>
                    <a:pt x="989" y="1320"/>
                  </a:lnTo>
                  <a:lnTo>
                    <a:pt x="989" y="1322"/>
                  </a:lnTo>
                  <a:lnTo>
                    <a:pt x="987" y="1326"/>
                  </a:lnTo>
                  <a:lnTo>
                    <a:pt x="989" y="1326"/>
                  </a:lnTo>
                  <a:lnTo>
                    <a:pt x="979" y="1354"/>
                  </a:lnTo>
                  <a:lnTo>
                    <a:pt x="973" y="1364"/>
                  </a:lnTo>
                  <a:lnTo>
                    <a:pt x="957" y="1368"/>
                  </a:lnTo>
                  <a:lnTo>
                    <a:pt x="947" y="1368"/>
                  </a:lnTo>
                  <a:lnTo>
                    <a:pt x="939" y="1362"/>
                  </a:lnTo>
                  <a:lnTo>
                    <a:pt x="935" y="1356"/>
                  </a:lnTo>
                  <a:lnTo>
                    <a:pt x="917" y="1358"/>
                  </a:lnTo>
                  <a:close/>
                  <a:moveTo>
                    <a:pt x="769" y="1182"/>
                  </a:moveTo>
                  <a:lnTo>
                    <a:pt x="773" y="1184"/>
                  </a:lnTo>
                  <a:lnTo>
                    <a:pt x="769" y="1186"/>
                  </a:lnTo>
                  <a:lnTo>
                    <a:pt x="769" y="1182"/>
                  </a:lnTo>
                  <a:close/>
                  <a:moveTo>
                    <a:pt x="955" y="2026"/>
                  </a:moveTo>
                  <a:lnTo>
                    <a:pt x="955" y="2028"/>
                  </a:lnTo>
                  <a:lnTo>
                    <a:pt x="955" y="2026"/>
                  </a:lnTo>
                  <a:lnTo>
                    <a:pt x="949" y="2028"/>
                  </a:lnTo>
                  <a:lnTo>
                    <a:pt x="941" y="2018"/>
                  </a:lnTo>
                  <a:lnTo>
                    <a:pt x="939" y="2028"/>
                  </a:lnTo>
                  <a:lnTo>
                    <a:pt x="937" y="2028"/>
                  </a:lnTo>
                  <a:lnTo>
                    <a:pt x="935" y="2020"/>
                  </a:lnTo>
                  <a:lnTo>
                    <a:pt x="935" y="2000"/>
                  </a:lnTo>
                  <a:lnTo>
                    <a:pt x="937" y="1986"/>
                  </a:lnTo>
                  <a:lnTo>
                    <a:pt x="949" y="1980"/>
                  </a:lnTo>
                  <a:lnTo>
                    <a:pt x="959" y="1984"/>
                  </a:lnTo>
                  <a:lnTo>
                    <a:pt x="963" y="1978"/>
                  </a:lnTo>
                  <a:lnTo>
                    <a:pt x="973" y="1978"/>
                  </a:lnTo>
                  <a:lnTo>
                    <a:pt x="975" y="1990"/>
                  </a:lnTo>
                  <a:lnTo>
                    <a:pt x="977" y="1990"/>
                  </a:lnTo>
                  <a:lnTo>
                    <a:pt x="973" y="1996"/>
                  </a:lnTo>
                  <a:lnTo>
                    <a:pt x="975" y="1998"/>
                  </a:lnTo>
                  <a:lnTo>
                    <a:pt x="975" y="2000"/>
                  </a:lnTo>
                  <a:lnTo>
                    <a:pt x="957" y="2020"/>
                  </a:lnTo>
                  <a:lnTo>
                    <a:pt x="963" y="2024"/>
                  </a:lnTo>
                  <a:lnTo>
                    <a:pt x="955" y="2026"/>
                  </a:lnTo>
                  <a:close/>
                  <a:moveTo>
                    <a:pt x="991" y="2244"/>
                  </a:moveTo>
                  <a:lnTo>
                    <a:pt x="987" y="2246"/>
                  </a:lnTo>
                  <a:lnTo>
                    <a:pt x="987" y="2240"/>
                  </a:lnTo>
                  <a:lnTo>
                    <a:pt x="977" y="2214"/>
                  </a:lnTo>
                  <a:lnTo>
                    <a:pt x="981" y="2202"/>
                  </a:lnTo>
                  <a:lnTo>
                    <a:pt x="981" y="2176"/>
                  </a:lnTo>
                  <a:lnTo>
                    <a:pt x="975" y="2168"/>
                  </a:lnTo>
                  <a:lnTo>
                    <a:pt x="975" y="2166"/>
                  </a:lnTo>
                  <a:lnTo>
                    <a:pt x="981" y="2170"/>
                  </a:lnTo>
                  <a:lnTo>
                    <a:pt x="985" y="2192"/>
                  </a:lnTo>
                  <a:lnTo>
                    <a:pt x="989" y="2200"/>
                  </a:lnTo>
                  <a:lnTo>
                    <a:pt x="985" y="2214"/>
                  </a:lnTo>
                  <a:lnTo>
                    <a:pt x="989" y="2238"/>
                  </a:lnTo>
                  <a:lnTo>
                    <a:pt x="989" y="2238"/>
                  </a:lnTo>
                  <a:lnTo>
                    <a:pt x="991" y="2246"/>
                  </a:lnTo>
                  <a:lnTo>
                    <a:pt x="991" y="2244"/>
                  </a:lnTo>
                  <a:close/>
                  <a:moveTo>
                    <a:pt x="1145" y="1740"/>
                  </a:moveTo>
                  <a:lnTo>
                    <a:pt x="1145" y="1738"/>
                  </a:lnTo>
                  <a:lnTo>
                    <a:pt x="1145" y="1738"/>
                  </a:lnTo>
                  <a:lnTo>
                    <a:pt x="1135" y="1730"/>
                  </a:lnTo>
                  <a:lnTo>
                    <a:pt x="1111" y="1704"/>
                  </a:lnTo>
                  <a:lnTo>
                    <a:pt x="1097" y="1696"/>
                  </a:lnTo>
                  <a:lnTo>
                    <a:pt x="1093" y="1696"/>
                  </a:lnTo>
                  <a:lnTo>
                    <a:pt x="1087" y="1690"/>
                  </a:lnTo>
                  <a:lnTo>
                    <a:pt x="1101" y="1690"/>
                  </a:lnTo>
                  <a:lnTo>
                    <a:pt x="1095" y="1684"/>
                  </a:lnTo>
                  <a:lnTo>
                    <a:pt x="1093" y="1682"/>
                  </a:lnTo>
                  <a:lnTo>
                    <a:pt x="1087" y="1678"/>
                  </a:lnTo>
                  <a:lnTo>
                    <a:pt x="1083" y="1680"/>
                  </a:lnTo>
                  <a:lnTo>
                    <a:pt x="1083" y="1686"/>
                  </a:lnTo>
                  <a:lnTo>
                    <a:pt x="1083" y="1692"/>
                  </a:lnTo>
                  <a:lnTo>
                    <a:pt x="1075" y="1678"/>
                  </a:lnTo>
                  <a:lnTo>
                    <a:pt x="1067" y="1648"/>
                  </a:lnTo>
                  <a:lnTo>
                    <a:pt x="1061" y="1638"/>
                  </a:lnTo>
                  <a:lnTo>
                    <a:pt x="1061" y="1638"/>
                  </a:lnTo>
                  <a:lnTo>
                    <a:pt x="1059" y="1636"/>
                  </a:lnTo>
                  <a:lnTo>
                    <a:pt x="1057" y="1632"/>
                  </a:lnTo>
                  <a:lnTo>
                    <a:pt x="1055" y="1634"/>
                  </a:lnTo>
                  <a:lnTo>
                    <a:pt x="1039" y="1620"/>
                  </a:lnTo>
                  <a:lnTo>
                    <a:pt x="1037" y="1576"/>
                  </a:lnTo>
                  <a:lnTo>
                    <a:pt x="1031" y="1570"/>
                  </a:lnTo>
                  <a:lnTo>
                    <a:pt x="1031" y="1558"/>
                  </a:lnTo>
                  <a:lnTo>
                    <a:pt x="1007" y="1536"/>
                  </a:lnTo>
                  <a:lnTo>
                    <a:pt x="1003" y="1524"/>
                  </a:lnTo>
                  <a:lnTo>
                    <a:pt x="1013" y="1520"/>
                  </a:lnTo>
                  <a:lnTo>
                    <a:pt x="1009" y="1518"/>
                  </a:lnTo>
                  <a:lnTo>
                    <a:pt x="997" y="1508"/>
                  </a:lnTo>
                  <a:lnTo>
                    <a:pt x="975" y="1466"/>
                  </a:lnTo>
                  <a:lnTo>
                    <a:pt x="965" y="1436"/>
                  </a:lnTo>
                  <a:lnTo>
                    <a:pt x="951" y="1416"/>
                  </a:lnTo>
                  <a:lnTo>
                    <a:pt x="945" y="1402"/>
                  </a:lnTo>
                  <a:lnTo>
                    <a:pt x="947" y="1398"/>
                  </a:lnTo>
                  <a:lnTo>
                    <a:pt x="959" y="1426"/>
                  </a:lnTo>
                  <a:lnTo>
                    <a:pt x="975" y="1442"/>
                  </a:lnTo>
                  <a:lnTo>
                    <a:pt x="983" y="1440"/>
                  </a:lnTo>
                  <a:lnTo>
                    <a:pt x="985" y="1436"/>
                  </a:lnTo>
                  <a:lnTo>
                    <a:pt x="993" y="1436"/>
                  </a:lnTo>
                  <a:lnTo>
                    <a:pt x="1027" y="1490"/>
                  </a:lnTo>
                  <a:lnTo>
                    <a:pt x="1035" y="1514"/>
                  </a:lnTo>
                  <a:lnTo>
                    <a:pt x="1043" y="1516"/>
                  </a:lnTo>
                  <a:lnTo>
                    <a:pt x="1053" y="1524"/>
                  </a:lnTo>
                  <a:lnTo>
                    <a:pt x="1065" y="1552"/>
                  </a:lnTo>
                  <a:lnTo>
                    <a:pt x="1065" y="1562"/>
                  </a:lnTo>
                  <a:lnTo>
                    <a:pt x="1071" y="1588"/>
                  </a:lnTo>
                  <a:lnTo>
                    <a:pt x="1089" y="1600"/>
                  </a:lnTo>
                  <a:lnTo>
                    <a:pt x="1101" y="1610"/>
                  </a:lnTo>
                  <a:lnTo>
                    <a:pt x="1105" y="1626"/>
                  </a:lnTo>
                  <a:lnTo>
                    <a:pt x="1115" y="1642"/>
                  </a:lnTo>
                  <a:lnTo>
                    <a:pt x="1125" y="1650"/>
                  </a:lnTo>
                  <a:lnTo>
                    <a:pt x="1133" y="1672"/>
                  </a:lnTo>
                  <a:lnTo>
                    <a:pt x="1135" y="1680"/>
                  </a:lnTo>
                  <a:lnTo>
                    <a:pt x="1131" y="1692"/>
                  </a:lnTo>
                  <a:lnTo>
                    <a:pt x="1137" y="1698"/>
                  </a:lnTo>
                  <a:lnTo>
                    <a:pt x="1145" y="1734"/>
                  </a:lnTo>
                  <a:lnTo>
                    <a:pt x="1149" y="1742"/>
                  </a:lnTo>
                  <a:lnTo>
                    <a:pt x="1145" y="1740"/>
                  </a:lnTo>
                  <a:close/>
                  <a:moveTo>
                    <a:pt x="1279" y="1474"/>
                  </a:moveTo>
                  <a:lnTo>
                    <a:pt x="1281" y="1484"/>
                  </a:lnTo>
                  <a:lnTo>
                    <a:pt x="1279" y="1480"/>
                  </a:lnTo>
                  <a:lnTo>
                    <a:pt x="1279" y="1474"/>
                  </a:lnTo>
                  <a:close/>
                  <a:moveTo>
                    <a:pt x="1352" y="1144"/>
                  </a:moveTo>
                  <a:lnTo>
                    <a:pt x="1333" y="1140"/>
                  </a:lnTo>
                  <a:lnTo>
                    <a:pt x="1329" y="1130"/>
                  </a:lnTo>
                  <a:lnTo>
                    <a:pt x="1327" y="1120"/>
                  </a:lnTo>
                  <a:lnTo>
                    <a:pt x="1341" y="1114"/>
                  </a:lnTo>
                  <a:lnTo>
                    <a:pt x="1343" y="1114"/>
                  </a:lnTo>
                  <a:lnTo>
                    <a:pt x="1349" y="1124"/>
                  </a:lnTo>
                  <a:lnTo>
                    <a:pt x="1358" y="1134"/>
                  </a:lnTo>
                  <a:lnTo>
                    <a:pt x="1349" y="1142"/>
                  </a:lnTo>
                  <a:lnTo>
                    <a:pt x="1352" y="1144"/>
                  </a:lnTo>
                  <a:close/>
                  <a:moveTo>
                    <a:pt x="1358" y="1024"/>
                  </a:moveTo>
                  <a:lnTo>
                    <a:pt x="1358" y="1030"/>
                  </a:lnTo>
                  <a:lnTo>
                    <a:pt x="1315" y="1020"/>
                  </a:lnTo>
                  <a:lnTo>
                    <a:pt x="1309" y="1026"/>
                  </a:lnTo>
                  <a:lnTo>
                    <a:pt x="1299" y="1026"/>
                  </a:lnTo>
                  <a:lnTo>
                    <a:pt x="1295" y="1036"/>
                  </a:lnTo>
                  <a:lnTo>
                    <a:pt x="1299" y="1044"/>
                  </a:lnTo>
                  <a:lnTo>
                    <a:pt x="1271" y="1044"/>
                  </a:lnTo>
                  <a:lnTo>
                    <a:pt x="1291" y="1064"/>
                  </a:lnTo>
                  <a:lnTo>
                    <a:pt x="1297" y="1084"/>
                  </a:lnTo>
                  <a:lnTo>
                    <a:pt x="1321" y="1094"/>
                  </a:lnTo>
                  <a:lnTo>
                    <a:pt x="1319" y="1114"/>
                  </a:lnTo>
                  <a:lnTo>
                    <a:pt x="1317" y="1114"/>
                  </a:lnTo>
                  <a:lnTo>
                    <a:pt x="1317" y="1116"/>
                  </a:lnTo>
                  <a:lnTo>
                    <a:pt x="1317" y="1120"/>
                  </a:lnTo>
                  <a:lnTo>
                    <a:pt x="1319" y="1120"/>
                  </a:lnTo>
                  <a:lnTo>
                    <a:pt x="1323" y="1134"/>
                  </a:lnTo>
                  <a:lnTo>
                    <a:pt x="1325" y="1132"/>
                  </a:lnTo>
                  <a:lnTo>
                    <a:pt x="1323" y="1154"/>
                  </a:lnTo>
                  <a:lnTo>
                    <a:pt x="1327" y="1166"/>
                  </a:lnTo>
                  <a:lnTo>
                    <a:pt x="1337" y="1162"/>
                  </a:lnTo>
                  <a:lnTo>
                    <a:pt x="1337" y="1164"/>
                  </a:lnTo>
                  <a:lnTo>
                    <a:pt x="1333" y="1168"/>
                  </a:lnTo>
                  <a:lnTo>
                    <a:pt x="1343" y="1172"/>
                  </a:lnTo>
                  <a:lnTo>
                    <a:pt x="1333" y="1178"/>
                  </a:lnTo>
                  <a:lnTo>
                    <a:pt x="1347" y="1186"/>
                  </a:lnTo>
                  <a:lnTo>
                    <a:pt x="1343" y="1198"/>
                  </a:lnTo>
                  <a:lnTo>
                    <a:pt x="1345" y="1222"/>
                  </a:lnTo>
                  <a:lnTo>
                    <a:pt x="1345" y="1222"/>
                  </a:lnTo>
                  <a:lnTo>
                    <a:pt x="1345" y="1224"/>
                  </a:lnTo>
                  <a:lnTo>
                    <a:pt x="1347" y="1226"/>
                  </a:lnTo>
                  <a:lnTo>
                    <a:pt x="1347" y="1226"/>
                  </a:lnTo>
                  <a:lnTo>
                    <a:pt x="1349" y="1234"/>
                  </a:lnTo>
                  <a:lnTo>
                    <a:pt x="1335" y="1234"/>
                  </a:lnTo>
                  <a:lnTo>
                    <a:pt x="1305" y="1240"/>
                  </a:lnTo>
                  <a:lnTo>
                    <a:pt x="1289" y="1234"/>
                  </a:lnTo>
                  <a:lnTo>
                    <a:pt x="1279" y="1222"/>
                  </a:lnTo>
                  <a:lnTo>
                    <a:pt x="1259" y="1218"/>
                  </a:lnTo>
                  <a:lnTo>
                    <a:pt x="1255" y="1198"/>
                  </a:lnTo>
                  <a:lnTo>
                    <a:pt x="1255" y="1186"/>
                  </a:lnTo>
                  <a:lnTo>
                    <a:pt x="1261" y="1188"/>
                  </a:lnTo>
                  <a:lnTo>
                    <a:pt x="1269" y="1158"/>
                  </a:lnTo>
                  <a:lnTo>
                    <a:pt x="1273" y="1154"/>
                  </a:lnTo>
                  <a:lnTo>
                    <a:pt x="1285" y="1158"/>
                  </a:lnTo>
                  <a:lnTo>
                    <a:pt x="1279" y="1146"/>
                  </a:lnTo>
                  <a:lnTo>
                    <a:pt x="1267" y="1144"/>
                  </a:lnTo>
                  <a:lnTo>
                    <a:pt x="1255" y="1124"/>
                  </a:lnTo>
                  <a:lnTo>
                    <a:pt x="1249" y="1116"/>
                  </a:lnTo>
                  <a:lnTo>
                    <a:pt x="1249" y="1116"/>
                  </a:lnTo>
                  <a:lnTo>
                    <a:pt x="1247" y="1114"/>
                  </a:lnTo>
                  <a:lnTo>
                    <a:pt x="1247" y="1114"/>
                  </a:lnTo>
                  <a:lnTo>
                    <a:pt x="1245" y="1112"/>
                  </a:lnTo>
                  <a:lnTo>
                    <a:pt x="1245" y="1112"/>
                  </a:lnTo>
                  <a:lnTo>
                    <a:pt x="1245" y="1112"/>
                  </a:lnTo>
                  <a:lnTo>
                    <a:pt x="1231" y="1084"/>
                  </a:lnTo>
                  <a:lnTo>
                    <a:pt x="1231" y="1064"/>
                  </a:lnTo>
                  <a:lnTo>
                    <a:pt x="1227" y="1064"/>
                  </a:lnTo>
                  <a:lnTo>
                    <a:pt x="1227" y="1064"/>
                  </a:lnTo>
                  <a:lnTo>
                    <a:pt x="1223" y="1054"/>
                  </a:lnTo>
                  <a:lnTo>
                    <a:pt x="1215" y="1046"/>
                  </a:lnTo>
                  <a:lnTo>
                    <a:pt x="1225" y="1026"/>
                  </a:lnTo>
                  <a:lnTo>
                    <a:pt x="1227" y="1018"/>
                  </a:lnTo>
                  <a:lnTo>
                    <a:pt x="1229" y="1020"/>
                  </a:lnTo>
                  <a:lnTo>
                    <a:pt x="1233" y="1004"/>
                  </a:lnTo>
                  <a:lnTo>
                    <a:pt x="1239" y="1018"/>
                  </a:lnTo>
                  <a:lnTo>
                    <a:pt x="1249" y="1004"/>
                  </a:lnTo>
                  <a:lnTo>
                    <a:pt x="1263" y="998"/>
                  </a:lnTo>
                  <a:lnTo>
                    <a:pt x="1255" y="994"/>
                  </a:lnTo>
                  <a:lnTo>
                    <a:pt x="1281" y="988"/>
                  </a:lnTo>
                  <a:lnTo>
                    <a:pt x="1293" y="978"/>
                  </a:lnTo>
                  <a:lnTo>
                    <a:pt x="1309" y="982"/>
                  </a:lnTo>
                  <a:lnTo>
                    <a:pt x="1323" y="978"/>
                  </a:lnTo>
                  <a:lnTo>
                    <a:pt x="1333" y="986"/>
                  </a:lnTo>
                  <a:lnTo>
                    <a:pt x="1347" y="1012"/>
                  </a:lnTo>
                  <a:lnTo>
                    <a:pt x="1360" y="1022"/>
                  </a:lnTo>
                  <a:lnTo>
                    <a:pt x="1360" y="1024"/>
                  </a:lnTo>
                  <a:lnTo>
                    <a:pt x="1358" y="1024"/>
                  </a:lnTo>
                  <a:close/>
                  <a:moveTo>
                    <a:pt x="1652" y="286"/>
                  </a:moveTo>
                  <a:lnTo>
                    <a:pt x="1656" y="286"/>
                  </a:lnTo>
                  <a:lnTo>
                    <a:pt x="1652" y="288"/>
                  </a:lnTo>
                  <a:lnTo>
                    <a:pt x="1652" y="286"/>
                  </a:lnTo>
                  <a:close/>
                  <a:moveTo>
                    <a:pt x="1778" y="186"/>
                  </a:moveTo>
                  <a:lnTo>
                    <a:pt x="1774" y="170"/>
                  </a:lnTo>
                  <a:lnTo>
                    <a:pt x="1790" y="180"/>
                  </a:lnTo>
                  <a:lnTo>
                    <a:pt x="1800" y="208"/>
                  </a:lnTo>
                  <a:lnTo>
                    <a:pt x="1792" y="212"/>
                  </a:lnTo>
                  <a:lnTo>
                    <a:pt x="1792" y="212"/>
                  </a:lnTo>
                  <a:lnTo>
                    <a:pt x="1788" y="208"/>
                  </a:lnTo>
                  <a:lnTo>
                    <a:pt x="1790" y="196"/>
                  </a:lnTo>
                  <a:lnTo>
                    <a:pt x="1778" y="186"/>
                  </a:lnTo>
                  <a:close/>
                  <a:moveTo>
                    <a:pt x="1796" y="242"/>
                  </a:moveTo>
                  <a:lnTo>
                    <a:pt x="1788" y="236"/>
                  </a:lnTo>
                  <a:lnTo>
                    <a:pt x="1804" y="242"/>
                  </a:lnTo>
                  <a:lnTo>
                    <a:pt x="1796" y="242"/>
                  </a:lnTo>
                  <a:close/>
                  <a:moveTo>
                    <a:pt x="1884" y="102"/>
                  </a:moveTo>
                  <a:lnTo>
                    <a:pt x="1884" y="100"/>
                  </a:lnTo>
                  <a:lnTo>
                    <a:pt x="1884" y="102"/>
                  </a:lnTo>
                  <a:lnTo>
                    <a:pt x="1884" y="102"/>
                  </a:lnTo>
                  <a:close/>
                  <a:moveTo>
                    <a:pt x="1890" y="106"/>
                  </a:moveTo>
                  <a:lnTo>
                    <a:pt x="1894" y="104"/>
                  </a:lnTo>
                  <a:lnTo>
                    <a:pt x="1894" y="108"/>
                  </a:lnTo>
                  <a:lnTo>
                    <a:pt x="1890" y="106"/>
                  </a:lnTo>
                  <a:close/>
                  <a:moveTo>
                    <a:pt x="1904" y="96"/>
                  </a:moveTo>
                  <a:lnTo>
                    <a:pt x="1896" y="100"/>
                  </a:lnTo>
                  <a:lnTo>
                    <a:pt x="1888" y="82"/>
                  </a:lnTo>
                  <a:lnTo>
                    <a:pt x="1884" y="90"/>
                  </a:lnTo>
                  <a:lnTo>
                    <a:pt x="1884" y="78"/>
                  </a:lnTo>
                  <a:lnTo>
                    <a:pt x="1884" y="52"/>
                  </a:lnTo>
                  <a:lnTo>
                    <a:pt x="1896" y="40"/>
                  </a:lnTo>
                  <a:lnTo>
                    <a:pt x="1902" y="20"/>
                  </a:lnTo>
                  <a:lnTo>
                    <a:pt x="1904" y="26"/>
                  </a:lnTo>
                  <a:lnTo>
                    <a:pt x="1896" y="46"/>
                  </a:lnTo>
                  <a:lnTo>
                    <a:pt x="1904" y="82"/>
                  </a:lnTo>
                  <a:lnTo>
                    <a:pt x="1904" y="96"/>
                  </a:lnTo>
                  <a:close/>
                  <a:moveTo>
                    <a:pt x="2190" y="1762"/>
                  </a:moveTo>
                  <a:lnTo>
                    <a:pt x="2188" y="1760"/>
                  </a:lnTo>
                  <a:lnTo>
                    <a:pt x="2190" y="1762"/>
                  </a:lnTo>
                  <a:lnTo>
                    <a:pt x="2190" y="17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37" name="Freeform 137"/>
            <p:cNvSpPr>
              <a:spLocks/>
            </p:cNvSpPr>
            <p:nvPr userDrawn="1"/>
          </p:nvSpPr>
          <p:spPr bwMode="black">
            <a:xfrm>
              <a:off x="5345113" y="0"/>
              <a:ext cx="195263" cy="149225"/>
            </a:xfrm>
            <a:custGeom>
              <a:avLst/>
              <a:gdLst>
                <a:gd name="T0" fmla="*/ 2 w 123"/>
                <a:gd name="T1" fmla="*/ 0 h 94"/>
                <a:gd name="T2" fmla="*/ 0 w 123"/>
                <a:gd name="T3" fmla="*/ 16 h 94"/>
                <a:gd name="T4" fmla="*/ 4 w 123"/>
                <a:gd name="T5" fmla="*/ 30 h 94"/>
                <a:gd name="T6" fmla="*/ 38 w 123"/>
                <a:gd name="T7" fmla="*/ 34 h 94"/>
                <a:gd name="T8" fmla="*/ 38 w 123"/>
                <a:gd name="T9" fmla="*/ 48 h 94"/>
                <a:gd name="T10" fmla="*/ 32 w 123"/>
                <a:gd name="T11" fmla="*/ 42 h 94"/>
                <a:gd name="T12" fmla="*/ 12 w 123"/>
                <a:gd name="T13" fmla="*/ 42 h 94"/>
                <a:gd name="T14" fmla="*/ 38 w 123"/>
                <a:gd name="T15" fmla="*/ 74 h 94"/>
                <a:gd name="T16" fmla="*/ 38 w 123"/>
                <a:gd name="T17" fmla="*/ 50 h 94"/>
                <a:gd name="T18" fmla="*/ 40 w 123"/>
                <a:gd name="T19" fmla="*/ 48 h 94"/>
                <a:gd name="T20" fmla="*/ 50 w 123"/>
                <a:gd name="T21" fmla="*/ 56 h 94"/>
                <a:gd name="T22" fmla="*/ 42 w 123"/>
                <a:gd name="T23" fmla="*/ 58 h 94"/>
                <a:gd name="T24" fmla="*/ 44 w 123"/>
                <a:gd name="T25" fmla="*/ 76 h 94"/>
                <a:gd name="T26" fmla="*/ 59 w 123"/>
                <a:gd name="T27" fmla="*/ 76 h 94"/>
                <a:gd name="T28" fmla="*/ 59 w 123"/>
                <a:gd name="T29" fmla="*/ 76 h 94"/>
                <a:gd name="T30" fmla="*/ 71 w 123"/>
                <a:gd name="T31" fmla="*/ 92 h 94"/>
                <a:gd name="T32" fmla="*/ 77 w 123"/>
                <a:gd name="T33" fmla="*/ 82 h 94"/>
                <a:gd name="T34" fmla="*/ 103 w 123"/>
                <a:gd name="T35" fmla="*/ 90 h 94"/>
                <a:gd name="T36" fmla="*/ 99 w 123"/>
                <a:gd name="T37" fmla="*/ 86 h 94"/>
                <a:gd name="T38" fmla="*/ 103 w 123"/>
                <a:gd name="T39" fmla="*/ 86 h 94"/>
                <a:gd name="T40" fmla="*/ 109 w 123"/>
                <a:gd name="T41" fmla="*/ 94 h 94"/>
                <a:gd name="T42" fmla="*/ 115 w 123"/>
                <a:gd name="T43" fmla="*/ 84 h 94"/>
                <a:gd name="T44" fmla="*/ 111 w 123"/>
                <a:gd name="T45" fmla="*/ 82 h 94"/>
                <a:gd name="T46" fmla="*/ 123 w 123"/>
                <a:gd name="T47" fmla="*/ 78 h 94"/>
                <a:gd name="T48" fmla="*/ 91 w 123"/>
                <a:gd name="T49" fmla="*/ 48 h 94"/>
                <a:gd name="T50" fmla="*/ 79 w 123"/>
                <a:gd name="T51" fmla="*/ 6 h 94"/>
                <a:gd name="T52" fmla="*/ 79 w 123"/>
                <a:gd name="T53" fmla="*/ 0 h 94"/>
                <a:gd name="T54" fmla="*/ 2 w 123"/>
                <a:gd name="T5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3" h="94">
                  <a:moveTo>
                    <a:pt x="2" y="0"/>
                  </a:moveTo>
                  <a:lnTo>
                    <a:pt x="0" y="16"/>
                  </a:lnTo>
                  <a:lnTo>
                    <a:pt x="4" y="30"/>
                  </a:lnTo>
                  <a:lnTo>
                    <a:pt x="38" y="34"/>
                  </a:lnTo>
                  <a:lnTo>
                    <a:pt x="38" y="48"/>
                  </a:lnTo>
                  <a:lnTo>
                    <a:pt x="32" y="42"/>
                  </a:lnTo>
                  <a:lnTo>
                    <a:pt x="12" y="42"/>
                  </a:lnTo>
                  <a:lnTo>
                    <a:pt x="38" y="74"/>
                  </a:lnTo>
                  <a:lnTo>
                    <a:pt x="38" y="50"/>
                  </a:lnTo>
                  <a:lnTo>
                    <a:pt x="40" y="48"/>
                  </a:lnTo>
                  <a:lnTo>
                    <a:pt x="50" y="56"/>
                  </a:lnTo>
                  <a:lnTo>
                    <a:pt x="42" y="58"/>
                  </a:lnTo>
                  <a:lnTo>
                    <a:pt x="44" y="76"/>
                  </a:lnTo>
                  <a:lnTo>
                    <a:pt x="59" y="76"/>
                  </a:lnTo>
                  <a:lnTo>
                    <a:pt x="59" y="76"/>
                  </a:lnTo>
                  <a:lnTo>
                    <a:pt x="71" y="92"/>
                  </a:lnTo>
                  <a:lnTo>
                    <a:pt x="77" y="82"/>
                  </a:lnTo>
                  <a:lnTo>
                    <a:pt x="103" y="90"/>
                  </a:lnTo>
                  <a:lnTo>
                    <a:pt x="99" y="86"/>
                  </a:lnTo>
                  <a:lnTo>
                    <a:pt x="103" y="86"/>
                  </a:lnTo>
                  <a:lnTo>
                    <a:pt x="109" y="94"/>
                  </a:lnTo>
                  <a:lnTo>
                    <a:pt x="115" y="84"/>
                  </a:lnTo>
                  <a:lnTo>
                    <a:pt x="111" y="82"/>
                  </a:lnTo>
                  <a:lnTo>
                    <a:pt x="123" y="78"/>
                  </a:lnTo>
                  <a:lnTo>
                    <a:pt x="91" y="48"/>
                  </a:lnTo>
                  <a:lnTo>
                    <a:pt x="79" y="6"/>
                  </a:lnTo>
                  <a:lnTo>
                    <a:pt x="79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6356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7945566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338835" y="129094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351833"/>
            <a:ext cx="25603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625391"/>
            <a:ext cx="2560320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078224" y="129094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/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291840" y="2351833"/>
            <a:ext cx="25603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3291840" y="2625391"/>
            <a:ext cx="2560320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809677" y="129094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023293" y="2351833"/>
            <a:ext cx="25603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023293" y="2625391"/>
            <a:ext cx="2560320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3572145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1804737"/>
            <a:ext cx="5838825" cy="2060603"/>
          </a:xfrm>
        </p:spPr>
        <p:txBody>
          <a:bodyPr anchor="b" anchorCtr="0">
            <a:normAutofit/>
          </a:bodyPr>
          <a:lstStyle>
            <a:lvl1pPr algn="l">
              <a:defRPr sz="4000" b="0" i="0" cap="all" baseline="0">
                <a:ln w="6350" cmpd="sng">
                  <a:noFill/>
                </a:ln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0" y="3867283"/>
            <a:ext cx="5838825" cy="6858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400" b="0" i="0">
                <a:solidFill>
                  <a:srgbClr val="FFFFFF"/>
                </a:solidFill>
                <a:latin typeface="Arial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32175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-457201"/>
            <a:ext cx="9144000" cy="225829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rgbClr val="FFFFFF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338835" y="129094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351833"/>
            <a:ext cx="25603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625391"/>
            <a:ext cx="2560320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078224" y="129094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/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291840" y="2351833"/>
            <a:ext cx="25603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3291840" y="2625391"/>
            <a:ext cx="2560320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809677" y="129094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023293" y="2351833"/>
            <a:ext cx="25603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023293" y="2625391"/>
            <a:ext cx="2560320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222993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22351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671571"/>
            <a:ext cx="1927352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058013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588113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588113" y="2671571"/>
            <a:ext cx="1927352" cy="1643634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093675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4623775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4623775" y="2671571"/>
            <a:ext cx="1927352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7129336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659436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659436" y="2671571"/>
            <a:ext cx="1927352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39450362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0" y="-526471"/>
            <a:ext cx="9144000" cy="225829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rgbClr val="FFFFFF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22351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671571"/>
            <a:ext cx="1927352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058013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588113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588113" y="2671571"/>
            <a:ext cx="1927352" cy="1643634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093675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4623775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4623775" y="2671571"/>
            <a:ext cx="1927352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7129336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659436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659436" y="2671571"/>
            <a:ext cx="1927352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39398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</p:bldLst>
      </p:timing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22199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448227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178480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178480" y="2544576"/>
            <a:ext cx="1527048" cy="1643634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074255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3804509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34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3804509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700283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6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5430538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37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5430537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38" name="Text Placeholder 10"/>
          <p:cNvSpPr>
            <a:spLocks noGrp="1"/>
          </p:cNvSpPr>
          <p:nvPr>
            <p:ph type="body" sz="quarter" idx="26" hasCustomPrompt="1"/>
          </p:nvPr>
        </p:nvSpPr>
        <p:spPr>
          <a:xfrm>
            <a:off x="7056565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39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7056565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40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7326313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7402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tem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 userDrawn="1"/>
        </p:nvSpPr>
        <p:spPr>
          <a:xfrm>
            <a:off x="0" y="-457201"/>
            <a:ext cx="9144000" cy="225829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rgbClr val="FFFFFF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22199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448227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178480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178480" y="2544576"/>
            <a:ext cx="1527048" cy="1643634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074255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3804509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34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3804509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700283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6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5430538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37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5430537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38" name="Text Placeholder 10"/>
          <p:cNvSpPr>
            <a:spLocks noGrp="1"/>
          </p:cNvSpPr>
          <p:nvPr>
            <p:ph type="body" sz="quarter" idx="26" hasCustomPrompt="1"/>
          </p:nvPr>
        </p:nvSpPr>
        <p:spPr>
          <a:xfrm>
            <a:off x="7056565" y="2271018"/>
            <a:ext cx="1527048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39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7056565" y="2544576"/>
            <a:ext cx="1527048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b="0" i="0" cap="none" baseline="0">
                <a:solidFill>
                  <a:srgbClr val="808080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40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7326313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54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animBg="1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animBg="1"/>
        </p:bldLst>
      </p:timing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379222" y="1211264"/>
            <a:ext cx="906778" cy="90677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139414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346451"/>
            <a:ext cx="2560320" cy="4592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118611" y="1211264"/>
            <a:ext cx="906778" cy="90677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/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291840" y="2139414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3291840" y="2346451"/>
            <a:ext cx="2560320" cy="4592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850064" y="1211264"/>
            <a:ext cx="906778" cy="90677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023293" y="2139414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023293" y="2346451"/>
            <a:ext cx="2560320" cy="4592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1379222" y="2815908"/>
            <a:ext cx="906778" cy="90677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552451" y="3744058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552451" y="3951095"/>
            <a:ext cx="2560320" cy="4592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4118611" y="2815908"/>
            <a:ext cx="906778" cy="90677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/>
            <a:endParaRPr lang="en-US" dirty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30" hasCustomPrompt="1"/>
          </p:nvPr>
        </p:nvSpPr>
        <p:spPr>
          <a:xfrm>
            <a:off x="3291840" y="3744058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31" hasCustomPrompt="1"/>
          </p:nvPr>
        </p:nvSpPr>
        <p:spPr>
          <a:xfrm>
            <a:off x="3291840" y="3951095"/>
            <a:ext cx="2560320" cy="4592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6850064" y="2815908"/>
            <a:ext cx="906778" cy="90677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33" hasCustomPrompt="1"/>
          </p:nvPr>
        </p:nvSpPr>
        <p:spPr>
          <a:xfrm>
            <a:off x="6023293" y="3744058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6023293" y="3951095"/>
            <a:ext cx="2560320" cy="4592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35632353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62039" y="1180085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108935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305811"/>
            <a:ext cx="1927352" cy="5186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097701" y="1180085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588113" y="2108935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588113" y="2305811"/>
            <a:ext cx="1927352" cy="518669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133363" y="1180085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4623775" y="2108935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4623775" y="2305811"/>
            <a:ext cx="1927352" cy="5186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7169024" y="1180085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659436" y="2108935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659436" y="2305811"/>
            <a:ext cx="1927352" cy="5186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1062039" y="2907030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9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552451" y="3835880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0" name="Text Placehold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552451" y="4032756"/>
            <a:ext cx="1927352" cy="5186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3097701" y="2907030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42" name="Text Placeholder 10"/>
          <p:cNvSpPr>
            <a:spLocks noGrp="1"/>
          </p:cNvSpPr>
          <p:nvPr>
            <p:ph type="body" sz="quarter" idx="30" hasCustomPrompt="1"/>
          </p:nvPr>
        </p:nvSpPr>
        <p:spPr>
          <a:xfrm>
            <a:off x="2588113" y="3835880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3" name="Text Placeholder 10"/>
          <p:cNvSpPr>
            <a:spLocks noGrp="1"/>
          </p:cNvSpPr>
          <p:nvPr>
            <p:ph type="body" sz="quarter" idx="31" hasCustomPrompt="1"/>
          </p:nvPr>
        </p:nvSpPr>
        <p:spPr>
          <a:xfrm>
            <a:off x="2588113" y="4032756"/>
            <a:ext cx="1927352" cy="518669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44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5133363" y="2907030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33" hasCustomPrompt="1"/>
          </p:nvPr>
        </p:nvSpPr>
        <p:spPr>
          <a:xfrm>
            <a:off x="4623775" y="3835880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46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4623775" y="4032756"/>
            <a:ext cx="1927352" cy="5186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35"/>
          </p:nvPr>
        </p:nvSpPr>
        <p:spPr>
          <a:xfrm>
            <a:off x="7169024" y="2907030"/>
            <a:ext cx="908176" cy="90817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48" name="Text Placeholder 10"/>
          <p:cNvSpPr>
            <a:spLocks noGrp="1"/>
          </p:cNvSpPr>
          <p:nvPr>
            <p:ph type="body" sz="quarter" idx="36" hasCustomPrompt="1"/>
          </p:nvPr>
        </p:nvSpPr>
        <p:spPr>
          <a:xfrm>
            <a:off x="6659436" y="3835880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49" name="Text Placeholder 10"/>
          <p:cNvSpPr>
            <a:spLocks noGrp="1"/>
          </p:cNvSpPr>
          <p:nvPr>
            <p:ph type="body" sz="quarter" idx="37" hasCustomPrompt="1"/>
          </p:nvPr>
        </p:nvSpPr>
        <p:spPr>
          <a:xfrm>
            <a:off x="6659436" y="4032756"/>
            <a:ext cx="1927352" cy="51866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17350861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tem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52451" y="1465254"/>
            <a:ext cx="772160" cy="772160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1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402081" y="1465254"/>
            <a:ext cx="1764602" cy="215444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402081" y="1696617"/>
            <a:ext cx="1764602" cy="855093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276156" y="1465254"/>
            <a:ext cx="772160" cy="772160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lang="en-US" sz="11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/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125786" y="1465254"/>
            <a:ext cx="1764602" cy="215444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4125786" y="1696617"/>
            <a:ext cx="1764602" cy="855093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999861" y="1465254"/>
            <a:ext cx="772160" cy="772160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1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849492" y="1465254"/>
            <a:ext cx="1764602" cy="215444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849492" y="1696617"/>
            <a:ext cx="1764602" cy="855093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552451" y="2815908"/>
            <a:ext cx="772160" cy="772160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1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1402081" y="2815908"/>
            <a:ext cx="1764602" cy="215444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1402081" y="3047271"/>
            <a:ext cx="1764602" cy="855093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3276156" y="2815908"/>
            <a:ext cx="772160" cy="772160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lang="en-US" sz="11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/>
            <a:endParaRPr lang="en-US" dirty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30" hasCustomPrompt="1"/>
          </p:nvPr>
        </p:nvSpPr>
        <p:spPr>
          <a:xfrm>
            <a:off x="4125786" y="2815908"/>
            <a:ext cx="1764602" cy="215444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31" hasCustomPrompt="1"/>
          </p:nvPr>
        </p:nvSpPr>
        <p:spPr>
          <a:xfrm>
            <a:off x="4125786" y="3047271"/>
            <a:ext cx="1764602" cy="855093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5999861" y="2815908"/>
            <a:ext cx="772160" cy="772160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1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33" hasCustomPrompt="1"/>
          </p:nvPr>
        </p:nvSpPr>
        <p:spPr>
          <a:xfrm>
            <a:off x="6849492" y="2815908"/>
            <a:ext cx="1764602" cy="215444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6849492" y="3047271"/>
            <a:ext cx="1764602" cy="855093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18063688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2301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artArt Placeholder 2"/>
          <p:cNvSpPr>
            <a:spLocks noGrp="1"/>
          </p:cNvSpPr>
          <p:nvPr>
            <p:ph type="dgm" sz="quarter" idx="12"/>
          </p:nvPr>
        </p:nvSpPr>
        <p:spPr>
          <a:xfrm>
            <a:off x="464820" y="361950"/>
            <a:ext cx="4290060" cy="4114800"/>
          </a:xfrm>
        </p:spPr>
        <p:txBody>
          <a:bodyPr anchor="ctr" anchorCtr="0"/>
          <a:lstStyle>
            <a:lvl1pPr marL="0" indent="0" algn="ctr">
              <a:buFontTx/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27625" y="361950"/>
            <a:ext cx="3711575" cy="4114800"/>
          </a:xfrm>
        </p:spPr>
        <p:txBody>
          <a:bodyPr anchor="ctr" anchorCtr="0"/>
          <a:lstStyle>
            <a:lvl1pPr marL="0" indent="0">
              <a:buFontTx/>
              <a:buNone/>
              <a:defRPr sz="3200" cap="all" spc="-80" baseline="0">
                <a:solidFill>
                  <a:schemeClr val="accent1"/>
                </a:solidFill>
                <a:latin typeface="Lato Bold" panose="020F0802020204030203" pitchFamily="34" charset="0"/>
              </a:defRPr>
            </a:lvl1pPr>
            <a:lvl2pPr marL="0" indent="0">
              <a:buFontTx/>
              <a:buNone/>
              <a:defRPr b="0" i="0" baseline="0">
                <a:latin typeface="Arial" charset="0"/>
              </a:defRPr>
            </a:lvl2pPr>
          </a:lstStyle>
          <a:p>
            <a:pPr lvl="0"/>
            <a:r>
              <a:rPr lang="en-US" dirty="0"/>
              <a:t>Heading Text Like This</a:t>
            </a:r>
          </a:p>
          <a:p>
            <a:pPr lvl="1"/>
            <a:r>
              <a:rPr lang="en-US" dirty="0"/>
              <a:t>Body Text like this</a:t>
            </a:r>
          </a:p>
        </p:txBody>
      </p:sp>
    </p:spTree>
    <p:extLst>
      <p:ext uri="{BB962C8B-B14F-4D97-AF65-F5344CB8AC3E}">
        <p14:creationId xmlns:p14="http://schemas.microsoft.com/office/powerpoint/2010/main" val="5819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38485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419" y="1125460"/>
            <a:ext cx="8031162" cy="3435371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  <a:lvl2pPr>
              <a:defRPr b="0" i="0">
                <a:latin typeface="Arial" charset="0"/>
              </a:defRPr>
            </a:lvl2pPr>
            <a:lvl3pPr>
              <a:defRPr b="0" i="0">
                <a:latin typeface="Arial" charset="0"/>
              </a:defRPr>
            </a:lvl3pPr>
            <a:lvl4pPr>
              <a:defRPr b="0" i="0">
                <a:latin typeface="Arial" charset="0"/>
              </a:defRPr>
            </a:lvl4pPr>
            <a:lvl5pPr>
              <a:defRPr b="0" i="0"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9528024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18175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91809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igh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1975" y="1483894"/>
            <a:ext cx="8020050" cy="1102519"/>
          </a:xfrm>
        </p:spPr>
        <p:txBody>
          <a:bodyPr anchor="b">
            <a:normAutofit/>
          </a:bodyPr>
          <a:lstStyle>
            <a:lvl1pPr algn="ctr">
              <a:defRPr sz="2800" b="0" i="0">
                <a:ln w="6350" cmpd="sng">
                  <a:noFill/>
                </a:ln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1975" y="2590015"/>
            <a:ext cx="8020050" cy="1314450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709753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re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4831766"/>
          </a:xfrm>
          <a:prstGeom prst="rect">
            <a:avLst/>
          </a:prstGeom>
          <a:solidFill>
            <a:schemeClr val="bg1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3563" y="1483894"/>
            <a:ext cx="8020050" cy="1102519"/>
          </a:xfrm>
        </p:spPr>
        <p:txBody>
          <a:bodyPr anchor="b">
            <a:normAutofit/>
          </a:bodyPr>
          <a:lstStyle>
            <a:lvl1pPr algn="ctr">
              <a:defRPr sz="2800" b="0" i="0">
                <a:ln w="6350" cmpd="sng">
                  <a:noFill/>
                </a:ln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3563" y="2590015"/>
            <a:ext cx="8020050" cy="1314450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338714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pecia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1975" y="927409"/>
            <a:ext cx="8020050" cy="1102519"/>
          </a:xfrm>
        </p:spPr>
        <p:txBody>
          <a:bodyPr anchor="b">
            <a:normAutofit/>
          </a:bodyPr>
          <a:lstStyle>
            <a:lvl1pPr algn="ctr">
              <a:defRPr sz="2800" b="0" i="0">
                <a:ln w="6350" cmpd="sng">
                  <a:noFill/>
                </a:ln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1975" y="2553055"/>
            <a:ext cx="8020050" cy="1314450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86582" y="2305406"/>
            <a:ext cx="7970837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 userDrawn="1"/>
        </p:nvGrpSpPr>
        <p:grpSpPr>
          <a:xfrm>
            <a:off x="4396581" y="2135121"/>
            <a:ext cx="350838" cy="350838"/>
            <a:chOff x="4413750" y="2433065"/>
            <a:chExt cx="547410" cy="547410"/>
          </a:xfrm>
        </p:grpSpPr>
        <p:sp>
          <p:nvSpPr>
            <p:cNvPr id="10" name="Oval 9"/>
            <p:cNvSpPr/>
            <p:nvPr userDrawn="1"/>
          </p:nvSpPr>
          <p:spPr>
            <a:xfrm>
              <a:off x="4413750" y="2433065"/>
              <a:ext cx="547410" cy="547410"/>
            </a:xfrm>
            <a:prstGeom prst="ellipse">
              <a:avLst/>
            </a:prstGeom>
            <a:solidFill>
              <a:schemeClr val="tx2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charset="0"/>
              </a:endParaRPr>
            </a:p>
          </p:txBody>
        </p:sp>
        <p:sp>
          <p:nvSpPr>
            <p:cNvPr id="4" name="Oval 3"/>
            <p:cNvSpPr/>
            <p:nvPr userDrawn="1"/>
          </p:nvSpPr>
          <p:spPr>
            <a:xfrm>
              <a:off x="4517676" y="2536991"/>
              <a:ext cx="339558" cy="339558"/>
            </a:xfrm>
            <a:prstGeom prst="ellipse">
              <a:avLst/>
            </a:prstGeom>
            <a:solidFill>
              <a:schemeClr val="tx2"/>
            </a:solidFill>
            <a:ln w="38100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charset="0"/>
              </a:endParaRPr>
            </a:p>
          </p:txBody>
        </p:sp>
        <p:sp>
          <p:nvSpPr>
            <p:cNvPr id="5" name="Arc 4"/>
            <p:cNvSpPr/>
            <p:nvPr userDrawn="1"/>
          </p:nvSpPr>
          <p:spPr>
            <a:xfrm rot="2700000">
              <a:off x="4415560" y="2434875"/>
              <a:ext cx="543790" cy="543790"/>
            </a:xfrm>
            <a:prstGeom prst="arc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charset="0"/>
              </a:endParaRPr>
            </a:p>
          </p:txBody>
        </p:sp>
        <p:sp>
          <p:nvSpPr>
            <p:cNvPr id="6" name="Arc 5"/>
            <p:cNvSpPr/>
            <p:nvPr userDrawn="1"/>
          </p:nvSpPr>
          <p:spPr>
            <a:xfrm rot="18900000" flipH="1">
              <a:off x="4415560" y="2434875"/>
              <a:ext cx="543790" cy="543790"/>
            </a:xfrm>
            <a:prstGeom prst="arc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3698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75" y="2667398"/>
            <a:ext cx="8020050" cy="1021556"/>
          </a:xfrm>
        </p:spPr>
        <p:txBody>
          <a:bodyPr anchor="b" anchorCtr="0">
            <a:normAutofit/>
          </a:bodyPr>
          <a:lstStyle>
            <a:lvl1pPr algn="l">
              <a:defRPr sz="4000" b="0" i="0" cap="all" baseline="0">
                <a:ln w="6350" cmpd="sng">
                  <a:noFill/>
                </a:ln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975" y="3638154"/>
            <a:ext cx="8020050" cy="112514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70023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if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230905"/>
            <a:ext cx="9144000" cy="268375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1975" y="1343829"/>
            <a:ext cx="8020050" cy="1102519"/>
          </a:xfrm>
        </p:spPr>
        <p:txBody>
          <a:bodyPr anchor="b">
            <a:normAutofit/>
          </a:bodyPr>
          <a:lstStyle>
            <a:lvl1pPr algn="l">
              <a:defRPr sz="2800" b="0" i="0">
                <a:ln w="6350" cmpd="sng">
                  <a:noFill/>
                </a:ln>
                <a:solidFill>
                  <a:schemeClr val="tx1"/>
                </a:solidFill>
                <a:latin typeface="Arial" charset="0"/>
                <a:cs typeface="Gotham Medium"/>
              </a:defRPr>
            </a:lvl1pPr>
          </a:lstStyle>
          <a:p>
            <a:r>
              <a:rPr lang="en-US" dirty="0"/>
              <a:t>Heading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1975" y="2487485"/>
            <a:ext cx="8020050" cy="2003700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400" b="0" i="0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Paragraph text goes here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63563" y="-230905"/>
            <a:ext cx="2415164" cy="1269996"/>
          </a:xfrm>
          <a:solidFill>
            <a:schemeClr val="accent2"/>
          </a:solidFill>
        </p:spPr>
        <p:txBody>
          <a:bodyPr wrap="none" lIns="91440" tIns="73152" rIns="91440" bIns="73152" anchor="b" anchorCtr="0"/>
          <a:lstStyle>
            <a:lvl1pPr marL="0" indent="0">
              <a:buNone/>
              <a:defRPr b="0" i="0" baseline="0">
                <a:solidFill>
                  <a:srgbClr val="FFFFFF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Category Text</a:t>
            </a:r>
          </a:p>
        </p:txBody>
      </p:sp>
    </p:spTree>
    <p:extLst>
      <p:ext uri="{BB962C8B-B14F-4D97-AF65-F5344CB8AC3E}">
        <p14:creationId xmlns:p14="http://schemas.microsoft.com/office/powerpoint/2010/main" val="35211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75" y="2794398"/>
            <a:ext cx="8020050" cy="1021556"/>
          </a:xfrm>
        </p:spPr>
        <p:txBody>
          <a:bodyPr anchor="t">
            <a:normAutofit/>
          </a:bodyPr>
          <a:lstStyle>
            <a:lvl1pPr algn="ctr">
              <a:defRPr sz="2800" b="0" i="0" cap="none">
                <a:ln w="6350" cmpd="sng">
                  <a:noFill/>
                </a:ln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975" y="1669257"/>
            <a:ext cx="8020050" cy="1125140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45213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1804737"/>
            <a:ext cx="5838825" cy="2060603"/>
          </a:xfrm>
        </p:spPr>
        <p:txBody>
          <a:bodyPr anchor="b" anchorCtr="0">
            <a:normAutofit/>
          </a:bodyPr>
          <a:lstStyle>
            <a:lvl1pPr algn="l">
              <a:defRPr sz="4000" b="0" i="0" cap="all" baseline="0">
                <a:ln w="6350" cmpd="sng">
                  <a:noFill/>
                </a:ln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0" y="3867283"/>
            <a:ext cx="5838825" cy="6858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400" b="0" i="0">
                <a:solidFill>
                  <a:srgbClr val="FFFFFF"/>
                </a:solidFill>
                <a:latin typeface="Arial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96565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38485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419" y="1125460"/>
            <a:ext cx="8031162" cy="3435371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  <a:lvl2pPr>
              <a:defRPr b="0" i="0">
                <a:latin typeface="Arial" charset="0"/>
              </a:defRPr>
            </a:lvl2pPr>
            <a:lvl3pPr>
              <a:defRPr b="0" i="0">
                <a:latin typeface="Arial" charset="0"/>
              </a:defRPr>
            </a:lvl3pPr>
            <a:lvl4pPr>
              <a:defRPr b="0" i="0">
                <a:latin typeface="Arial" charset="0"/>
              </a:defRPr>
            </a:lvl4pPr>
            <a:lvl5pPr>
              <a:defRPr b="0" i="0"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73960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hart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38485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08013" y="1126331"/>
            <a:ext cx="1879600" cy="1779429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2623609" y="1126331"/>
            <a:ext cx="1879600" cy="1779429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8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4639205" y="1126331"/>
            <a:ext cx="1879600" cy="1779429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6654800" y="1126331"/>
            <a:ext cx="1879600" cy="1779429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608013" y="2957513"/>
            <a:ext cx="1878014" cy="1624647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0" i="0" spc="-40">
                <a:latin typeface="Arial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 b="0" i="0">
                <a:latin typeface="Arial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2624138" y="2957513"/>
            <a:ext cx="1878014" cy="1624647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0" i="0" spc="-40">
                <a:latin typeface="Arial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 b="0" i="0">
                <a:latin typeface="Arial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4640263" y="2957513"/>
            <a:ext cx="1878014" cy="1624647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0" i="0" spc="-40">
                <a:latin typeface="Arial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 b="0" i="0">
                <a:latin typeface="Arial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6656387" y="2957513"/>
            <a:ext cx="1878014" cy="1624647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0" i="0" spc="-40">
                <a:latin typeface="Arial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 b="0" i="0">
                <a:latin typeface="Arial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1275740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hart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38485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08013" y="1126331"/>
            <a:ext cx="1879600" cy="1779429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2623609" y="1126331"/>
            <a:ext cx="1879600" cy="1779429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8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4639205" y="1126331"/>
            <a:ext cx="1879600" cy="1779429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6654800" y="1126331"/>
            <a:ext cx="1879600" cy="1779429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608013" y="2957513"/>
            <a:ext cx="1878014" cy="1624647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0" i="0" spc="-40">
                <a:latin typeface="Arial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 b="0" i="0">
                <a:latin typeface="Arial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2624138" y="2957513"/>
            <a:ext cx="1878014" cy="1624647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0" i="0" spc="-40">
                <a:latin typeface="Arial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 b="0" i="0">
                <a:latin typeface="Arial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4640263" y="2957513"/>
            <a:ext cx="1878014" cy="1624647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0" i="0" spc="-40">
                <a:latin typeface="Arial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 b="0" i="0">
                <a:latin typeface="Arial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6656387" y="2957513"/>
            <a:ext cx="1878014" cy="1624647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0" i="0" spc="-40">
                <a:latin typeface="Arial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 b="0" i="0">
                <a:latin typeface="Arial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557578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hart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38485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08012" y="1126331"/>
            <a:ext cx="2561908" cy="1779429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3290252" y="1126331"/>
            <a:ext cx="2561908" cy="1779429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8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972492" y="1126331"/>
            <a:ext cx="2561908" cy="1779429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655321" y="2957513"/>
            <a:ext cx="2467292" cy="1624647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0" i="0" spc="-40">
                <a:latin typeface="Arial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 b="0" i="0">
                <a:latin typeface="Arial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3337560" y="2957513"/>
            <a:ext cx="2467292" cy="1624647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0" i="0" spc="-40">
                <a:latin typeface="Arial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 b="0" i="0">
                <a:latin typeface="Arial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6019801" y="2957513"/>
            <a:ext cx="2467292" cy="1624647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0" i="0" spc="-40">
                <a:latin typeface="Arial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 b="0" i="0">
                <a:latin typeface="Arial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2027294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1" y="3475873"/>
            <a:ext cx="8031162" cy="911252"/>
          </a:xfrm>
        </p:spPr>
        <p:txBody>
          <a:bodyPr/>
          <a:lstStyle>
            <a:lvl1pPr marL="0" indent="0">
              <a:buNone/>
              <a:defRPr b="0" i="0">
                <a:latin typeface="Arial" charset="0"/>
              </a:defRPr>
            </a:lvl1pPr>
            <a:lvl2pPr marL="173038" indent="-173038">
              <a:buFont typeface="Arial"/>
              <a:buChar char="•"/>
              <a:defRPr b="0" i="0">
                <a:latin typeface="Arial" charset="0"/>
              </a:defRPr>
            </a:lvl2pPr>
            <a:lvl3pPr marL="347663" indent="-174625">
              <a:defRPr b="0" i="0">
                <a:latin typeface="Arial" charset="0"/>
              </a:defRPr>
            </a:lvl3pPr>
            <a:lvl4pPr>
              <a:defRPr b="0" i="0">
                <a:latin typeface="Arial" charset="0"/>
              </a:defRPr>
            </a:lvl4pPr>
            <a:lvl5pPr>
              <a:defRPr b="0" i="0"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martArt Placeholder 4"/>
          <p:cNvSpPr>
            <a:spLocks noGrp="1"/>
          </p:cNvSpPr>
          <p:nvPr>
            <p:ph type="dgm" sz="quarter" idx="14"/>
          </p:nvPr>
        </p:nvSpPr>
        <p:spPr>
          <a:xfrm>
            <a:off x="552450" y="1269248"/>
            <a:ext cx="8031163" cy="2206625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209089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6953" y="1125460"/>
            <a:ext cx="4906660" cy="3435371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Arial" charset="0"/>
              </a:defRPr>
            </a:lvl1pPr>
            <a:lvl2pPr marL="346075" indent="-173038">
              <a:buFont typeface="Arial"/>
              <a:buChar char="•"/>
              <a:defRPr sz="1400" b="0" i="0">
                <a:latin typeface="Arial" charset="0"/>
              </a:defRPr>
            </a:lvl2pPr>
            <a:lvl3pPr>
              <a:defRPr sz="1400" b="0" i="0">
                <a:latin typeface="Arial" charset="0"/>
              </a:defRPr>
            </a:lvl3pPr>
            <a:lvl4pPr>
              <a:defRPr sz="1400" b="0" i="0">
                <a:latin typeface="Arial" charset="0"/>
              </a:defRPr>
            </a:lvl4pPr>
            <a:lvl5pPr>
              <a:defRPr sz="1400" b="0" i="0"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2095" y="1202750"/>
            <a:ext cx="3505200" cy="1997303"/>
          </a:xfrm>
          <a:ln>
            <a:solidFill>
              <a:schemeClr val="tx1"/>
            </a:solidFill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7905772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6625" y="1125460"/>
            <a:ext cx="3836987" cy="3435371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Arial" charset="0"/>
              </a:defRPr>
            </a:lvl1pPr>
            <a:lvl2pPr marL="346075" indent="-173038">
              <a:buFont typeface="Arial"/>
              <a:buChar char="•"/>
              <a:defRPr sz="1400" b="0" i="0">
                <a:latin typeface="Arial" charset="0"/>
              </a:defRPr>
            </a:lvl2pPr>
            <a:lvl3pPr>
              <a:defRPr sz="1400" b="0" i="0">
                <a:latin typeface="Arial" charset="0"/>
              </a:defRPr>
            </a:lvl3pPr>
            <a:lvl4pPr>
              <a:defRPr sz="1400" b="0" i="0">
                <a:latin typeface="Arial" charset="0"/>
              </a:defRPr>
            </a:lvl4pPr>
            <a:lvl5pPr>
              <a:defRPr sz="1400" b="0" i="0"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2096" y="1202750"/>
            <a:ext cx="4520595" cy="2575887"/>
          </a:xfrm>
          <a:ln>
            <a:solidFill>
              <a:schemeClr val="tx1"/>
            </a:solidFill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240989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2096" y="0"/>
            <a:ext cx="3406459" cy="5166360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3676953" y="38485"/>
            <a:ext cx="4906660" cy="726578"/>
          </a:xfrm>
        </p:spPr>
        <p:txBody>
          <a:bodyPr/>
          <a:lstStyle>
            <a:lvl1pPr algn="l"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3676953" y="1125460"/>
            <a:ext cx="4906660" cy="3435371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Arial" charset="0"/>
              </a:defRPr>
            </a:lvl1pPr>
            <a:lvl2pPr marL="346075" indent="-173038">
              <a:buFont typeface="Arial"/>
              <a:buChar char="•"/>
              <a:defRPr sz="1400" b="0" i="0">
                <a:latin typeface="Arial" charset="0"/>
              </a:defRPr>
            </a:lvl2pPr>
            <a:lvl3pPr>
              <a:defRPr sz="1400" b="0" i="0">
                <a:latin typeface="Arial" charset="0"/>
              </a:defRPr>
            </a:lvl3pPr>
            <a:lvl4pPr>
              <a:defRPr sz="1400" b="0" i="0">
                <a:latin typeface="Arial" charset="0"/>
              </a:defRPr>
            </a:lvl4pPr>
            <a:lvl5pPr>
              <a:defRPr sz="1400" b="0" i="0"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678188" y="734898"/>
            <a:ext cx="4908600" cy="338137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5"/>
          </p:nvPr>
        </p:nvSpPr>
        <p:spPr>
          <a:xfrm>
            <a:off x="-12700" y="3705048"/>
            <a:ext cx="2909888" cy="682802"/>
          </a:xfrm>
          <a:solidFill>
            <a:schemeClr val="accent1">
              <a:alpha val="65000"/>
            </a:schemeClr>
          </a:solidFill>
          <a:ln>
            <a:solidFill>
              <a:schemeClr val="accent2"/>
            </a:solidFill>
          </a:ln>
        </p:spPr>
        <p:txBody>
          <a:bodyPr lIns="274320" tIns="91440" rIns="91440" bIns="91440" anchor="b" anchorCtr="0">
            <a:spAutoFit/>
          </a:bodyPr>
          <a:lstStyle>
            <a:lvl1pPr marL="0" indent="0" algn="r">
              <a:spcBef>
                <a:spcPts val="400"/>
              </a:spcBef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  <a:lvl2pPr marL="173037" indent="0" algn="r">
              <a:buNone/>
              <a:defRPr>
                <a:solidFill>
                  <a:srgbClr val="FFFFFF"/>
                </a:solidFill>
              </a:defRPr>
            </a:lvl2pPr>
            <a:lvl3pPr marL="346075" indent="0" algn="r">
              <a:buNone/>
              <a:defRPr>
                <a:solidFill>
                  <a:srgbClr val="FFFFFF"/>
                </a:solidFill>
              </a:defRPr>
            </a:lvl3pPr>
            <a:lvl4pPr marL="517525" indent="0" algn="r">
              <a:buNone/>
              <a:defRPr>
                <a:solidFill>
                  <a:srgbClr val="FFFFFF"/>
                </a:solidFill>
              </a:defRPr>
            </a:lvl4pPr>
            <a:lvl5pPr marL="690562" indent="0" algn="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Slide Number Placeholder 3"/>
          <p:cNvSpPr txBox="1">
            <a:spLocks/>
          </p:cNvSpPr>
          <p:nvPr userDrawn="1"/>
        </p:nvSpPr>
        <p:spPr>
          <a:xfrm>
            <a:off x="552451" y="4823460"/>
            <a:ext cx="365760" cy="3200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93D61182-44B0-D747-8108-FDA0C13481D9}" type="slidenum">
              <a:rPr lang="en-US" b="0" i="0" smtClean="0">
                <a:latin typeface="Arial" charset="0"/>
                <a:cs typeface="Gotham Book"/>
              </a:rPr>
              <a:pPr lvl="0"/>
              <a:t>‹#›</a:t>
            </a:fld>
            <a:endParaRPr lang="en-US" b="0" i="0" dirty="0">
              <a:latin typeface="Arial" charset="0"/>
              <a:cs typeface="Gotham Book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481" y="4897913"/>
            <a:ext cx="1073865" cy="18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084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 noChangeAspect="1"/>
          </p:cNvSpPr>
          <p:nvPr>
            <p:ph type="pic" sz="quarter" idx="14"/>
          </p:nvPr>
        </p:nvSpPr>
        <p:spPr>
          <a:xfrm>
            <a:off x="0" y="-1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666" y="2276322"/>
            <a:ext cx="8037576" cy="450123"/>
          </a:xfrm>
        </p:spPr>
        <p:txBody>
          <a:bodyPr>
            <a:spAutoFit/>
          </a:bodyPr>
          <a:lstStyle>
            <a:lvl1pPr algn="r"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922666" y="2638555"/>
            <a:ext cx="8037576" cy="420976"/>
          </a:xfrm>
        </p:spPr>
        <p:txBody>
          <a:bodyPr>
            <a:normAutofit/>
          </a:bodyPr>
          <a:lstStyle>
            <a:lvl1pPr marL="0" indent="0" algn="r">
              <a:buNone/>
              <a:defRPr sz="1400" b="0" i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4" name="Picture Placeholder 5"/>
          <p:cNvSpPr>
            <a:spLocks noGrp="1" noChangeAspect="1"/>
          </p:cNvSpPr>
          <p:nvPr>
            <p:ph type="pic" sz="quarter" idx="15"/>
          </p:nvPr>
        </p:nvSpPr>
        <p:spPr>
          <a:xfrm>
            <a:off x="0" y="3007583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5"/>
          <p:cNvSpPr>
            <a:spLocks noGrp="1" noChangeAspect="1"/>
          </p:cNvSpPr>
          <p:nvPr>
            <p:ph type="pic" sz="quarter" idx="16"/>
          </p:nvPr>
        </p:nvSpPr>
        <p:spPr>
          <a:xfrm>
            <a:off x="1826514" y="-1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5"/>
          <p:cNvSpPr>
            <a:spLocks noGrp="1" noChangeAspect="1"/>
          </p:cNvSpPr>
          <p:nvPr>
            <p:ph type="pic" sz="quarter" idx="17"/>
          </p:nvPr>
        </p:nvSpPr>
        <p:spPr>
          <a:xfrm>
            <a:off x="1828801" y="3007583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5"/>
          <p:cNvSpPr>
            <a:spLocks noGrp="1" noChangeAspect="1"/>
          </p:cNvSpPr>
          <p:nvPr>
            <p:ph type="pic" sz="quarter" idx="18"/>
          </p:nvPr>
        </p:nvSpPr>
        <p:spPr>
          <a:xfrm>
            <a:off x="3653028" y="-1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5"/>
          <p:cNvSpPr>
            <a:spLocks noGrp="1" noChangeAspect="1"/>
          </p:cNvSpPr>
          <p:nvPr>
            <p:ph type="pic" sz="quarter" idx="19"/>
          </p:nvPr>
        </p:nvSpPr>
        <p:spPr>
          <a:xfrm>
            <a:off x="3657602" y="3007583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5"/>
          <p:cNvSpPr>
            <a:spLocks noGrp="1" noChangeAspect="1"/>
          </p:cNvSpPr>
          <p:nvPr>
            <p:ph type="pic" sz="quarter" idx="20"/>
          </p:nvPr>
        </p:nvSpPr>
        <p:spPr>
          <a:xfrm>
            <a:off x="5479542" y="-1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5"/>
          <p:cNvSpPr>
            <a:spLocks noGrp="1" noChangeAspect="1"/>
          </p:cNvSpPr>
          <p:nvPr>
            <p:ph type="pic" sz="quarter" idx="21"/>
          </p:nvPr>
        </p:nvSpPr>
        <p:spPr>
          <a:xfrm>
            <a:off x="5486403" y="3007583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1" name="Picture Placeholder 5"/>
          <p:cNvSpPr>
            <a:spLocks noGrp="1" noChangeAspect="1"/>
          </p:cNvSpPr>
          <p:nvPr>
            <p:ph type="pic" sz="quarter" idx="22"/>
          </p:nvPr>
        </p:nvSpPr>
        <p:spPr>
          <a:xfrm>
            <a:off x="7306056" y="-1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2" name="Picture Placeholder 5"/>
          <p:cNvSpPr>
            <a:spLocks noGrp="1" noChangeAspect="1"/>
          </p:cNvSpPr>
          <p:nvPr>
            <p:ph type="pic" sz="quarter" idx="23"/>
          </p:nvPr>
        </p:nvSpPr>
        <p:spPr>
          <a:xfrm>
            <a:off x="7315202" y="3007583"/>
            <a:ext cx="1837944" cy="214746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4242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181" y="1125460"/>
            <a:ext cx="5108431" cy="3435371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Arial" charset="0"/>
              </a:defRPr>
            </a:lvl1pPr>
            <a:lvl2pPr marL="346075" indent="-173038">
              <a:buFont typeface="Arial"/>
              <a:buChar char="•"/>
              <a:defRPr sz="1400" b="0" i="0">
                <a:latin typeface="Arial" charset="0"/>
              </a:defRPr>
            </a:lvl2pPr>
            <a:lvl3pPr>
              <a:defRPr sz="1400" b="0" i="0">
                <a:latin typeface="Arial" charset="0"/>
              </a:defRPr>
            </a:lvl3pPr>
            <a:lvl4pPr>
              <a:defRPr sz="1400" b="0" i="0">
                <a:latin typeface="Arial" charset="0"/>
              </a:defRPr>
            </a:lvl4pPr>
            <a:lvl5pPr>
              <a:defRPr sz="1400" b="0" i="0"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2096" y="1202750"/>
            <a:ext cx="3188371" cy="1510431"/>
          </a:xfrm>
          <a:ln>
            <a:solidFill>
              <a:schemeClr val="tx1"/>
            </a:solidFill>
          </a:ln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5"/>
          </p:nvPr>
        </p:nvSpPr>
        <p:spPr>
          <a:xfrm>
            <a:off x="533400" y="3001818"/>
            <a:ext cx="2642875" cy="1559013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Arial" charset="0"/>
              </a:defRPr>
            </a:lvl1pPr>
            <a:lvl2pPr marL="346075" indent="-173038">
              <a:buFont typeface="Arial"/>
              <a:buChar char="•"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1535250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962" y="1127581"/>
            <a:ext cx="3860619" cy="3394472"/>
          </a:xfrm>
        </p:spPr>
        <p:txBody>
          <a:bodyPr>
            <a:normAutofit/>
          </a:bodyPr>
          <a:lstStyle>
            <a:lvl1pPr>
              <a:defRPr sz="1800" b="0" i="0">
                <a:latin typeface="Arial" charset="0"/>
              </a:defRPr>
            </a:lvl1pPr>
            <a:lvl2pPr>
              <a:defRPr sz="1800" b="0" i="0">
                <a:latin typeface="Arial" charset="0"/>
              </a:defRPr>
            </a:lvl2pPr>
            <a:lvl3pPr>
              <a:defRPr sz="1600" b="0" i="0">
                <a:latin typeface="Arial" charset="0"/>
              </a:defRPr>
            </a:lvl3pPr>
            <a:lvl4pPr>
              <a:defRPr sz="1400" b="0" i="0">
                <a:latin typeface="Arial" charset="0"/>
              </a:defRPr>
            </a:lvl4pPr>
            <a:lvl5pPr>
              <a:defRPr sz="1400" b="0" i="0">
                <a:latin typeface="Arial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7100" y="1127581"/>
            <a:ext cx="3860619" cy="3394472"/>
          </a:xfrm>
        </p:spPr>
        <p:txBody>
          <a:bodyPr>
            <a:normAutofit/>
          </a:bodyPr>
          <a:lstStyle>
            <a:lvl1pPr>
              <a:defRPr sz="1800" b="0" i="0">
                <a:latin typeface="Arial" charset="0"/>
              </a:defRPr>
            </a:lvl1pPr>
            <a:lvl2pPr>
              <a:defRPr sz="1800" b="0" i="0">
                <a:latin typeface="Arial" charset="0"/>
              </a:defRPr>
            </a:lvl2pPr>
            <a:lvl3pPr>
              <a:defRPr sz="1600" b="0" i="0">
                <a:latin typeface="Arial" charset="0"/>
              </a:defRPr>
            </a:lvl3pPr>
            <a:lvl4pPr>
              <a:defRPr sz="1400" b="0" i="0">
                <a:latin typeface="Arial" charset="0"/>
              </a:defRPr>
            </a:lvl4pPr>
            <a:lvl5pPr>
              <a:defRPr sz="1400" b="0" i="0">
                <a:latin typeface="Arial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5764302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38485"/>
            <a:ext cx="8031162" cy="726578"/>
          </a:xfrm>
        </p:spPr>
        <p:txBody>
          <a:bodyPr/>
          <a:lstStyle>
            <a:lvl1pPr algn="l"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962" y="1127581"/>
            <a:ext cx="2954397" cy="3138974"/>
          </a:xfrm>
        </p:spPr>
        <p:txBody>
          <a:bodyPr>
            <a:normAutofit/>
          </a:bodyPr>
          <a:lstStyle>
            <a:lvl1pPr>
              <a:defRPr sz="1400" b="0" i="0">
                <a:latin typeface="Arial" charset="0"/>
              </a:defRPr>
            </a:lvl1pPr>
            <a:lvl2pPr>
              <a:defRPr sz="1400" b="0" i="0">
                <a:latin typeface="Arial" charset="0"/>
              </a:defRPr>
            </a:lvl2pPr>
            <a:lvl3pPr>
              <a:defRPr sz="1200" b="0" i="0">
                <a:latin typeface="Arial" charset="0"/>
              </a:defRPr>
            </a:lvl3pPr>
            <a:lvl4pPr>
              <a:defRPr sz="1100" b="0" i="0">
                <a:latin typeface="Arial" charset="0"/>
              </a:defRPr>
            </a:lvl4pPr>
            <a:lvl5pPr>
              <a:defRPr sz="1100" b="0" i="0">
                <a:latin typeface="Arial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3759200" y="1178560"/>
            <a:ext cx="5384800" cy="3068320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23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hart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38485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08012" y="1126331"/>
            <a:ext cx="2561908" cy="1779429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3290252" y="1126331"/>
            <a:ext cx="2561908" cy="1779429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8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972492" y="1126331"/>
            <a:ext cx="2561908" cy="1779429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655321" y="2957513"/>
            <a:ext cx="2467292" cy="1624647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0" i="0" spc="-40">
                <a:latin typeface="Arial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 b="0" i="0">
                <a:latin typeface="Arial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3337560" y="2957513"/>
            <a:ext cx="2467292" cy="1624647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0" i="0" spc="-40">
                <a:latin typeface="Arial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 b="0" i="0">
                <a:latin typeface="Arial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6019801" y="2957513"/>
            <a:ext cx="2467292" cy="1624647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0" i="0" spc="-40">
                <a:latin typeface="Arial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 b="0" i="0">
                <a:latin typeface="Arial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5927959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36576"/>
            <a:ext cx="8031162" cy="726578"/>
          </a:xfrm>
        </p:spPr>
        <p:txBody>
          <a:bodyPr/>
          <a:lstStyle>
            <a:lvl1pPr algn="l"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5629216" y="1127581"/>
            <a:ext cx="2954397" cy="3138974"/>
          </a:xfrm>
        </p:spPr>
        <p:txBody>
          <a:bodyPr>
            <a:normAutofit/>
          </a:bodyPr>
          <a:lstStyle>
            <a:lvl1pPr>
              <a:defRPr sz="1400" b="0" i="0">
                <a:latin typeface="Arial" charset="0"/>
              </a:defRPr>
            </a:lvl1pPr>
            <a:lvl2pPr>
              <a:defRPr sz="1400" b="0" i="0">
                <a:latin typeface="Arial" charset="0"/>
              </a:defRPr>
            </a:lvl2pPr>
            <a:lvl3pPr>
              <a:defRPr sz="1200" b="0" i="0">
                <a:latin typeface="Arial" charset="0"/>
              </a:defRPr>
            </a:lvl3pPr>
            <a:lvl4pPr>
              <a:defRPr sz="1100" b="0" i="0">
                <a:latin typeface="Arial" charset="0"/>
              </a:defRPr>
            </a:lvl4pPr>
            <a:lvl5pPr>
              <a:defRPr sz="1100" b="0" i="0">
                <a:latin typeface="Arial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0" y="1178560"/>
            <a:ext cx="5384800" cy="3068320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2" y="734898"/>
            <a:ext cx="8034337" cy="338137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6969615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07360"/>
            <a:ext cx="9144000" cy="1123835"/>
          </a:xfrm>
          <a:solidFill>
            <a:schemeClr val="bg1">
              <a:alpha val="35000"/>
            </a:schemeClr>
          </a:solidFill>
        </p:spPr>
        <p:txBody>
          <a:bodyPr lIns="548640" tIns="137160" rIns="548640" bIns="502920" anchor="t" anchorCtr="0"/>
          <a:lstStyle>
            <a:lvl1pPr algn="l"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72771" y="3498939"/>
            <a:ext cx="8034337" cy="241861"/>
          </a:xfrm>
        </p:spPr>
        <p:txBody>
          <a:bodyPr>
            <a:spAutoFit/>
          </a:bodyPr>
          <a:lstStyle>
            <a:lvl1pPr marL="0" indent="0" algn="l">
              <a:buNone/>
              <a:defRPr sz="1400" b="0" i="0">
                <a:solidFill>
                  <a:srgbClr val="FFFFFF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Slide Number Placeholder 3"/>
          <p:cNvSpPr txBox="1">
            <a:spLocks/>
          </p:cNvSpPr>
          <p:nvPr userDrawn="1"/>
        </p:nvSpPr>
        <p:spPr>
          <a:xfrm>
            <a:off x="552451" y="4823460"/>
            <a:ext cx="365760" cy="3200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93D61182-44B0-D747-8108-FDA0C13481D9}" type="slidenum">
              <a:rPr lang="en-US" b="0" i="0" smtClean="0">
                <a:latin typeface="Arial" charset="0"/>
                <a:cs typeface="Gotham Book"/>
              </a:rPr>
              <a:pPr lvl="0"/>
              <a:t>‹#›</a:t>
            </a:fld>
            <a:endParaRPr lang="en-US" b="0" i="0" dirty="0">
              <a:latin typeface="Arial" charset="0"/>
              <a:cs typeface="Gotham Book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481" y="4897913"/>
            <a:ext cx="1073865" cy="18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28719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 algn="ctr"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6356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563562" y="3684809"/>
            <a:ext cx="8016876" cy="172355"/>
          </a:xfrm>
        </p:spPr>
        <p:txBody>
          <a:bodyPr wrap="square" tIns="0">
            <a:spAutoFit/>
          </a:bodyPr>
          <a:lstStyle>
            <a:lvl1pPr marL="0" indent="0" algn="ctr">
              <a:lnSpc>
                <a:spcPct val="92000"/>
              </a:lnSpc>
              <a:buNone/>
              <a:defRPr sz="1200" b="0" i="0">
                <a:latin typeface="Arial" charset="0"/>
              </a:defRPr>
            </a:lvl1pPr>
            <a:lvl2pPr marL="173037" indent="0">
              <a:buNone/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0" y="1178560"/>
            <a:ext cx="9144000" cy="2428240"/>
          </a:xfrm>
        </p:spPr>
        <p:txBody>
          <a:bodyPr anchor="ctr" anchorCtr="0"/>
          <a:lstStyle>
            <a:lvl1pPr marL="0" indent="0" algn="ctr">
              <a:buNone/>
              <a:defRPr b="0" i="0">
                <a:latin typeface="Arial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5049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3562" y="1151335"/>
            <a:ext cx="3830679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ln>
                  <a:noFill/>
                </a:ln>
                <a:latin typeface="Arial" charset="0"/>
                <a:cs typeface="Gotham Boo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562" y="1631156"/>
            <a:ext cx="3830679" cy="2963466"/>
          </a:xfrm>
        </p:spPr>
        <p:txBody>
          <a:bodyPr>
            <a:normAutofit/>
          </a:bodyPr>
          <a:lstStyle>
            <a:lvl1pPr>
              <a:defRPr sz="1800" b="0" i="0">
                <a:latin typeface="Arial" charset="0"/>
              </a:defRPr>
            </a:lvl1pPr>
            <a:lvl2pPr>
              <a:defRPr sz="1600" b="0" i="0">
                <a:latin typeface="Arial" charset="0"/>
              </a:defRPr>
            </a:lvl2pPr>
            <a:lvl3pPr>
              <a:defRPr sz="1400" b="0" i="0">
                <a:latin typeface="Arial" charset="0"/>
              </a:defRPr>
            </a:lvl3pPr>
            <a:lvl4pPr>
              <a:defRPr sz="1200" b="0" i="0">
                <a:latin typeface="Arial" charset="0"/>
              </a:defRPr>
            </a:lvl4pPr>
            <a:lvl5pPr>
              <a:defRPr sz="1200" b="0" i="0">
                <a:latin typeface="Arial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3938587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ln>
                  <a:noFill/>
                </a:ln>
                <a:latin typeface="Arial" charset="0"/>
                <a:cs typeface="Gotham Boo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3938587" cy="2963466"/>
          </a:xfrm>
        </p:spPr>
        <p:txBody>
          <a:bodyPr>
            <a:normAutofit/>
          </a:bodyPr>
          <a:lstStyle>
            <a:lvl1pPr>
              <a:defRPr sz="1800" b="0" i="0">
                <a:latin typeface="Arial" charset="0"/>
              </a:defRPr>
            </a:lvl1pPr>
            <a:lvl2pPr>
              <a:defRPr sz="1600" b="0" i="0">
                <a:latin typeface="Arial" charset="0"/>
              </a:defRPr>
            </a:lvl2pPr>
            <a:lvl3pPr>
              <a:defRPr sz="1400" b="0" i="0">
                <a:latin typeface="Arial" charset="0"/>
              </a:defRPr>
            </a:lvl3pPr>
            <a:lvl4pPr>
              <a:defRPr sz="1200" b="0" i="0">
                <a:latin typeface="Arial" charset="0"/>
              </a:defRPr>
            </a:lvl4pPr>
            <a:lvl5pPr>
              <a:defRPr sz="1200" b="0" i="0">
                <a:latin typeface="Arial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6356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10253611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6356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25468475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 bwMode="black">
          <a:xfrm>
            <a:off x="-3175" y="-20785"/>
            <a:ext cx="9147175" cy="4879975"/>
            <a:chOff x="-3175" y="0"/>
            <a:chExt cx="9147175" cy="4956175"/>
          </a:xfrm>
          <a:solidFill>
            <a:srgbClr val="000000">
              <a:alpha val="14902"/>
            </a:srgbClr>
          </a:solidFill>
        </p:grpSpPr>
        <p:sp>
          <p:nvSpPr>
            <p:cNvPr id="6" name="Freeform 6"/>
            <p:cNvSpPr>
              <a:spLocks/>
            </p:cNvSpPr>
            <p:nvPr userDrawn="1"/>
          </p:nvSpPr>
          <p:spPr bwMode="black">
            <a:xfrm>
              <a:off x="1601788" y="4940300"/>
              <a:ext cx="9525" cy="15875"/>
            </a:xfrm>
            <a:custGeom>
              <a:avLst/>
              <a:gdLst>
                <a:gd name="T0" fmla="*/ 0 w 6"/>
                <a:gd name="T1" fmla="*/ 0 h 10"/>
                <a:gd name="T2" fmla="*/ 0 w 6"/>
                <a:gd name="T3" fmla="*/ 6 h 10"/>
                <a:gd name="T4" fmla="*/ 6 w 6"/>
                <a:gd name="T5" fmla="*/ 10 h 10"/>
                <a:gd name="T6" fmla="*/ 2 w 6"/>
                <a:gd name="T7" fmla="*/ 4 h 10"/>
                <a:gd name="T8" fmla="*/ 0 w 6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0" y="0"/>
                  </a:moveTo>
                  <a:lnTo>
                    <a:pt x="0" y="6"/>
                  </a:lnTo>
                  <a:lnTo>
                    <a:pt x="6" y="10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1579563" y="4921250"/>
              <a:ext cx="9525" cy="12700"/>
            </a:xfrm>
            <a:custGeom>
              <a:avLst/>
              <a:gdLst>
                <a:gd name="T0" fmla="*/ 6 w 6"/>
                <a:gd name="T1" fmla="*/ 6 h 8"/>
                <a:gd name="T2" fmla="*/ 6 w 6"/>
                <a:gd name="T3" fmla="*/ 0 h 8"/>
                <a:gd name="T4" fmla="*/ 0 w 6"/>
                <a:gd name="T5" fmla="*/ 8 h 8"/>
                <a:gd name="T6" fmla="*/ 6 w 6"/>
                <a:gd name="T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6" y="6"/>
                  </a:moveTo>
                  <a:lnTo>
                    <a:pt x="6" y="0"/>
                  </a:lnTo>
                  <a:lnTo>
                    <a:pt x="0" y="8"/>
                  </a:lnTo>
                  <a:lnTo>
                    <a:pt x="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1582738" y="4895850"/>
              <a:ext cx="12700" cy="25400"/>
            </a:xfrm>
            <a:custGeom>
              <a:avLst/>
              <a:gdLst>
                <a:gd name="T0" fmla="*/ 8 w 8"/>
                <a:gd name="T1" fmla="*/ 10 h 16"/>
                <a:gd name="T2" fmla="*/ 0 w 8"/>
                <a:gd name="T3" fmla="*/ 0 h 16"/>
                <a:gd name="T4" fmla="*/ 4 w 8"/>
                <a:gd name="T5" fmla="*/ 16 h 16"/>
                <a:gd name="T6" fmla="*/ 6 w 8"/>
                <a:gd name="T7" fmla="*/ 16 h 16"/>
                <a:gd name="T8" fmla="*/ 8 w 8"/>
                <a:gd name="T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8" y="10"/>
                  </a:moveTo>
                  <a:lnTo>
                    <a:pt x="0" y="0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8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black">
            <a:xfrm>
              <a:off x="1563688" y="4876800"/>
              <a:ext cx="19050" cy="12700"/>
            </a:xfrm>
            <a:custGeom>
              <a:avLst/>
              <a:gdLst>
                <a:gd name="T0" fmla="*/ 0 w 12"/>
                <a:gd name="T1" fmla="*/ 2 h 8"/>
                <a:gd name="T2" fmla="*/ 10 w 12"/>
                <a:gd name="T3" fmla="*/ 8 h 8"/>
                <a:gd name="T4" fmla="*/ 12 w 12"/>
                <a:gd name="T5" fmla="*/ 0 h 8"/>
                <a:gd name="T6" fmla="*/ 0 w 12"/>
                <a:gd name="T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8">
                  <a:moveTo>
                    <a:pt x="0" y="2"/>
                  </a:moveTo>
                  <a:lnTo>
                    <a:pt x="10" y="8"/>
                  </a:lnTo>
                  <a:lnTo>
                    <a:pt x="12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black">
            <a:xfrm>
              <a:off x="1563688" y="4848225"/>
              <a:ext cx="6350" cy="9525"/>
            </a:xfrm>
            <a:custGeom>
              <a:avLst/>
              <a:gdLst>
                <a:gd name="T0" fmla="*/ 4 w 4"/>
                <a:gd name="T1" fmla="*/ 6 h 6"/>
                <a:gd name="T2" fmla="*/ 0 w 4"/>
                <a:gd name="T3" fmla="*/ 0 h 6"/>
                <a:gd name="T4" fmla="*/ 0 w 4"/>
                <a:gd name="T5" fmla="*/ 4 h 6"/>
                <a:gd name="T6" fmla="*/ 4 w 4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4" y="6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4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black">
            <a:xfrm>
              <a:off x="1563688" y="4797425"/>
              <a:ext cx="6350" cy="12700"/>
            </a:xfrm>
            <a:custGeom>
              <a:avLst/>
              <a:gdLst>
                <a:gd name="T0" fmla="*/ 0 w 4"/>
                <a:gd name="T1" fmla="*/ 8 h 8"/>
                <a:gd name="T2" fmla="*/ 4 w 4"/>
                <a:gd name="T3" fmla="*/ 4 h 8"/>
                <a:gd name="T4" fmla="*/ 0 w 4"/>
                <a:gd name="T5" fmla="*/ 0 h 8"/>
                <a:gd name="T6" fmla="*/ 0 w 4"/>
                <a:gd name="T7" fmla="*/ 2 h 8"/>
                <a:gd name="T8" fmla="*/ 0 w 4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8">
                  <a:moveTo>
                    <a:pt x="0" y="8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black">
            <a:xfrm>
              <a:off x="1563688" y="4778375"/>
              <a:ext cx="9525" cy="22225"/>
            </a:xfrm>
            <a:custGeom>
              <a:avLst/>
              <a:gdLst>
                <a:gd name="T0" fmla="*/ 2 w 6"/>
                <a:gd name="T1" fmla="*/ 0 h 14"/>
                <a:gd name="T2" fmla="*/ 0 w 6"/>
                <a:gd name="T3" fmla="*/ 2 h 14"/>
                <a:gd name="T4" fmla="*/ 6 w 6"/>
                <a:gd name="T5" fmla="*/ 14 h 14"/>
                <a:gd name="T6" fmla="*/ 2 w 6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4">
                  <a:moveTo>
                    <a:pt x="2" y="0"/>
                  </a:moveTo>
                  <a:lnTo>
                    <a:pt x="0" y="2"/>
                  </a:lnTo>
                  <a:lnTo>
                    <a:pt x="6" y="14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black">
            <a:xfrm>
              <a:off x="1589088" y="4756150"/>
              <a:ext cx="6350" cy="9525"/>
            </a:xfrm>
            <a:custGeom>
              <a:avLst/>
              <a:gdLst>
                <a:gd name="T0" fmla="*/ 2 w 4"/>
                <a:gd name="T1" fmla="*/ 0 h 6"/>
                <a:gd name="T2" fmla="*/ 0 w 4"/>
                <a:gd name="T3" fmla="*/ 2 h 6"/>
                <a:gd name="T4" fmla="*/ 4 w 4"/>
                <a:gd name="T5" fmla="*/ 6 h 6"/>
                <a:gd name="T6" fmla="*/ 2 w 4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lnTo>
                    <a:pt x="0" y="2"/>
                  </a:lnTo>
                  <a:lnTo>
                    <a:pt x="4" y="6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black">
            <a:xfrm>
              <a:off x="8956675" y="4232275"/>
              <a:ext cx="184150" cy="279400"/>
            </a:xfrm>
            <a:custGeom>
              <a:avLst/>
              <a:gdLst>
                <a:gd name="T0" fmla="*/ 86 w 116"/>
                <a:gd name="T1" fmla="*/ 82 h 176"/>
                <a:gd name="T2" fmla="*/ 68 w 116"/>
                <a:gd name="T3" fmla="*/ 74 h 176"/>
                <a:gd name="T4" fmla="*/ 64 w 116"/>
                <a:gd name="T5" fmla="*/ 54 h 176"/>
                <a:gd name="T6" fmla="*/ 54 w 116"/>
                <a:gd name="T7" fmla="*/ 46 h 176"/>
                <a:gd name="T8" fmla="*/ 54 w 116"/>
                <a:gd name="T9" fmla="*/ 58 h 176"/>
                <a:gd name="T10" fmla="*/ 46 w 116"/>
                <a:gd name="T11" fmla="*/ 58 h 176"/>
                <a:gd name="T12" fmla="*/ 48 w 116"/>
                <a:gd name="T13" fmla="*/ 48 h 176"/>
                <a:gd name="T14" fmla="*/ 40 w 116"/>
                <a:gd name="T15" fmla="*/ 38 h 176"/>
                <a:gd name="T16" fmla="*/ 42 w 116"/>
                <a:gd name="T17" fmla="*/ 38 h 176"/>
                <a:gd name="T18" fmla="*/ 36 w 116"/>
                <a:gd name="T19" fmla="*/ 20 h 176"/>
                <a:gd name="T20" fmla="*/ 16 w 116"/>
                <a:gd name="T21" fmla="*/ 8 h 176"/>
                <a:gd name="T22" fmla="*/ 14 w 116"/>
                <a:gd name="T23" fmla="*/ 10 h 176"/>
                <a:gd name="T24" fmla="*/ 10 w 116"/>
                <a:gd name="T25" fmla="*/ 0 h 176"/>
                <a:gd name="T26" fmla="*/ 0 w 116"/>
                <a:gd name="T27" fmla="*/ 2 h 176"/>
                <a:gd name="T28" fmla="*/ 12 w 116"/>
                <a:gd name="T29" fmla="*/ 24 h 176"/>
                <a:gd name="T30" fmla="*/ 16 w 116"/>
                <a:gd name="T31" fmla="*/ 28 h 176"/>
                <a:gd name="T32" fmla="*/ 18 w 116"/>
                <a:gd name="T33" fmla="*/ 34 h 176"/>
                <a:gd name="T34" fmla="*/ 28 w 116"/>
                <a:gd name="T35" fmla="*/ 48 h 176"/>
                <a:gd name="T36" fmla="*/ 32 w 116"/>
                <a:gd name="T37" fmla="*/ 46 h 176"/>
                <a:gd name="T38" fmla="*/ 32 w 116"/>
                <a:gd name="T39" fmla="*/ 56 h 176"/>
                <a:gd name="T40" fmla="*/ 36 w 116"/>
                <a:gd name="T41" fmla="*/ 64 h 176"/>
                <a:gd name="T42" fmla="*/ 38 w 116"/>
                <a:gd name="T43" fmla="*/ 64 h 176"/>
                <a:gd name="T44" fmla="*/ 38 w 116"/>
                <a:gd name="T45" fmla="*/ 66 h 176"/>
                <a:gd name="T46" fmla="*/ 42 w 116"/>
                <a:gd name="T47" fmla="*/ 70 h 176"/>
                <a:gd name="T48" fmla="*/ 42 w 116"/>
                <a:gd name="T49" fmla="*/ 86 h 176"/>
                <a:gd name="T50" fmla="*/ 40 w 116"/>
                <a:gd name="T51" fmla="*/ 86 h 176"/>
                <a:gd name="T52" fmla="*/ 36 w 116"/>
                <a:gd name="T53" fmla="*/ 104 h 176"/>
                <a:gd name="T54" fmla="*/ 26 w 116"/>
                <a:gd name="T55" fmla="*/ 110 h 176"/>
                <a:gd name="T56" fmla="*/ 20 w 116"/>
                <a:gd name="T57" fmla="*/ 118 h 176"/>
                <a:gd name="T58" fmla="*/ 48 w 116"/>
                <a:gd name="T59" fmla="*/ 138 h 176"/>
                <a:gd name="T60" fmla="*/ 48 w 116"/>
                <a:gd name="T61" fmla="*/ 150 h 176"/>
                <a:gd name="T62" fmla="*/ 38 w 116"/>
                <a:gd name="T63" fmla="*/ 166 h 176"/>
                <a:gd name="T64" fmla="*/ 58 w 116"/>
                <a:gd name="T65" fmla="*/ 176 h 176"/>
                <a:gd name="T66" fmla="*/ 80 w 116"/>
                <a:gd name="T67" fmla="*/ 146 h 176"/>
                <a:gd name="T68" fmla="*/ 88 w 116"/>
                <a:gd name="T69" fmla="*/ 128 h 176"/>
                <a:gd name="T70" fmla="*/ 84 w 116"/>
                <a:gd name="T71" fmla="*/ 120 h 176"/>
                <a:gd name="T72" fmla="*/ 90 w 116"/>
                <a:gd name="T73" fmla="*/ 116 h 176"/>
                <a:gd name="T74" fmla="*/ 106 w 116"/>
                <a:gd name="T75" fmla="*/ 114 h 176"/>
                <a:gd name="T76" fmla="*/ 106 w 116"/>
                <a:gd name="T77" fmla="*/ 102 h 176"/>
                <a:gd name="T78" fmla="*/ 112 w 116"/>
                <a:gd name="T79" fmla="*/ 100 h 176"/>
                <a:gd name="T80" fmla="*/ 116 w 116"/>
                <a:gd name="T81" fmla="*/ 76 h 176"/>
                <a:gd name="T82" fmla="*/ 104 w 116"/>
                <a:gd name="T83" fmla="*/ 70 h 176"/>
                <a:gd name="T84" fmla="*/ 86 w 116"/>
                <a:gd name="T85" fmla="*/ 8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6" h="176">
                  <a:moveTo>
                    <a:pt x="86" y="82"/>
                  </a:moveTo>
                  <a:lnTo>
                    <a:pt x="68" y="74"/>
                  </a:lnTo>
                  <a:lnTo>
                    <a:pt x="64" y="54"/>
                  </a:lnTo>
                  <a:lnTo>
                    <a:pt x="54" y="46"/>
                  </a:lnTo>
                  <a:lnTo>
                    <a:pt x="54" y="58"/>
                  </a:lnTo>
                  <a:lnTo>
                    <a:pt x="46" y="58"/>
                  </a:lnTo>
                  <a:lnTo>
                    <a:pt x="48" y="48"/>
                  </a:lnTo>
                  <a:lnTo>
                    <a:pt x="40" y="38"/>
                  </a:lnTo>
                  <a:lnTo>
                    <a:pt x="42" y="38"/>
                  </a:lnTo>
                  <a:lnTo>
                    <a:pt x="36" y="20"/>
                  </a:lnTo>
                  <a:lnTo>
                    <a:pt x="16" y="8"/>
                  </a:lnTo>
                  <a:lnTo>
                    <a:pt x="14" y="10"/>
                  </a:lnTo>
                  <a:lnTo>
                    <a:pt x="10" y="0"/>
                  </a:lnTo>
                  <a:lnTo>
                    <a:pt x="0" y="2"/>
                  </a:lnTo>
                  <a:lnTo>
                    <a:pt x="12" y="24"/>
                  </a:lnTo>
                  <a:lnTo>
                    <a:pt x="16" y="28"/>
                  </a:lnTo>
                  <a:lnTo>
                    <a:pt x="18" y="34"/>
                  </a:lnTo>
                  <a:lnTo>
                    <a:pt x="28" y="48"/>
                  </a:lnTo>
                  <a:lnTo>
                    <a:pt x="32" y="46"/>
                  </a:lnTo>
                  <a:lnTo>
                    <a:pt x="32" y="56"/>
                  </a:lnTo>
                  <a:lnTo>
                    <a:pt x="36" y="64"/>
                  </a:lnTo>
                  <a:lnTo>
                    <a:pt x="38" y="64"/>
                  </a:lnTo>
                  <a:lnTo>
                    <a:pt x="38" y="66"/>
                  </a:lnTo>
                  <a:lnTo>
                    <a:pt x="42" y="70"/>
                  </a:lnTo>
                  <a:lnTo>
                    <a:pt x="42" y="86"/>
                  </a:lnTo>
                  <a:lnTo>
                    <a:pt x="40" y="86"/>
                  </a:lnTo>
                  <a:lnTo>
                    <a:pt x="36" y="104"/>
                  </a:lnTo>
                  <a:lnTo>
                    <a:pt x="26" y="110"/>
                  </a:lnTo>
                  <a:lnTo>
                    <a:pt x="20" y="118"/>
                  </a:lnTo>
                  <a:lnTo>
                    <a:pt x="48" y="138"/>
                  </a:lnTo>
                  <a:lnTo>
                    <a:pt x="48" y="150"/>
                  </a:lnTo>
                  <a:lnTo>
                    <a:pt x="38" y="166"/>
                  </a:lnTo>
                  <a:lnTo>
                    <a:pt x="58" y="176"/>
                  </a:lnTo>
                  <a:lnTo>
                    <a:pt x="80" y="146"/>
                  </a:lnTo>
                  <a:lnTo>
                    <a:pt x="88" y="128"/>
                  </a:lnTo>
                  <a:lnTo>
                    <a:pt x="84" y="120"/>
                  </a:lnTo>
                  <a:lnTo>
                    <a:pt x="90" y="116"/>
                  </a:lnTo>
                  <a:lnTo>
                    <a:pt x="106" y="114"/>
                  </a:lnTo>
                  <a:lnTo>
                    <a:pt x="106" y="102"/>
                  </a:lnTo>
                  <a:lnTo>
                    <a:pt x="112" y="100"/>
                  </a:lnTo>
                  <a:lnTo>
                    <a:pt x="116" y="76"/>
                  </a:lnTo>
                  <a:lnTo>
                    <a:pt x="104" y="70"/>
                  </a:lnTo>
                  <a:lnTo>
                    <a:pt x="86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black">
            <a:xfrm>
              <a:off x="8766175" y="4457700"/>
              <a:ext cx="247650" cy="266700"/>
            </a:xfrm>
            <a:custGeom>
              <a:avLst/>
              <a:gdLst>
                <a:gd name="T0" fmla="*/ 150 w 156"/>
                <a:gd name="T1" fmla="*/ 14 h 168"/>
                <a:gd name="T2" fmla="*/ 148 w 156"/>
                <a:gd name="T3" fmla="*/ 12 h 168"/>
                <a:gd name="T4" fmla="*/ 146 w 156"/>
                <a:gd name="T5" fmla="*/ 12 h 168"/>
                <a:gd name="T6" fmla="*/ 134 w 156"/>
                <a:gd name="T7" fmla="*/ 20 h 168"/>
                <a:gd name="T8" fmla="*/ 124 w 156"/>
                <a:gd name="T9" fmla="*/ 0 h 168"/>
                <a:gd name="T10" fmla="*/ 112 w 156"/>
                <a:gd name="T11" fmla="*/ 16 h 168"/>
                <a:gd name="T12" fmla="*/ 108 w 156"/>
                <a:gd name="T13" fmla="*/ 28 h 168"/>
                <a:gd name="T14" fmla="*/ 98 w 156"/>
                <a:gd name="T15" fmla="*/ 36 h 168"/>
                <a:gd name="T16" fmla="*/ 88 w 156"/>
                <a:gd name="T17" fmla="*/ 60 h 168"/>
                <a:gd name="T18" fmla="*/ 56 w 156"/>
                <a:gd name="T19" fmla="*/ 86 h 168"/>
                <a:gd name="T20" fmla="*/ 38 w 156"/>
                <a:gd name="T21" fmla="*/ 92 h 168"/>
                <a:gd name="T22" fmla="*/ 24 w 156"/>
                <a:gd name="T23" fmla="*/ 112 h 168"/>
                <a:gd name="T24" fmla="*/ 24 w 156"/>
                <a:gd name="T25" fmla="*/ 114 h 168"/>
                <a:gd name="T26" fmla="*/ 24 w 156"/>
                <a:gd name="T27" fmla="*/ 112 h 168"/>
                <a:gd name="T28" fmla="*/ 16 w 156"/>
                <a:gd name="T29" fmla="*/ 116 h 168"/>
                <a:gd name="T30" fmla="*/ 16 w 156"/>
                <a:gd name="T31" fmla="*/ 124 h 168"/>
                <a:gd name="T32" fmla="*/ 14 w 156"/>
                <a:gd name="T33" fmla="*/ 124 h 168"/>
                <a:gd name="T34" fmla="*/ 10 w 156"/>
                <a:gd name="T35" fmla="*/ 132 h 168"/>
                <a:gd name="T36" fmla="*/ 14 w 156"/>
                <a:gd name="T37" fmla="*/ 134 h 168"/>
                <a:gd name="T38" fmla="*/ 14 w 156"/>
                <a:gd name="T39" fmla="*/ 136 h 168"/>
                <a:gd name="T40" fmla="*/ 0 w 156"/>
                <a:gd name="T41" fmla="*/ 146 h 168"/>
                <a:gd name="T42" fmla="*/ 8 w 156"/>
                <a:gd name="T43" fmla="*/ 146 h 168"/>
                <a:gd name="T44" fmla="*/ 8 w 156"/>
                <a:gd name="T45" fmla="*/ 146 h 168"/>
                <a:gd name="T46" fmla="*/ 10 w 156"/>
                <a:gd name="T47" fmla="*/ 148 h 168"/>
                <a:gd name="T48" fmla="*/ 8 w 156"/>
                <a:gd name="T49" fmla="*/ 152 h 168"/>
                <a:gd name="T50" fmla="*/ 28 w 156"/>
                <a:gd name="T51" fmla="*/ 152 h 168"/>
                <a:gd name="T52" fmla="*/ 30 w 156"/>
                <a:gd name="T53" fmla="*/ 158 h 168"/>
                <a:gd name="T54" fmla="*/ 56 w 156"/>
                <a:gd name="T55" fmla="*/ 168 h 168"/>
                <a:gd name="T56" fmla="*/ 68 w 156"/>
                <a:gd name="T57" fmla="*/ 162 h 168"/>
                <a:gd name="T58" fmla="*/ 90 w 156"/>
                <a:gd name="T59" fmla="*/ 146 h 168"/>
                <a:gd name="T60" fmla="*/ 102 w 156"/>
                <a:gd name="T61" fmla="*/ 96 h 168"/>
                <a:gd name="T62" fmla="*/ 106 w 156"/>
                <a:gd name="T63" fmla="*/ 98 h 168"/>
                <a:gd name="T64" fmla="*/ 120 w 156"/>
                <a:gd name="T65" fmla="*/ 88 h 168"/>
                <a:gd name="T66" fmla="*/ 130 w 156"/>
                <a:gd name="T67" fmla="*/ 92 h 168"/>
                <a:gd name="T68" fmla="*/ 134 w 156"/>
                <a:gd name="T69" fmla="*/ 88 h 168"/>
                <a:gd name="T70" fmla="*/ 128 w 156"/>
                <a:gd name="T71" fmla="*/ 82 h 168"/>
                <a:gd name="T72" fmla="*/ 130 w 156"/>
                <a:gd name="T73" fmla="*/ 72 h 168"/>
                <a:gd name="T74" fmla="*/ 138 w 156"/>
                <a:gd name="T75" fmla="*/ 64 h 168"/>
                <a:gd name="T76" fmla="*/ 156 w 156"/>
                <a:gd name="T77" fmla="*/ 38 h 168"/>
                <a:gd name="T78" fmla="*/ 154 w 156"/>
                <a:gd name="T79" fmla="*/ 22 h 168"/>
                <a:gd name="T80" fmla="*/ 156 w 156"/>
                <a:gd name="T81" fmla="*/ 18 h 168"/>
                <a:gd name="T82" fmla="*/ 150 w 156"/>
                <a:gd name="T83" fmla="*/ 1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6" h="168">
                  <a:moveTo>
                    <a:pt x="150" y="14"/>
                  </a:moveTo>
                  <a:lnTo>
                    <a:pt x="148" y="12"/>
                  </a:lnTo>
                  <a:lnTo>
                    <a:pt x="146" y="12"/>
                  </a:lnTo>
                  <a:lnTo>
                    <a:pt x="134" y="20"/>
                  </a:lnTo>
                  <a:lnTo>
                    <a:pt x="124" y="0"/>
                  </a:lnTo>
                  <a:lnTo>
                    <a:pt x="112" y="16"/>
                  </a:lnTo>
                  <a:lnTo>
                    <a:pt x="108" y="28"/>
                  </a:lnTo>
                  <a:lnTo>
                    <a:pt x="98" y="36"/>
                  </a:lnTo>
                  <a:lnTo>
                    <a:pt x="88" y="60"/>
                  </a:lnTo>
                  <a:lnTo>
                    <a:pt x="56" y="86"/>
                  </a:lnTo>
                  <a:lnTo>
                    <a:pt x="38" y="92"/>
                  </a:lnTo>
                  <a:lnTo>
                    <a:pt x="24" y="112"/>
                  </a:lnTo>
                  <a:lnTo>
                    <a:pt x="24" y="114"/>
                  </a:lnTo>
                  <a:lnTo>
                    <a:pt x="24" y="112"/>
                  </a:lnTo>
                  <a:lnTo>
                    <a:pt x="16" y="116"/>
                  </a:lnTo>
                  <a:lnTo>
                    <a:pt x="16" y="124"/>
                  </a:lnTo>
                  <a:lnTo>
                    <a:pt x="14" y="124"/>
                  </a:lnTo>
                  <a:lnTo>
                    <a:pt x="10" y="132"/>
                  </a:lnTo>
                  <a:lnTo>
                    <a:pt x="14" y="134"/>
                  </a:lnTo>
                  <a:lnTo>
                    <a:pt x="14" y="136"/>
                  </a:lnTo>
                  <a:lnTo>
                    <a:pt x="0" y="146"/>
                  </a:lnTo>
                  <a:lnTo>
                    <a:pt x="8" y="146"/>
                  </a:lnTo>
                  <a:lnTo>
                    <a:pt x="8" y="146"/>
                  </a:lnTo>
                  <a:lnTo>
                    <a:pt x="10" y="148"/>
                  </a:lnTo>
                  <a:lnTo>
                    <a:pt x="8" y="152"/>
                  </a:lnTo>
                  <a:lnTo>
                    <a:pt x="28" y="152"/>
                  </a:lnTo>
                  <a:lnTo>
                    <a:pt x="30" y="158"/>
                  </a:lnTo>
                  <a:lnTo>
                    <a:pt x="56" y="168"/>
                  </a:lnTo>
                  <a:lnTo>
                    <a:pt x="68" y="162"/>
                  </a:lnTo>
                  <a:lnTo>
                    <a:pt x="90" y="146"/>
                  </a:lnTo>
                  <a:lnTo>
                    <a:pt x="102" y="96"/>
                  </a:lnTo>
                  <a:lnTo>
                    <a:pt x="106" y="98"/>
                  </a:lnTo>
                  <a:lnTo>
                    <a:pt x="120" y="88"/>
                  </a:lnTo>
                  <a:lnTo>
                    <a:pt x="130" y="92"/>
                  </a:lnTo>
                  <a:lnTo>
                    <a:pt x="134" y="88"/>
                  </a:lnTo>
                  <a:lnTo>
                    <a:pt x="128" y="82"/>
                  </a:lnTo>
                  <a:lnTo>
                    <a:pt x="130" y="72"/>
                  </a:lnTo>
                  <a:lnTo>
                    <a:pt x="138" y="64"/>
                  </a:lnTo>
                  <a:lnTo>
                    <a:pt x="156" y="38"/>
                  </a:lnTo>
                  <a:lnTo>
                    <a:pt x="154" y="22"/>
                  </a:lnTo>
                  <a:lnTo>
                    <a:pt x="156" y="18"/>
                  </a:lnTo>
                  <a:lnTo>
                    <a:pt x="15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black">
            <a:xfrm>
              <a:off x="8804275" y="4714875"/>
              <a:ext cx="28575" cy="34925"/>
            </a:xfrm>
            <a:custGeom>
              <a:avLst/>
              <a:gdLst>
                <a:gd name="T0" fmla="*/ 6 w 18"/>
                <a:gd name="T1" fmla="*/ 0 h 22"/>
                <a:gd name="T2" fmla="*/ 0 w 18"/>
                <a:gd name="T3" fmla="*/ 22 h 22"/>
                <a:gd name="T4" fmla="*/ 18 w 18"/>
                <a:gd name="T5" fmla="*/ 14 h 22"/>
                <a:gd name="T6" fmla="*/ 12 w 18"/>
                <a:gd name="T7" fmla="*/ 2 h 22"/>
                <a:gd name="T8" fmla="*/ 6 w 18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2">
                  <a:moveTo>
                    <a:pt x="6" y="0"/>
                  </a:moveTo>
                  <a:lnTo>
                    <a:pt x="0" y="22"/>
                  </a:lnTo>
                  <a:lnTo>
                    <a:pt x="18" y="14"/>
                  </a:lnTo>
                  <a:lnTo>
                    <a:pt x="12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black">
            <a:xfrm>
              <a:off x="6184900" y="2847975"/>
              <a:ext cx="73025" cy="123825"/>
            </a:xfrm>
            <a:custGeom>
              <a:avLst/>
              <a:gdLst>
                <a:gd name="T0" fmla="*/ 16 w 46"/>
                <a:gd name="T1" fmla="*/ 2 h 78"/>
                <a:gd name="T2" fmla="*/ 10 w 46"/>
                <a:gd name="T3" fmla="*/ 0 h 78"/>
                <a:gd name="T4" fmla="*/ 4 w 46"/>
                <a:gd name="T5" fmla="*/ 4 h 78"/>
                <a:gd name="T6" fmla="*/ 10 w 46"/>
                <a:gd name="T7" fmla="*/ 8 h 78"/>
                <a:gd name="T8" fmla="*/ 8 w 46"/>
                <a:gd name="T9" fmla="*/ 10 h 78"/>
                <a:gd name="T10" fmla="*/ 4 w 46"/>
                <a:gd name="T11" fmla="*/ 32 h 78"/>
                <a:gd name="T12" fmla="*/ 0 w 46"/>
                <a:gd name="T13" fmla="*/ 32 h 78"/>
                <a:gd name="T14" fmla="*/ 4 w 46"/>
                <a:gd name="T15" fmla="*/ 60 h 78"/>
                <a:gd name="T16" fmla="*/ 10 w 46"/>
                <a:gd name="T17" fmla="*/ 76 h 78"/>
                <a:gd name="T18" fmla="*/ 24 w 46"/>
                <a:gd name="T19" fmla="*/ 78 h 78"/>
                <a:gd name="T20" fmla="*/ 46 w 46"/>
                <a:gd name="T21" fmla="*/ 62 h 78"/>
                <a:gd name="T22" fmla="*/ 46 w 46"/>
                <a:gd name="T23" fmla="*/ 44 h 78"/>
                <a:gd name="T24" fmla="*/ 28 w 46"/>
                <a:gd name="T25" fmla="*/ 12 h 78"/>
                <a:gd name="T26" fmla="*/ 16 w 46"/>
                <a:gd name="T27" fmla="*/ 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78">
                  <a:moveTo>
                    <a:pt x="16" y="2"/>
                  </a:moveTo>
                  <a:lnTo>
                    <a:pt x="10" y="0"/>
                  </a:lnTo>
                  <a:lnTo>
                    <a:pt x="4" y="4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4" y="60"/>
                  </a:lnTo>
                  <a:lnTo>
                    <a:pt x="10" y="76"/>
                  </a:lnTo>
                  <a:lnTo>
                    <a:pt x="24" y="78"/>
                  </a:lnTo>
                  <a:lnTo>
                    <a:pt x="46" y="62"/>
                  </a:lnTo>
                  <a:lnTo>
                    <a:pt x="46" y="44"/>
                  </a:lnTo>
                  <a:lnTo>
                    <a:pt x="28" y="12"/>
                  </a:lnTo>
                  <a:lnTo>
                    <a:pt x="1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black">
            <a:xfrm>
              <a:off x="1801813" y="2581275"/>
              <a:ext cx="57150" cy="25400"/>
            </a:xfrm>
            <a:custGeom>
              <a:avLst/>
              <a:gdLst>
                <a:gd name="T0" fmla="*/ 0 w 36"/>
                <a:gd name="T1" fmla="*/ 8 h 16"/>
                <a:gd name="T2" fmla="*/ 6 w 36"/>
                <a:gd name="T3" fmla="*/ 16 h 16"/>
                <a:gd name="T4" fmla="*/ 22 w 36"/>
                <a:gd name="T5" fmla="*/ 16 h 16"/>
                <a:gd name="T6" fmla="*/ 36 w 36"/>
                <a:gd name="T7" fmla="*/ 10 h 16"/>
                <a:gd name="T8" fmla="*/ 32 w 36"/>
                <a:gd name="T9" fmla="*/ 0 h 16"/>
                <a:gd name="T10" fmla="*/ 4 w 36"/>
                <a:gd name="T11" fmla="*/ 0 h 16"/>
                <a:gd name="T12" fmla="*/ 0 w 36"/>
                <a:gd name="T1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6">
                  <a:moveTo>
                    <a:pt x="0" y="8"/>
                  </a:moveTo>
                  <a:lnTo>
                    <a:pt x="6" y="16"/>
                  </a:lnTo>
                  <a:lnTo>
                    <a:pt x="22" y="16"/>
                  </a:lnTo>
                  <a:lnTo>
                    <a:pt x="36" y="10"/>
                  </a:lnTo>
                  <a:lnTo>
                    <a:pt x="32" y="0"/>
                  </a:lnTo>
                  <a:lnTo>
                    <a:pt x="4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9" name="Freeform 19"/>
            <p:cNvSpPr>
              <a:spLocks/>
            </p:cNvSpPr>
            <p:nvPr userDrawn="1"/>
          </p:nvSpPr>
          <p:spPr bwMode="black">
            <a:xfrm>
              <a:off x="9086850" y="1311275"/>
              <a:ext cx="25400" cy="38100"/>
            </a:xfrm>
            <a:custGeom>
              <a:avLst/>
              <a:gdLst>
                <a:gd name="T0" fmla="*/ 14 w 16"/>
                <a:gd name="T1" fmla="*/ 0 h 24"/>
                <a:gd name="T2" fmla="*/ 0 w 16"/>
                <a:gd name="T3" fmla="*/ 24 h 24"/>
                <a:gd name="T4" fmla="*/ 16 w 16"/>
                <a:gd name="T5" fmla="*/ 14 h 24"/>
                <a:gd name="T6" fmla="*/ 14 w 16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24">
                  <a:moveTo>
                    <a:pt x="14" y="0"/>
                  </a:moveTo>
                  <a:lnTo>
                    <a:pt x="0" y="24"/>
                  </a:lnTo>
                  <a:lnTo>
                    <a:pt x="16" y="14"/>
                  </a:lnTo>
                  <a:lnTo>
                    <a:pt x="1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0" name="Freeform 20"/>
            <p:cNvSpPr>
              <a:spLocks/>
            </p:cNvSpPr>
            <p:nvPr userDrawn="1"/>
          </p:nvSpPr>
          <p:spPr bwMode="black">
            <a:xfrm>
              <a:off x="8953500" y="1279525"/>
              <a:ext cx="38100" cy="15875"/>
            </a:xfrm>
            <a:custGeom>
              <a:avLst/>
              <a:gdLst>
                <a:gd name="T0" fmla="*/ 24 w 24"/>
                <a:gd name="T1" fmla="*/ 2 h 10"/>
                <a:gd name="T2" fmla="*/ 0 w 24"/>
                <a:gd name="T3" fmla="*/ 0 h 10"/>
                <a:gd name="T4" fmla="*/ 0 w 24"/>
                <a:gd name="T5" fmla="*/ 6 h 10"/>
                <a:gd name="T6" fmla="*/ 10 w 24"/>
                <a:gd name="T7" fmla="*/ 10 h 10"/>
                <a:gd name="T8" fmla="*/ 24 w 24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0">
                  <a:moveTo>
                    <a:pt x="24" y="2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0" y="10"/>
                  </a:lnTo>
                  <a:lnTo>
                    <a:pt x="24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1" name="Freeform 21"/>
            <p:cNvSpPr>
              <a:spLocks/>
            </p:cNvSpPr>
            <p:nvPr userDrawn="1"/>
          </p:nvSpPr>
          <p:spPr bwMode="black">
            <a:xfrm>
              <a:off x="234950" y="2063750"/>
              <a:ext cx="31750" cy="12700"/>
            </a:xfrm>
            <a:custGeom>
              <a:avLst/>
              <a:gdLst>
                <a:gd name="T0" fmla="*/ 4 w 20"/>
                <a:gd name="T1" fmla="*/ 8 h 8"/>
                <a:gd name="T2" fmla="*/ 20 w 20"/>
                <a:gd name="T3" fmla="*/ 6 h 8"/>
                <a:gd name="T4" fmla="*/ 0 w 20"/>
                <a:gd name="T5" fmla="*/ 0 h 8"/>
                <a:gd name="T6" fmla="*/ 4 w 20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8">
                  <a:moveTo>
                    <a:pt x="4" y="8"/>
                  </a:moveTo>
                  <a:lnTo>
                    <a:pt x="20" y="6"/>
                  </a:ln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2" name="Freeform 22"/>
            <p:cNvSpPr>
              <a:spLocks/>
            </p:cNvSpPr>
            <p:nvPr userDrawn="1"/>
          </p:nvSpPr>
          <p:spPr bwMode="black">
            <a:xfrm>
              <a:off x="1268413" y="2432050"/>
              <a:ext cx="339725" cy="114300"/>
            </a:xfrm>
            <a:custGeom>
              <a:avLst/>
              <a:gdLst>
                <a:gd name="T0" fmla="*/ 214 w 214"/>
                <a:gd name="T1" fmla="*/ 64 h 72"/>
                <a:gd name="T2" fmla="*/ 196 w 214"/>
                <a:gd name="T3" fmla="*/ 52 h 72"/>
                <a:gd name="T4" fmla="*/ 182 w 214"/>
                <a:gd name="T5" fmla="*/ 50 h 72"/>
                <a:gd name="T6" fmla="*/ 182 w 214"/>
                <a:gd name="T7" fmla="*/ 44 h 72"/>
                <a:gd name="T8" fmla="*/ 162 w 214"/>
                <a:gd name="T9" fmla="*/ 38 h 72"/>
                <a:gd name="T10" fmla="*/ 152 w 214"/>
                <a:gd name="T11" fmla="*/ 32 h 72"/>
                <a:gd name="T12" fmla="*/ 146 w 214"/>
                <a:gd name="T13" fmla="*/ 30 h 72"/>
                <a:gd name="T14" fmla="*/ 146 w 214"/>
                <a:gd name="T15" fmla="*/ 24 h 72"/>
                <a:gd name="T16" fmla="*/ 138 w 214"/>
                <a:gd name="T17" fmla="*/ 18 h 72"/>
                <a:gd name="T18" fmla="*/ 124 w 214"/>
                <a:gd name="T19" fmla="*/ 14 h 72"/>
                <a:gd name="T20" fmla="*/ 122 w 214"/>
                <a:gd name="T21" fmla="*/ 18 h 72"/>
                <a:gd name="T22" fmla="*/ 110 w 214"/>
                <a:gd name="T23" fmla="*/ 16 h 72"/>
                <a:gd name="T24" fmla="*/ 98 w 214"/>
                <a:gd name="T25" fmla="*/ 4 h 72"/>
                <a:gd name="T26" fmla="*/ 68 w 214"/>
                <a:gd name="T27" fmla="*/ 0 h 72"/>
                <a:gd name="T28" fmla="*/ 52 w 214"/>
                <a:gd name="T29" fmla="*/ 0 h 72"/>
                <a:gd name="T30" fmla="*/ 26 w 214"/>
                <a:gd name="T31" fmla="*/ 8 h 72"/>
                <a:gd name="T32" fmla="*/ 16 w 214"/>
                <a:gd name="T33" fmla="*/ 14 h 72"/>
                <a:gd name="T34" fmla="*/ 14 w 214"/>
                <a:gd name="T35" fmla="*/ 26 h 72"/>
                <a:gd name="T36" fmla="*/ 0 w 214"/>
                <a:gd name="T37" fmla="*/ 30 h 72"/>
                <a:gd name="T38" fmla="*/ 16 w 214"/>
                <a:gd name="T39" fmla="*/ 34 h 72"/>
                <a:gd name="T40" fmla="*/ 28 w 214"/>
                <a:gd name="T41" fmla="*/ 26 h 72"/>
                <a:gd name="T42" fmla="*/ 40 w 214"/>
                <a:gd name="T43" fmla="*/ 24 h 72"/>
                <a:gd name="T44" fmla="*/ 48 w 214"/>
                <a:gd name="T45" fmla="*/ 16 h 72"/>
                <a:gd name="T46" fmla="*/ 60 w 214"/>
                <a:gd name="T47" fmla="*/ 16 h 72"/>
                <a:gd name="T48" fmla="*/ 56 w 214"/>
                <a:gd name="T49" fmla="*/ 20 h 72"/>
                <a:gd name="T50" fmla="*/ 60 w 214"/>
                <a:gd name="T51" fmla="*/ 26 h 72"/>
                <a:gd name="T52" fmla="*/ 88 w 214"/>
                <a:gd name="T53" fmla="*/ 28 h 72"/>
                <a:gd name="T54" fmla="*/ 100 w 214"/>
                <a:gd name="T55" fmla="*/ 38 h 72"/>
                <a:gd name="T56" fmla="*/ 122 w 214"/>
                <a:gd name="T57" fmla="*/ 40 h 72"/>
                <a:gd name="T58" fmla="*/ 134 w 214"/>
                <a:gd name="T59" fmla="*/ 56 h 72"/>
                <a:gd name="T60" fmla="*/ 150 w 214"/>
                <a:gd name="T61" fmla="*/ 58 h 72"/>
                <a:gd name="T62" fmla="*/ 138 w 214"/>
                <a:gd name="T63" fmla="*/ 70 h 72"/>
                <a:gd name="T64" fmla="*/ 140 w 214"/>
                <a:gd name="T65" fmla="*/ 72 h 72"/>
                <a:gd name="T66" fmla="*/ 144 w 214"/>
                <a:gd name="T67" fmla="*/ 72 h 72"/>
                <a:gd name="T68" fmla="*/ 188 w 214"/>
                <a:gd name="T69" fmla="*/ 72 h 72"/>
                <a:gd name="T70" fmla="*/ 214 w 214"/>
                <a:gd name="T71" fmla="*/ 6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72">
                  <a:moveTo>
                    <a:pt x="214" y="64"/>
                  </a:moveTo>
                  <a:lnTo>
                    <a:pt x="196" y="52"/>
                  </a:lnTo>
                  <a:lnTo>
                    <a:pt x="182" y="50"/>
                  </a:lnTo>
                  <a:lnTo>
                    <a:pt x="182" y="44"/>
                  </a:lnTo>
                  <a:lnTo>
                    <a:pt x="162" y="38"/>
                  </a:lnTo>
                  <a:lnTo>
                    <a:pt x="152" y="32"/>
                  </a:lnTo>
                  <a:lnTo>
                    <a:pt x="146" y="30"/>
                  </a:lnTo>
                  <a:lnTo>
                    <a:pt x="146" y="24"/>
                  </a:lnTo>
                  <a:lnTo>
                    <a:pt x="138" y="18"/>
                  </a:lnTo>
                  <a:lnTo>
                    <a:pt x="124" y="14"/>
                  </a:lnTo>
                  <a:lnTo>
                    <a:pt x="122" y="18"/>
                  </a:lnTo>
                  <a:lnTo>
                    <a:pt x="110" y="16"/>
                  </a:lnTo>
                  <a:lnTo>
                    <a:pt x="98" y="4"/>
                  </a:lnTo>
                  <a:lnTo>
                    <a:pt x="68" y="0"/>
                  </a:lnTo>
                  <a:lnTo>
                    <a:pt x="52" y="0"/>
                  </a:lnTo>
                  <a:lnTo>
                    <a:pt x="26" y="8"/>
                  </a:lnTo>
                  <a:lnTo>
                    <a:pt x="16" y="14"/>
                  </a:lnTo>
                  <a:lnTo>
                    <a:pt x="14" y="26"/>
                  </a:lnTo>
                  <a:lnTo>
                    <a:pt x="0" y="30"/>
                  </a:lnTo>
                  <a:lnTo>
                    <a:pt x="16" y="34"/>
                  </a:lnTo>
                  <a:lnTo>
                    <a:pt x="28" y="26"/>
                  </a:lnTo>
                  <a:lnTo>
                    <a:pt x="40" y="24"/>
                  </a:lnTo>
                  <a:lnTo>
                    <a:pt x="48" y="16"/>
                  </a:lnTo>
                  <a:lnTo>
                    <a:pt x="60" y="16"/>
                  </a:lnTo>
                  <a:lnTo>
                    <a:pt x="56" y="20"/>
                  </a:lnTo>
                  <a:lnTo>
                    <a:pt x="60" y="26"/>
                  </a:lnTo>
                  <a:lnTo>
                    <a:pt x="88" y="28"/>
                  </a:lnTo>
                  <a:lnTo>
                    <a:pt x="100" y="38"/>
                  </a:lnTo>
                  <a:lnTo>
                    <a:pt x="122" y="40"/>
                  </a:lnTo>
                  <a:lnTo>
                    <a:pt x="134" y="56"/>
                  </a:lnTo>
                  <a:lnTo>
                    <a:pt x="150" y="58"/>
                  </a:lnTo>
                  <a:lnTo>
                    <a:pt x="138" y="70"/>
                  </a:lnTo>
                  <a:lnTo>
                    <a:pt x="140" y="72"/>
                  </a:lnTo>
                  <a:lnTo>
                    <a:pt x="144" y="72"/>
                  </a:lnTo>
                  <a:lnTo>
                    <a:pt x="188" y="72"/>
                  </a:lnTo>
                  <a:lnTo>
                    <a:pt x="214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3" name="Freeform 23"/>
            <p:cNvSpPr>
              <a:spLocks/>
            </p:cNvSpPr>
            <p:nvPr userDrawn="1"/>
          </p:nvSpPr>
          <p:spPr bwMode="black">
            <a:xfrm>
              <a:off x="1325563" y="2476500"/>
              <a:ext cx="25400" cy="22225"/>
            </a:xfrm>
            <a:custGeom>
              <a:avLst/>
              <a:gdLst>
                <a:gd name="T0" fmla="*/ 0 w 16"/>
                <a:gd name="T1" fmla="*/ 14 h 14"/>
                <a:gd name="T2" fmla="*/ 16 w 16"/>
                <a:gd name="T3" fmla="*/ 12 h 14"/>
                <a:gd name="T4" fmla="*/ 12 w 16"/>
                <a:gd name="T5" fmla="*/ 0 h 14"/>
                <a:gd name="T6" fmla="*/ 6 w 16"/>
                <a:gd name="T7" fmla="*/ 0 h 14"/>
                <a:gd name="T8" fmla="*/ 0 w 1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0" y="14"/>
                  </a:moveTo>
                  <a:lnTo>
                    <a:pt x="16" y="12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4" name="Freeform 24"/>
            <p:cNvSpPr>
              <a:spLocks noEditPoints="1"/>
            </p:cNvSpPr>
            <p:nvPr userDrawn="1"/>
          </p:nvSpPr>
          <p:spPr bwMode="black">
            <a:xfrm>
              <a:off x="1592263" y="2530475"/>
              <a:ext cx="187325" cy="88900"/>
            </a:xfrm>
            <a:custGeom>
              <a:avLst/>
              <a:gdLst>
                <a:gd name="T0" fmla="*/ 18 w 118"/>
                <a:gd name="T1" fmla="*/ 42 h 56"/>
                <a:gd name="T2" fmla="*/ 32 w 118"/>
                <a:gd name="T3" fmla="*/ 46 h 56"/>
                <a:gd name="T4" fmla="*/ 42 w 118"/>
                <a:gd name="T5" fmla="*/ 42 h 56"/>
                <a:gd name="T6" fmla="*/ 48 w 118"/>
                <a:gd name="T7" fmla="*/ 46 h 56"/>
                <a:gd name="T8" fmla="*/ 56 w 118"/>
                <a:gd name="T9" fmla="*/ 56 h 56"/>
                <a:gd name="T10" fmla="*/ 68 w 118"/>
                <a:gd name="T11" fmla="*/ 40 h 56"/>
                <a:gd name="T12" fmla="*/ 72 w 118"/>
                <a:gd name="T13" fmla="*/ 46 h 56"/>
                <a:gd name="T14" fmla="*/ 92 w 118"/>
                <a:gd name="T15" fmla="*/ 38 h 56"/>
                <a:gd name="T16" fmla="*/ 112 w 118"/>
                <a:gd name="T17" fmla="*/ 42 h 56"/>
                <a:gd name="T18" fmla="*/ 118 w 118"/>
                <a:gd name="T19" fmla="*/ 32 h 56"/>
                <a:gd name="T20" fmla="*/ 108 w 118"/>
                <a:gd name="T21" fmla="*/ 22 h 56"/>
                <a:gd name="T22" fmla="*/ 100 w 118"/>
                <a:gd name="T23" fmla="*/ 22 h 56"/>
                <a:gd name="T24" fmla="*/ 104 w 118"/>
                <a:gd name="T25" fmla="*/ 18 h 56"/>
                <a:gd name="T26" fmla="*/ 90 w 118"/>
                <a:gd name="T27" fmla="*/ 16 h 56"/>
                <a:gd name="T28" fmla="*/ 86 w 118"/>
                <a:gd name="T29" fmla="*/ 10 h 56"/>
                <a:gd name="T30" fmla="*/ 70 w 118"/>
                <a:gd name="T31" fmla="*/ 4 h 56"/>
                <a:gd name="T32" fmla="*/ 52 w 118"/>
                <a:gd name="T33" fmla="*/ 6 h 56"/>
                <a:gd name="T34" fmla="*/ 52 w 118"/>
                <a:gd name="T35" fmla="*/ 4 h 56"/>
                <a:gd name="T36" fmla="*/ 50 w 118"/>
                <a:gd name="T37" fmla="*/ 6 h 56"/>
                <a:gd name="T38" fmla="*/ 46 w 118"/>
                <a:gd name="T39" fmla="*/ 6 h 56"/>
                <a:gd name="T40" fmla="*/ 46 w 118"/>
                <a:gd name="T41" fmla="*/ 6 h 56"/>
                <a:gd name="T42" fmla="*/ 40 w 118"/>
                <a:gd name="T43" fmla="*/ 8 h 56"/>
                <a:gd name="T44" fmla="*/ 34 w 118"/>
                <a:gd name="T45" fmla="*/ 6 h 56"/>
                <a:gd name="T46" fmla="*/ 34 w 118"/>
                <a:gd name="T47" fmla="*/ 4 h 56"/>
                <a:gd name="T48" fmla="*/ 30 w 118"/>
                <a:gd name="T49" fmla="*/ 0 h 56"/>
                <a:gd name="T50" fmla="*/ 28 w 118"/>
                <a:gd name="T51" fmla="*/ 4 h 56"/>
                <a:gd name="T52" fmla="*/ 12 w 118"/>
                <a:gd name="T53" fmla="*/ 12 h 56"/>
                <a:gd name="T54" fmla="*/ 28 w 118"/>
                <a:gd name="T55" fmla="*/ 16 h 56"/>
                <a:gd name="T56" fmla="*/ 28 w 118"/>
                <a:gd name="T57" fmla="*/ 24 h 56"/>
                <a:gd name="T58" fmla="*/ 28 w 118"/>
                <a:gd name="T59" fmla="*/ 24 h 56"/>
                <a:gd name="T60" fmla="*/ 18 w 118"/>
                <a:gd name="T61" fmla="*/ 24 h 56"/>
                <a:gd name="T62" fmla="*/ 22 w 118"/>
                <a:gd name="T63" fmla="*/ 30 h 56"/>
                <a:gd name="T64" fmla="*/ 24 w 118"/>
                <a:gd name="T65" fmla="*/ 32 h 56"/>
                <a:gd name="T66" fmla="*/ 0 w 118"/>
                <a:gd name="T67" fmla="*/ 30 h 56"/>
                <a:gd name="T68" fmla="*/ 0 w 118"/>
                <a:gd name="T69" fmla="*/ 36 h 56"/>
                <a:gd name="T70" fmla="*/ 12 w 118"/>
                <a:gd name="T71" fmla="*/ 48 h 56"/>
                <a:gd name="T72" fmla="*/ 18 w 118"/>
                <a:gd name="T73" fmla="*/ 42 h 56"/>
                <a:gd name="T74" fmla="*/ 36 w 118"/>
                <a:gd name="T75" fmla="*/ 32 h 56"/>
                <a:gd name="T76" fmla="*/ 36 w 118"/>
                <a:gd name="T77" fmla="*/ 32 h 56"/>
                <a:gd name="T78" fmla="*/ 34 w 118"/>
                <a:gd name="T79" fmla="*/ 32 h 56"/>
                <a:gd name="T80" fmla="*/ 34 w 118"/>
                <a:gd name="T81" fmla="*/ 30 h 56"/>
                <a:gd name="T82" fmla="*/ 36 w 118"/>
                <a:gd name="T83" fmla="*/ 3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8" h="56">
                  <a:moveTo>
                    <a:pt x="18" y="42"/>
                  </a:moveTo>
                  <a:lnTo>
                    <a:pt x="32" y="46"/>
                  </a:lnTo>
                  <a:lnTo>
                    <a:pt x="42" y="42"/>
                  </a:lnTo>
                  <a:lnTo>
                    <a:pt x="48" y="46"/>
                  </a:lnTo>
                  <a:lnTo>
                    <a:pt x="56" y="56"/>
                  </a:lnTo>
                  <a:lnTo>
                    <a:pt x="68" y="40"/>
                  </a:lnTo>
                  <a:lnTo>
                    <a:pt x="72" y="46"/>
                  </a:lnTo>
                  <a:lnTo>
                    <a:pt x="92" y="38"/>
                  </a:lnTo>
                  <a:lnTo>
                    <a:pt x="112" y="42"/>
                  </a:lnTo>
                  <a:lnTo>
                    <a:pt x="118" y="32"/>
                  </a:lnTo>
                  <a:lnTo>
                    <a:pt x="108" y="22"/>
                  </a:lnTo>
                  <a:lnTo>
                    <a:pt x="100" y="22"/>
                  </a:lnTo>
                  <a:lnTo>
                    <a:pt x="104" y="18"/>
                  </a:lnTo>
                  <a:lnTo>
                    <a:pt x="90" y="16"/>
                  </a:lnTo>
                  <a:lnTo>
                    <a:pt x="86" y="10"/>
                  </a:lnTo>
                  <a:lnTo>
                    <a:pt x="70" y="4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0" y="6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40" y="8"/>
                  </a:lnTo>
                  <a:lnTo>
                    <a:pt x="34" y="6"/>
                  </a:lnTo>
                  <a:lnTo>
                    <a:pt x="34" y="4"/>
                  </a:lnTo>
                  <a:lnTo>
                    <a:pt x="30" y="0"/>
                  </a:lnTo>
                  <a:lnTo>
                    <a:pt x="28" y="4"/>
                  </a:lnTo>
                  <a:lnTo>
                    <a:pt x="12" y="12"/>
                  </a:lnTo>
                  <a:lnTo>
                    <a:pt x="28" y="16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18" y="24"/>
                  </a:lnTo>
                  <a:lnTo>
                    <a:pt x="22" y="30"/>
                  </a:lnTo>
                  <a:lnTo>
                    <a:pt x="24" y="32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12" y="48"/>
                  </a:lnTo>
                  <a:lnTo>
                    <a:pt x="18" y="42"/>
                  </a:lnTo>
                  <a:close/>
                  <a:moveTo>
                    <a:pt x="36" y="32"/>
                  </a:moveTo>
                  <a:lnTo>
                    <a:pt x="36" y="32"/>
                  </a:lnTo>
                  <a:lnTo>
                    <a:pt x="34" y="32"/>
                  </a:lnTo>
                  <a:lnTo>
                    <a:pt x="34" y="30"/>
                  </a:lnTo>
                  <a:lnTo>
                    <a:pt x="36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5" name="Freeform 25"/>
            <p:cNvSpPr>
              <a:spLocks/>
            </p:cNvSpPr>
            <p:nvPr userDrawn="1"/>
          </p:nvSpPr>
          <p:spPr bwMode="black">
            <a:xfrm>
              <a:off x="1468438" y="2578100"/>
              <a:ext cx="79375" cy="34925"/>
            </a:xfrm>
            <a:custGeom>
              <a:avLst/>
              <a:gdLst>
                <a:gd name="T0" fmla="*/ 12 w 50"/>
                <a:gd name="T1" fmla="*/ 0 h 22"/>
                <a:gd name="T2" fmla="*/ 0 w 50"/>
                <a:gd name="T3" fmla="*/ 8 h 22"/>
                <a:gd name="T4" fmla="*/ 16 w 50"/>
                <a:gd name="T5" fmla="*/ 20 h 22"/>
                <a:gd name="T6" fmla="*/ 28 w 50"/>
                <a:gd name="T7" fmla="*/ 22 h 22"/>
                <a:gd name="T8" fmla="*/ 36 w 50"/>
                <a:gd name="T9" fmla="*/ 18 h 22"/>
                <a:gd name="T10" fmla="*/ 50 w 50"/>
                <a:gd name="T11" fmla="*/ 18 h 22"/>
                <a:gd name="T12" fmla="*/ 44 w 50"/>
                <a:gd name="T13" fmla="*/ 8 h 22"/>
                <a:gd name="T14" fmla="*/ 28 w 50"/>
                <a:gd name="T15" fmla="*/ 2 h 22"/>
                <a:gd name="T16" fmla="*/ 12 w 50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22">
                  <a:moveTo>
                    <a:pt x="12" y="0"/>
                  </a:moveTo>
                  <a:lnTo>
                    <a:pt x="0" y="8"/>
                  </a:lnTo>
                  <a:lnTo>
                    <a:pt x="16" y="20"/>
                  </a:lnTo>
                  <a:lnTo>
                    <a:pt x="28" y="22"/>
                  </a:lnTo>
                  <a:lnTo>
                    <a:pt x="36" y="18"/>
                  </a:lnTo>
                  <a:lnTo>
                    <a:pt x="50" y="18"/>
                  </a:lnTo>
                  <a:lnTo>
                    <a:pt x="44" y="8"/>
                  </a:lnTo>
                  <a:lnTo>
                    <a:pt x="28" y="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6" name="Freeform 26"/>
            <p:cNvSpPr>
              <a:spLocks/>
            </p:cNvSpPr>
            <p:nvPr userDrawn="1"/>
          </p:nvSpPr>
          <p:spPr bwMode="black">
            <a:xfrm>
              <a:off x="282575" y="2241550"/>
              <a:ext cx="9525" cy="12700"/>
            </a:xfrm>
            <a:custGeom>
              <a:avLst/>
              <a:gdLst>
                <a:gd name="T0" fmla="*/ 0 w 6"/>
                <a:gd name="T1" fmla="*/ 2 h 8"/>
                <a:gd name="T2" fmla="*/ 2 w 6"/>
                <a:gd name="T3" fmla="*/ 8 h 8"/>
                <a:gd name="T4" fmla="*/ 6 w 6"/>
                <a:gd name="T5" fmla="*/ 6 h 8"/>
                <a:gd name="T6" fmla="*/ 6 w 6"/>
                <a:gd name="T7" fmla="*/ 0 h 8"/>
                <a:gd name="T8" fmla="*/ 2 w 6"/>
                <a:gd name="T9" fmla="*/ 0 h 8"/>
                <a:gd name="T10" fmla="*/ 0 w 6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8">
                  <a:moveTo>
                    <a:pt x="0" y="2"/>
                  </a:moveTo>
                  <a:lnTo>
                    <a:pt x="2" y="8"/>
                  </a:lnTo>
                  <a:lnTo>
                    <a:pt x="6" y="6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7" name="Freeform 27"/>
            <p:cNvSpPr>
              <a:spLocks/>
            </p:cNvSpPr>
            <p:nvPr userDrawn="1"/>
          </p:nvSpPr>
          <p:spPr bwMode="black">
            <a:xfrm>
              <a:off x="1455738" y="2314575"/>
              <a:ext cx="41275" cy="15875"/>
            </a:xfrm>
            <a:custGeom>
              <a:avLst/>
              <a:gdLst>
                <a:gd name="T0" fmla="*/ 0 w 26"/>
                <a:gd name="T1" fmla="*/ 2 h 10"/>
                <a:gd name="T2" fmla="*/ 0 w 26"/>
                <a:gd name="T3" fmla="*/ 8 h 10"/>
                <a:gd name="T4" fmla="*/ 26 w 26"/>
                <a:gd name="T5" fmla="*/ 10 h 10"/>
                <a:gd name="T6" fmla="*/ 20 w 26"/>
                <a:gd name="T7" fmla="*/ 0 h 10"/>
                <a:gd name="T8" fmla="*/ 0 w 26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0">
                  <a:moveTo>
                    <a:pt x="0" y="2"/>
                  </a:moveTo>
                  <a:lnTo>
                    <a:pt x="0" y="8"/>
                  </a:lnTo>
                  <a:lnTo>
                    <a:pt x="26" y="10"/>
                  </a:lnTo>
                  <a:lnTo>
                    <a:pt x="20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8" name="Freeform 28"/>
            <p:cNvSpPr>
              <a:spLocks/>
            </p:cNvSpPr>
            <p:nvPr userDrawn="1"/>
          </p:nvSpPr>
          <p:spPr bwMode="black">
            <a:xfrm>
              <a:off x="1611313" y="2489200"/>
              <a:ext cx="28575" cy="25400"/>
            </a:xfrm>
            <a:custGeom>
              <a:avLst/>
              <a:gdLst>
                <a:gd name="T0" fmla="*/ 16 w 18"/>
                <a:gd name="T1" fmla="*/ 10 h 16"/>
                <a:gd name="T2" fmla="*/ 18 w 18"/>
                <a:gd name="T3" fmla="*/ 0 h 16"/>
                <a:gd name="T4" fmla="*/ 0 w 18"/>
                <a:gd name="T5" fmla="*/ 6 h 16"/>
                <a:gd name="T6" fmla="*/ 0 w 18"/>
                <a:gd name="T7" fmla="*/ 16 h 16"/>
                <a:gd name="T8" fmla="*/ 16 w 18"/>
                <a:gd name="T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16" y="10"/>
                  </a:moveTo>
                  <a:lnTo>
                    <a:pt x="18" y="0"/>
                  </a:lnTo>
                  <a:lnTo>
                    <a:pt x="0" y="6"/>
                  </a:lnTo>
                  <a:lnTo>
                    <a:pt x="0" y="16"/>
                  </a:lnTo>
                  <a:lnTo>
                    <a:pt x="16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29" name="Freeform 29"/>
            <p:cNvSpPr>
              <a:spLocks/>
            </p:cNvSpPr>
            <p:nvPr userDrawn="1"/>
          </p:nvSpPr>
          <p:spPr bwMode="black">
            <a:xfrm>
              <a:off x="1547813" y="2384425"/>
              <a:ext cx="25400" cy="25400"/>
            </a:xfrm>
            <a:custGeom>
              <a:avLst/>
              <a:gdLst>
                <a:gd name="T0" fmla="*/ 16 w 16"/>
                <a:gd name="T1" fmla="*/ 16 h 16"/>
                <a:gd name="T2" fmla="*/ 12 w 16"/>
                <a:gd name="T3" fmla="*/ 8 h 16"/>
                <a:gd name="T4" fmla="*/ 4 w 16"/>
                <a:gd name="T5" fmla="*/ 0 h 16"/>
                <a:gd name="T6" fmla="*/ 0 w 16"/>
                <a:gd name="T7" fmla="*/ 2 h 16"/>
                <a:gd name="T8" fmla="*/ 8 w 16"/>
                <a:gd name="T9" fmla="*/ 16 h 16"/>
                <a:gd name="T10" fmla="*/ 16 w 16"/>
                <a:gd name="T1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6">
                  <a:moveTo>
                    <a:pt x="16" y="16"/>
                  </a:moveTo>
                  <a:lnTo>
                    <a:pt x="12" y="8"/>
                  </a:lnTo>
                  <a:lnTo>
                    <a:pt x="4" y="0"/>
                  </a:lnTo>
                  <a:lnTo>
                    <a:pt x="0" y="2"/>
                  </a:lnTo>
                  <a:lnTo>
                    <a:pt x="8" y="16"/>
                  </a:lnTo>
                  <a:lnTo>
                    <a:pt x="1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30" name="Freeform 30"/>
            <p:cNvSpPr>
              <a:spLocks/>
            </p:cNvSpPr>
            <p:nvPr userDrawn="1"/>
          </p:nvSpPr>
          <p:spPr bwMode="black">
            <a:xfrm>
              <a:off x="1528763" y="2355850"/>
              <a:ext cx="15875" cy="44450"/>
            </a:xfrm>
            <a:custGeom>
              <a:avLst/>
              <a:gdLst>
                <a:gd name="T0" fmla="*/ 0 w 10"/>
                <a:gd name="T1" fmla="*/ 16 h 28"/>
                <a:gd name="T2" fmla="*/ 10 w 10"/>
                <a:gd name="T3" fmla="*/ 28 h 28"/>
                <a:gd name="T4" fmla="*/ 8 w 10"/>
                <a:gd name="T5" fmla="*/ 0 h 28"/>
                <a:gd name="T6" fmla="*/ 0 w 10"/>
                <a:gd name="T7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8">
                  <a:moveTo>
                    <a:pt x="0" y="16"/>
                  </a:moveTo>
                  <a:lnTo>
                    <a:pt x="10" y="28"/>
                  </a:lnTo>
                  <a:lnTo>
                    <a:pt x="8" y="0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31" name="Freeform 31"/>
            <p:cNvSpPr>
              <a:spLocks/>
            </p:cNvSpPr>
            <p:nvPr userDrawn="1"/>
          </p:nvSpPr>
          <p:spPr bwMode="black">
            <a:xfrm>
              <a:off x="1484313" y="2390775"/>
              <a:ext cx="15875" cy="38100"/>
            </a:xfrm>
            <a:custGeom>
              <a:avLst/>
              <a:gdLst>
                <a:gd name="T0" fmla="*/ 10 w 10"/>
                <a:gd name="T1" fmla="*/ 0 h 24"/>
                <a:gd name="T2" fmla="*/ 0 w 10"/>
                <a:gd name="T3" fmla="*/ 12 h 24"/>
                <a:gd name="T4" fmla="*/ 10 w 10"/>
                <a:gd name="T5" fmla="*/ 24 h 24"/>
                <a:gd name="T6" fmla="*/ 10 w 10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4">
                  <a:moveTo>
                    <a:pt x="10" y="0"/>
                  </a:moveTo>
                  <a:lnTo>
                    <a:pt x="0" y="12"/>
                  </a:lnTo>
                  <a:lnTo>
                    <a:pt x="10" y="24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32" name="Freeform 32"/>
            <p:cNvSpPr>
              <a:spLocks/>
            </p:cNvSpPr>
            <p:nvPr userDrawn="1"/>
          </p:nvSpPr>
          <p:spPr bwMode="black">
            <a:xfrm>
              <a:off x="1468438" y="2365375"/>
              <a:ext cx="25400" cy="38100"/>
            </a:xfrm>
            <a:custGeom>
              <a:avLst/>
              <a:gdLst>
                <a:gd name="T0" fmla="*/ 10 w 16"/>
                <a:gd name="T1" fmla="*/ 4 h 24"/>
                <a:gd name="T2" fmla="*/ 6 w 16"/>
                <a:gd name="T3" fmla="*/ 0 h 24"/>
                <a:gd name="T4" fmla="*/ 0 w 16"/>
                <a:gd name="T5" fmla="*/ 14 h 24"/>
                <a:gd name="T6" fmla="*/ 14 w 16"/>
                <a:gd name="T7" fmla="*/ 24 h 24"/>
                <a:gd name="T8" fmla="*/ 16 w 16"/>
                <a:gd name="T9" fmla="*/ 14 h 24"/>
                <a:gd name="T10" fmla="*/ 10 w 16"/>
                <a:gd name="T11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24">
                  <a:moveTo>
                    <a:pt x="10" y="4"/>
                  </a:moveTo>
                  <a:lnTo>
                    <a:pt x="6" y="0"/>
                  </a:lnTo>
                  <a:lnTo>
                    <a:pt x="0" y="14"/>
                  </a:lnTo>
                  <a:lnTo>
                    <a:pt x="14" y="24"/>
                  </a:lnTo>
                  <a:lnTo>
                    <a:pt x="16" y="14"/>
                  </a:lnTo>
                  <a:lnTo>
                    <a:pt x="1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33" name="Freeform 33"/>
            <p:cNvSpPr>
              <a:spLocks/>
            </p:cNvSpPr>
            <p:nvPr userDrawn="1"/>
          </p:nvSpPr>
          <p:spPr bwMode="black">
            <a:xfrm>
              <a:off x="1500188" y="2314575"/>
              <a:ext cx="15875" cy="34925"/>
            </a:xfrm>
            <a:custGeom>
              <a:avLst/>
              <a:gdLst>
                <a:gd name="T0" fmla="*/ 10 w 10"/>
                <a:gd name="T1" fmla="*/ 12 h 22"/>
                <a:gd name="T2" fmla="*/ 8 w 10"/>
                <a:gd name="T3" fmla="*/ 0 h 22"/>
                <a:gd name="T4" fmla="*/ 0 w 10"/>
                <a:gd name="T5" fmla="*/ 12 h 22"/>
                <a:gd name="T6" fmla="*/ 4 w 10"/>
                <a:gd name="T7" fmla="*/ 22 h 22"/>
                <a:gd name="T8" fmla="*/ 10 w 10"/>
                <a:gd name="T9" fmla="*/ 22 h 22"/>
                <a:gd name="T10" fmla="*/ 10 w 10"/>
                <a:gd name="T11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2">
                  <a:moveTo>
                    <a:pt x="10" y="12"/>
                  </a:moveTo>
                  <a:lnTo>
                    <a:pt x="8" y="0"/>
                  </a:lnTo>
                  <a:lnTo>
                    <a:pt x="0" y="12"/>
                  </a:lnTo>
                  <a:lnTo>
                    <a:pt x="4" y="22"/>
                  </a:lnTo>
                  <a:lnTo>
                    <a:pt x="10" y="22"/>
                  </a:lnTo>
                  <a:lnTo>
                    <a:pt x="1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34" name="Freeform 34"/>
            <p:cNvSpPr>
              <a:spLocks/>
            </p:cNvSpPr>
            <p:nvPr userDrawn="1"/>
          </p:nvSpPr>
          <p:spPr bwMode="black">
            <a:xfrm>
              <a:off x="1592263" y="2444750"/>
              <a:ext cx="22225" cy="22225"/>
            </a:xfrm>
            <a:custGeom>
              <a:avLst/>
              <a:gdLst>
                <a:gd name="T0" fmla="*/ 0 w 14"/>
                <a:gd name="T1" fmla="*/ 4 h 14"/>
                <a:gd name="T2" fmla="*/ 4 w 14"/>
                <a:gd name="T3" fmla="*/ 8 h 14"/>
                <a:gd name="T4" fmla="*/ 4 w 14"/>
                <a:gd name="T5" fmla="*/ 14 h 14"/>
                <a:gd name="T6" fmla="*/ 10 w 14"/>
                <a:gd name="T7" fmla="*/ 14 h 14"/>
                <a:gd name="T8" fmla="*/ 14 w 14"/>
                <a:gd name="T9" fmla="*/ 2 h 14"/>
                <a:gd name="T10" fmla="*/ 2 w 14"/>
                <a:gd name="T11" fmla="*/ 0 h 14"/>
                <a:gd name="T12" fmla="*/ 0 w 14"/>
                <a:gd name="T13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4">
                  <a:moveTo>
                    <a:pt x="0" y="4"/>
                  </a:moveTo>
                  <a:lnTo>
                    <a:pt x="4" y="8"/>
                  </a:lnTo>
                  <a:lnTo>
                    <a:pt x="4" y="14"/>
                  </a:lnTo>
                  <a:lnTo>
                    <a:pt x="10" y="14"/>
                  </a:lnTo>
                  <a:lnTo>
                    <a:pt x="14" y="2"/>
                  </a:lnTo>
                  <a:lnTo>
                    <a:pt x="2" y="0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35" name="Freeform 35"/>
            <p:cNvSpPr>
              <a:spLocks/>
            </p:cNvSpPr>
            <p:nvPr userDrawn="1"/>
          </p:nvSpPr>
          <p:spPr bwMode="black">
            <a:xfrm>
              <a:off x="1773238" y="860425"/>
              <a:ext cx="22225" cy="31750"/>
            </a:xfrm>
            <a:custGeom>
              <a:avLst/>
              <a:gdLst>
                <a:gd name="T0" fmla="*/ 14 w 14"/>
                <a:gd name="T1" fmla="*/ 10 h 20"/>
                <a:gd name="T2" fmla="*/ 14 w 14"/>
                <a:gd name="T3" fmla="*/ 0 h 20"/>
                <a:gd name="T4" fmla="*/ 2 w 14"/>
                <a:gd name="T5" fmla="*/ 6 h 20"/>
                <a:gd name="T6" fmla="*/ 0 w 14"/>
                <a:gd name="T7" fmla="*/ 20 h 20"/>
                <a:gd name="T8" fmla="*/ 14 w 14"/>
                <a:gd name="T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0">
                  <a:moveTo>
                    <a:pt x="14" y="10"/>
                  </a:moveTo>
                  <a:lnTo>
                    <a:pt x="14" y="0"/>
                  </a:lnTo>
                  <a:lnTo>
                    <a:pt x="2" y="6"/>
                  </a:lnTo>
                  <a:lnTo>
                    <a:pt x="0" y="20"/>
                  </a:lnTo>
                  <a:lnTo>
                    <a:pt x="1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36" name="Freeform 36"/>
            <p:cNvSpPr>
              <a:spLocks/>
            </p:cNvSpPr>
            <p:nvPr userDrawn="1"/>
          </p:nvSpPr>
          <p:spPr bwMode="black">
            <a:xfrm>
              <a:off x="1414463" y="749300"/>
              <a:ext cx="34925" cy="63500"/>
            </a:xfrm>
            <a:custGeom>
              <a:avLst/>
              <a:gdLst>
                <a:gd name="T0" fmla="*/ 22 w 22"/>
                <a:gd name="T1" fmla="*/ 6 h 40"/>
                <a:gd name="T2" fmla="*/ 6 w 22"/>
                <a:gd name="T3" fmla="*/ 0 h 40"/>
                <a:gd name="T4" fmla="*/ 4 w 22"/>
                <a:gd name="T5" fmla="*/ 2 h 40"/>
                <a:gd name="T6" fmla="*/ 0 w 22"/>
                <a:gd name="T7" fmla="*/ 8 h 40"/>
                <a:gd name="T8" fmla="*/ 0 w 22"/>
                <a:gd name="T9" fmla="*/ 28 h 40"/>
                <a:gd name="T10" fmla="*/ 12 w 22"/>
                <a:gd name="T11" fmla="*/ 40 h 40"/>
                <a:gd name="T12" fmla="*/ 22 w 22"/>
                <a:gd name="T13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40">
                  <a:moveTo>
                    <a:pt x="22" y="6"/>
                  </a:moveTo>
                  <a:lnTo>
                    <a:pt x="6" y="0"/>
                  </a:lnTo>
                  <a:lnTo>
                    <a:pt x="4" y="2"/>
                  </a:lnTo>
                  <a:lnTo>
                    <a:pt x="0" y="8"/>
                  </a:lnTo>
                  <a:lnTo>
                    <a:pt x="0" y="28"/>
                  </a:lnTo>
                  <a:lnTo>
                    <a:pt x="12" y="40"/>
                  </a:lnTo>
                  <a:lnTo>
                    <a:pt x="22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37" name="Freeform 37"/>
            <p:cNvSpPr>
              <a:spLocks/>
            </p:cNvSpPr>
            <p:nvPr userDrawn="1"/>
          </p:nvSpPr>
          <p:spPr bwMode="black">
            <a:xfrm>
              <a:off x="1306513" y="714375"/>
              <a:ext cx="66675" cy="63500"/>
            </a:xfrm>
            <a:custGeom>
              <a:avLst/>
              <a:gdLst>
                <a:gd name="T0" fmla="*/ 0 w 42"/>
                <a:gd name="T1" fmla="*/ 40 h 40"/>
                <a:gd name="T2" fmla="*/ 16 w 42"/>
                <a:gd name="T3" fmla="*/ 36 h 40"/>
                <a:gd name="T4" fmla="*/ 38 w 42"/>
                <a:gd name="T5" fmla="*/ 14 h 40"/>
                <a:gd name="T6" fmla="*/ 42 w 42"/>
                <a:gd name="T7" fmla="*/ 2 h 40"/>
                <a:gd name="T8" fmla="*/ 28 w 42"/>
                <a:gd name="T9" fmla="*/ 0 h 40"/>
                <a:gd name="T10" fmla="*/ 12 w 42"/>
                <a:gd name="T11" fmla="*/ 10 h 40"/>
                <a:gd name="T12" fmla="*/ 0 w 42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40">
                  <a:moveTo>
                    <a:pt x="0" y="40"/>
                  </a:moveTo>
                  <a:lnTo>
                    <a:pt x="16" y="36"/>
                  </a:lnTo>
                  <a:lnTo>
                    <a:pt x="38" y="14"/>
                  </a:lnTo>
                  <a:lnTo>
                    <a:pt x="42" y="2"/>
                  </a:lnTo>
                  <a:lnTo>
                    <a:pt x="28" y="0"/>
                  </a:lnTo>
                  <a:lnTo>
                    <a:pt x="12" y="10"/>
                  </a:ln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38" name="Freeform 38"/>
            <p:cNvSpPr>
              <a:spLocks/>
            </p:cNvSpPr>
            <p:nvPr userDrawn="1"/>
          </p:nvSpPr>
          <p:spPr bwMode="black">
            <a:xfrm>
              <a:off x="1852613" y="790575"/>
              <a:ext cx="34925" cy="31750"/>
            </a:xfrm>
            <a:custGeom>
              <a:avLst/>
              <a:gdLst>
                <a:gd name="T0" fmla="*/ 0 w 22"/>
                <a:gd name="T1" fmla="*/ 10 h 20"/>
                <a:gd name="T2" fmla="*/ 20 w 22"/>
                <a:gd name="T3" fmla="*/ 20 h 20"/>
                <a:gd name="T4" fmla="*/ 22 w 22"/>
                <a:gd name="T5" fmla="*/ 8 h 20"/>
                <a:gd name="T6" fmla="*/ 14 w 22"/>
                <a:gd name="T7" fmla="*/ 0 h 20"/>
                <a:gd name="T8" fmla="*/ 0 w 22"/>
                <a:gd name="T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0">
                  <a:moveTo>
                    <a:pt x="0" y="10"/>
                  </a:moveTo>
                  <a:lnTo>
                    <a:pt x="20" y="20"/>
                  </a:lnTo>
                  <a:lnTo>
                    <a:pt x="22" y="8"/>
                  </a:lnTo>
                  <a:lnTo>
                    <a:pt x="14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39" name="Freeform 39"/>
            <p:cNvSpPr>
              <a:spLocks/>
            </p:cNvSpPr>
            <p:nvPr userDrawn="1"/>
          </p:nvSpPr>
          <p:spPr bwMode="black">
            <a:xfrm>
              <a:off x="1881188" y="1422400"/>
              <a:ext cx="98425" cy="47625"/>
            </a:xfrm>
            <a:custGeom>
              <a:avLst/>
              <a:gdLst>
                <a:gd name="T0" fmla="*/ 56 w 62"/>
                <a:gd name="T1" fmla="*/ 16 h 30"/>
                <a:gd name="T2" fmla="*/ 44 w 62"/>
                <a:gd name="T3" fmla="*/ 10 h 30"/>
                <a:gd name="T4" fmla="*/ 16 w 62"/>
                <a:gd name="T5" fmla="*/ 0 h 30"/>
                <a:gd name="T6" fmla="*/ 0 w 62"/>
                <a:gd name="T7" fmla="*/ 6 h 30"/>
                <a:gd name="T8" fmla="*/ 22 w 62"/>
                <a:gd name="T9" fmla="*/ 16 h 30"/>
                <a:gd name="T10" fmla="*/ 24 w 62"/>
                <a:gd name="T11" fmla="*/ 22 h 30"/>
                <a:gd name="T12" fmla="*/ 48 w 62"/>
                <a:gd name="T13" fmla="*/ 30 h 30"/>
                <a:gd name="T14" fmla="*/ 62 w 62"/>
                <a:gd name="T15" fmla="*/ 28 h 30"/>
                <a:gd name="T16" fmla="*/ 56 w 62"/>
                <a:gd name="T17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30">
                  <a:moveTo>
                    <a:pt x="56" y="16"/>
                  </a:moveTo>
                  <a:lnTo>
                    <a:pt x="44" y="10"/>
                  </a:lnTo>
                  <a:lnTo>
                    <a:pt x="16" y="0"/>
                  </a:lnTo>
                  <a:lnTo>
                    <a:pt x="0" y="6"/>
                  </a:lnTo>
                  <a:lnTo>
                    <a:pt x="22" y="16"/>
                  </a:lnTo>
                  <a:lnTo>
                    <a:pt x="24" y="22"/>
                  </a:lnTo>
                  <a:lnTo>
                    <a:pt x="48" y="30"/>
                  </a:lnTo>
                  <a:lnTo>
                    <a:pt x="62" y="28"/>
                  </a:lnTo>
                  <a:lnTo>
                    <a:pt x="5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40" name="Freeform 40"/>
            <p:cNvSpPr>
              <a:spLocks/>
            </p:cNvSpPr>
            <p:nvPr userDrawn="1"/>
          </p:nvSpPr>
          <p:spPr bwMode="black">
            <a:xfrm>
              <a:off x="1576388" y="336550"/>
              <a:ext cx="50800" cy="38100"/>
            </a:xfrm>
            <a:custGeom>
              <a:avLst/>
              <a:gdLst>
                <a:gd name="T0" fmla="*/ 32 w 32"/>
                <a:gd name="T1" fmla="*/ 22 h 24"/>
                <a:gd name="T2" fmla="*/ 12 w 32"/>
                <a:gd name="T3" fmla="*/ 0 h 24"/>
                <a:gd name="T4" fmla="*/ 0 w 32"/>
                <a:gd name="T5" fmla="*/ 10 h 24"/>
                <a:gd name="T6" fmla="*/ 8 w 32"/>
                <a:gd name="T7" fmla="*/ 24 h 24"/>
                <a:gd name="T8" fmla="*/ 32 w 32"/>
                <a:gd name="T9" fmla="*/ 2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4">
                  <a:moveTo>
                    <a:pt x="32" y="22"/>
                  </a:moveTo>
                  <a:lnTo>
                    <a:pt x="12" y="0"/>
                  </a:lnTo>
                  <a:lnTo>
                    <a:pt x="0" y="10"/>
                  </a:lnTo>
                  <a:lnTo>
                    <a:pt x="8" y="24"/>
                  </a:lnTo>
                  <a:lnTo>
                    <a:pt x="32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41" name="Freeform 41"/>
            <p:cNvSpPr>
              <a:spLocks/>
            </p:cNvSpPr>
            <p:nvPr userDrawn="1"/>
          </p:nvSpPr>
          <p:spPr bwMode="black">
            <a:xfrm>
              <a:off x="1503363" y="323850"/>
              <a:ext cx="73025" cy="92075"/>
            </a:xfrm>
            <a:custGeom>
              <a:avLst/>
              <a:gdLst>
                <a:gd name="T0" fmla="*/ 46 w 46"/>
                <a:gd name="T1" fmla="*/ 44 h 58"/>
                <a:gd name="T2" fmla="*/ 46 w 46"/>
                <a:gd name="T3" fmla="*/ 18 h 58"/>
                <a:gd name="T4" fmla="*/ 42 w 46"/>
                <a:gd name="T5" fmla="*/ 6 h 58"/>
                <a:gd name="T6" fmla="*/ 18 w 46"/>
                <a:gd name="T7" fmla="*/ 0 h 58"/>
                <a:gd name="T8" fmla="*/ 2 w 46"/>
                <a:gd name="T9" fmla="*/ 26 h 58"/>
                <a:gd name="T10" fmla="*/ 0 w 46"/>
                <a:gd name="T11" fmla="*/ 40 h 58"/>
                <a:gd name="T12" fmla="*/ 6 w 46"/>
                <a:gd name="T13" fmla="*/ 58 h 58"/>
                <a:gd name="T14" fmla="*/ 34 w 46"/>
                <a:gd name="T15" fmla="*/ 58 h 58"/>
                <a:gd name="T16" fmla="*/ 46 w 46"/>
                <a:gd name="T17" fmla="*/ 4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58">
                  <a:moveTo>
                    <a:pt x="46" y="44"/>
                  </a:moveTo>
                  <a:lnTo>
                    <a:pt x="46" y="18"/>
                  </a:lnTo>
                  <a:lnTo>
                    <a:pt x="42" y="6"/>
                  </a:lnTo>
                  <a:lnTo>
                    <a:pt x="18" y="0"/>
                  </a:lnTo>
                  <a:lnTo>
                    <a:pt x="2" y="26"/>
                  </a:lnTo>
                  <a:lnTo>
                    <a:pt x="0" y="40"/>
                  </a:lnTo>
                  <a:lnTo>
                    <a:pt x="6" y="58"/>
                  </a:lnTo>
                  <a:lnTo>
                    <a:pt x="34" y="58"/>
                  </a:lnTo>
                  <a:lnTo>
                    <a:pt x="46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42" name="Freeform 42"/>
            <p:cNvSpPr>
              <a:spLocks/>
            </p:cNvSpPr>
            <p:nvPr userDrawn="1"/>
          </p:nvSpPr>
          <p:spPr bwMode="black">
            <a:xfrm>
              <a:off x="1204913" y="514350"/>
              <a:ext cx="222250" cy="196850"/>
            </a:xfrm>
            <a:custGeom>
              <a:avLst/>
              <a:gdLst>
                <a:gd name="T0" fmla="*/ 140 w 140"/>
                <a:gd name="T1" fmla="*/ 94 h 124"/>
                <a:gd name="T2" fmla="*/ 122 w 140"/>
                <a:gd name="T3" fmla="*/ 76 h 124"/>
                <a:gd name="T4" fmla="*/ 110 w 140"/>
                <a:gd name="T5" fmla="*/ 76 h 124"/>
                <a:gd name="T6" fmla="*/ 104 w 140"/>
                <a:gd name="T7" fmla="*/ 54 h 124"/>
                <a:gd name="T8" fmla="*/ 64 w 140"/>
                <a:gd name="T9" fmla="*/ 28 h 124"/>
                <a:gd name="T10" fmla="*/ 64 w 140"/>
                <a:gd name="T11" fmla="*/ 24 h 124"/>
                <a:gd name="T12" fmla="*/ 56 w 140"/>
                <a:gd name="T13" fmla="*/ 16 h 124"/>
                <a:gd name="T14" fmla="*/ 48 w 140"/>
                <a:gd name="T15" fmla="*/ 22 h 124"/>
                <a:gd name="T16" fmla="*/ 46 w 140"/>
                <a:gd name="T17" fmla="*/ 10 h 124"/>
                <a:gd name="T18" fmla="*/ 42 w 140"/>
                <a:gd name="T19" fmla="*/ 0 h 124"/>
                <a:gd name="T20" fmla="*/ 28 w 140"/>
                <a:gd name="T21" fmla="*/ 4 h 124"/>
                <a:gd name="T22" fmla="*/ 22 w 140"/>
                <a:gd name="T23" fmla="*/ 20 h 124"/>
                <a:gd name="T24" fmla="*/ 18 w 140"/>
                <a:gd name="T25" fmla="*/ 60 h 124"/>
                <a:gd name="T26" fmla="*/ 20 w 140"/>
                <a:gd name="T27" fmla="*/ 74 h 124"/>
                <a:gd name="T28" fmla="*/ 6 w 140"/>
                <a:gd name="T29" fmla="*/ 86 h 124"/>
                <a:gd name="T30" fmla="*/ 0 w 140"/>
                <a:gd name="T31" fmla="*/ 98 h 124"/>
                <a:gd name="T32" fmla="*/ 6 w 140"/>
                <a:gd name="T33" fmla="*/ 106 h 124"/>
                <a:gd name="T34" fmla="*/ 30 w 140"/>
                <a:gd name="T35" fmla="*/ 98 h 124"/>
                <a:gd name="T36" fmla="*/ 30 w 140"/>
                <a:gd name="T37" fmla="*/ 114 h 124"/>
                <a:gd name="T38" fmla="*/ 40 w 140"/>
                <a:gd name="T39" fmla="*/ 124 h 124"/>
                <a:gd name="T40" fmla="*/ 72 w 140"/>
                <a:gd name="T41" fmla="*/ 94 h 124"/>
                <a:gd name="T42" fmla="*/ 74 w 140"/>
                <a:gd name="T43" fmla="*/ 82 h 124"/>
                <a:gd name="T44" fmla="*/ 80 w 140"/>
                <a:gd name="T45" fmla="*/ 80 h 124"/>
                <a:gd name="T46" fmla="*/ 78 w 140"/>
                <a:gd name="T47" fmla="*/ 86 h 124"/>
                <a:gd name="T48" fmla="*/ 92 w 140"/>
                <a:gd name="T49" fmla="*/ 88 h 124"/>
                <a:gd name="T50" fmla="*/ 92 w 140"/>
                <a:gd name="T51" fmla="*/ 98 h 124"/>
                <a:gd name="T52" fmla="*/ 118 w 140"/>
                <a:gd name="T53" fmla="*/ 110 h 124"/>
                <a:gd name="T54" fmla="*/ 140 w 140"/>
                <a:gd name="T55" fmla="*/ 9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0" h="124">
                  <a:moveTo>
                    <a:pt x="140" y="94"/>
                  </a:moveTo>
                  <a:lnTo>
                    <a:pt x="122" y="76"/>
                  </a:lnTo>
                  <a:lnTo>
                    <a:pt x="110" y="76"/>
                  </a:lnTo>
                  <a:lnTo>
                    <a:pt x="104" y="54"/>
                  </a:lnTo>
                  <a:lnTo>
                    <a:pt x="64" y="28"/>
                  </a:lnTo>
                  <a:lnTo>
                    <a:pt x="64" y="24"/>
                  </a:lnTo>
                  <a:lnTo>
                    <a:pt x="56" y="16"/>
                  </a:lnTo>
                  <a:lnTo>
                    <a:pt x="48" y="22"/>
                  </a:lnTo>
                  <a:lnTo>
                    <a:pt x="46" y="10"/>
                  </a:lnTo>
                  <a:lnTo>
                    <a:pt x="42" y="0"/>
                  </a:lnTo>
                  <a:lnTo>
                    <a:pt x="28" y="4"/>
                  </a:lnTo>
                  <a:lnTo>
                    <a:pt x="22" y="20"/>
                  </a:lnTo>
                  <a:lnTo>
                    <a:pt x="18" y="60"/>
                  </a:lnTo>
                  <a:lnTo>
                    <a:pt x="20" y="74"/>
                  </a:lnTo>
                  <a:lnTo>
                    <a:pt x="6" y="86"/>
                  </a:lnTo>
                  <a:lnTo>
                    <a:pt x="0" y="98"/>
                  </a:lnTo>
                  <a:lnTo>
                    <a:pt x="6" y="106"/>
                  </a:lnTo>
                  <a:lnTo>
                    <a:pt x="30" y="98"/>
                  </a:lnTo>
                  <a:lnTo>
                    <a:pt x="30" y="114"/>
                  </a:lnTo>
                  <a:lnTo>
                    <a:pt x="40" y="124"/>
                  </a:lnTo>
                  <a:lnTo>
                    <a:pt x="72" y="94"/>
                  </a:lnTo>
                  <a:lnTo>
                    <a:pt x="74" y="82"/>
                  </a:lnTo>
                  <a:lnTo>
                    <a:pt x="80" y="80"/>
                  </a:lnTo>
                  <a:lnTo>
                    <a:pt x="78" y="86"/>
                  </a:lnTo>
                  <a:lnTo>
                    <a:pt x="92" y="88"/>
                  </a:lnTo>
                  <a:lnTo>
                    <a:pt x="92" y="98"/>
                  </a:lnTo>
                  <a:lnTo>
                    <a:pt x="118" y="110"/>
                  </a:lnTo>
                  <a:lnTo>
                    <a:pt x="140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43" name="Freeform 43"/>
            <p:cNvSpPr>
              <a:spLocks/>
            </p:cNvSpPr>
            <p:nvPr userDrawn="1"/>
          </p:nvSpPr>
          <p:spPr bwMode="black">
            <a:xfrm>
              <a:off x="1890713" y="1555750"/>
              <a:ext cx="82550" cy="53975"/>
            </a:xfrm>
            <a:custGeom>
              <a:avLst/>
              <a:gdLst>
                <a:gd name="T0" fmla="*/ 8 w 52"/>
                <a:gd name="T1" fmla="*/ 0 h 34"/>
                <a:gd name="T2" fmla="*/ 0 w 52"/>
                <a:gd name="T3" fmla="*/ 10 h 34"/>
                <a:gd name="T4" fmla="*/ 18 w 52"/>
                <a:gd name="T5" fmla="*/ 26 h 34"/>
                <a:gd name="T6" fmla="*/ 26 w 52"/>
                <a:gd name="T7" fmla="*/ 24 h 34"/>
                <a:gd name="T8" fmla="*/ 36 w 52"/>
                <a:gd name="T9" fmla="*/ 34 h 34"/>
                <a:gd name="T10" fmla="*/ 52 w 52"/>
                <a:gd name="T11" fmla="*/ 16 h 34"/>
                <a:gd name="T12" fmla="*/ 16 w 52"/>
                <a:gd name="T13" fmla="*/ 12 h 34"/>
                <a:gd name="T14" fmla="*/ 12 w 52"/>
                <a:gd name="T15" fmla="*/ 6 h 34"/>
                <a:gd name="T16" fmla="*/ 12 w 52"/>
                <a:gd name="T17" fmla="*/ 2 h 34"/>
                <a:gd name="T18" fmla="*/ 8 w 5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34">
                  <a:moveTo>
                    <a:pt x="8" y="0"/>
                  </a:moveTo>
                  <a:lnTo>
                    <a:pt x="0" y="10"/>
                  </a:lnTo>
                  <a:lnTo>
                    <a:pt x="18" y="26"/>
                  </a:lnTo>
                  <a:lnTo>
                    <a:pt x="26" y="24"/>
                  </a:lnTo>
                  <a:lnTo>
                    <a:pt x="36" y="34"/>
                  </a:lnTo>
                  <a:lnTo>
                    <a:pt x="52" y="16"/>
                  </a:lnTo>
                  <a:lnTo>
                    <a:pt x="16" y="12"/>
                  </a:lnTo>
                  <a:lnTo>
                    <a:pt x="12" y="6"/>
                  </a:lnTo>
                  <a:lnTo>
                    <a:pt x="12" y="2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44" name="Freeform 44"/>
            <p:cNvSpPr>
              <a:spLocks/>
            </p:cNvSpPr>
            <p:nvPr userDrawn="1"/>
          </p:nvSpPr>
          <p:spPr bwMode="black">
            <a:xfrm>
              <a:off x="1465263" y="682625"/>
              <a:ext cx="38100" cy="31750"/>
            </a:xfrm>
            <a:custGeom>
              <a:avLst/>
              <a:gdLst>
                <a:gd name="T0" fmla="*/ 24 w 24"/>
                <a:gd name="T1" fmla="*/ 12 h 20"/>
                <a:gd name="T2" fmla="*/ 20 w 24"/>
                <a:gd name="T3" fmla="*/ 0 h 20"/>
                <a:gd name="T4" fmla="*/ 0 w 24"/>
                <a:gd name="T5" fmla="*/ 0 h 20"/>
                <a:gd name="T6" fmla="*/ 16 w 24"/>
                <a:gd name="T7" fmla="*/ 20 h 20"/>
                <a:gd name="T8" fmla="*/ 24 w 24"/>
                <a:gd name="T9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0">
                  <a:moveTo>
                    <a:pt x="24" y="12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16" y="20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45" name="Freeform 45"/>
            <p:cNvSpPr>
              <a:spLocks/>
            </p:cNvSpPr>
            <p:nvPr userDrawn="1"/>
          </p:nvSpPr>
          <p:spPr bwMode="black">
            <a:xfrm>
              <a:off x="1433513" y="238125"/>
              <a:ext cx="47625" cy="53975"/>
            </a:xfrm>
            <a:custGeom>
              <a:avLst/>
              <a:gdLst>
                <a:gd name="T0" fmla="*/ 26 w 30"/>
                <a:gd name="T1" fmla="*/ 14 h 34"/>
                <a:gd name="T2" fmla="*/ 26 w 30"/>
                <a:gd name="T3" fmla="*/ 12 h 34"/>
                <a:gd name="T4" fmla="*/ 28 w 30"/>
                <a:gd name="T5" fmla="*/ 12 h 34"/>
                <a:gd name="T6" fmla="*/ 30 w 30"/>
                <a:gd name="T7" fmla="*/ 0 h 34"/>
                <a:gd name="T8" fmla="*/ 18 w 30"/>
                <a:gd name="T9" fmla="*/ 0 h 34"/>
                <a:gd name="T10" fmla="*/ 18 w 30"/>
                <a:gd name="T11" fmla="*/ 4 h 34"/>
                <a:gd name="T12" fmla="*/ 0 w 30"/>
                <a:gd name="T13" fmla="*/ 34 h 34"/>
                <a:gd name="T14" fmla="*/ 18 w 30"/>
                <a:gd name="T15" fmla="*/ 24 h 34"/>
                <a:gd name="T16" fmla="*/ 26 w 30"/>
                <a:gd name="T17" fmla="*/ 1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34">
                  <a:moveTo>
                    <a:pt x="26" y="14"/>
                  </a:moveTo>
                  <a:lnTo>
                    <a:pt x="26" y="12"/>
                  </a:lnTo>
                  <a:lnTo>
                    <a:pt x="28" y="12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18" y="4"/>
                  </a:lnTo>
                  <a:lnTo>
                    <a:pt x="0" y="34"/>
                  </a:lnTo>
                  <a:lnTo>
                    <a:pt x="18" y="24"/>
                  </a:lnTo>
                  <a:lnTo>
                    <a:pt x="26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46" name="Freeform 46"/>
            <p:cNvSpPr>
              <a:spLocks/>
            </p:cNvSpPr>
            <p:nvPr userDrawn="1"/>
          </p:nvSpPr>
          <p:spPr bwMode="black">
            <a:xfrm>
              <a:off x="5097463" y="3502025"/>
              <a:ext cx="222250" cy="434975"/>
            </a:xfrm>
            <a:custGeom>
              <a:avLst/>
              <a:gdLst>
                <a:gd name="T0" fmla="*/ 114 w 140"/>
                <a:gd name="T1" fmla="*/ 0 h 274"/>
                <a:gd name="T2" fmla="*/ 104 w 140"/>
                <a:gd name="T3" fmla="*/ 8 h 274"/>
                <a:gd name="T4" fmla="*/ 104 w 140"/>
                <a:gd name="T5" fmla="*/ 24 h 274"/>
                <a:gd name="T6" fmla="*/ 98 w 140"/>
                <a:gd name="T7" fmla="*/ 24 h 274"/>
                <a:gd name="T8" fmla="*/ 96 w 140"/>
                <a:gd name="T9" fmla="*/ 30 h 274"/>
                <a:gd name="T10" fmla="*/ 86 w 140"/>
                <a:gd name="T11" fmla="*/ 30 h 274"/>
                <a:gd name="T12" fmla="*/ 88 w 140"/>
                <a:gd name="T13" fmla="*/ 40 h 274"/>
                <a:gd name="T14" fmla="*/ 82 w 140"/>
                <a:gd name="T15" fmla="*/ 48 h 274"/>
                <a:gd name="T16" fmla="*/ 82 w 140"/>
                <a:gd name="T17" fmla="*/ 48 h 274"/>
                <a:gd name="T18" fmla="*/ 76 w 140"/>
                <a:gd name="T19" fmla="*/ 54 h 274"/>
                <a:gd name="T20" fmla="*/ 72 w 140"/>
                <a:gd name="T21" fmla="*/ 60 h 274"/>
                <a:gd name="T22" fmla="*/ 72 w 140"/>
                <a:gd name="T23" fmla="*/ 60 h 274"/>
                <a:gd name="T24" fmla="*/ 60 w 140"/>
                <a:gd name="T25" fmla="*/ 70 h 274"/>
                <a:gd name="T26" fmla="*/ 62 w 140"/>
                <a:gd name="T27" fmla="*/ 78 h 274"/>
                <a:gd name="T28" fmla="*/ 56 w 140"/>
                <a:gd name="T29" fmla="*/ 70 h 274"/>
                <a:gd name="T30" fmla="*/ 42 w 140"/>
                <a:gd name="T31" fmla="*/ 78 h 274"/>
                <a:gd name="T32" fmla="*/ 40 w 140"/>
                <a:gd name="T33" fmla="*/ 76 h 274"/>
                <a:gd name="T34" fmla="*/ 22 w 140"/>
                <a:gd name="T35" fmla="*/ 82 h 274"/>
                <a:gd name="T36" fmla="*/ 22 w 140"/>
                <a:gd name="T37" fmla="*/ 84 h 274"/>
                <a:gd name="T38" fmla="*/ 22 w 140"/>
                <a:gd name="T39" fmla="*/ 88 h 274"/>
                <a:gd name="T40" fmla="*/ 12 w 140"/>
                <a:gd name="T41" fmla="*/ 108 h 274"/>
                <a:gd name="T42" fmla="*/ 24 w 140"/>
                <a:gd name="T43" fmla="*/ 152 h 274"/>
                <a:gd name="T44" fmla="*/ 0 w 140"/>
                <a:gd name="T45" fmla="*/ 194 h 274"/>
                <a:gd name="T46" fmla="*/ 2 w 140"/>
                <a:gd name="T47" fmla="*/ 212 h 274"/>
                <a:gd name="T48" fmla="*/ 10 w 140"/>
                <a:gd name="T49" fmla="*/ 228 h 274"/>
                <a:gd name="T50" fmla="*/ 12 w 140"/>
                <a:gd name="T51" fmla="*/ 252 h 274"/>
                <a:gd name="T52" fmla="*/ 18 w 140"/>
                <a:gd name="T53" fmla="*/ 260 h 274"/>
                <a:gd name="T54" fmla="*/ 40 w 140"/>
                <a:gd name="T55" fmla="*/ 274 h 274"/>
                <a:gd name="T56" fmla="*/ 56 w 140"/>
                <a:gd name="T57" fmla="*/ 266 h 274"/>
                <a:gd name="T58" fmla="*/ 70 w 140"/>
                <a:gd name="T59" fmla="*/ 264 h 274"/>
                <a:gd name="T60" fmla="*/ 80 w 140"/>
                <a:gd name="T61" fmla="*/ 252 h 274"/>
                <a:gd name="T62" fmla="*/ 118 w 140"/>
                <a:gd name="T63" fmla="*/ 132 h 274"/>
                <a:gd name="T64" fmla="*/ 122 w 140"/>
                <a:gd name="T65" fmla="*/ 102 h 274"/>
                <a:gd name="T66" fmla="*/ 128 w 140"/>
                <a:gd name="T67" fmla="*/ 90 h 274"/>
                <a:gd name="T68" fmla="*/ 128 w 140"/>
                <a:gd name="T69" fmla="*/ 72 h 274"/>
                <a:gd name="T70" fmla="*/ 132 w 140"/>
                <a:gd name="T71" fmla="*/ 80 h 274"/>
                <a:gd name="T72" fmla="*/ 136 w 140"/>
                <a:gd name="T73" fmla="*/ 80 h 274"/>
                <a:gd name="T74" fmla="*/ 140 w 140"/>
                <a:gd name="T75" fmla="*/ 68 h 274"/>
                <a:gd name="T76" fmla="*/ 128 w 140"/>
                <a:gd name="T77" fmla="*/ 20 h 274"/>
                <a:gd name="T78" fmla="*/ 114 w 140"/>
                <a:gd name="T79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0" h="274">
                  <a:moveTo>
                    <a:pt x="114" y="0"/>
                  </a:moveTo>
                  <a:lnTo>
                    <a:pt x="104" y="8"/>
                  </a:lnTo>
                  <a:lnTo>
                    <a:pt x="104" y="24"/>
                  </a:lnTo>
                  <a:lnTo>
                    <a:pt x="98" y="24"/>
                  </a:lnTo>
                  <a:lnTo>
                    <a:pt x="96" y="30"/>
                  </a:lnTo>
                  <a:lnTo>
                    <a:pt x="86" y="30"/>
                  </a:lnTo>
                  <a:lnTo>
                    <a:pt x="88" y="40"/>
                  </a:lnTo>
                  <a:lnTo>
                    <a:pt x="82" y="48"/>
                  </a:lnTo>
                  <a:lnTo>
                    <a:pt x="82" y="48"/>
                  </a:lnTo>
                  <a:lnTo>
                    <a:pt x="76" y="54"/>
                  </a:lnTo>
                  <a:lnTo>
                    <a:pt x="72" y="60"/>
                  </a:lnTo>
                  <a:lnTo>
                    <a:pt x="72" y="60"/>
                  </a:lnTo>
                  <a:lnTo>
                    <a:pt x="60" y="70"/>
                  </a:lnTo>
                  <a:lnTo>
                    <a:pt x="62" y="78"/>
                  </a:lnTo>
                  <a:lnTo>
                    <a:pt x="56" y="70"/>
                  </a:lnTo>
                  <a:lnTo>
                    <a:pt x="42" y="78"/>
                  </a:lnTo>
                  <a:lnTo>
                    <a:pt x="40" y="76"/>
                  </a:lnTo>
                  <a:lnTo>
                    <a:pt x="22" y="82"/>
                  </a:lnTo>
                  <a:lnTo>
                    <a:pt x="22" y="84"/>
                  </a:lnTo>
                  <a:lnTo>
                    <a:pt x="22" y="88"/>
                  </a:lnTo>
                  <a:lnTo>
                    <a:pt x="12" y="108"/>
                  </a:lnTo>
                  <a:lnTo>
                    <a:pt x="24" y="152"/>
                  </a:lnTo>
                  <a:lnTo>
                    <a:pt x="0" y="194"/>
                  </a:lnTo>
                  <a:lnTo>
                    <a:pt x="2" y="212"/>
                  </a:lnTo>
                  <a:lnTo>
                    <a:pt x="10" y="228"/>
                  </a:lnTo>
                  <a:lnTo>
                    <a:pt x="12" y="252"/>
                  </a:lnTo>
                  <a:lnTo>
                    <a:pt x="18" y="260"/>
                  </a:lnTo>
                  <a:lnTo>
                    <a:pt x="40" y="274"/>
                  </a:lnTo>
                  <a:lnTo>
                    <a:pt x="56" y="266"/>
                  </a:lnTo>
                  <a:lnTo>
                    <a:pt x="70" y="264"/>
                  </a:lnTo>
                  <a:lnTo>
                    <a:pt x="80" y="252"/>
                  </a:lnTo>
                  <a:lnTo>
                    <a:pt x="118" y="132"/>
                  </a:lnTo>
                  <a:lnTo>
                    <a:pt x="122" y="102"/>
                  </a:lnTo>
                  <a:lnTo>
                    <a:pt x="128" y="90"/>
                  </a:lnTo>
                  <a:lnTo>
                    <a:pt x="128" y="72"/>
                  </a:lnTo>
                  <a:lnTo>
                    <a:pt x="132" y="80"/>
                  </a:lnTo>
                  <a:lnTo>
                    <a:pt x="136" y="80"/>
                  </a:lnTo>
                  <a:lnTo>
                    <a:pt x="140" y="68"/>
                  </a:lnTo>
                  <a:lnTo>
                    <a:pt x="128" y="20"/>
                  </a:lnTo>
                  <a:lnTo>
                    <a:pt x="11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47" name="Freeform 47"/>
            <p:cNvSpPr>
              <a:spLocks/>
            </p:cNvSpPr>
            <p:nvPr userDrawn="1"/>
          </p:nvSpPr>
          <p:spPr bwMode="black">
            <a:xfrm>
              <a:off x="4773613" y="1997075"/>
              <a:ext cx="85725" cy="53975"/>
            </a:xfrm>
            <a:custGeom>
              <a:avLst/>
              <a:gdLst>
                <a:gd name="T0" fmla="*/ 18 w 54"/>
                <a:gd name="T1" fmla="*/ 34 h 34"/>
                <a:gd name="T2" fmla="*/ 38 w 54"/>
                <a:gd name="T3" fmla="*/ 26 h 34"/>
                <a:gd name="T4" fmla="*/ 54 w 54"/>
                <a:gd name="T5" fmla="*/ 0 h 34"/>
                <a:gd name="T6" fmla="*/ 46 w 54"/>
                <a:gd name="T7" fmla="*/ 4 h 34"/>
                <a:gd name="T8" fmla="*/ 36 w 54"/>
                <a:gd name="T9" fmla="*/ 10 h 34"/>
                <a:gd name="T10" fmla="*/ 16 w 54"/>
                <a:gd name="T11" fmla="*/ 12 h 34"/>
                <a:gd name="T12" fmla="*/ 0 w 54"/>
                <a:gd name="T13" fmla="*/ 20 h 34"/>
                <a:gd name="T14" fmla="*/ 8 w 54"/>
                <a:gd name="T15" fmla="*/ 30 h 34"/>
                <a:gd name="T16" fmla="*/ 18 w 54"/>
                <a:gd name="T1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34">
                  <a:moveTo>
                    <a:pt x="18" y="34"/>
                  </a:moveTo>
                  <a:lnTo>
                    <a:pt x="38" y="26"/>
                  </a:lnTo>
                  <a:lnTo>
                    <a:pt x="54" y="0"/>
                  </a:lnTo>
                  <a:lnTo>
                    <a:pt x="46" y="4"/>
                  </a:lnTo>
                  <a:lnTo>
                    <a:pt x="36" y="10"/>
                  </a:lnTo>
                  <a:lnTo>
                    <a:pt x="16" y="12"/>
                  </a:lnTo>
                  <a:lnTo>
                    <a:pt x="0" y="20"/>
                  </a:lnTo>
                  <a:lnTo>
                    <a:pt x="8" y="30"/>
                  </a:lnTo>
                  <a:lnTo>
                    <a:pt x="18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48" name="Freeform 48"/>
            <p:cNvSpPr>
              <a:spLocks/>
            </p:cNvSpPr>
            <p:nvPr userDrawn="1"/>
          </p:nvSpPr>
          <p:spPr bwMode="black">
            <a:xfrm>
              <a:off x="4246563" y="1152525"/>
              <a:ext cx="19050" cy="25400"/>
            </a:xfrm>
            <a:custGeom>
              <a:avLst/>
              <a:gdLst>
                <a:gd name="T0" fmla="*/ 12 w 12"/>
                <a:gd name="T1" fmla="*/ 12 h 16"/>
                <a:gd name="T2" fmla="*/ 0 w 12"/>
                <a:gd name="T3" fmla="*/ 0 h 16"/>
                <a:gd name="T4" fmla="*/ 0 w 12"/>
                <a:gd name="T5" fmla="*/ 14 h 16"/>
                <a:gd name="T6" fmla="*/ 8 w 12"/>
                <a:gd name="T7" fmla="*/ 16 h 16"/>
                <a:gd name="T8" fmla="*/ 12 w 12"/>
                <a:gd name="T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2" y="12"/>
                  </a:moveTo>
                  <a:lnTo>
                    <a:pt x="0" y="0"/>
                  </a:lnTo>
                  <a:lnTo>
                    <a:pt x="0" y="14"/>
                  </a:lnTo>
                  <a:lnTo>
                    <a:pt x="8" y="16"/>
                  </a:lnTo>
                  <a:lnTo>
                    <a:pt x="12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49" name="Freeform 49"/>
            <p:cNvSpPr>
              <a:spLocks/>
            </p:cNvSpPr>
            <p:nvPr userDrawn="1"/>
          </p:nvSpPr>
          <p:spPr bwMode="black">
            <a:xfrm>
              <a:off x="4414838" y="1898650"/>
              <a:ext cx="25400" cy="28575"/>
            </a:xfrm>
            <a:custGeom>
              <a:avLst/>
              <a:gdLst>
                <a:gd name="T0" fmla="*/ 12 w 16"/>
                <a:gd name="T1" fmla="*/ 0 h 18"/>
                <a:gd name="T2" fmla="*/ 0 w 16"/>
                <a:gd name="T3" fmla="*/ 8 h 18"/>
                <a:gd name="T4" fmla="*/ 16 w 16"/>
                <a:gd name="T5" fmla="*/ 18 h 18"/>
                <a:gd name="T6" fmla="*/ 12 w 16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8">
                  <a:moveTo>
                    <a:pt x="12" y="0"/>
                  </a:moveTo>
                  <a:lnTo>
                    <a:pt x="0" y="8"/>
                  </a:lnTo>
                  <a:lnTo>
                    <a:pt x="16" y="18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50" name="Freeform 50"/>
            <p:cNvSpPr>
              <a:spLocks/>
            </p:cNvSpPr>
            <p:nvPr userDrawn="1"/>
          </p:nvSpPr>
          <p:spPr bwMode="black">
            <a:xfrm>
              <a:off x="4510088" y="2006600"/>
              <a:ext cx="95250" cy="34925"/>
            </a:xfrm>
            <a:custGeom>
              <a:avLst/>
              <a:gdLst>
                <a:gd name="T0" fmla="*/ 26 w 60"/>
                <a:gd name="T1" fmla="*/ 22 h 22"/>
                <a:gd name="T2" fmla="*/ 56 w 60"/>
                <a:gd name="T3" fmla="*/ 18 h 22"/>
                <a:gd name="T4" fmla="*/ 60 w 60"/>
                <a:gd name="T5" fmla="*/ 6 h 22"/>
                <a:gd name="T6" fmla="*/ 50 w 60"/>
                <a:gd name="T7" fmla="*/ 10 h 22"/>
                <a:gd name="T8" fmla="*/ 32 w 60"/>
                <a:gd name="T9" fmla="*/ 4 h 22"/>
                <a:gd name="T10" fmla="*/ 20 w 60"/>
                <a:gd name="T11" fmla="*/ 6 h 22"/>
                <a:gd name="T12" fmla="*/ 16 w 60"/>
                <a:gd name="T13" fmla="*/ 0 h 22"/>
                <a:gd name="T14" fmla="*/ 6 w 60"/>
                <a:gd name="T15" fmla="*/ 0 h 22"/>
                <a:gd name="T16" fmla="*/ 0 w 60"/>
                <a:gd name="T17" fmla="*/ 14 h 22"/>
                <a:gd name="T18" fmla="*/ 20 w 60"/>
                <a:gd name="T19" fmla="*/ 14 h 22"/>
                <a:gd name="T20" fmla="*/ 26 w 60"/>
                <a:gd name="T2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22">
                  <a:moveTo>
                    <a:pt x="26" y="22"/>
                  </a:moveTo>
                  <a:lnTo>
                    <a:pt x="56" y="18"/>
                  </a:lnTo>
                  <a:lnTo>
                    <a:pt x="60" y="6"/>
                  </a:lnTo>
                  <a:lnTo>
                    <a:pt x="50" y="10"/>
                  </a:lnTo>
                  <a:lnTo>
                    <a:pt x="32" y="4"/>
                  </a:lnTo>
                  <a:lnTo>
                    <a:pt x="20" y="6"/>
                  </a:lnTo>
                  <a:lnTo>
                    <a:pt x="16" y="0"/>
                  </a:lnTo>
                  <a:lnTo>
                    <a:pt x="6" y="0"/>
                  </a:lnTo>
                  <a:lnTo>
                    <a:pt x="0" y="14"/>
                  </a:lnTo>
                  <a:lnTo>
                    <a:pt x="20" y="14"/>
                  </a:lnTo>
                  <a:lnTo>
                    <a:pt x="26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51" name="Freeform 51"/>
            <p:cNvSpPr>
              <a:spLocks/>
            </p:cNvSpPr>
            <p:nvPr userDrawn="1"/>
          </p:nvSpPr>
          <p:spPr bwMode="black">
            <a:xfrm>
              <a:off x="4554538" y="1841500"/>
              <a:ext cx="22225" cy="15875"/>
            </a:xfrm>
            <a:custGeom>
              <a:avLst/>
              <a:gdLst>
                <a:gd name="T0" fmla="*/ 10 w 14"/>
                <a:gd name="T1" fmla="*/ 0 h 10"/>
                <a:gd name="T2" fmla="*/ 2 w 14"/>
                <a:gd name="T3" fmla="*/ 0 h 10"/>
                <a:gd name="T4" fmla="*/ 0 w 14"/>
                <a:gd name="T5" fmla="*/ 10 h 10"/>
                <a:gd name="T6" fmla="*/ 14 w 14"/>
                <a:gd name="T7" fmla="*/ 4 h 10"/>
                <a:gd name="T8" fmla="*/ 10 w 14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0" y="0"/>
                  </a:moveTo>
                  <a:lnTo>
                    <a:pt x="2" y="0"/>
                  </a:lnTo>
                  <a:lnTo>
                    <a:pt x="0" y="10"/>
                  </a:lnTo>
                  <a:lnTo>
                    <a:pt x="14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52" name="Freeform 52"/>
            <p:cNvSpPr>
              <a:spLocks noEditPoints="1"/>
            </p:cNvSpPr>
            <p:nvPr userDrawn="1"/>
          </p:nvSpPr>
          <p:spPr bwMode="black">
            <a:xfrm>
              <a:off x="3076575" y="460375"/>
              <a:ext cx="339725" cy="231775"/>
            </a:xfrm>
            <a:custGeom>
              <a:avLst/>
              <a:gdLst>
                <a:gd name="T0" fmla="*/ 176 w 214"/>
                <a:gd name="T1" fmla="*/ 100 h 146"/>
                <a:gd name="T2" fmla="*/ 202 w 214"/>
                <a:gd name="T3" fmla="*/ 86 h 146"/>
                <a:gd name="T4" fmla="*/ 208 w 214"/>
                <a:gd name="T5" fmla="*/ 78 h 146"/>
                <a:gd name="T6" fmla="*/ 208 w 214"/>
                <a:gd name="T7" fmla="*/ 58 h 146"/>
                <a:gd name="T8" fmla="*/ 202 w 214"/>
                <a:gd name="T9" fmla="*/ 38 h 146"/>
                <a:gd name="T10" fmla="*/ 190 w 214"/>
                <a:gd name="T11" fmla="*/ 20 h 146"/>
                <a:gd name="T12" fmla="*/ 194 w 214"/>
                <a:gd name="T13" fmla="*/ 0 h 146"/>
                <a:gd name="T14" fmla="*/ 160 w 214"/>
                <a:gd name="T15" fmla="*/ 0 h 146"/>
                <a:gd name="T16" fmla="*/ 154 w 214"/>
                <a:gd name="T17" fmla="*/ 16 h 146"/>
                <a:gd name="T18" fmla="*/ 132 w 214"/>
                <a:gd name="T19" fmla="*/ 24 h 146"/>
                <a:gd name="T20" fmla="*/ 120 w 214"/>
                <a:gd name="T21" fmla="*/ 26 h 146"/>
                <a:gd name="T22" fmla="*/ 98 w 214"/>
                <a:gd name="T23" fmla="*/ 22 h 146"/>
                <a:gd name="T24" fmla="*/ 80 w 214"/>
                <a:gd name="T25" fmla="*/ 14 h 146"/>
                <a:gd name="T26" fmla="*/ 72 w 214"/>
                <a:gd name="T27" fmla="*/ 38 h 146"/>
                <a:gd name="T28" fmla="*/ 70 w 214"/>
                <a:gd name="T29" fmla="*/ 52 h 146"/>
                <a:gd name="T30" fmla="*/ 66 w 214"/>
                <a:gd name="T31" fmla="*/ 44 h 146"/>
                <a:gd name="T32" fmla="*/ 68 w 214"/>
                <a:gd name="T33" fmla="*/ 38 h 146"/>
                <a:gd name="T34" fmla="*/ 66 w 214"/>
                <a:gd name="T35" fmla="*/ 26 h 146"/>
                <a:gd name="T36" fmla="*/ 28 w 214"/>
                <a:gd name="T37" fmla="*/ 2 h 146"/>
                <a:gd name="T38" fmla="*/ 34 w 214"/>
                <a:gd name="T39" fmla="*/ 16 h 146"/>
                <a:gd name="T40" fmla="*/ 40 w 214"/>
                <a:gd name="T41" fmla="*/ 24 h 146"/>
                <a:gd name="T42" fmla="*/ 22 w 214"/>
                <a:gd name="T43" fmla="*/ 18 h 146"/>
                <a:gd name="T44" fmla="*/ 12 w 214"/>
                <a:gd name="T45" fmla="*/ 22 h 146"/>
                <a:gd name="T46" fmla="*/ 12 w 214"/>
                <a:gd name="T47" fmla="*/ 32 h 146"/>
                <a:gd name="T48" fmla="*/ 4 w 214"/>
                <a:gd name="T49" fmla="*/ 30 h 146"/>
                <a:gd name="T50" fmla="*/ 4 w 214"/>
                <a:gd name="T51" fmla="*/ 40 h 146"/>
                <a:gd name="T52" fmla="*/ 42 w 214"/>
                <a:gd name="T53" fmla="*/ 48 h 146"/>
                <a:gd name="T54" fmla="*/ 36 w 214"/>
                <a:gd name="T55" fmla="*/ 68 h 146"/>
                <a:gd name="T56" fmla="*/ 14 w 214"/>
                <a:gd name="T57" fmla="*/ 80 h 146"/>
                <a:gd name="T58" fmla="*/ 38 w 214"/>
                <a:gd name="T59" fmla="*/ 82 h 146"/>
                <a:gd name="T60" fmla="*/ 44 w 214"/>
                <a:gd name="T61" fmla="*/ 106 h 146"/>
                <a:gd name="T62" fmla="*/ 52 w 214"/>
                <a:gd name="T63" fmla="*/ 106 h 146"/>
                <a:gd name="T64" fmla="*/ 36 w 214"/>
                <a:gd name="T65" fmla="*/ 126 h 146"/>
                <a:gd name="T66" fmla="*/ 88 w 214"/>
                <a:gd name="T67" fmla="*/ 138 h 146"/>
                <a:gd name="T68" fmla="*/ 144 w 214"/>
                <a:gd name="T69" fmla="*/ 120 h 146"/>
                <a:gd name="T70" fmla="*/ 52 w 214"/>
                <a:gd name="T71" fmla="*/ 66 h 146"/>
                <a:gd name="T72" fmla="*/ 42 w 214"/>
                <a:gd name="T73" fmla="*/ 6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4" h="146">
                  <a:moveTo>
                    <a:pt x="160" y="120"/>
                  </a:moveTo>
                  <a:lnTo>
                    <a:pt x="176" y="100"/>
                  </a:lnTo>
                  <a:lnTo>
                    <a:pt x="186" y="108"/>
                  </a:lnTo>
                  <a:lnTo>
                    <a:pt x="202" y="86"/>
                  </a:lnTo>
                  <a:lnTo>
                    <a:pt x="198" y="84"/>
                  </a:lnTo>
                  <a:lnTo>
                    <a:pt x="208" y="78"/>
                  </a:lnTo>
                  <a:lnTo>
                    <a:pt x="214" y="60"/>
                  </a:lnTo>
                  <a:lnTo>
                    <a:pt x="208" y="58"/>
                  </a:lnTo>
                  <a:lnTo>
                    <a:pt x="210" y="52"/>
                  </a:lnTo>
                  <a:lnTo>
                    <a:pt x="202" y="38"/>
                  </a:lnTo>
                  <a:lnTo>
                    <a:pt x="190" y="38"/>
                  </a:lnTo>
                  <a:lnTo>
                    <a:pt x="190" y="20"/>
                  </a:lnTo>
                  <a:lnTo>
                    <a:pt x="186" y="20"/>
                  </a:lnTo>
                  <a:lnTo>
                    <a:pt x="194" y="0"/>
                  </a:lnTo>
                  <a:lnTo>
                    <a:pt x="174" y="16"/>
                  </a:lnTo>
                  <a:lnTo>
                    <a:pt x="160" y="0"/>
                  </a:lnTo>
                  <a:lnTo>
                    <a:pt x="150" y="2"/>
                  </a:lnTo>
                  <a:lnTo>
                    <a:pt x="154" y="16"/>
                  </a:lnTo>
                  <a:lnTo>
                    <a:pt x="138" y="16"/>
                  </a:lnTo>
                  <a:lnTo>
                    <a:pt x="132" y="24"/>
                  </a:lnTo>
                  <a:lnTo>
                    <a:pt x="118" y="12"/>
                  </a:lnTo>
                  <a:lnTo>
                    <a:pt x="120" y="26"/>
                  </a:lnTo>
                  <a:lnTo>
                    <a:pt x="114" y="14"/>
                  </a:lnTo>
                  <a:lnTo>
                    <a:pt x="98" y="22"/>
                  </a:lnTo>
                  <a:lnTo>
                    <a:pt x="96" y="34"/>
                  </a:lnTo>
                  <a:lnTo>
                    <a:pt x="80" y="14"/>
                  </a:lnTo>
                  <a:lnTo>
                    <a:pt x="80" y="42"/>
                  </a:lnTo>
                  <a:lnTo>
                    <a:pt x="72" y="38"/>
                  </a:lnTo>
                  <a:lnTo>
                    <a:pt x="70" y="42"/>
                  </a:lnTo>
                  <a:lnTo>
                    <a:pt x="70" y="52"/>
                  </a:lnTo>
                  <a:lnTo>
                    <a:pt x="68" y="56"/>
                  </a:lnTo>
                  <a:lnTo>
                    <a:pt x="66" y="44"/>
                  </a:lnTo>
                  <a:lnTo>
                    <a:pt x="60" y="40"/>
                  </a:lnTo>
                  <a:lnTo>
                    <a:pt x="68" y="38"/>
                  </a:lnTo>
                  <a:lnTo>
                    <a:pt x="62" y="30"/>
                  </a:lnTo>
                  <a:lnTo>
                    <a:pt x="66" y="26"/>
                  </a:lnTo>
                  <a:lnTo>
                    <a:pt x="44" y="4"/>
                  </a:lnTo>
                  <a:lnTo>
                    <a:pt x="28" y="2"/>
                  </a:lnTo>
                  <a:lnTo>
                    <a:pt x="26" y="14"/>
                  </a:lnTo>
                  <a:lnTo>
                    <a:pt x="34" y="16"/>
                  </a:lnTo>
                  <a:lnTo>
                    <a:pt x="28" y="16"/>
                  </a:lnTo>
                  <a:lnTo>
                    <a:pt x="40" y="24"/>
                  </a:lnTo>
                  <a:lnTo>
                    <a:pt x="40" y="30"/>
                  </a:lnTo>
                  <a:lnTo>
                    <a:pt x="22" y="18"/>
                  </a:lnTo>
                  <a:lnTo>
                    <a:pt x="20" y="22"/>
                  </a:lnTo>
                  <a:lnTo>
                    <a:pt x="12" y="22"/>
                  </a:lnTo>
                  <a:lnTo>
                    <a:pt x="16" y="30"/>
                  </a:lnTo>
                  <a:lnTo>
                    <a:pt x="12" y="32"/>
                  </a:lnTo>
                  <a:lnTo>
                    <a:pt x="16" y="36"/>
                  </a:lnTo>
                  <a:lnTo>
                    <a:pt x="4" y="30"/>
                  </a:lnTo>
                  <a:lnTo>
                    <a:pt x="12" y="42"/>
                  </a:lnTo>
                  <a:lnTo>
                    <a:pt x="4" y="40"/>
                  </a:lnTo>
                  <a:lnTo>
                    <a:pt x="0" y="54"/>
                  </a:lnTo>
                  <a:lnTo>
                    <a:pt x="42" y="48"/>
                  </a:lnTo>
                  <a:lnTo>
                    <a:pt x="50" y="52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14" y="80"/>
                  </a:lnTo>
                  <a:lnTo>
                    <a:pt x="16" y="84"/>
                  </a:lnTo>
                  <a:lnTo>
                    <a:pt x="38" y="82"/>
                  </a:lnTo>
                  <a:lnTo>
                    <a:pt x="48" y="98"/>
                  </a:lnTo>
                  <a:lnTo>
                    <a:pt x="44" y="106"/>
                  </a:lnTo>
                  <a:lnTo>
                    <a:pt x="52" y="104"/>
                  </a:lnTo>
                  <a:lnTo>
                    <a:pt x="52" y="106"/>
                  </a:lnTo>
                  <a:lnTo>
                    <a:pt x="36" y="110"/>
                  </a:lnTo>
                  <a:lnTo>
                    <a:pt x="36" y="126"/>
                  </a:lnTo>
                  <a:lnTo>
                    <a:pt x="66" y="124"/>
                  </a:lnTo>
                  <a:lnTo>
                    <a:pt x="88" y="138"/>
                  </a:lnTo>
                  <a:lnTo>
                    <a:pt x="114" y="146"/>
                  </a:lnTo>
                  <a:lnTo>
                    <a:pt x="144" y="120"/>
                  </a:lnTo>
                  <a:lnTo>
                    <a:pt x="160" y="120"/>
                  </a:lnTo>
                  <a:close/>
                  <a:moveTo>
                    <a:pt x="52" y="66"/>
                  </a:moveTo>
                  <a:lnTo>
                    <a:pt x="52" y="68"/>
                  </a:lnTo>
                  <a:lnTo>
                    <a:pt x="42" y="68"/>
                  </a:lnTo>
                  <a:lnTo>
                    <a:pt x="52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53" name="Freeform 53"/>
            <p:cNvSpPr>
              <a:spLocks/>
            </p:cNvSpPr>
            <p:nvPr userDrawn="1"/>
          </p:nvSpPr>
          <p:spPr bwMode="black">
            <a:xfrm>
              <a:off x="4052888" y="1724025"/>
              <a:ext cx="53975" cy="168275"/>
            </a:xfrm>
            <a:custGeom>
              <a:avLst/>
              <a:gdLst>
                <a:gd name="T0" fmla="*/ 6 w 34"/>
                <a:gd name="T1" fmla="*/ 94 h 106"/>
                <a:gd name="T2" fmla="*/ 14 w 34"/>
                <a:gd name="T3" fmla="*/ 106 h 106"/>
                <a:gd name="T4" fmla="*/ 24 w 34"/>
                <a:gd name="T5" fmla="*/ 96 h 106"/>
                <a:gd name="T6" fmla="*/ 28 w 34"/>
                <a:gd name="T7" fmla="*/ 98 h 106"/>
                <a:gd name="T8" fmla="*/ 34 w 34"/>
                <a:gd name="T9" fmla="*/ 92 h 106"/>
                <a:gd name="T10" fmla="*/ 32 w 34"/>
                <a:gd name="T11" fmla="*/ 58 h 106"/>
                <a:gd name="T12" fmla="*/ 30 w 34"/>
                <a:gd name="T13" fmla="*/ 46 h 106"/>
                <a:gd name="T14" fmla="*/ 26 w 34"/>
                <a:gd name="T15" fmla="*/ 42 h 106"/>
                <a:gd name="T16" fmla="*/ 32 w 34"/>
                <a:gd name="T17" fmla="*/ 20 h 106"/>
                <a:gd name="T18" fmla="*/ 28 w 34"/>
                <a:gd name="T19" fmla="*/ 0 h 106"/>
                <a:gd name="T20" fmla="*/ 22 w 34"/>
                <a:gd name="T21" fmla="*/ 0 h 106"/>
                <a:gd name="T22" fmla="*/ 22 w 34"/>
                <a:gd name="T23" fmla="*/ 4 h 106"/>
                <a:gd name="T24" fmla="*/ 12 w 34"/>
                <a:gd name="T25" fmla="*/ 8 h 106"/>
                <a:gd name="T26" fmla="*/ 8 w 34"/>
                <a:gd name="T27" fmla="*/ 14 h 106"/>
                <a:gd name="T28" fmla="*/ 10 w 34"/>
                <a:gd name="T29" fmla="*/ 32 h 106"/>
                <a:gd name="T30" fmla="*/ 18 w 34"/>
                <a:gd name="T31" fmla="*/ 42 h 106"/>
                <a:gd name="T32" fmla="*/ 10 w 34"/>
                <a:gd name="T33" fmla="*/ 52 h 106"/>
                <a:gd name="T34" fmla="*/ 0 w 34"/>
                <a:gd name="T35" fmla="*/ 48 h 106"/>
                <a:gd name="T36" fmla="*/ 8 w 34"/>
                <a:gd name="T37" fmla="*/ 76 h 106"/>
                <a:gd name="T38" fmla="*/ 6 w 34"/>
                <a:gd name="T39" fmla="*/ 9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106">
                  <a:moveTo>
                    <a:pt x="6" y="94"/>
                  </a:moveTo>
                  <a:lnTo>
                    <a:pt x="14" y="106"/>
                  </a:lnTo>
                  <a:lnTo>
                    <a:pt x="24" y="96"/>
                  </a:lnTo>
                  <a:lnTo>
                    <a:pt x="28" y="98"/>
                  </a:lnTo>
                  <a:lnTo>
                    <a:pt x="34" y="92"/>
                  </a:lnTo>
                  <a:lnTo>
                    <a:pt x="32" y="58"/>
                  </a:lnTo>
                  <a:lnTo>
                    <a:pt x="30" y="46"/>
                  </a:lnTo>
                  <a:lnTo>
                    <a:pt x="26" y="42"/>
                  </a:lnTo>
                  <a:lnTo>
                    <a:pt x="32" y="20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22" y="4"/>
                  </a:lnTo>
                  <a:lnTo>
                    <a:pt x="12" y="8"/>
                  </a:lnTo>
                  <a:lnTo>
                    <a:pt x="8" y="14"/>
                  </a:lnTo>
                  <a:lnTo>
                    <a:pt x="10" y="32"/>
                  </a:lnTo>
                  <a:lnTo>
                    <a:pt x="18" y="42"/>
                  </a:lnTo>
                  <a:lnTo>
                    <a:pt x="10" y="52"/>
                  </a:lnTo>
                  <a:lnTo>
                    <a:pt x="0" y="48"/>
                  </a:lnTo>
                  <a:lnTo>
                    <a:pt x="8" y="76"/>
                  </a:lnTo>
                  <a:lnTo>
                    <a:pt x="6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54" name="Freeform 54"/>
            <p:cNvSpPr>
              <a:spLocks/>
            </p:cNvSpPr>
            <p:nvPr userDrawn="1"/>
          </p:nvSpPr>
          <p:spPr bwMode="black">
            <a:xfrm>
              <a:off x="3848100" y="1866900"/>
              <a:ext cx="25400" cy="25400"/>
            </a:xfrm>
            <a:custGeom>
              <a:avLst/>
              <a:gdLst>
                <a:gd name="T0" fmla="*/ 16 w 16"/>
                <a:gd name="T1" fmla="*/ 0 h 16"/>
                <a:gd name="T2" fmla="*/ 0 w 16"/>
                <a:gd name="T3" fmla="*/ 12 h 16"/>
                <a:gd name="T4" fmla="*/ 10 w 16"/>
                <a:gd name="T5" fmla="*/ 16 h 16"/>
                <a:gd name="T6" fmla="*/ 16 w 16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6">
                  <a:moveTo>
                    <a:pt x="16" y="0"/>
                  </a:moveTo>
                  <a:lnTo>
                    <a:pt x="0" y="12"/>
                  </a:lnTo>
                  <a:lnTo>
                    <a:pt x="10" y="16"/>
                  </a:lnTo>
                  <a:lnTo>
                    <a:pt x="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55" name="Freeform 55"/>
            <p:cNvSpPr>
              <a:spLocks/>
            </p:cNvSpPr>
            <p:nvPr userDrawn="1"/>
          </p:nvSpPr>
          <p:spPr bwMode="black">
            <a:xfrm>
              <a:off x="3929063" y="1838325"/>
              <a:ext cx="22225" cy="19050"/>
            </a:xfrm>
            <a:custGeom>
              <a:avLst/>
              <a:gdLst>
                <a:gd name="T0" fmla="*/ 8 w 14"/>
                <a:gd name="T1" fmla="*/ 0 h 12"/>
                <a:gd name="T2" fmla="*/ 2 w 14"/>
                <a:gd name="T3" fmla="*/ 0 h 12"/>
                <a:gd name="T4" fmla="*/ 0 w 14"/>
                <a:gd name="T5" fmla="*/ 6 h 12"/>
                <a:gd name="T6" fmla="*/ 14 w 14"/>
                <a:gd name="T7" fmla="*/ 12 h 12"/>
                <a:gd name="T8" fmla="*/ 8 w 14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8" y="0"/>
                  </a:moveTo>
                  <a:lnTo>
                    <a:pt x="2" y="0"/>
                  </a:lnTo>
                  <a:lnTo>
                    <a:pt x="0" y="6"/>
                  </a:lnTo>
                  <a:lnTo>
                    <a:pt x="14" y="12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56" name="Freeform 56"/>
            <p:cNvSpPr>
              <a:spLocks/>
            </p:cNvSpPr>
            <p:nvPr userDrawn="1"/>
          </p:nvSpPr>
          <p:spPr bwMode="black">
            <a:xfrm>
              <a:off x="3883025" y="1838325"/>
              <a:ext cx="39688" cy="38100"/>
            </a:xfrm>
            <a:custGeom>
              <a:avLst/>
              <a:gdLst>
                <a:gd name="T0" fmla="*/ 25 w 25"/>
                <a:gd name="T1" fmla="*/ 10 h 24"/>
                <a:gd name="T2" fmla="*/ 19 w 25"/>
                <a:gd name="T3" fmla="*/ 8 h 24"/>
                <a:gd name="T4" fmla="*/ 19 w 25"/>
                <a:gd name="T5" fmla="*/ 0 h 24"/>
                <a:gd name="T6" fmla="*/ 0 w 25"/>
                <a:gd name="T7" fmla="*/ 14 h 24"/>
                <a:gd name="T8" fmla="*/ 17 w 25"/>
                <a:gd name="T9" fmla="*/ 24 h 24"/>
                <a:gd name="T10" fmla="*/ 25 w 25"/>
                <a:gd name="T11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5" y="10"/>
                  </a:moveTo>
                  <a:lnTo>
                    <a:pt x="19" y="8"/>
                  </a:lnTo>
                  <a:lnTo>
                    <a:pt x="19" y="0"/>
                  </a:lnTo>
                  <a:lnTo>
                    <a:pt x="0" y="14"/>
                  </a:lnTo>
                  <a:lnTo>
                    <a:pt x="17" y="24"/>
                  </a:lnTo>
                  <a:lnTo>
                    <a:pt x="2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57" name="Freeform 57"/>
            <p:cNvSpPr>
              <a:spLocks/>
            </p:cNvSpPr>
            <p:nvPr userDrawn="1"/>
          </p:nvSpPr>
          <p:spPr bwMode="black">
            <a:xfrm>
              <a:off x="4465638" y="120650"/>
              <a:ext cx="50800" cy="28575"/>
            </a:xfrm>
            <a:custGeom>
              <a:avLst/>
              <a:gdLst>
                <a:gd name="T0" fmla="*/ 32 w 32"/>
                <a:gd name="T1" fmla="*/ 4 h 18"/>
                <a:gd name="T2" fmla="*/ 8 w 32"/>
                <a:gd name="T3" fmla="*/ 0 h 18"/>
                <a:gd name="T4" fmla="*/ 0 w 32"/>
                <a:gd name="T5" fmla="*/ 6 h 18"/>
                <a:gd name="T6" fmla="*/ 8 w 32"/>
                <a:gd name="T7" fmla="*/ 18 h 18"/>
                <a:gd name="T8" fmla="*/ 32 w 32"/>
                <a:gd name="T9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8">
                  <a:moveTo>
                    <a:pt x="32" y="4"/>
                  </a:moveTo>
                  <a:lnTo>
                    <a:pt x="8" y="0"/>
                  </a:lnTo>
                  <a:lnTo>
                    <a:pt x="0" y="6"/>
                  </a:lnTo>
                  <a:lnTo>
                    <a:pt x="8" y="18"/>
                  </a:lnTo>
                  <a:lnTo>
                    <a:pt x="3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58" name="Freeform 58"/>
            <p:cNvSpPr>
              <a:spLocks/>
            </p:cNvSpPr>
            <p:nvPr userDrawn="1"/>
          </p:nvSpPr>
          <p:spPr bwMode="black">
            <a:xfrm>
              <a:off x="4348163" y="1016000"/>
              <a:ext cx="34925" cy="66675"/>
            </a:xfrm>
            <a:custGeom>
              <a:avLst/>
              <a:gdLst>
                <a:gd name="T0" fmla="*/ 18 w 22"/>
                <a:gd name="T1" fmla="*/ 8 h 42"/>
                <a:gd name="T2" fmla="*/ 22 w 22"/>
                <a:gd name="T3" fmla="*/ 0 h 42"/>
                <a:gd name="T4" fmla="*/ 12 w 22"/>
                <a:gd name="T5" fmla="*/ 0 h 42"/>
                <a:gd name="T6" fmla="*/ 2 w 22"/>
                <a:gd name="T7" fmla="*/ 14 h 42"/>
                <a:gd name="T8" fmla="*/ 0 w 22"/>
                <a:gd name="T9" fmla="*/ 42 h 42"/>
                <a:gd name="T10" fmla="*/ 18 w 22"/>
                <a:gd name="T11" fmla="*/ 20 h 42"/>
                <a:gd name="T12" fmla="*/ 18 w 22"/>
                <a:gd name="T13" fmla="*/ 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42">
                  <a:moveTo>
                    <a:pt x="18" y="8"/>
                  </a:moveTo>
                  <a:lnTo>
                    <a:pt x="22" y="0"/>
                  </a:lnTo>
                  <a:lnTo>
                    <a:pt x="12" y="0"/>
                  </a:lnTo>
                  <a:lnTo>
                    <a:pt x="2" y="14"/>
                  </a:lnTo>
                  <a:lnTo>
                    <a:pt x="0" y="42"/>
                  </a:lnTo>
                  <a:lnTo>
                    <a:pt x="18" y="20"/>
                  </a:lnTo>
                  <a:lnTo>
                    <a:pt x="1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59" name="Freeform 59"/>
            <p:cNvSpPr>
              <a:spLocks/>
            </p:cNvSpPr>
            <p:nvPr userDrawn="1"/>
          </p:nvSpPr>
          <p:spPr bwMode="black">
            <a:xfrm>
              <a:off x="1966913" y="2644775"/>
              <a:ext cx="28575" cy="25400"/>
            </a:xfrm>
            <a:custGeom>
              <a:avLst/>
              <a:gdLst>
                <a:gd name="T0" fmla="*/ 10 w 18"/>
                <a:gd name="T1" fmla="*/ 0 h 16"/>
                <a:gd name="T2" fmla="*/ 0 w 18"/>
                <a:gd name="T3" fmla="*/ 4 h 16"/>
                <a:gd name="T4" fmla="*/ 0 w 18"/>
                <a:gd name="T5" fmla="*/ 16 h 16"/>
                <a:gd name="T6" fmla="*/ 18 w 18"/>
                <a:gd name="T7" fmla="*/ 6 h 16"/>
                <a:gd name="T8" fmla="*/ 10 w 18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10" y="0"/>
                  </a:moveTo>
                  <a:lnTo>
                    <a:pt x="0" y="4"/>
                  </a:lnTo>
                  <a:lnTo>
                    <a:pt x="0" y="16"/>
                  </a:lnTo>
                  <a:lnTo>
                    <a:pt x="18" y="6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60" name="Freeform 60"/>
            <p:cNvSpPr>
              <a:spLocks/>
            </p:cNvSpPr>
            <p:nvPr userDrawn="1"/>
          </p:nvSpPr>
          <p:spPr bwMode="black">
            <a:xfrm>
              <a:off x="1985963" y="2695575"/>
              <a:ext cx="19050" cy="22225"/>
            </a:xfrm>
            <a:custGeom>
              <a:avLst/>
              <a:gdLst>
                <a:gd name="T0" fmla="*/ 12 w 12"/>
                <a:gd name="T1" fmla="*/ 14 h 14"/>
                <a:gd name="T2" fmla="*/ 4 w 12"/>
                <a:gd name="T3" fmla="*/ 0 h 14"/>
                <a:gd name="T4" fmla="*/ 0 w 12"/>
                <a:gd name="T5" fmla="*/ 2 h 14"/>
                <a:gd name="T6" fmla="*/ 4 w 12"/>
                <a:gd name="T7" fmla="*/ 14 h 14"/>
                <a:gd name="T8" fmla="*/ 12 w 1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12" y="14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4" y="14"/>
                  </a:lnTo>
                  <a:lnTo>
                    <a:pt x="1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61" name="Freeform 61"/>
            <p:cNvSpPr>
              <a:spLocks/>
            </p:cNvSpPr>
            <p:nvPr userDrawn="1"/>
          </p:nvSpPr>
          <p:spPr bwMode="black">
            <a:xfrm>
              <a:off x="4395788" y="873125"/>
              <a:ext cx="19050" cy="31750"/>
            </a:xfrm>
            <a:custGeom>
              <a:avLst/>
              <a:gdLst>
                <a:gd name="T0" fmla="*/ 10 w 12"/>
                <a:gd name="T1" fmla="*/ 0 h 20"/>
                <a:gd name="T2" fmla="*/ 2 w 12"/>
                <a:gd name="T3" fmla="*/ 0 h 20"/>
                <a:gd name="T4" fmla="*/ 0 w 12"/>
                <a:gd name="T5" fmla="*/ 12 h 20"/>
                <a:gd name="T6" fmla="*/ 12 w 12"/>
                <a:gd name="T7" fmla="*/ 20 h 20"/>
                <a:gd name="T8" fmla="*/ 10 w 12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0">
                  <a:moveTo>
                    <a:pt x="10" y="0"/>
                  </a:moveTo>
                  <a:lnTo>
                    <a:pt x="2" y="0"/>
                  </a:lnTo>
                  <a:lnTo>
                    <a:pt x="0" y="12"/>
                  </a:lnTo>
                  <a:lnTo>
                    <a:pt x="12" y="20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62" name="Freeform 62"/>
            <p:cNvSpPr>
              <a:spLocks/>
            </p:cNvSpPr>
            <p:nvPr userDrawn="1"/>
          </p:nvSpPr>
          <p:spPr bwMode="black">
            <a:xfrm>
              <a:off x="3495675" y="1155700"/>
              <a:ext cx="161925" cy="203200"/>
            </a:xfrm>
            <a:custGeom>
              <a:avLst/>
              <a:gdLst>
                <a:gd name="T0" fmla="*/ 0 w 102"/>
                <a:gd name="T1" fmla="*/ 102 h 128"/>
                <a:gd name="T2" fmla="*/ 12 w 102"/>
                <a:gd name="T3" fmla="*/ 108 h 128"/>
                <a:gd name="T4" fmla="*/ 2 w 102"/>
                <a:gd name="T5" fmla="*/ 116 h 128"/>
                <a:gd name="T6" fmla="*/ 14 w 102"/>
                <a:gd name="T7" fmla="*/ 116 h 128"/>
                <a:gd name="T8" fmla="*/ 12 w 102"/>
                <a:gd name="T9" fmla="*/ 118 h 128"/>
                <a:gd name="T10" fmla="*/ 14 w 102"/>
                <a:gd name="T11" fmla="*/ 122 h 128"/>
                <a:gd name="T12" fmla="*/ 18 w 102"/>
                <a:gd name="T13" fmla="*/ 122 h 128"/>
                <a:gd name="T14" fmla="*/ 16 w 102"/>
                <a:gd name="T15" fmla="*/ 128 h 128"/>
                <a:gd name="T16" fmla="*/ 20 w 102"/>
                <a:gd name="T17" fmla="*/ 126 h 128"/>
                <a:gd name="T18" fmla="*/ 30 w 102"/>
                <a:gd name="T19" fmla="*/ 126 h 128"/>
                <a:gd name="T20" fmla="*/ 62 w 102"/>
                <a:gd name="T21" fmla="*/ 108 h 128"/>
                <a:gd name="T22" fmla="*/ 86 w 102"/>
                <a:gd name="T23" fmla="*/ 106 h 128"/>
                <a:gd name="T24" fmla="*/ 92 w 102"/>
                <a:gd name="T25" fmla="*/ 80 h 128"/>
                <a:gd name="T26" fmla="*/ 92 w 102"/>
                <a:gd name="T27" fmla="*/ 60 h 128"/>
                <a:gd name="T28" fmla="*/ 86 w 102"/>
                <a:gd name="T29" fmla="*/ 50 h 128"/>
                <a:gd name="T30" fmla="*/ 88 w 102"/>
                <a:gd name="T31" fmla="*/ 48 h 128"/>
                <a:gd name="T32" fmla="*/ 98 w 102"/>
                <a:gd name="T33" fmla="*/ 40 h 128"/>
                <a:gd name="T34" fmla="*/ 98 w 102"/>
                <a:gd name="T35" fmla="*/ 40 h 128"/>
                <a:gd name="T36" fmla="*/ 100 w 102"/>
                <a:gd name="T37" fmla="*/ 38 h 128"/>
                <a:gd name="T38" fmla="*/ 102 w 102"/>
                <a:gd name="T39" fmla="*/ 38 h 128"/>
                <a:gd name="T40" fmla="*/ 100 w 102"/>
                <a:gd name="T41" fmla="*/ 34 h 128"/>
                <a:gd name="T42" fmla="*/ 102 w 102"/>
                <a:gd name="T43" fmla="*/ 30 h 128"/>
                <a:gd name="T44" fmla="*/ 94 w 102"/>
                <a:gd name="T45" fmla="*/ 24 h 128"/>
                <a:gd name="T46" fmla="*/ 96 w 102"/>
                <a:gd name="T47" fmla="*/ 14 h 128"/>
                <a:gd name="T48" fmla="*/ 88 w 102"/>
                <a:gd name="T49" fmla="*/ 4 h 128"/>
                <a:gd name="T50" fmla="*/ 72 w 102"/>
                <a:gd name="T51" fmla="*/ 8 h 128"/>
                <a:gd name="T52" fmla="*/ 76 w 102"/>
                <a:gd name="T53" fmla="*/ 4 h 128"/>
                <a:gd name="T54" fmla="*/ 64 w 102"/>
                <a:gd name="T55" fmla="*/ 0 h 128"/>
                <a:gd name="T56" fmla="*/ 62 w 102"/>
                <a:gd name="T57" fmla="*/ 2 h 128"/>
                <a:gd name="T58" fmla="*/ 62 w 102"/>
                <a:gd name="T59" fmla="*/ 2 h 128"/>
                <a:gd name="T60" fmla="*/ 60 w 102"/>
                <a:gd name="T61" fmla="*/ 4 h 128"/>
                <a:gd name="T62" fmla="*/ 48 w 102"/>
                <a:gd name="T63" fmla="*/ 8 h 128"/>
                <a:gd name="T64" fmla="*/ 34 w 102"/>
                <a:gd name="T65" fmla="*/ 26 h 128"/>
                <a:gd name="T66" fmla="*/ 44 w 102"/>
                <a:gd name="T67" fmla="*/ 28 h 128"/>
                <a:gd name="T68" fmla="*/ 40 w 102"/>
                <a:gd name="T69" fmla="*/ 36 h 128"/>
                <a:gd name="T70" fmla="*/ 18 w 102"/>
                <a:gd name="T71" fmla="*/ 34 h 128"/>
                <a:gd name="T72" fmla="*/ 14 w 102"/>
                <a:gd name="T73" fmla="*/ 42 h 128"/>
                <a:gd name="T74" fmla="*/ 16 w 102"/>
                <a:gd name="T75" fmla="*/ 44 h 128"/>
                <a:gd name="T76" fmla="*/ 4 w 102"/>
                <a:gd name="T77" fmla="*/ 44 h 128"/>
                <a:gd name="T78" fmla="*/ 18 w 102"/>
                <a:gd name="T79" fmla="*/ 52 h 128"/>
                <a:gd name="T80" fmla="*/ 12 w 102"/>
                <a:gd name="T81" fmla="*/ 60 h 128"/>
                <a:gd name="T82" fmla="*/ 16 w 102"/>
                <a:gd name="T83" fmla="*/ 68 h 128"/>
                <a:gd name="T84" fmla="*/ 30 w 102"/>
                <a:gd name="T85" fmla="*/ 72 h 128"/>
                <a:gd name="T86" fmla="*/ 18 w 102"/>
                <a:gd name="T87" fmla="*/ 90 h 128"/>
                <a:gd name="T88" fmla="*/ 20 w 102"/>
                <a:gd name="T89" fmla="*/ 92 h 128"/>
                <a:gd name="T90" fmla="*/ 16 w 102"/>
                <a:gd name="T91" fmla="*/ 98 h 128"/>
                <a:gd name="T92" fmla="*/ 0 w 102"/>
                <a:gd name="T93" fmla="*/ 10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2" h="128">
                  <a:moveTo>
                    <a:pt x="0" y="102"/>
                  </a:moveTo>
                  <a:lnTo>
                    <a:pt x="12" y="108"/>
                  </a:lnTo>
                  <a:lnTo>
                    <a:pt x="2" y="116"/>
                  </a:lnTo>
                  <a:lnTo>
                    <a:pt x="14" y="116"/>
                  </a:lnTo>
                  <a:lnTo>
                    <a:pt x="12" y="118"/>
                  </a:lnTo>
                  <a:lnTo>
                    <a:pt x="14" y="122"/>
                  </a:lnTo>
                  <a:lnTo>
                    <a:pt x="18" y="122"/>
                  </a:lnTo>
                  <a:lnTo>
                    <a:pt x="16" y="128"/>
                  </a:lnTo>
                  <a:lnTo>
                    <a:pt x="20" y="126"/>
                  </a:lnTo>
                  <a:lnTo>
                    <a:pt x="30" y="126"/>
                  </a:lnTo>
                  <a:lnTo>
                    <a:pt x="62" y="108"/>
                  </a:lnTo>
                  <a:lnTo>
                    <a:pt x="86" y="106"/>
                  </a:lnTo>
                  <a:lnTo>
                    <a:pt x="92" y="80"/>
                  </a:lnTo>
                  <a:lnTo>
                    <a:pt x="92" y="60"/>
                  </a:lnTo>
                  <a:lnTo>
                    <a:pt x="86" y="50"/>
                  </a:lnTo>
                  <a:lnTo>
                    <a:pt x="88" y="48"/>
                  </a:lnTo>
                  <a:lnTo>
                    <a:pt x="98" y="40"/>
                  </a:lnTo>
                  <a:lnTo>
                    <a:pt x="98" y="40"/>
                  </a:lnTo>
                  <a:lnTo>
                    <a:pt x="100" y="38"/>
                  </a:lnTo>
                  <a:lnTo>
                    <a:pt x="102" y="38"/>
                  </a:lnTo>
                  <a:lnTo>
                    <a:pt x="100" y="34"/>
                  </a:lnTo>
                  <a:lnTo>
                    <a:pt x="102" y="30"/>
                  </a:lnTo>
                  <a:lnTo>
                    <a:pt x="94" y="24"/>
                  </a:lnTo>
                  <a:lnTo>
                    <a:pt x="96" y="14"/>
                  </a:lnTo>
                  <a:lnTo>
                    <a:pt x="88" y="4"/>
                  </a:lnTo>
                  <a:lnTo>
                    <a:pt x="72" y="8"/>
                  </a:lnTo>
                  <a:lnTo>
                    <a:pt x="76" y="4"/>
                  </a:lnTo>
                  <a:lnTo>
                    <a:pt x="64" y="0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0" y="4"/>
                  </a:lnTo>
                  <a:lnTo>
                    <a:pt x="48" y="8"/>
                  </a:lnTo>
                  <a:lnTo>
                    <a:pt x="34" y="26"/>
                  </a:lnTo>
                  <a:lnTo>
                    <a:pt x="44" y="28"/>
                  </a:lnTo>
                  <a:lnTo>
                    <a:pt x="40" y="36"/>
                  </a:lnTo>
                  <a:lnTo>
                    <a:pt x="18" y="34"/>
                  </a:lnTo>
                  <a:lnTo>
                    <a:pt x="14" y="42"/>
                  </a:lnTo>
                  <a:lnTo>
                    <a:pt x="16" y="44"/>
                  </a:lnTo>
                  <a:lnTo>
                    <a:pt x="4" y="44"/>
                  </a:lnTo>
                  <a:lnTo>
                    <a:pt x="18" y="52"/>
                  </a:lnTo>
                  <a:lnTo>
                    <a:pt x="12" y="60"/>
                  </a:lnTo>
                  <a:lnTo>
                    <a:pt x="16" y="68"/>
                  </a:lnTo>
                  <a:lnTo>
                    <a:pt x="30" y="72"/>
                  </a:lnTo>
                  <a:lnTo>
                    <a:pt x="18" y="90"/>
                  </a:lnTo>
                  <a:lnTo>
                    <a:pt x="20" y="92"/>
                  </a:lnTo>
                  <a:lnTo>
                    <a:pt x="16" y="98"/>
                  </a:lnTo>
                  <a:lnTo>
                    <a:pt x="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63" name="Freeform 63"/>
            <p:cNvSpPr>
              <a:spLocks noEditPoints="1"/>
            </p:cNvSpPr>
            <p:nvPr userDrawn="1"/>
          </p:nvSpPr>
          <p:spPr bwMode="black">
            <a:xfrm>
              <a:off x="3609975" y="974725"/>
              <a:ext cx="260350" cy="450850"/>
            </a:xfrm>
            <a:custGeom>
              <a:avLst/>
              <a:gdLst>
                <a:gd name="T0" fmla="*/ 0 w 164"/>
                <a:gd name="T1" fmla="*/ 46 h 284"/>
                <a:gd name="T2" fmla="*/ 20 w 164"/>
                <a:gd name="T3" fmla="*/ 66 h 284"/>
                <a:gd name="T4" fmla="*/ 14 w 164"/>
                <a:gd name="T5" fmla="*/ 72 h 284"/>
                <a:gd name="T6" fmla="*/ 16 w 164"/>
                <a:gd name="T7" fmla="*/ 84 h 284"/>
                <a:gd name="T8" fmla="*/ 26 w 164"/>
                <a:gd name="T9" fmla="*/ 88 h 284"/>
                <a:gd name="T10" fmla="*/ 16 w 164"/>
                <a:gd name="T11" fmla="*/ 98 h 284"/>
                <a:gd name="T12" fmla="*/ 4 w 164"/>
                <a:gd name="T13" fmla="*/ 106 h 284"/>
                <a:gd name="T14" fmla="*/ 18 w 164"/>
                <a:gd name="T15" fmla="*/ 100 h 284"/>
                <a:gd name="T16" fmla="*/ 24 w 164"/>
                <a:gd name="T17" fmla="*/ 98 h 284"/>
                <a:gd name="T18" fmla="*/ 24 w 164"/>
                <a:gd name="T19" fmla="*/ 118 h 284"/>
                <a:gd name="T20" fmla="*/ 30 w 164"/>
                <a:gd name="T21" fmla="*/ 114 h 284"/>
                <a:gd name="T22" fmla="*/ 36 w 164"/>
                <a:gd name="T23" fmla="*/ 102 h 284"/>
                <a:gd name="T24" fmla="*/ 34 w 164"/>
                <a:gd name="T25" fmla="*/ 102 h 284"/>
                <a:gd name="T26" fmla="*/ 40 w 164"/>
                <a:gd name="T27" fmla="*/ 98 h 284"/>
                <a:gd name="T28" fmla="*/ 40 w 164"/>
                <a:gd name="T29" fmla="*/ 112 h 284"/>
                <a:gd name="T30" fmla="*/ 30 w 164"/>
                <a:gd name="T31" fmla="*/ 126 h 284"/>
                <a:gd name="T32" fmla="*/ 40 w 164"/>
                <a:gd name="T33" fmla="*/ 136 h 284"/>
                <a:gd name="T34" fmla="*/ 50 w 164"/>
                <a:gd name="T35" fmla="*/ 136 h 284"/>
                <a:gd name="T36" fmla="*/ 58 w 164"/>
                <a:gd name="T37" fmla="*/ 144 h 284"/>
                <a:gd name="T38" fmla="*/ 74 w 164"/>
                <a:gd name="T39" fmla="*/ 158 h 284"/>
                <a:gd name="T40" fmla="*/ 74 w 164"/>
                <a:gd name="T41" fmla="*/ 170 h 284"/>
                <a:gd name="T42" fmla="*/ 72 w 164"/>
                <a:gd name="T43" fmla="*/ 176 h 284"/>
                <a:gd name="T44" fmla="*/ 56 w 164"/>
                <a:gd name="T45" fmla="*/ 182 h 284"/>
                <a:gd name="T46" fmla="*/ 44 w 164"/>
                <a:gd name="T47" fmla="*/ 178 h 284"/>
                <a:gd name="T48" fmla="*/ 50 w 164"/>
                <a:gd name="T49" fmla="*/ 186 h 284"/>
                <a:gd name="T50" fmla="*/ 44 w 164"/>
                <a:gd name="T51" fmla="*/ 198 h 284"/>
                <a:gd name="T52" fmla="*/ 54 w 164"/>
                <a:gd name="T53" fmla="*/ 206 h 284"/>
                <a:gd name="T54" fmla="*/ 28 w 164"/>
                <a:gd name="T55" fmla="*/ 226 h 284"/>
                <a:gd name="T56" fmla="*/ 46 w 164"/>
                <a:gd name="T57" fmla="*/ 232 h 284"/>
                <a:gd name="T58" fmla="*/ 58 w 164"/>
                <a:gd name="T59" fmla="*/ 236 h 284"/>
                <a:gd name="T60" fmla="*/ 52 w 164"/>
                <a:gd name="T61" fmla="*/ 246 h 284"/>
                <a:gd name="T62" fmla="*/ 36 w 164"/>
                <a:gd name="T63" fmla="*/ 284 h 284"/>
                <a:gd name="T64" fmla="*/ 64 w 164"/>
                <a:gd name="T65" fmla="*/ 278 h 284"/>
                <a:gd name="T66" fmla="*/ 78 w 164"/>
                <a:gd name="T67" fmla="*/ 262 h 284"/>
                <a:gd name="T68" fmla="*/ 102 w 164"/>
                <a:gd name="T69" fmla="*/ 264 h 284"/>
                <a:gd name="T70" fmla="*/ 116 w 164"/>
                <a:gd name="T71" fmla="*/ 262 h 284"/>
                <a:gd name="T72" fmla="*/ 162 w 164"/>
                <a:gd name="T73" fmla="*/ 240 h 284"/>
                <a:gd name="T74" fmla="*/ 144 w 164"/>
                <a:gd name="T75" fmla="*/ 238 h 284"/>
                <a:gd name="T76" fmla="*/ 164 w 164"/>
                <a:gd name="T77" fmla="*/ 198 h 284"/>
                <a:gd name="T78" fmla="*/ 136 w 164"/>
                <a:gd name="T79" fmla="*/ 194 h 284"/>
                <a:gd name="T80" fmla="*/ 134 w 164"/>
                <a:gd name="T81" fmla="*/ 176 h 284"/>
                <a:gd name="T82" fmla="*/ 136 w 164"/>
                <a:gd name="T83" fmla="*/ 166 h 284"/>
                <a:gd name="T84" fmla="*/ 112 w 164"/>
                <a:gd name="T85" fmla="*/ 136 h 284"/>
                <a:gd name="T86" fmla="*/ 82 w 164"/>
                <a:gd name="T87" fmla="*/ 92 h 284"/>
                <a:gd name="T88" fmla="*/ 84 w 164"/>
                <a:gd name="T89" fmla="*/ 88 h 284"/>
                <a:gd name="T90" fmla="*/ 82 w 164"/>
                <a:gd name="T91" fmla="*/ 80 h 284"/>
                <a:gd name="T92" fmla="*/ 100 w 164"/>
                <a:gd name="T93" fmla="*/ 46 h 284"/>
                <a:gd name="T94" fmla="*/ 54 w 164"/>
                <a:gd name="T95" fmla="*/ 38 h 284"/>
                <a:gd name="T96" fmla="*/ 64 w 164"/>
                <a:gd name="T97" fmla="*/ 32 h 284"/>
                <a:gd name="T98" fmla="*/ 74 w 164"/>
                <a:gd name="T99" fmla="*/ 14 h 284"/>
                <a:gd name="T100" fmla="*/ 72 w 164"/>
                <a:gd name="T101" fmla="*/ 2 h 284"/>
                <a:gd name="T102" fmla="*/ 36 w 164"/>
                <a:gd name="T103" fmla="*/ 2 h 284"/>
                <a:gd name="T104" fmla="*/ 28 w 164"/>
                <a:gd name="T105" fmla="*/ 16 h 284"/>
                <a:gd name="T106" fmla="*/ 28 w 164"/>
                <a:gd name="T107" fmla="*/ 26 h 284"/>
                <a:gd name="T108" fmla="*/ 22 w 164"/>
                <a:gd name="T109" fmla="*/ 40 h 284"/>
                <a:gd name="T110" fmla="*/ 18 w 164"/>
                <a:gd name="T111" fmla="*/ 48 h 284"/>
                <a:gd name="T112" fmla="*/ 18 w 164"/>
                <a:gd name="T113" fmla="*/ 48 h 284"/>
                <a:gd name="T114" fmla="*/ 24 w 164"/>
                <a:gd name="T115" fmla="*/ 80 h 284"/>
                <a:gd name="T116" fmla="*/ 28 w 164"/>
                <a:gd name="T117" fmla="*/ 84 h 284"/>
                <a:gd name="T118" fmla="*/ 66 w 164"/>
                <a:gd name="T119" fmla="*/ 244 h 284"/>
                <a:gd name="T120" fmla="*/ 72 w 164"/>
                <a:gd name="T121" fmla="*/ 24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4" h="284">
                  <a:moveTo>
                    <a:pt x="12" y="32"/>
                  </a:moveTo>
                  <a:lnTo>
                    <a:pt x="0" y="46"/>
                  </a:lnTo>
                  <a:lnTo>
                    <a:pt x="22" y="60"/>
                  </a:lnTo>
                  <a:lnTo>
                    <a:pt x="20" y="66"/>
                  </a:lnTo>
                  <a:lnTo>
                    <a:pt x="10" y="68"/>
                  </a:lnTo>
                  <a:lnTo>
                    <a:pt x="14" y="72"/>
                  </a:lnTo>
                  <a:lnTo>
                    <a:pt x="10" y="74"/>
                  </a:lnTo>
                  <a:lnTo>
                    <a:pt x="16" y="84"/>
                  </a:lnTo>
                  <a:lnTo>
                    <a:pt x="28" y="84"/>
                  </a:lnTo>
                  <a:lnTo>
                    <a:pt x="26" y="88"/>
                  </a:lnTo>
                  <a:lnTo>
                    <a:pt x="20" y="88"/>
                  </a:lnTo>
                  <a:lnTo>
                    <a:pt x="16" y="98"/>
                  </a:lnTo>
                  <a:lnTo>
                    <a:pt x="14" y="94"/>
                  </a:lnTo>
                  <a:lnTo>
                    <a:pt x="4" y="106"/>
                  </a:lnTo>
                  <a:lnTo>
                    <a:pt x="20" y="110"/>
                  </a:lnTo>
                  <a:lnTo>
                    <a:pt x="18" y="100"/>
                  </a:lnTo>
                  <a:lnTo>
                    <a:pt x="20" y="102"/>
                  </a:lnTo>
                  <a:lnTo>
                    <a:pt x="24" y="98"/>
                  </a:lnTo>
                  <a:lnTo>
                    <a:pt x="20" y="116"/>
                  </a:lnTo>
                  <a:lnTo>
                    <a:pt x="24" y="118"/>
                  </a:lnTo>
                  <a:lnTo>
                    <a:pt x="30" y="110"/>
                  </a:lnTo>
                  <a:lnTo>
                    <a:pt x="30" y="114"/>
                  </a:lnTo>
                  <a:lnTo>
                    <a:pt x="36" y="114"/>
                  </a:lnTo>
                  <a:lnTo>
                    <a:pt x="36" y="102"/>
                  </a:lnTo>
                  <a:lnTo>
                    <a:pt x="34" y="102"/>
                  </a:lnTo>
                  <a:lnTo>
                    <a:pt x="34" y="102"/>
                  </a:lnTo>
                  <a:lnTo>
                    <a:pt x="38" y="96"/>
                  </a:lnTo>
                  <a:lnTo>
                    <a:pt x="40" y="98"/>
                  </a:lnTo>
                  <a:lnTo>
                    <a:pt x="36" y="104"/>
                  </a:lnTo>
                  <a:lnTo>
                    <a:pt x="40" y="112"/>
                  </a:lnTo>
                  <a:lnTo>
                    <a:pt x="34" y="126"/>
                  </a:lnTo>
                  <a:lnTo>
                    <a:pt x="30" y="126"/>
                  </a:lnTo>
                  <a:lnTo>
                    <a:pt x="36" y="144"/>
                  </a:lnTo>
                  <a:lnTo>
                    <a:pt x="40" y="136"/>
                  </a:lnTo>
                  <a:lnTo>
                    <a:pt x="48" y="142"/>
                  </a:lnTo>
                  <a:lnTo>
                    <a:pt x="50" y="136"/>
                  </a:lnTo>
                  <a:lnTo>
                    <a:pt x="66" y="132"/>
                  </a:lnTo>
                  <a:lnTo>
                    <a:pt x="58" y="144"/>
                  </a:lnTo>
                  <a:lnTo>
                    <a:pt x="70" y="160"/>
                  </a:lnTo>
                  <a:lnTo>
                    <a:pt x="74" y="158"/>
                  </a:lnTo>
                  <a:lnTo>
                    <a:pt x="70" y="168"/>
                  </a:lnTo>
                  <a:lnTo>
                    <a:pt x="74" y="170"/>
                  </a:lnTo>
                  <a:lnTo>
                    <a:pt x="72" y="176"/>
                  </a:lnTo>
                  <a:lnTo>
                    <a:pt x="72" y="176"/>
                  </a:lnTo>
                  <a:lnTo>
                    <a:pt x="58" y="178"/>
                  </a:lnTo>
                  <a:lnTo>
                    <a:pt x="56" y="182"/>
                  </a:lnTo>
                  <a:lnTo>
                    <a:pt x="48" y="176"/>
                  </a:lnTo>
                  <a:lnTo>
                    <a:pt x="44" y="178"/>
                  </a:lnTo>
                  <a:lnTo>
                    <a:pt x="50" y="186"/>
                  </a:lnTo>
                  <a:lnTo>
                    <a:pt x="50" y="186"/>
                  </a:lnTo>
                  <a:lnTo>
                    <a:pt x="40" y="194"/>
                  </a:lnTo>
                  <a:lnTo>
                    <a:pt x="44" y="198"/>
                  </a:lnTo>
                  <a:lnTo>
                    <a:pt x="52" y="196"/>
                  </a:lnTo>
                  <a:lnTo>
                    <a:pt x="54" y="206"/>
                  </a:lnTo>
                  <a:lnTo>
                    <a:pt x="52" y="212"/>
                  </a:lnTo>
                  <a:lnTo>
                    <a:pt x="28" y="226"/>
                  </a:lnTo>
                  <a:lnTo>
                    <a:pt x="36" y="236"/>
                  </a:lnTo>
                  <a:lnTo>
                    <a:pt x="46" y="232"/>
                  </a:lnTo>
                  <a:lnTo>
                    <a:pt x="48" y="238"/>
                  </a:lnTo>
                  <a:lnTo>
                    <a:pt x="58" y="236"/>
                  </a:lnTo>
                  <a:lnTo>
                    <a:pt x="66" y="244"/>
                  </a:lnTo>
                  <a:lnTo>
                    <a:pt x="52" y="246"/>
                  </a:lnTo>
                  <a:lnTo>
                    <a:pt x="22" y="284"/>
                  </a:lnTo>
                  <a:lnTo>
                    <a:pt x="36" y="284"/>
                  </a:lnTo>
                  <a:lnTo>
                    <a:pt x="44" y="274"/>
                  </a:lnTo>
                  <a:lnTo>
                    <a:pt x="64" y="278"/>
                  </a:lnTo>
                  <a:lnTo>
                    <a:pt x="68" y="266"/>
                  </a:lnTo>
                  <a:lnTo>
                    <a:pt x="78" y="262"/>
                  </a:lnTo>
                  <a:lnTo>
                    <a:pt x="84" y="268"/>
                  </a:lnTo>
                  <a:lnTo>
                    <a:pt x="102" y="264"/>
                  </a:lnTo>
                  <a:lnTo>
                    <a:pt x="106" y="258"/>
                  </a:lnTo>
                  <a:lnTo>
                    <a:pt x="116" y="262"/>
                  </a:lnTo>
                  <a:lnTo>
                    <a:pt x="150" y="256"/>
                  </a:lnTo>
                  <a:lnTo>
                    <a:pt x="162" y="240"/>
                  </a:lnTo>
                  <a:lnTo>
                    <a:pt x="146" y="240"/>
                  </a:lnTo>
                  <a:lnTo>
                    <a:pt x="144" y="238"/>
                  </a:lnTo>
                  <a:lnTo>
                    <a:pt x="164" y="220"/>
                  </a:lnTo>
                  <a:lnTo>
                    <a:pt x="164" y="198"/>
                  </a:lnTo>
                  <a:lnTo>
                    <a:pt x="154" y="190"/>
                  </a:lnTo>
                  <a:lnTo>
                    <a:pt x="136" y="194"/>
                  </a:lnTo>
                  <a:lnTo>
                    <a:pt x="140" y="182"/>
                  </a:lnTo>
                  <a:lnTo>
                    <a:pt x="134" y="176"/>
                  </a:lnTo>
                  <a:lnTo>
                    <a:pt x="136" y="176"/>
                  </a:lnTo>
                  <a:lnTo>
                    <a:pt x="136" y="166"/>
                  </a:lnTo>
                  <a:lnTo>
                    <a:pt x="120" y="140"/>
                  </a:lnTo>
                  <a:lnTo>
                    <a:pt x="112" y="136"/>
                  </a:lnTo>
                  <a:lnTo>
                    <a:pt x="102" y="108"/>
                  </a:lnTo>
                  <a:lnTo>
                    <a:pt x="82" y="92"/>
                  </a:lnTo>
                  <a:lnTo>
                    <a:pt x="78" y="92"/>
                  </a:lnTo>
                  <a:lnTo>
                    <a:pt x="84" y="88"/>
                  </a:lnTo>
                  <a:lnTo>
                    <a:pt x="80" y="80"/>
                  </a:lnTo>
                  <a:lnTo>
                    <a:pt x="82" y="80"/>
                  </a:lnTo>
                  <a:lnTo>
                    <a:pt x="90" y="66"/>
                  </a:lnTo>
                  <a:lnTo>
                    <a:pt x="100" y="46"/>
                  </a:lnTo>
                  <a:lnTo>
                    <a:pt x="96" y="34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64" y="32"/>
                  </a:lnTo>
                  <a:lnTo>
                    <a:pt x="58" y="28"/>
                  </a:lnTo>
                  <a:lnTo>
                    <a:pt x="74" y="14"/>
                  </a:lnTo>
                  <a:lnTo>
                    <a:pt x="74" y="2"/>
                  </a:lnTo>
                  <a:lnTo>
                    <a:pt x="72" y="2"/>
                  </a:lnTo>
                  <a:lnTo>
                    <a:pt x="68" y="0"/>
                  </a:lnTo>
                  <a:lnTo>
                    <a:pt x="36" y="2"/>
                  </a:lnTo>
                  <a:lnTo>
                    <a:pt x="32" y="14"/>
                  </a:lnTo>
                  <a:lnTo>
                    <a:pt x="28" y="16"/>
                  </a:lnTo>
                  <a:lnTo>
                    <a:pt x="26" y="22"/>
                  </a:lnTo>
                  <a:lnTo>
                    <a:pt x="28" y="26"/>
                  </a:lnTo>
                  <a:lnTo>
                    <a:pt x="20" y="30"/>
                  </a:lnTo>
                  <a:lnTo>
                    <a:pt x="22" y="40"/>
                  </a:lnTo>
                  <a:lnTo>
                    <a:pt x="18" y="40"/>
                  </a:lnTo>
                  <a:lnTo>
                    <a:pt x="18" y="48"/>
                  </a:lnTo>
                  <a:lnTo>
                    <a:pt x="20" y="48"/>
                  </a:lnTo>
                  <a:lnTo>
                    <a:pt x="18" y="48"/>
                  </a:lnTo>
                  <a:lnTo>
                    <a:pt x="12" y="32"/>
                  </a:lnTo>
                  <a:close/>
                  <a:moveTo>
                    <a:pt x="24" y="80"/>
                  </a:moveTo>
                  <a:lnTo>
                    <a:pt x="28" y="78"/>
                  </a:lnTo>
                  <a:lnTo>
                    <a:pt x="28" y="84"/>
                  </a:lnTo>
                  <a:lnTo>
                    <a:pt x="24" y="80"/>
                  </a:lnTo>
                  <a:close/>
                  <a:moveTo>
                    <a:pt x="66" y="244"/>
                  </a:moveTo>
                  <a:lnTo>
                    <a:pt x="76" y="240"/>
                  </a:lnTo>
                  <a:lnTo>
                    <a:pt x="72" y="244"/>
                  </a:lnTo>
                  <a:lnTo>
                    <a:pt x="66" y="2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64" name="Freeform 64"/>
            <p:cNvSpPr>
              <a:spLocks/>
            </p:cNvSpPr>
            <p:nvPr userDrawn="1"/>
          </p:nvSpPr>
          <p:spPr bwMode="black">
            <a:xfrm>
              <a:off x="3667125" y="1206500"/>
              <a:ext cx="22225" cy="28575"/>
            </a:xfrm>
            <a:custGeom>
              <a:avLst/>
              <a:gdLst>
                <a:gd name="T0" fmla="*/ 14 w 14"/>
                <a:gd name="T1" fmla="*/ 2 h 18"/>
                <a:gd name="T2" fmla="*/ 10 w 14"/>
                <a:gd name="T3" fmla="*/ 0 h 18"/>
                <a:gd name="T4" fmla="*/ 0 w 14"/>
                <a:gd name="T5" fmla="*/ 18 h 18"/>
                <a:gd name="T6" fmla="*/ 14 w 14"/>
                <a:gd name="T7" fmla="*/ 10 h 18"/>
                <a:gd name="T8" fmla="*/ 14 w 14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8">
                  <a:moveTo>
                    <a:pt x="14" y="2"/>
                  </a:moveTo>
                  <a:lnTo>
                    <a:pt x="10" y="0"/>
                  </a:lnTo>
                  <a:lnTo>
                    <a:pt x="0" y="18"/>
                  </a:lnTo>
                  <a:lnTo>
                    <a:pt x="14" y="10"/>
                  </a:lnTo>
                  <a:lnTo>
                    <a:pt x="14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65" name="Freeform 65"/>
            <p:cNvSpPr>
              <a:spLocks/>
            </p:cNvSpPr>
            <p:nvPr userDrawn="1"/>
          </p:nvSpPr>
          <p:spPr bwMode="black">
            <a:xfrm>
              <a:off x="3603625" y="981075"/>
              <a:ext cx="31750" cy="53975"/>
            </a:xfrm>
            <a:custGeom>
              <a:avLst/>
              <a:gdLst>
                <a:gd name="T0" fmla="*/ 16 w 20"/>
                <a:gd name="T1" fmla="*/ 18 h 34"/>
                <a:gd name="T2" fmla="*/ 20 w 20"/>
                <a:gd name="T3" fmla="*/ 14 h 34"/>
                <a:gd name="T4" fmla="*/ 18 w 20"/>
                <a:gd name="T5" fmla="*/ 0 h 34"/>
                <a:gd name="T6" fmla="*/ 0 w 20"/>
                <a:gd name="T7" fmla="*/ 12 h 34"/>
                <a:gd name="T8" fmla="*/ 0 w 20"/>
                <a:gd name="T9" fmla="*/ 34 h 34"/>
                <a:gd name="T10" fmla="*/ 18 w 20"/>
                <a:gd name="T11" fmla="*/ 22 h 34"/>
                <a:gd name="T12" fmla="*/ 16 w 20"/>
                <a:gd name="T13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34">
                  <a:moveTo>
                    <a:pt x="16" y="18"/>
                  </a:moveTo>
                  <a:lnTo>
                    <a:pt x="20" y="14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0" y="34"/>
                  </a:lnTo>
                  <a:lnTo>
                    <a:pt x="18" y="22"/>
                  </a:lnTo>
                  <a:lnTo>
                    <a:pt x="16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66" name="Freeform 66"/>
            <p:cNvSpPr>
              <a:spLocks/>
            </p:cNvSpPr>
            <p:nvPr userDrawn="1"/>
          </p:nvSpPr>
          <p:spPr bwMode="black">
            <a:xfrm>
              <a:off x="8753475" y="1158875"/>
              <a:ext cx="38100" cy="44450"/>
            </a:xfrm>
            <a:custGeom>
              <a:avLst/>
              <a:gdLst>
                <a:gd name="T0" fmla="*/ 24 w 24"/>
                <a:gd name="T1" fmla="*/ 28 h 28"/>
                <a:gd name="T2" fmla="*/ 12 w 24"/>
                <a:gd name="T3" fmla="*/ 0 h 28"/>
                <a:gd name="T4" fmla="*/ 6 w 24"/>
                <a:gd name="T5" fmla="*/ 0 h 28"/>
                <a:gd name="T6" fmla="*/ 0 w 24"/>
                <a:gd name="T7" fmla="*/ 2 h 28"/>
                <a:gd name="T8" fmla="*/ 8 w 24"/>
                <a:gd name="T9" fmla="*/ 18 h 28"/>
                <a:gd name="T10" fmla="*/ 24 w 24"/>
                <a:gd name="T1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8">
                  <a:moveTo>
                    <a:pt x="24" y="28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24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67" name="Freeform 67"/>
            <p:cNvSpPr>
              <a:spLocks/>
            </p:cNvSpPr>
            <p:nvPr userDrawn="1"/>
          </p:nvSpPr>
          <p:spPr bwMode="black">
            <a:xfrm>
              <a:off x="8196263" y="1616075"/>
              <a:ext cx="66675" cy="53975"/>
            </a:xfrm>
            <a:custGeom>
              <a:avLst/>
              <a:gdLst>
                <a:gd name="T0" fmla="*/ 26 w 42"/>
                <a:gd name="T1" fmla="*/ 8 h 34"/>
                <a:gd name="T2" fmla="*/ 18 w 42"/>
                <a:gd name="T3" fmla="*/ 6 h 34"/>
                <a:gd name="T4" fmla="*/ 0 w 42"/>
                <a:gd name="T5" fmla="*/ 30 h 34"/>
                <a:gd name="T6" fmla="*/ 4 w 42"/>
                <a:gd name="T7" fmla="*/ 34 h 34"/>
                <a:gd name="T8" fmla="*/ 42 w 42"/>
                <a:gd name="T9" fmla="*/ 8 h 34"/>
                <a:gd name="T10" fmla="*/ 38 w 42"/>
                <a:gd name="T11" fmla="*/ 0 h 34"/>
                <a:gd name="T12" fmla="*/ 26 w 42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34">
                  <a:moveTo>
                    <a:pt x="26" y="8"/>
                  </a:moveTo>
                  <a:lnTo>
                    <a:pt x="18" y="6"/>
                  </a:lnTo>
                  <a:lnTo>
                    <a:pt x="0" y="30"/>
                  </a:lnTo>
                  <a:lnTo>
                    <a:pt x="4" y="34"/>
                  </a:lnTo>
                  <a:lnTo>
                    <a:pt x="42" y="8"/>
                  </a:lnTo>
                  <a:lnTo>
                    <a:pt x="38" y="0"/>
                  </a:lnTo>
                  <a:lnTo>
                    <a:pt x="26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68" name="Freeform 68"/>
            <p:cNvSpPr>
              <a:spLocks/>
            </p:cNvSpPr>
            <p:nvPr userDrawn="1"/>
          </p:nvSpPr>
          <p:spPr bwMode="black">
            <a:xfrm>
              <a:off x="5246688" y="225425"/>
              <a:ext cx="76200" cy="76200"/>
            </a:xfrm>
            <a:custGeom>
              <a:avLst/>
              <a:gdLst>
                <a:gd name="T0" fmla="*/ 8 w 48"/>
                <a:gd name="T1" fmla="*/ 46 h 48"/>
                <a:gd name="T2" fmla="*/ 8 w 48"/>
                <a:gd name="T3" fmla="*/ 42 h 48"/>
                <a:gd name="T4" fmla="*/ 18 w 48"/>
                <a:gd name="T5" fmla="*/ 48 h 48"/>
                <a:gd name="T6" fmla="*/ 48 w 48"/>
                <a:gd name="T7" fmla="*/ 26 h 48"/>
                <a:gd name="T8" fmla="*/ 22 w 48"/>
                <a:gd name="T9" fmla="*/ 0 h 48"/>
                <a:gd name="T10" fmla="*/ 10 w 48"/>
                <a:gd name="T11" fmla="*/ 4 h 48"/>
                <a:gd name="T12" fmla="*/ 2 w 48"/>
                <a:gd name="T13" fmla="*/ 20 h 48"/>
                <a:gd name="T14" fmla="*/ 0 w 48"/>
                <a:gd name="T15" fmla="*/ 38 h 48"/>
                <a:gd name="T16" fmla="*/ 2 w 48"/>
                <a:gd name="T17" fmla="*/ 46 h 48"/>
                <a:gd name="T18" fmla="*/ 8 w 48"/>
                <a:gd name="T19" fmla="*/ 4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8" y="46"/>
                  </a:moveTo>
                  <a:lnTo>
                    <a:pt x="8" y="42"/>
                  </a:lnTo>
                  <a:lnTo>
                    <a:pt x="18" y="48"/>
                  </a:lnTo>
                  <a:lnTo>
                    <a:pt x="48" y="26"/>
                  </a:lnTo>
                  <a:lnTo>
                    <a:pt x="22" y="0"/>
                  </a:lnTo>
                  <a:lnTo>
                    <a:pt x="10" y="4"/>
                  </a:lnTo>
                  <a:lnTo>
                    <a:pt x="2" y="20"/>
                  </a:lnTo>
                  <a:lnTo>
                    <a:pt x="0" y="38"/>
                  </a:lnTo>
                  <a:lnTo>
                    <a:pt x="2" y="46"/>
                  </a:lnTo>
                  <a:lnTo>
                    <a:pt x="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69" name="Freeform 69"/>
            <p:cNvSpPr>
              <a:spLocks/>
            </p:cNvSpPr>
            <p:nvPr userDrawn="1"/>
          </p:nvSpPr>
          <p:spPr bwMode="black">
            <a:xfrm>
              <a:off x="8275638" y="1590675"/>
              <a:ext cx="31750" cy="31750"/>
            </a:xfrm>
            <a:custGeom>
              <a:avLst/>
              <a:gdLst>
                <a:gd name="T0" fmla="*/ 18 w 20"/>
                <a:gd name="T1" fmla="*/ 0 h 20"/>
                <a:gd name="T2" fmla="*/ 8 w 20"/>
                <a:gd name="T3" fmla="*/ 4 h 20"/>
                <a:gd name="T4" fmla="*/ 0 w 20"/>
                <a:gd name="T5" fmla="*/ 16 h 20"/>
                <a:gd name="T6" fmla="*/ 2 w 20"/>
                <a:gd name="T7" fmla="*/ 20 h 20"/>
                <a:gd name="T8" fmla="*/ 20 w 20"/>
                <a:gd name="T9" fmla="*/ 4 h 20"/>
                <a:gd name="T10" fmla="*/ 18 w 20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0">
                  <a:moveTo>
                    <a:pt x="18" y="0"/>
                  </a:moveTo>
                  <a:lnTo>
                    <a:pt x="8" y="4"/>
                  </a:lnTo>
                  <a:lnTo>
                    <a:pt x="0" y="16"/>
                  </a:lnTo>
                  <a:lnTo>
                    <a:pt x="2" y="20"/>
                  </a:lnTo>
                  <a:lnTo>
                    <a:pt x="20" y="4"/>
                  </a:ln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70" name="Freeform 70"/>
            <p:cNvSpPr>
              <a:spLocks/>
            </p:cNvSpPr>
            <p:nvPr userDrawn="1"/>
          </p:nvSpPr>
          <p:spPr bwMode="black">
            <a:xfrm>
              <a:off x="8813800" y="180975"/>
              <a:ext cx="53975" cy="47625"/>
            </a:xfrm>
            <a:custGeom>
              <a:avLst/>
              <a:gdLst>
                <a:gd name="T0" fmla="*/ 32 w 34"/>
                <a:gd name="T1" fmla="*/ 30 h 30"/>
                <a:gd name="T2" fmla="*/ 34 w 34"/>
                <a:gd name="T3" fmla="*/ 14 h 30"/>
                <a:gd name="T4" fmla="*/ 8 w 34"/>
                <a:gd name="T5" fmla="*/ 0 h 30"/>
                <a:gd name="T6" fmla="*/ 0 w 34"/>
                <a:gd name="T7" fmla="*/ 8 h 30"/>
                <a:gd name="T8" fmla="*/ 16 w 34"/>
                <a:gd name="T9" fmla="*/ 28 h 30"/>
                <a:gd name="T10" fmla="*/ 32 w 34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0">
                  <a:moveTo>
                    <a:pt x="32" y="30"/>
                  </a:moveTo>
                  <a:lnTo>
                    <a:pt x="34" y="14"/>
                  </a:lnTo>
                  <a:lnTo>
                    <a:pt x="8" y="0"/>
                  </a:lnTo>
                  <a:lnTo>
                    <a:pt x="0" y="8"/>
                  </a:lnTo>
                  <a:lnTo>
                    <a:pt x="16" y="28"/>
                  </a:lnTo>
                  <a:lnTo>
                    <a:pt x="32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71" name="Freeform 71"/>
            <p:cNvSpPr>
              <a:spLocks/>
            </p:cNvSpPr>
            <p:nvPr userDrawn="1"/>
          </p:nvSpPr>
          <p:spPr bwMode="black">
            <a:xfrm>
              <a:off x="8440738" y="1381125"/>
              <a:ext cx="34925" cy="47625"/>
            </a:xfrm>
            <a:custGeom>
              <a:avLst/>
              <a:gdLst>
                <a:gd name="T0" fmla="*/ 2 w 22"/>
                <a:gd name="T1" fmla="*/ 18 h 30"/>
                <a:gd name="T2" fmla="*/ 0 w 22"/>
                <a:gd name="T3" fmla="*/ 30 h 30"/>
                <a:gd name="T4" fmla="*/ 20 w 22"/>
                <a:gd name="T5" fmla="*/ 18 h 30"/>
                <a:gd name="T6" fmla="*/ 22 w 22"/>
                <a:gd name="T7" fmla="*/ 14 h 30"/>
                <a:gd name="T8" fmla="*/ 22 w 22"/>
                <a:gd name="T9" fmla="*/ 0 h 30"/>
                <a:gd name="T10" fmla="*/ 2 w 22"/>
                <a:gd name="T11" fmla="*/ 1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30">
                  <a:moveTo>
                    <a:pt x="2" y="18"/>
                  </a:moveTo>
                  <a:lnTo>
                    <a:pt x="0" y="30"/>
                  </a:lnTo>
                  <a:lnTo>
                    <a:pt x="20" y="18"/>
                  </a:lnTo>
                  <a:lnTo>
                    <a:pt x="22" y="14"/>
                  </a:lnTo>
                  <a:lnTo>
                    <a:pt x="22" y="0"/>
                  </a:lnTo>
                  <a:lnTo>
                    <a:pt x="2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72" name="Freeform 72"/>
            <p:cNvSpPr>
              <a:spLocks/>
            </p:cNvSpPr>
            <p:nvPr userDrawn="1"/>
          </p:nvSpPr>
          <p:spPr bwMode="black">
            <a:xfrm>
              <a:off x="8680450" y="942975"/>
              <a:ext cx="47625" cy="53975"/>
            </a:xfrm>
            <a:custGeom>
              <a:avLst/>
              <a:gdLst>
                <a:gd name="T0" fmla="*/ 4 w 30"/>
                <a:gd name="T1" fmla="*/ 34 h 34"/>
                <a:gd name="T2" fmla="*/ 30 w 30"/>
                <a:gd name="T3" fmla="*/ 14 h 34"/>
                <a:gd name="T4" fmla="*/ 22 w 30"/>
                <a:gd name="T5" fmla="*/ 0 h 34"/>
                <a:gd name="T6" fmla="*/ 4 w 30"/>
                <a:gd name="T7" fmla="*/ 12 h 34"/>
                <a:gd name="T8" fmla="*/ 8 w 30"/>
                <a:gd name="T9" fmla="*/ 14 h 34"/>
                <a:gd name="T10" fmla="*/ 0 w 30"/>
                <a:gd name="T11" fmla="*/ 30 h 34"/>
                <a:gd name="T12" fmla="*/ 4 w 30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4">
                  <a:moveTo>
                    <a:pt x="4" y="34"/>
                  </a:moveTo>
                  <a:lnTo>
                    <a:pt x="30" y="14"/>
                  </a:lnTo>
                  <a:lnTo>
                    <a:pt x="22" y="0"/>
                  </a:lnTo>
                  <a:lnTo>
                    <a:pt x="4" y="12"/>
                  </a:lnTo>
                  <a:lnTo>
                    <a:pt x="8" y="14"/>
                  </a:lnTo>
                  <a:lnTo>
                    <a:pt x="0" y="30"/>
                  </a:lnTo>
                  <a:lnTo>
                    <a:pt x="4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73" name="Freeform 73"/>
            <p:cNvSpPr>
              <a:spLocks/>
            </p:cNvSpPr>
            <p:nvPr userDrawn="1"/>
          </p:nvSpPr>
          <p:spPr bwMode="black">
            <a:xfrm>
              <a:off x="7904163" y="1165225"/>
              <a:ext cx="38100" cy="38100"/>
            </a:xfrm>
            <a:custGeom>
              <a:avLst/>
              <a:gdLst>
                <a:gd name="T0" fmla="*/ 2 w 24"/>
                <a:gd name="T1" fmla="*/ 14 h 24"/>
                <a:gd name="T2" fmla="*/ 0 w 24"/>
                <a:gd name="T3" fmla="*/ 20 h 24"/>
                <a:gd name="T4" fmla="*/ 12 w 24"/>
                <a:gd name="T5" fmla="*/ 24 h 24"/>
                <a:gd name="T6" fmla="*/ 24 w 24"/>
                <a:gd name="T7" fmla="*/ 6 h 24"/>
                <a:gd name="T8" fmla="*/ 8 w 24"/>
                <a:gd name="T9" fmla="*/ 0 h 24"/>
                <a:gd name="T10" fmla="*/ 2 w 24"/>
                <a:gd name="T11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4">
                  <a:moveTo>
                    <a:pt x="2" y="14"/>
                  </a:moveTo>
                  <a:lnTo>
                    <a:pt x="0" y="20"/>
                  </a:lnTo>
                  <a:lnTo>
                    <a:pt x="12" y="24"/>
                  </a:lnTo>
                  <a:lnTo>
                    <a:pt x="24" y="6"/>
                  </a:lnTo>
                  <a:lnTo>
                    <a:pt x="8" y="0"/>
                  </a:lnTo>
                  <a:lnTo>
                    <a:pt x="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74" name="Freeform 74"/>
            <p:cNvSpPr>
              <a:spLocks/>
            </p:cNvSpPr>
            <p:nvPr userDrawn="1"/>
          </p:nvSpPr>
          <p:spPr bwMode="black">
            <a:xfrm>
              <a:off x="4462463" y="952500"/>
              <a:ext cx="38100" cy="25400"/>
            </a:xfrm>
            <a:custGeom>
              <a:avLst/>
              <a:gdLst>
                <a:gd name="T0" fmla="*/ 24 w 24"/>
                <a:gd name="T1" fmla="*/ 10 h 16"/>
                <a:gd name="T2" fmla="*/ 18 w 24"/>
                <a:gd name="T3" fmla="*/ 0 h 16"/>
                <a:gd name="T4" fmla="*/ 0 w 24"/>
                <a:gd name="T5" fmla="*/ 6 h 16"/>
                <a:gd name="T6" fmla="*/ 10 w 24"/>
                <a:gd name="T7" fmla="*/ 16 h 16"/>
                <a:gd name="T8" fmla="*/ 24 w 24"/>
                <a:gd name="T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6">
                  <a:moveTo>
                    <a:pt x="24" y="10"/>
                  </a:moveTo>
                  <a:lnTo>
                    <a:pt x="18" y="0"/>
                  </a:lnTo>
                  <a:lnTo>
                    <a:pt x="0" y="6"/>
                  </a:lnTo>
                  <a:lnTo>
                    <a:pt x="10" y="16"/>
                  </a:lnTo>
                  <a:lnTo>
                    <a:pt x="2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75" name="Freeform 75"/>
            <p:cNvSpPr>
              <a:spLocks/>
            </p:cNvSpPr>
            <p:nvPr userDrawn="1"/>
          </p:nvSpPr>
          <p:spPr bwMode="black">
            <a:xfrm>
              <a:off x="4459288" y="974725"/>
              <a:ext cx="53975" cy="44450"/>
            </a:xfrm>
            <a:custGeom>
              <a:avLst/>
              <a:gdLst>
                <a:gd name="T0" fmla="*/ 4 w 34"/>
                <a:gd name="T1" fmla="*/ 26 h 28"/>
                <a:gd name="T2" fmla="*/ 10 w 34"/>
                <a:gd name="T3" fmla="*/ 28 h 28"/>
                <a:gd name="T4" fmla="*/ 14 w 34"/>
                <a:gd name="T5" fmla="*/ 16 h 28"/>
                <a:gd name="T6" fmla="*/ 34 w 34"/>
                <a:gd name="T7" fmla="*/ 10 h 28"/>
                <a:gd name="T8" fmla="*/ 26 w 34"/>
                <a:gd name="T9" fmla="*/ 0 h 28"/>
                <a:gd name="T10" fmla="*/ 0 w 34"/>
                <a:gd name="T11" fmla="*/ 6 h 28"/>
                <a:gd name="T12" fmla="*/ 0 w 34"/>
                <a:gd name="T13" fmla="*/ 16 h 28"/>
                <a:gd name="T14" fmla="*/ 4 w 34"/>
                <a:gd name="T15" fmla="*/ 20 h 28"/>
                <a:gd name="T16" fmla="*/ 4 w 34"/>
                <a:gd name="T17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28">
                  <a:moveTo>
                    <a:pt x="4" y="26"/>
                  </a:moveTo>
                  <a:lnTo>
                    <a:pt x="10" y="28"/>
                  </a:lnTo>
                  <a:lnTo>
                    <a:pt x="14" y="16"/>
                  </a:lnTo>
                  <a:lnTo>
                    <a:pt x="34" y="10"/>
                  </a:lnTo>
                  <a:lnTo>
                    <a:pt x="26" y="0"/>
                  </a:lnTo>
                  <a:lnTo>
                    <a:pt x="0" y="6"/>
                  </a:lnTo>
                  <a:lnTo>
                    <a:pt x="0" y="16"/>
                  </a:lnTo>
                  <a:lnTo>
                    <a:pt x="4" y="20"/>
                  </a:lnTo>
                  <a:lnTo>
                    <a:pt x="4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76" name="Freeform 76"/>
            <p:cNvSpPr>
              <a:spLocks/>
            </p:cNvSpPr>
            <p:nvPr userDrawn="1"/>
          </p:nvSpPr>
          <p:spPr bwMode="black">
            <a:xfrm>
              <a:off x="7189788" y="3457575"/>
              <a:ext cx="1212850" cy="958850"/>
            </a:xfrm>
            <a:custGeom>
              <a:avLst/>
              <a:gdLst>
                <a:gd name="T0" fmla="*/ 762 w 764"/>
                <a:gd name="T1" fmla="*/ 288 h 604"/>
                <a:gd name="T2" fmla="*/ 742 w 764"/>
                <a:gd name="T3" fmla="*/ 278 h 604"/>
                <a:gd name="T4" fmla="*/ 696 w 764"/>
                <a:gd name="T5" fmla="*/ 222 h 604"/>
                <a:gd name="T6" fmla="*/ 678 w 764"/>
                <a:gd name="T7" fmla="*/ 200 h 604"/>
                <a:gd name="T8" fmla="*/ 652 w 764"/>
                <a:gd name="T9" fmla="*/ 178 h 604"/>
                <a:gd name="T10" fmla="*/ 630 w 764"/>
                <a:gd name="T11" fmla="*/ 164 h 604"/>
                <a:gd name="T12" fmla="*/ 614 w 764"/>
                <a:gd name="T13" fmla="*/ 116 h 604"/>
                <a:gd name="T14" fmla="*/ 580 w 764"/>
                <a:gd name="T15" fmla="*/ 72 h 604"/>
                <a:gd name="T16" fmla="*/ 562 w 764"/>
                <a:gd name="T17" fmla="*/ 22 h 604"/>
                <a:gd name="T18" fmla="*/ 534 w 764"/>
                <a:gd name="T19" fmla="*/ 38 h 604"/>
                <a:gd name="T20" fmla="*/ 528 w 764"/>
                <a:gd name="T21" fmla="*/ 118 h 604"/>
                <a:gd name="T22" fmla="*/ 488 w 764"/>
                <a:gd name="T23" fmla="*/ 120 h 604"/>
                <a:gd name="T24" fmla="*/ 440 w 764"/>
                <a:gd name="T25" fmla="*/ 92 h 604"/>
                <a:gd name="T26" fmla="*/ 438 w 764"/>
                <a:gd name="T27" fmla="*/ 54 h 604"/>
                <a:gd name="T28" fmla="*/ 452 w 764"/>
                <a:gd name="T29" fmla="*/ 34 h 604"/>
                <a:gd name="T30" fmla="*/ 432 w 764"/>
                <a:gd name="T31" fmla="*/ 30 h 604"/>
                <a:gd name="T32" fmla="*/ 408 w 764"/>
                <a:gd name="T33" fmla="*/ 28 h 604"/>
                <a:gd name="T34" fmla="*/ 370 w 764"/>
                <a:gd name="T35" fmla="*/ 14 h 604"/>
                <a:gd name="T36" fmla="*/ 356 w 764"/>
                <a:gd name="T37" fmla="*/ 10 h 604"/>
                <a:gd name="T38" fmla="*/ 320 w 764"/>
                <a:gd name="T39" fmla="*/ 8 h 604"/>
                <a:gd name="T40" fmla="*/ 318 w 764"/>
                <a:gd name="T41" fmla="*/ 30 h 604"/>
                <a:gd name="T42" fmla="*/ 346 w 764"/>
                <a:gd name="T43" fmla="*/ 18 h 604"/>
                <a:gd name="T44" fmla="*/ 356 w 764"/>
                <a:gd name="T45" fmla="*/ 34 h 604"/>
                <a:gd name="T46" fmla="*/ 330 w 764"/>
                <a:gd name="T47" fmla="*/ 36 h 604"/>
                <a:gd name="T48" fmla="*/ 320 w 764"/>
                <a:gd name="T49" fmla="*/ 56 h 604"/>
                <a:gd name="T50" fmla="*/ 308 w 764"/>
                <a:gd name="T51" fmla="*/ 84 h 604"/>
                <a:gd name="T52" fmla="*/ 286 w 764"/>
                <a:gd name="T53" fmla="*/ 80 h 604"/>
                <a:gd name="T54" fmla="*/ 240 w 764"/>
                <a:gd name="T55" fmla="*/ 58 h 604"/>
                <a:gd name="T56" fmla="*/ 218 w 764"/>
                <a:gd name="T57" fmla="*/ 84 h 604"/>
                <a:gd name="T58" fmla="*/ 208 w 764"/>
                <a:gd name="T59" fmla="*/ 112 h 604"/>
                <a:gd name="T60" fmla="*/ 194 w 764"/>
                <a:gd name="T61" fmla="*/ 110 h 604"/>
                <a:gd name="T62" fmla="*/ 194 w 764"/>
                <a:gd name="T63" fmla="*/ 126 h 604"/>
                <a:gd name="T64" fmla="*/ 170 w 764"/>
                <a:gd name="T65" fmla="*/ 126 h 604"/>
                <a:gd name="T66" fmla="*/ 156 w 764"/>
                <a:gd name="T67" fmla="*/ 168 h 604"/>
                <a:gd name="T68" fmla="*/ 104 w 764"/>
                <a:gd name="T69" fmla="*/ 188 h 604"/>
                <a:gd name="T70" fmla="*/ 42 w 764"/>
                <a:gd name="T71" fmla="*/ 214 h 604"/>
                <a:gd name="T72" fmla="*/ 16 w 764"/>
                <a:gd name="T73" fmla="*/ 218 h 604"/>
                <a:gd name="T74" fmla="*/ 2 w 764"/>
                <a:gd name="T75" fmla="*/ 266 h 604"/>
                <a:gd name="T76" fmla="*/ 14 w 764"/>
                <a:gd name="T77" fmla="*/ 306 h 604"/>
                <a:gd name="T78" fmla="*/ 8 w 764"/>
                <a:gd name="T79" fmla="*/ 310 h 604"/>
                <a:gd name="T80" fmla="*/ 18 w 764"/>
                <a:gd name="T81" fmla="*/ 350 h 604"/>
                <a:gd name="T82" fmla="*/ 48 w 764"/>
                <a:gd name="T83" fmla="*/ 460 h 604"/>
                <a:gd name="T84" fmla="*/ 44 w 764"/>
                <a:gd name="T85" fmla="*/ 488 h 604"/>
                <a:gd name="T86" fmla="*/ 98 w 764"/>
                <a:gd name="T87" fmla="*/ 504 h 604"/>
                <a:gd name="T88" fmla="*/ 200 w 764"/>
                <a:gd name="T89" fmla="*/ 478 h 604"/>
                <a:gd name="T90" fmla="*/ 304 w 764"/>
                <a:gd name="T91" fmla="*/ 428 h 604"/>
                <a:gd name="T92" fmla="*/ 368 w 764"/>
                <a:gd name="T93" fmla="*/ 436 h 604"/>
                <a:gd name="T94" fmla="*/ 394 w 764"/>
                <a:gd name="T95" fmla="*/ 458 h 604"/>
                <a:gd name="T96" fmla="*/ 412 w 764"/>
                <a:gd name="T97" fmla="*/ 486 h 604"/>
                <a:gd name="T98" fmla="*/ 440 w 764"/>
                <a:gd name="T99" fmla="*/ 484 h 604"/>
                <a:gd name="T100" fmla="*/ 466 w 764"/>
                <a:gd name="T101" fmla="*/ 468 h 604"/>
                <a:gd name="T102" fmla="*/ 446 w 764"/>
                <a:gd name="T103" fmla="*/ 510 h 604"/>
                <a:gd name="T104" fmla="*/ 476 w 764"/>
                <a:gd name="T105" fmla="*/ 508 h 604"/>
                <a:gd name="T106" fmla="*/ 442 w 764"/>
                <a:gd name="T107" fmla="*/ 528 h 604"/>
                <a:gd name="T108" fmla="*/ 490 w 764"/>
                <a:gd name="T109" fmla="*/ 514 h 604"/>
                <a:gd name="T110" fmla="*/ 500 w 764"/>
                <a:gd name="T111" fmla="*/ 548 h 604"/>
                <a:gd name="T112" fmla="*/ 542 w 764"/>
                <a:gd name="T113" fmla="*/ 580 h 604"/>
                <a:gd name="T114" fmla="*/ 592 w 764"/>
                <a:gd name="T115" fmla="*/ 584 h 604"/>
                <a:gd name="T116" fmla="*/ 634 w 764"/>
                <a:gd name="T117" fmla="*/ 592 h 604"/>
                <a:gd name="T118" fmla="*/ 698 w 764"/>
                <a:gd name="T119" fmla="*/ 562 h 604"/>
                <a:gd name="T120" fmla="*/ 724 w 764"/>
                <a:gd name="T121" fmla="*/ 476 h 604"/>
                <a:gd name="T122" fmla="*/ 764 w 764"/>
                <a:gd name="T123" fmla="*/ 364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64" h="604">
                  <a:moveTo>
                    <a:pt x="756" y="302"/>
                  </a:moveTo>
                  <a:lnTo>
                    <a:pt x="754" y="300"/>
                  </a:lnTo>
                  <a:lnTo>
                    <a:pt x="756" y="300"/>
                  </a:lnTo>
                  <a:lnTo>
                    <a:pt x="762" y="288"/>
                  </a:lnTo>
                  <a:lnTo>
                    <a:pt x="758" y="280"/>
                  </a:lnTo>
                  <a:lnTo>
                    <a:pt x="752" y="280"/>
                  </a:lnTo>
                  <a:lnTo>
                    <a:pt x="752" y="294"/>
                  </a:lnTo>
                  <a:lnTo>
                    <a:pt x="742" y="278"/>
                  </a:lnTo>
                  <a:lnTo>
                    <a:pt x="714" y="254"/>
                  </a:lnTo>
                  <a:lnTo>
                    <a:pt x="710" y="224"/>
                  </a:lnTo>
                  <a:lnTo>
                    <a:pt x="706" y="232"/>
                  </a:lnTo>
                  <a:lnTo>
                    <a:pt x="696" y="222"/>
                  </a:lnTo>
                  <a:lnTo>
                    <a:pt x="692" y="232"/>
                  </a:lnTo>
                  <a:lnTo>
                    <a:pt x="690" y="232"/>
                  </a:lnTo>
                  <a:lnTo>
                    <a:pt x="688" y="214"/>
                  </a:lnTo>
                  <a:lnTo>
                    <a:pt x="678" y="200"/>
                  </a:lnTo>
                  <a:lnTo>
                    <a:pt x="674" y="198"/>
                  </a:lnTo>
                  <a:lnTo>
                    <a:pt x="676" y="190"/>
                  </a:lnTo>
                  <a:lnTo>
                    <a:pt x="660" y="180"/>
                  </a:lnTo>
                  <a:lnTo>
                    <a:pt x="652" y="178"/>
                  </a:lnTo>
                  <a:lnTo>
                    <a:pt x="648" y="168"/>
                  </a:lnTo>
                  <a:lnTo>
                    <a:pt x="646" y="168"/>
                  </a:lnTo>
                  <a:lnTo>
                    <a:pt x="638" y="168"/>
                  </a:lnTo>
                  <a:lnTo>
                    <a:pt x="630" y="164"/>
                  </a:lnTo>
                  <a:lnTo>
                    <a:pt x="628" y="156"/>
                  </a:lnTo>
                  <a:lnTo>
                    <a:pt x="624" y="154"/>
                  </a:lnTo>
                  <a:lnTo>
                    <a:pt x="620" y="122"/>
                  </a:lnTo>
                  <a:lnTo>
                    <a:pt x="614" y="116"/>
                  </a:lnTo>
                  <a:lnTo>
                    <a:pt x="610" y="86"/>
                  </a:lnTo>
                  <a:lnTo>
                    <a:pt x="594" y="70"/>
                  </a:lnTo>
                  <a:lnTo>
                    <a:pt x="582" y="74"/>
                  </a:lnTo>
                  <a:lnTo>
                    <a:pt x="580" y="72"/>
                  </a:lnTo>
                  <a:lnTo>
                    <a:pt x="572" y="40"/>
                  </a:lnTo>
                  <a:lnTo>
                    <a:pt x="566" y="34"/>
                  </a:lnTo>
                  <a:lnTo>
                    <a:pt x="566" y="26"/>
                  </a:lnTo>
                  <a:lnTo>
                    <a:pt x="562" y="22"/>
                  </a:lnTo>
                  <a:lnTo>
                    <a:pt x="560" y="8"/>
                  </a:lnTo>
                  <a:lnTo>
                    <a:pt x="558" y="0"/>
                  </a:lnTo>
                  <a:lnTo>
                    <a:pt x="546" y="8"/>
                  </a:lnTo>
                  <a:lnTo>
                    <a:pt x="534" y="38"/>
                  </a:lnTo>
                  <a:lnTo>
                    <a:pt x="536" y="42"/>
                  </a:lnTo>
                  <a:lnTo>
                    <a:pt x="532" y="62"/>
                  </a:lnTo>
                  <a:lnTo>
                    <a:pt x="534" y="88"/>
                  </a:lnTo>
                  <a:lnTo>
                    <a:pt x="528" y="118"/>
                  </a:lnTo>
                  <a:lnTo>
                    <a:pt x="520" y="134"/>
                  </a:lnTo>
                  <a:lnTo>
                    <a:pt x="508" y="138"/>
                  </a:lnTo>
                  <a:lnTo>
                    <a:pt x="494" y="130"/>
                  </a:lnTo>
                  <a:lnTo>
                    <a:pt x="488" y="120"/>
                  </a:lnTo>
                  <a:lnTo>
                    <a:pt x="472" y="118"/>
                  </a:lnTo>
                  <a:lnTo>
                    <a:pt x="456" y="102"/>
                  </a:lnTo>
                  <a:lnTo>
                    <a:pt x="442" y="104"/>
                  </a:lnTo>
                  <a:lnTo>
                    <a:pt x="440" y="92"/>
                  </a:lnTo>
                  <a:lnTo>
                    <a:pt x="426" y="86"/>
                  </a:lnTo>
                  <a:lnTo>
                    <a:pt x="434" y="60"/>
                  </a:lnTo>
                  <a:lnTo>
                    <a:pt x="436" y="62"/>
                  </a:lnTo>
                  <a:lnTo>
                    <a:pt x="438" y="54"/>
                  </a:lnTo>
                  <a:lnTo>
                    <a:pt x="442" y="56"/>
                  </a:lnTo>
                  <a:lnTo>
                    <a:pt x="444" y="50"/>
                  </a:lnTo>
                  <a:lnTo>
                    <a:pt x="442" y="46"/>
                  </a:lnTo>
                  <a:lnTo>
                    <a:pt x="452" y="34"/>
                  </a:lnTo>
                  <a:lnTo>
                    <a:pt x="442" y="34"/>
                  </a:lnTo>
                  <a:lnTo>
                    <a:pt x="440" y="22"/>
                  </a:lnTo>
                  <a:lnTo>
                    <a:pt x="432" y="32"/>
                  </a:lnTo>
                  <a:lnTo>
                    <a:pt x="432" y="30"/>
                  </a:lnTo>
                  <a:lnTo>
                    <a:pt x="432" y="30"/>
                  </a:lnTo>
                  <a:lnTo>
                    <a:pt x="428" y="26"/>
                  </a:lnTo>
                  <a:lnTo>
                    <a:pt x="416" y="32"/>
                  </a:lnTo>
                  <a:lnTo>
                    <a:pt x="408" y="28"/>
                  </a:lnTo>
                  <a:lnTo>
                    <a:pt x="396" y="28"/>
                  </a:lnTo>
                  <a:lnTo>
                    <a:pt x="388" y="24"/>
                  </a:lnTo>
                  <a:lnTo>
                    <a:pt x="376" y="22"/>
                  </a:lnTo>
                  <a:lnTo>
                    <a:pt x="370" y="14"/>
                  </a:lnTo>
                  <a:lnTo>
                    <a:pt x="368" y="18"/>
                  </a:lnTo>
                  <a:lnTo>
                    <a:pt x="360" y="10"/>
                  </a:lnTo>
                  <a:lnTo>
                    <a:pt x="358" y="12"/>
                  </a:lnTo>
                  <a:lnTo>
                    <a:pt x="356" y="10"/>
                  </a:lnTo>
                  <a:lnTo>
                    <a:pt x="344" y="16"/>
                  </a:lnTo>
                  <a:lnTo>
                    <a:pt x="342" y="10"/>
                  </a:lnTo>
                  <a:lnTo>
                    <a:pt x="330" y="16"/>
                  </a:lnTo>
                  <a:lnTo>
                    <a:pt x="320" y="8"/>
                  </a:lnTo>
                  <a:lnTo>
                    <a:pt x="322" y="14"/>
                  </a:lnTo>
                  <a:lnTo>
                    <a:pt x="322" y="14"/>
                  </a:lnTo>
                  <a:lnTo>
                    <a:pt x="314" y="22"/>
                  </a:lnTo>
                  <a:lnTo>
                    <a:pt x="318" y="30"/>
                  </a:lnTo>
                  <a:lnTo>
                    <a:pt x="330" y="28"/>
                  </a:lnTo>
                  <a:lnTo>
                    <a:pt x="336" y="30"/>
                  </a:lnTo>
                  <a:lnTo>
                    <a:pt x="348" y="22"/>
                  </a:lnTo>
                  <a:lnTo>
                    <a:pt x="346" y="18"/>
                  </a:lnTo>
                  <a:lnTo>
                    <a:pt x="354" y="20"/>
                  </a:lnTo>
                  <a:lnTo>
                    <a:pt x="364" y="24"/>
                  </a:lnTo>
                  <a:lnTo>
                    <a:pt x="364" y="30"/>
                  </a:lnTo>
                  <a:lnTo>
                    <a:pt x="356" y="34"/>
                  </a:lnTo>
                  <a:lnTo>
                    <a:pt x="336" y="32"/>
                  </a:lnTo>
                  <a:lnTo>
                    <a:pt x="332" y="38"/>
                  </a:lnTo>
                  <a:lnTo>
                    <a:pt x="332" y="38"/>
                  </a:lnTo>
                  <a:lnTo>
                    <a:pt x="330" y="36"/>
                  </a:lnTo>
                  <a:lnTo>
                    <a:pt x="320" y="44"/>
                  </a:lnTo>
                  <a:lnTo>
                    <a:pt x="318" y="54"/>
                  </a:lnTo>
                  <a:lnTo>
                    <a:pt x="320" y="54"/>
                  </a:lnTo>
                  <a:lnTo>
                    <a:pt x="320" y="56"/>
                  </a:lnTo>
                  <a:lnTo>
                    <a:pt x="314" y="56"/>
                  </a:lnTo>
                  <a:lnTo>
                    <a:pt x="302" y="76"/>
                  </a:lnTo>
                  <a:lnTo>
                    <a:pt x="308" y="84"/>
                  </a:lnTo>
                  <a:lnTo>
                    <a:pt x="308" y="84"/>
                  </a:lnTo>
                  <a:lnTo>
                    <a:pt x="302" y="82"/>
                  </a:lnTo>
                  <a:lnTo>
                    <a:pt x="288" y="82"/>
                  </a:lnTo>
                  <a:lnTo>
                    <a:pt x="284" y="84"/>
                  </a:lnTo>
                  <a:lnTo>
                    <a:pt x="286" y="80"/>
                  </a:lnTo>
                  <a:lnTo>
                    <a:pt x="274" y="68"/>
                  </a:lnTo>
                  <a:lnTo>
                    <a:pt x="258" y="62"/>
                  </a:lnTo>
                  <a:lnTo>
                    <a:pt x="246" y="68"/>
                  </a:lnTo>
                  <a:lnTo>
                    <a:pt x="240" y="58"/>
                  </a:lnTo>
                  <a:lnTo>
                    <a:pt x="240" y="76"/>
                  </a:lnTo>
                  <a:lnTo>
                    <a:pt x="224" y="78"/>
                  </a:lnTo>
                  <a:lnTo>
                    <a:pt x="226" y="86"/>
                  </a:lnTo>
                  <a:lnTo>
                    <a:pt x="218" y="84"/>
                  </a:lnTo>
                  <a:lnTo>
                    <a:pt x="222" y="94"/>
                  </a:lnTo>
                  <a:lnTo>
                    <a:pt x="212" y="96"/>
                  </a:lnTo>
                  <a:lnTo>
                    <a:pt x="214" y="102"/>
                  </a:lnTo>
                  <a:lnTo>
                    <a:pt x="208" y="112"/>
                  </a:lnTo>
                  <a:lnTo>
                    <a:pt x="208" y="114"/>
                  </a:lnTo>
                  <a:lnTo>
                    <a:pt x="208" y="114"/>
                  </a:lnTo>
                  <a:lnTo>
                    <a:pt x="204" y="106"/>
                  </a:lnTo>
                  <a:lnTo>
                    <a:pt x="194" y="110"/>
                  </a:lnTo>
                  <a:lnTo>
                    <a:pt x="194" y="112"/>
                  </a:lnTo>
                  <a:lnTo>
                    <a:pt x="194" y="120"/>
                  </a:lnTo>
                  <a:lnTo>
                    <a:pt x="196" y="126"/>
                  </a:lnTo>
                  <a:lnTo>
                    <a:pt x="194" y="126"/>
                  </a:lnTo>
                  <a:lnTo>
                    <a:pt x="194" y="128"/>
                  </a:lnTo>
                  <a:lnTo>
                    <a:pt x="182" y="108"/>
                  </a:lnTo>
                  <a:lnTo>
                    <a:pt x="180" y="120"/>
                  </a:lnTo>
                  <a:lnTo>
                    <a:pt x="170" y="126"/>
                  </a:lnTo>
                  <a:lnTo>
                    <a:pt x="166" y="136"/>
                  </a:lnTo>
                  <a:lnTo>
                    <a:pt x="170" y="146"/>
                  </a:lnTo>
                  <a:lnTo>
                    <a:pt x="162" y="154"/>
                  </a:lnTo>
                  <a:lnTo>
                    <a:pt x="156" y="168"/>
                  </a:lnTo>
                  <a:lnTo>
                    <a:pt x="146" y="174"/>
                  </a:lnTo>
                  <a:lnTo>
                    <a:pt x="120" y="182"/>
                  </a:lnTo>
                  <a:lnTo>
                    <a:pt x="112" y="182"/>
                  </a:lnTo>
                  <a:lnTo>
                    <a:pt x="104" y="188"/>
                  </a:lnTo>
                  <a:lnTo>
                    <a:pt x="84" y="196"/>
                  </a:lnTo>
                  <a:lnTo>
                    <a:pt x="66" y="192"/>
                  </a:lnTo>
                  <a:lnTo>
                    <a:pt x="50" y="204"/>
                  </a:lnTo>
                  <a:lnTo>
                    <a:pt x="42" y="214"/>
                  </a:lnTo>
                  <a:lnTo>
                    <a:pt x="24" y="220"/>
                  </a:lnTo>
                  <a:lnTo>
                    <a:pt x="20" y="226"/>
                  </a:lnTo>
                  <a:lnTo>
                    <a:pt x="20" y="218"/>
                  </a:lnTo>
                  <a:lnTo>
                    <a:pt x="16" y="218"/>
                  </a:lnTo>
                  <a:lnTo>
                    <a:pt x="14" y="220"/>
                  </a:lnTo>
                  <a:lnTo>
                    <a:pt x="8" y="232"/>
                  </a:lnTo>
                  <a:lnTo>
                    <a:pt x="10" y="252"/>
                  </a:lnTo>
                  <a:lnTo>
                    <a:pt x="2" y="266"/>
                  </a:lnTo>
                  <a:lnTo>
                    <a:pt x="2" y="276"/>
                  </a:lnTo>
                  <a:lnTo>
                    <a:pt x="18" y="308"/>
                  </a:lnTo>
                  <a:lnTo>
                    <a:pt x="16" y="310"/>
                  </a:lnTo>
                  <a:lnTo>
                    <a:pt x="14" y="306"/>
                  </a:lnTo>
                  <a:lnTo>
                    <a:pt x="10" y="308"/>
                  </a:lnTo>
                  <a:lnTo>
                    <a:pt x="12" y="316"/>
                  </a:lnTo>
                  <a:lnTo>
                    <a:pt x="10" y="316"/>
                  </a:lnTo>
                  <a:lnTo>
                    <a:pt x="8" y="310"/>
                  </a:lnTo>
                  <a:lnTo>
                    <a:pt x="4" y="308"/>
                  </a:lnTo>
                  <a:lnTo>
                    <a:pt x="0" y="312"/>
                  </a:lnTo>
                  <a:lnTo>
                    <a:pt x="14" y="330"/>
                  </a:lnTo>
                  <a:lnTo>
                    <a:pt x="18" y="350"/>
                  </a:lnTo>
                  <a:lnTo>
                    <a:pt x="32" y="374"/>
                  </a:lnTo>
                  <a:lnTo>
                    <a:pt x="34" y="400"/>
                  </a:lnTo>
                  <a:lnTo>
                    <a:pt x="48" y="428"/>
                  </a:lnTo>
                  <a:lnTo>
                    <a:pt x="48" y="460"/>
                  </a:lnTo>
                  <a:lnTo>
                    <a:pt x="44" y="468"/>
                  </a:lnTo>
                  <a:lnTo>
                    <a:pt x="36" y="468"/>
                  </a:lnTo>
                  <a:lnTo>
                    <a:pt x="36" y="486"/>
                  </a:lnTo>
                  <a:lnTo>
                    <a:pt x="44" y="488"/>
                  </a:lnTo>
                  <a:lnTo>
                    <a:pt x="56" y="502"/>
                  </a:lnTo>
                  <a:lnTo>
                    <a:pt x="92" y="508"/>
                  </a:lnTo>
                  <a:lnTo>
                    <a:pt x="94" y="504"/>
                  </a:lnTo>
                  <a:lnTo>
                    <a:pt x="98" y="504"/>
                  </a:lnTo>
                  <a:lnTo>
                    <a:pt x="110" y="492"/>
                  </a:lnTo>
                  <a:lnTo>
                    <a:pt x="120" y="492"/>
                  </a:lnTo>
                  <a:lnTo>
                    <a:pt x="132" y="480"/>
                  </a:lnTo>
                  <a:lnTo>
                    <a:pt x="200" y="478"/>
                  </a:lnTo>
                  <a:lnTo>
                    <a:pt x="210" y="460"/>
                  </a:lnTo>
                  <a:lnTo>
                    <a:pt x="246" y="444"/>
                  </a:lnTo>
                  <a:lnTo>
                    <a:pt x="284" y="438"/>
                  </a:lnTo>
                  <a:lnTo>
                    <a:pt x="304" y="428"/>
                  </a:lnTo>
                  <a:lnTo>
                    <a:pt x="336" y="426"/>
                  </a:lnTo>
                  <a:lnTo>
                    <a:pt x="348" y="430"/>
                  </a:lnTo>
                  <a:lnTo>
                    <a:pt x="362" y="440"/>
                  </a:lnTo>
                  <a:lnTo>
                    <a:pt x="368" y="436"/>
                  </a:lnTo>
                  <a:lnTo>
                    <a:pt x="388" y="446"/>
                  </a:lnTo>
                  <a:lnTo>
                    <a:pt x="386" y="444"/>
                  </a:lnTo>
                  <a:lnTo>
                    <a:pt x="396" y="448"/>
                  </a:lnTo>
                  <a:lnTo>
                    <a:pt x="394" y="458"/>
                  </a:lnTo>
                  <a:lnTo>
                    <a:pt x="406" y="464"/>
                  </a:lnTo>
                  <a:lnTo>
                    <a:pt x="418" y="486"/>
                  </a:lnTo>
                  <a:lnTo>
                    <a:pt x="418" y="488"/>
                  </a:lnTo>
                  <a:lnTo>
                    <a:pt x="412" y="486"/>
                  </a:lnTo>
                  <a:lnTo>
                    <a:pt x="412" y="496"/>
                  </a:lnTo>
                  <a:lnTo>
                    <a:pt x="432" y="508"/>
                  </a:lnTo>
                  <a:lnTo>
                    <a:pt x="432" y="494"/>
                  </a:lnTo>
                  <a:lnTo>
                    <a:pt x="440" y="484"/>
                  </a:lnTo>
                  <a:lnTo>
                    <a:pt x="456" y="474"/>
                  </a:lnTo>
                  <a:lnTo>
                    <a:pt x="466" y="458"/>
                  </a:lnTo>
                  <a:lnTo>
                    <a:pt x="466" y="460"/>
                  </a:lnTo>
                  <a:lnTo>
                    <a:pt x="466" y="468"/>
                  </a:lnTo>
                  <a:lnTo>
                    <a:pt x="456" y="482"/>
                  </a:lnTo>
                  <a:lnTo>
                    <a:pt x="456" y="498"/>
                  </a:lnTo>
                  <a:lnTo>
                    <a:pt x="448" y="498"/>
                  </a:lnTo>
                  <a:lnTo>
                    <a:pt x="446" y="510"/>
                  </a:lnTo>
                  <a:lnTo>
                    <a:pt x="466" y="508"/>
                  </a:lnTo>
                  <a:lnTo>
                    <a:pt x="472" y="490"/>
                  </a:lnTo>
                  <a:lnTo>
                    <a:pt x="476" y="498"/>
                  </a:lnTo>
                  <a:lnTo>
                    <a:pt x="476" y="508"/>
                  </a:lnTo>
                  <a:lnTo>
                    <a:pt x="468" y="520"/>
                  </a:lnTo>
                  <a:lnTo>
                    <a:pt x="456" y="514"/>
                  </a:lnTo>
                  <a:lnTo>
                    <a:pt x="438" y="518"/>
                  </a:lnTo>
                  <a:lnTo>
                    <a:pt x="442" y="528"/>
                  </a:lnTo>
                  <a:lnTo>
                    <a:pt x="448" y="528"/>
                  </a:lnTo>
                  <a:lnTo>
                    <a:pt x="480" y="524"/>
                  </a:lnTo>
                  <a:lnTo>
                    <a:pt x="470" y="520"/>
                  </a:lnTo>
                  <a:lnTo>
                    <a:pt x="490" y="514"/>
                  </a:lnTo>
                  <a:lnTo>
                    <a:pt x="490" y="520"/>
                  </a:lnTo>
                  <a:lnTo>
                    <a:pt x="498" y="530"/>
                  </a:lnTo>
                  <a:lnTo>
                    <a:pt x="500" y="538"/>
                  </a:lnTo>
                  <a:lnTo>
                    <a:pt x="500" y="548"/>
                  </a:lnTo>
                  <a:lnTo>
                    <a:pt x="504" y="560"/>
                  </a:lnTo>
                  <a:lnTo>
                    <a:pt x="514" y="572"/>
                  </a:lnTo>
                  <a:lnTo>
                    <a:pt x="536" y="584"/>
                  </a:lnTo>
                  <a:lnTo>
                    <a:pt x="542" y="580"/>
                  </a:lnTo>
                  <a:lnTo>
                    <a:pt x="552" y="584"/>
                  </a:lnTo>
                  <a:lnTo>
                    <a:pt x="570" y="594"/>
                  </a:lnTo>
                  <a:lnTo>
                    <a:pt x="596" y="578"/>
                  </a:lnTo>
                  <a:lnTo>
                    <a:pt x="592" y="584"/>
                  </a:lnTo>
                  <a:lnTo>
                    <a:pt x="608" y="580"/>
                  </a:lnTo>
                  <a:lnTo>
                    <a:pt x="610" y="588"/>
                  </a:lnTo>
                  <a:lnTo>
                    <a:pt x="628" y="604"/>
                  </a:lnTo>
                  <a:lnTo>
                    <a:pt x="634" y="592"/>
                  </a:lnTo>
                  <a:lnTo>
                    <a:pt x="636" y="592"/>
                  </a:lnTo>
                  <a:lnTo>
                    <a:pt x="662" y="572"/>
                  </a:lnTo>
                  <a:lnTo>
                    <a:pt x="684" y="570"/>
                  </a:lnTo>
                  <a:lnTo>
                    <a:pt x="698" y="562"/>
                  </a:lnTo>
                  <a:lnTo>
                    <a:pt x="702" y="522"/>
                  </a:lnTo>
                  <a:lnTo>
                    <a:pt x="708" y="510"/>
                  </a:lnTo>
                  <a:lnTo>
                    <a:pt x="710" y="514"/>
                  </a:lnTo>
                  <a:lnTo>
                    <a:pt x="724" y="476"/>
                  </a:lnTo>
                  <a:lnTo>
                    <a:pt x="722" y="472"/>
                  </a:lnTo>
                  <a:lnTo>
                    <a:pt x="744" y="446"/>
                  </a:lnTo>
                  <a:lnTo>
                    <a:pt x="754" y="422"/>
                  </a:lnTo>
                  <a:lnTo>
                    <a:pt x="764" y="364"/>
                  </a:lnTo>
                  <a:lnTo>
                    <a:pt x="756" y="332"/>
                  </a:lnTo>
                  <a:lnTo>
                    <a:pt x="756" y="3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77" name="Freeform 77"/>
            <p:cNvSpPr>
              <a:spLocks/>
            </p:cNvSpPr>
            <p:nvPr userDrawn="1"/>
          </p:nvSpPr>
          <p:spPr bwMode="black">
            <a:xfrm>
              <a:off x="7885113" y="3556000"/>
              <a:ext cx="22225" cy="22225"/>
            </a:xfrm>
            <a:custGeom>
              <a:avLst/>
              <a:gdLst>
                <a:gd name="T0" fmla="*/ 0 w 14"/>
                <a:gd name="T1" fmla="*/ 0 h 14"/>
                <a:gd name="T2" fmla="*/ 0 w 14"/>
                <a:gd name="T3" fmla="*/ 14 h 14"/>
                <a:gd name="T4" fmla="*/ 14 w 14"/>
                <a:gd name="T5" fmla="*/ 12 h 14"/>
                <a:gd name="T6" fmla="*/ 10 w 14"/>
                <a:gd name="T7" fmla="*/ 0 h 14"/>
                <a:gd name="T8" fmla="*/ 0 w 1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0" y="14"/>
                  </a:lnTo>
                  <a:lnTo>
                    <a:pt x="14" y="12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78" name="Freeform 78"/>
            <p:cNvSpPr>
              <a:spLocks/>
            </p:cNvSpPr>
            <p:nvPr userDrawn="1"/>
          </p:nvSpPr>
          <p:spPr bwMode="black">
            <a:xfrm>
              <a:off x="7967663" y="3635375"/>
              <a:ext cx="28575" cy="19050"/>
            </a:xfrm>
            <a:custGeom>
              <a:avLst/>
              <a:gdLst>
                <a:gd name="T0" fmla="*/ 0 w 18"/>
                <a:gd name="T1" fmla="*/ 6 h 12"/>
                <a:gd name="T2" fmla="*/ 2 w 18"/>
                <a:gd name="T3" fmla="*/ 12 h 12"/>
                <a:gd name="T4" fmla="*/ 18 w 18"/>
                <a:gd name="T5" fmla="*/ 6 h 12"/>
                <a:gd name="T6" fmla="*/ 10 w 18"/>
                <a:gd name="T7" fmla="*/ 0 h 12"/>
                <a:gd name="T8" fmla="*/ 0 w 18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2">
                  <a:moveTo>
                    <a:pt x="0" y="6"/>
                  </a:moveTo>
                  <a:lnTo>
                    <a:pt x="2" y="12"/>
                  </a:lnTo>
                  <a:lnTo>
                    <a:pt x="18" y="6"/>
                  </a:lnTo>
                  <a:lnTo>
                    <a:pt x="10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79" name="Freeform 79"/>
            <p:cNvSpPr>
              <a:spLocks/>
            </p:cNvSpPr>
            <p:nvPr userDrawn="1"/>
          </p:nvSpPr>
          <p:spPr bwMode="black">
            <a:xfrm>
              <a:off x="8221663" y="4422775"/>
              <a:ext cx="31750" cy="44450"/>
            </a:xfrm>
            <a:custGeom>
              <a:avLst/>
              <a:gdLst>
                <a:gd name="T0" fmla="*/ 16 w 20"/>
                <a:gd name="T1" fmla="*/ 20 h 28"/>
                <a:gd name="T2" fmla="*/ 16 w 20"/>
                <a:gd name="T3" fmla="*/ 10 h 28"/>
                <a:gd name="T4" fmla="*/ 0 w 20"/>
                <a:gd name="T5" fmla="*/ 0 h 28"/>
                <a:gd name="T6" fmla="*/ 8 w 20"/>
                <a:gd name="T7" fmla="*/ 22 h 28"/>
                <a:gd name="T8" fmla="*/ 4 w 20"/>
                <a:gd name="T9" fmla="*/ 24 h 28"/>
                <a:gd name="T10" fmla="*/ 20 w 20"/>
                <a:gd name="T11" fmla="*/ 28 h 28"/>
                <a:gd name="T12" fmla="*/ 16 w 20"/>
                <a:gd name="T13" fmla="*/ 20 h 28"/>
                <a:gd name="T14" fmla="*/ 16 w 20"/>
                <a:gd name="T15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28">
                  <a:moveTo>
                    <a:pt x="16" y="20"/>
                  </a:moveTo>
                  <a:lnTo>
                    <a:pt x="16" y="10"/>
                  </a:lnTo>
                  <a:lnTo>
                    <a:pt x="0" y="0"/>
                  </a:lnTo>
                  <a:lnTo>
                    <a:pt x="8" y="22"/>
                  </a:lnTo>
                  <a:lnTo>
                    <a:pt x="4" y="24"/>
                  </a:lnTo>
                  <a:lnTo>
                    <a:pt x="20" y="28"/>
                  </a:lnTo>
                  <a:lnTo>
                    <a:pt x="16" y="20"/>
                  </a:lnTo>
                  <a:lnTo>
                    <a:pt x="16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80" name="Freeform 80"/>
            <p:cNvSpPr>
              <a:spLocks/>
            </p:cNvSpPr>
            <p:nvPr userDrawn="1"/>
          </p:nvSpPr>
          <p:spPr bwMode="black">
            <a:xfrm>
              <a:off x="8132763" y="4464050"/>
              <a:ext cx="114300" cy="127000"/>
            </a:xfrm>
            <a:custGeom>
              <a:avLst/>
              <a:gdLst>
                <a:gd name="T0" fmla="*/ 36 w 72"/>
                <a:gd name="T1" fmla="*/ 12 h 80"/>
                <a:gd name="T2" fmla="*/ 0 w 72"/>
                <a:gd name="T3" fmla="*/ 0 h 80"/>
                <a:gd name="T4" fmla="*/ 0 w 72"/>
                <a:gd name="T5" fmla="*/ 18 h 80"/>
                <a:gd name="T6" fmla="*/ 12 w 72"/>
                <a:gd name="T7" fmla="*/ 38 h 80"/>
                <a:gd name="T8" fmla="*/ 10 w 72"/>
                <a:gd name="T9" fmla="*/ 40 h 80"/>
                <a:gd name="T10" fmla="*/ 12 w 72"/>
                <a:gd name="T11" fmla="*/ 58 h 80"/>
                <a:gd name="T12" fmla="*/ 22 w 72"/>
                <a:gd name="T13" fmla="*/ 70 h 80"/>
                <a:gd name="T14" fmla="*/ 26 w 72"/>
                <a:gd name="T15" fmla="*/ 70 h 80"/>
                <a:gd name="T16" fmla="*/ 22 w 72"/>
                <a:gd name="T17" fmla="*/ 76 h 80"/>
                <a:gd name="T18" fmla="*/ 44 w 72"/>
                <a:gd name="T19" fmla="*/ 80 h 80"/>
                <a:gd name="T20" fmla="*/ 48 w 72"/>
                <a:gd name="T21" fmla="*/ 70 h 80"/>
                <a:gd name="T22" fmla="*/ 52 w 72"/>
                <a:gd name="T23" fmla="*/ 70 h 80"/>
                <a:gd name="T24" fmla="*/ 58 w 72"/>
                <a:gd name="T25" fmla="*/ 58 h 80"/>
                <a:gd name="T26" fmla="*/ 64 w 72"/>
                <a:gd name="T27" fmla="*/ 58 h 80"/>
                <a:gd name="T28" fmla="*/ 72 w 72"/>
                <a:gd name="T29" fmla="*/ 36 h 80"/>
                <a:gd name="T30" fmla="*/ 72 w 72"/>
                <a:gd name="T31" fmla="*/ 18 h 80"/>
                <a:gd name="T32" fmla="*/ 66 w 72"/>
                <a:gd name="T33" fmla="*/ 4 h 80"/>
                <a:gd name="T34" fmla="*/ 36 w 72"/>
                <a:gd name="T35" fmla="*/ 1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2" h="80">
                  <a:moveTo>
                    <a:pt x="36" y="12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12" y="38"/>
                  </a:lnTo>
                  <a:lnTo>
                    <a:pt x="10" y="40"/>
                  </a:lnTo>
                  <a:lnTo>
                    <a:pt x="12" y="58"/>
                  </a:lnTo>
                  <a:lnTo>
                    <a:pt x="22" y="70"/>
                  </a:lnTo>
                  <a:lnTo>
                    <a:pt x="26" y="70"/>
                  </a:lnTo>
                  <a:lnTo>
                    <a:pt x="22" y="76"/>
                  </a:lnTo>
                  <a:lnTo>
                    <a:pt x="44" y="80"/>
                  </a:lnTo>
                  <a:lnTo>
                    <a:pt x="48" y="70"/>
                  </a:lnTo>
                  <a:lnTo>
                    <a:pt x="52" y="70"/>
                  </a:lnTo>
                  <a:lnTo>
                    <a:pt x="58" y="58"/>
                  </a:lnTo>
                  <a:lnTo>
                    <a:pt x="64" y="58"/>
                  </a:lnTo>
                  <a:lnTo>
                    <a:pt x="72" y="36"/>
                  </a:lnTo>
                  <a:lnTo>
                    <a:pt x="72" y="18"/>
                  </a:lnTo>
                  <a:lnTo>
                    <a:pt x="66" y="4"/>
                  </a:lnTo>
                  <a:lnTo>
                    <a:pt x="36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81" name="Freeform 81"/>
            <p:cNvSpPr>
              <a:spLocks/>
            </p:cNvSpPr>
            <p:nvPr userDrawn="1"/>
          </p:nvSpPr>
          <p:spPr bwMode="black">
            <a:xfrm>
              <a:off x="7707313" y="3152775"/>
              <a:ext cx="625475" cy="314325"/>
            </a:xfrm>
            <a:custGeom>
              <a:avLst/>
              <a:gdLst>
                <a:gd name="T0" fmla="*/ 264 w 394"/>
                <a:gd name="T1" fmla="*/ 64 h 198"/>
                <a:gd name="T2" fmla="*/ 202 w 394"/>
                <a:gd name="T3" fmla="*/ 40 h 198"/>
                <a:gd name="T4" fmla="*/ 198 w 394"/>
                <a:gd name="T5" fmla="*/ 40 h 198"/>
                <a:gd name="T6" fmla="*/ 174 w 394"/>
                <a:gd name="T7" fmla="*/ 36 h 198"/>
                <a:gd name="T8" fmla="*/ 126 w 394"/>
                <a:gd name="T9" fmla="*/ 28 h 198"/>
                <a:gd name="T10" fmla="*/ 120 w 394"/>
                <a:gd name="T11" fmla="*/ 26 h 198"/>
                <a:gd name="T12" fmla="*/ 88 w 394"/>
                <a:gd name="T13" fmla="*/ 28 h 198"/>
                <a:gd name="T14" fmla="*/ 122 w 394"/>
                <a:gd name="T15" fmla="*/ 34 h 198"/>
                <a:gd name="T16" fmla="*/ 94 w 394"/>
                <a:gd name="T17" fmla="*/ 56 h 198"/>
                <a:gd name="T18" fmla="*/ 84 w 394"/>
                <a:gd name="T19" fmla="*/ 54 h 198"/>
                <a:gd name="T20" fmla="*/ 74 w 394"/>
                <a:gd name="T21" fmla="*/ 40 h 198"/>
                <a:gd name="T22" fmla="*/ 72 w 394"/>
                <a:gd name="T23" fmla="*/ 40 h 198"/>
                <a:gd name="T24" fmla="*/ 68 w 394"/>
                <a:gd name="T25" fmla="*/ 8 h 198"/>
                <a:gd name="T26" fmla="*/ 46 w 394"/>
                <a:gd name="T27" fmla="*/ 0 h 198"/>
                <a:gd name="T28" fmla="*/ 12 w 394"/>
                <a:gd name="T29" fmla="*/ 10 h 198"/>
                <a:gd name="T30" fmla="*/ 12 w 394"/>
                <a:gd name="T31" fmla="*/ 10 h 198"/>
                <a:gd name="T32" fmla="*/ 4 w 394"/>
                <a:gd name="T33" fmla="*/ 20 h 198"/>
                <a:gd name="T34" fmla="*/ 4 w 394"/>
                <a:gd name="T35" fmla="*/ 24 h 198"/>
                <a:gd name="T36" fmla="*/ 28 w 394"/>
                <a:gd name="T37" fmla="*/ 38 h 198"/>
                <a:gd name="T38" fmla="*/ 36 w 394"/>
                <a:gd name="T39" fmla="*/ 40 h 198"/>
                <a:gd name="T40" fmla="*/ 60 w 394"/>
                <a:gd name="T41" fmla="*/ 40 h 198"/>
                <a:gd name="T42" fmla="*/ 50 w 394"/>
                <a:gd name="T43" fmla="*/ 40 h 198"/>
                <a:gd name="T44" fmla="*/ 26 w 394"/>
                <a:gd name="T45" fmla="*/ 46 h 198"/>
                <a:gd name="T46" fmla="*/ 34 w 394"/>
                <a:gd name="T47" fmla="*/ 54 h 198"/>
                <a:gd name="T48" fmla="*/ 44 w 394"/>
                <a:gd name="T49" fmla="*/ 74 h 198"/>
                <a:gd name="T50" fmla="*/ 60 w 394"/>
                <a:gd name="T51" fmla="*/ 64 h 198"/>
                <a:gd name="T52" fmla="*/ 78 w 394"/>
                <a:gd name="T53" fmla="*/ 74 h 198"/>
                <a:gd name="T54" fmla="*/ 114 w 394"/>
                <a:gd name="T55" fmla="*/ 88 h 198"/>
                <a:gd name="T56" fmla="*/ 154 w 394"/>
                <a:gd name="T57" fmla="*/ 120 h 198"/>
                <a:gd name="T58" fmla="*/ 156 w 394"/>
                <a:gd name="T59" fmla="*/ 130 h 198"/>
                <a:gd name="T60" fmla="*/ 154 w 394"/>
                <a:gd name="T61" fmla="*/ 132 h 198"/>
                <a:gd name="T62" fmla="*/ 134 w 394"/>
                <a:gd name="T63" fmla="*/ 156 h 198"/>
                <a:gd name="T64" fmla="*/ 162 w 394"/>
                <a:gd name="T65" fmla="*/ 150 h 198"/>
                <a:gd name="T66" fmla="*/ 202 w 394"/>
                <a:gd name="T67" fmla="*/ 168 h 198"/>
                <a:gd name="T68" fmla="*/ 202 w 394"/>
                <a:gd name="T69" fmla="*/ 170 h 198"/>
                <a:gd name="T70" fmla="*/ 206 w 394"/>
                <a:gd name="T71" fmla="*/ 170 h 198"/>
                <a:gd name="T72" fmla="*/ 248 w 394"/>
                <a:gd name="T73" fmla="*/ 162 h 198"/>
                <a:gd name="T74" fmla="*/ 248 w 394"/>
                <a:gd name="T75" fmla="*/ 150 h 198"/>
                <a:gd name="T76" fmla="*/ 256 w 394"/>
                <a:gd name="T77" fmla="*/ 146 h 198"/>
                <a:gd name="T78" fmla="*/ 258 w 394"/>
                <a:gd name="T79" fmla="*/ 142 h 198"/>
                <a:gd name="T80" fmla="*/ 296 w 394"/>
                <a:gd name="T81" fmla="*/ 152 h 198"/>
                <a:gd name="T82" fmla="*/ 308 w 394"/>
                <a:gd name="T83" fmla="*/ 168 h 198"/>
                <a:gd name="T84" fmla="*/ 326 w 394"/>
                <a:gd name="T85" fmla="*/ 186 h 198"/>
                <a:gd name="T86" fmla="*/ 376 w 394"/>
                <a:gd name="T87" fmla="*/ 198 h 198"/>
                <a:gd name="T88" fmla="*/ 384 w 394"/>
                <a:gd name="T89" fmla="*/ 190 h 198"/>
                <a:gd name="T90" fmla="*/ 370 w 394"/>
                <a:gd name="T91" fmla="*/ 180 h 198"/>
                <a:gd name="T92" fmla="*/ 356 w 394"/>
                <a:gd name="T93" fmla="*/ 170 h 198"/>
                <a:gd name="T94" fmla="*/ 344 w 394"/>
                <a:gd name="T95" fmla="*/ 160 h 198"/>
                <a:gd name="T96" fmla="*/ 320 w 394"/>
                <a:gd name="T97" fmla="*/ 134 h 198"/>
                <a:gd name="T98" fmla="*/ 332 w 394"/>
                <a:gd name="T99" fmla="*/ 124 h 198"/>
                <a:gd name="T100" fmla="*/ 294 w 394"/>
                <a:gd name="T101" fmla="*/ 9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4" h="198">
                  <a:moveTo>
                    <a:pt x="286" y="80"/>
                  </a:moveTo>
                  <a:lnTo>
                    <a:pt x="264" y="64"/>
                  </a:lnTo>
                  <a:lnTo>
                    <a:pt x="202" y="42"/>
                  </a:lnTo>
                  <a:lnTo>
                    <a:pt x="202" y="40"/>
                  </a:lnTo>
                  <a:lnTo>
                    <a:pt x="200" y="40"/>
                  </a:lnTo>
                  <a:lnTo>
                    <a:pt x="198" y="40"/>
                  </a:lnTo>
                  <a:lnTo>
                    <a:pt x="198" y="40"/>
                  </a:lnTo>
                  <a:lnTo>
                    <a:pt x="174" y="36"/>
                  </a:lnTo>
                  <a:lnTo>
                    <a:pt x="138" y="20"/>
                  </a:lnTo>
                  <a:lnTo>
                    <a:pt x="126" y="28"/>
                  </a:lnTo>
                  <a:lnTo>
                    <a:pt x="124" y="30"/>
                  </a:lnTo>
                  <a:lnTo>
                    <a:pt x="120" y="26"/>
                  </a:lnTo>
                  <a:lnTo>
                    <a:pt x="102" y="22"/>
                  </a:lnTo>
                  <a:lnTo>
                    <a:pt x="88" y="28"/>
                  </a:lnTo>
                  <a:lnTo>
                    <a:pt x="122" y="32"/>
                  </a:lnTo>
                  <a:lnTo>
                    <a:pt x="122" y="34"/>
                  </a:lnTo>
                  <a:lnTo>
                    <a:pt x="110" y="34"/>
                  </a:lnTo>
                  <a:lnTo>
                    <a:pt x="94" y="56"/>
                  </a:lnTo>
                  <a:lnTo>
                    <a:pt x="90" y="56"/>
                  </a:lnTo>
                  <a:lnTo>
                    <a:pt x="84" y="54"/>
                  </a:lnTo>
                  <a:lnTo>
                    <a:pt x="80" y="42"/>
                  </a:lnTo>
                  <a:lnTo>
                    <a:pt x="74" y="40"/>
                  </a:lnTo>
                  <a:lnTo>
                    <a:pt x="74" y="42"/>
                  </a:lnTo>
                  <a:lnTo>
                    <a:pt x="72" y="40"/>
                  </a:lnTo>
                  <a:lnTo>
                    <a:pt x="72" y="18"/>
                  </a:lnTo>
                  <a:lnTo>
                    <a:pt x="68" y="8"/>
                  </a:lnTo>
                  <a:lnTo>
                    <a:pt x="54" y="8"/>
                  </a:lnTo>
                  <a:lnTo>
                    <a:pt x="46" y="0"/>
                  </a:lnTo>
                  <a:lnTo>
                    <a:pt x="34" y="0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0" y="12"/>
                  </a:lnTo>
                  <a:lnTo>
                    <a:pt x="4" y="20"/>
                  </a:lnTo>
                  <a:lnTo>
                    <a:pt x="6" y="22"/>
                  </a:lnTo>
                  <a:lnTo>
                    <a:pt x="4" y="24"/>
                  </a:lnTo>
                  <a:lnTo>
                    <a:pt x="22" y="28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36" y="40"/>
                  </a:lnTo>
                  <a:lnTo>
                    <a:pt x="60" y="36"/>
                  </a:lnTo>
                  <a:lnTo>
                    <a:pt x="60" y="40"/>
                  </a:lnTo>
                  <a:lnTo>
                    <a:pt x="58" y="40"/>
                  </a:lnTo>
                  <a:lnTo>
                    <a:pt x="50" y="40"/>
                  </a:lnTo>
                  <a:lnTo>
                    <a:pt x="42" y="44"/>
                  </a:lnTo>
                  <a:lnTo>
                    <a:pt x="26" y="46"/>
                  </a:lnTo>
                  <a:lnTo>
                    <a:pt x="26" y="52"/>
                  </a:lnTo>
                  <a:lnTo>
                    <a:pt x="34" y="54"/>
                  </a:lnTo>
                  <a:lnTo>
                    <a:pt x="42" y="60"/>
                  </a:lnTo>
                  <a:lnTo>
                    <a:pt x="44" y="74"/>
                  </a:lnTo>
                  <a:lnTo>
                    <a:pt x="58" y="72"/>
                  </a:lnTo>
                  <a:lnTo>
                    <a:pt x="60" y="64"/>
                  </a:lnTo>
                  <a:lnTo>
                    <a:pt x="72" y="74"/>
                  </a:lnTo>
                  <a:lnTo>
                    <a:pt x="78" y="74"/>
                  </a:lnTo>
                  <a:lnTo>
                    <a:pt x="86" y="82"/>
                  </a:lnTo>
                  <a:lnTo>
                    <a:pt x="114" y="88"/>
                  </a:lnTo>
                  <a:lnTo>
                    <a:pt x="142" y="98"/>
                  </a:lnTo>
                  <a:lnTo>
                    <a:pt x="154" y="120"/>
                  </a:lnTo>
                  <a:lnTo>
                    <a:pt x="148" y="126"/>
                  </a:lnTo>
                  <a:lnTo>
                    <a:pt x="156" y="130"/>
                  </a:lnTo>
                  <a:lnTo>
                    <a:pt x="154" y="130"/>
                  </a:lnTo>
                  <a:lnTo>
                    <a:pt x="154" y="132"/>
                  </a:lnTo>
                  <a:lnTo>
                    <a:pt x="146" y="132"/>
                  </a:lnTo>
                  <a:lnTo>
                    <a:pt x="134" y="156"/>
                  </a:lnTo>
                  <a:lnTo>
                    <a:pt x="160" y="154"/>
                  </a:lnTo>
                  <a:lnTo>
                    <a:pt x="162" y="150"/>
                  </a:lnTo>
                  <a:lnTo>
                    <a:pt x="178" y="150"/>
                  </a:lnTo>
                  <a:lnTo>
                    <a:pt x="202" y="168"/>
                  </a:lnTo>
                  <a:lnTo>
                    <a:pt x="202" y="170"/>
                  </a:lnTo>
                  <a:lnTo>
                    <a:pt x="202" y="170"/>
                  </a:lnTo>
                  <a:lnTo>
                    <a:pt x="206" y="172"/>
                  </a:lnTo>
                  <a:lnTo>
                    <a:pt x="206" y="170"/>
                  </a:lnTo>
                  <a:lnTo>
                    <a:pt x="234" y="172"/>
                  </a:lnTo>
                  <a:lnTo>
                    <a:pt x="248" y="162"/>
                  </a:lnTo>
                  <a:lnTo>
                    <a:pt x="240" y="154"/>
                  </a:lnTo>
                  <a:lnTo>
                    <a:pt x="248" y="150"/>
                  </a:lnTo>
                  <a:lnTo>
                    <a:pt x="250" y="148"/>
                  </a:lnTo>
                  <a:lnTo>
                    <a:pt x="256" y="146"/>
                  </a:lnTo>
                  <a:lnTo>
                    <a:pt x="256" y="142"/>
                  </a:lnTo>
                  <a:lnTo>
                    <a:pt x="258" y="142"/>
                  </a:lnTo>
                  <a:lnTo>
                    <a:pt x="264" y="140"/>
                  </a:lnTo>
                  <a:lnTo>
                    <a:pt x="296" y="152"/>
                  </a:lnTo>
                  <a:lnTo>
                    <a:pt x="304" y="168"/>
                  </a:lnTo>
                  <a:lnTo>
                    <a:pt x="308" y="168"/>
                  </a:lnTo>
                  <a:lnTo>
                    <a:pt x="308" y="172"/>
                  </a:lnTo>
                  <a:lnTo>
                    <a:pt x="326" y="186"/>
                  </a:lnTo>
                  <a:lnTo>
                    <a:pt x="366" y="194"/>
                  </a:lnTo>
                  <a:lnTo>
                    <a:pt x="376" y="198"/>
                  </a:lnTo>
                  <a:lnTo>
                    <a:pt x="386" y="192"/>
                  </a:lnTo>
                  <a:lnTo>
                    <a:pt x="384" y="190"/>
                  </a:lnTo>
                  <a:lnTo>
                    <a:pt x="394" y="188"/>
                  </a:lnTo>
                  <a:lnTo>
                    <a:pt x="370" y="180"/>
                  </a:lnTo>
                  <a:lnTo>
                    <a:pt x="372" y="176"/>
                  </a:lnTo>
                  <a:lnTo>
                    <a:pt x="356" y="170"/>
                  </a:lnTo>
                  <a:lnTo>
                    <a:pt x="356" y="164"/>
                  </a:lnTo>
                  <a:lnTo>
                    <a:pt x="344" y="160"/>
                  </a:lnTo>
                  <a:lnTo>
                    <a:pt x="332" y="146"/>
                  </a:lnTo>
                  <a:lnTo>
                    <a:pt x="320" y="134"/>
                  </a:lnTo>
                  <a:lnTo>
                    <a:pt x="318" y="126"/>
                  </a:lnTo>
                  <a:lnTo>
                    <a:pt x="332" y="124"/>
                  </a:lnTo>
                  <a:lnTo>
                    <a:pt x="326" y="108"/>
                  </a:lnTo>
                  <a:lnTo>
                    <a:pt x="294" y="96"/>
                  </a:lnTo>
                  <a:lnTo>
                    <a:pt x="28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82" name="Freeform 82"/>
            <p:cNvSpPr>
              <a:spLocks/>
            </p:cNvSpPr>
            <p:nvPr userDrawn="1"/>
          </p:nvSpPr>
          <p:spPr bwMode="black">
            <a:xfrm>
              <a:off x="8301038" y="3419475"/>
              <a:ext cx="25400" cy="19050"/>
            </a:xfrm>
            <a:custGeom>
              <a:avLst/>
              <a:gdLst>
                <a:gd name="T0" fmla="*/ 4 w 16"/>
                <a:gd name="T1" fmla="*/ 10 h 12"/>
                <a:gd name="T2" fmla="*/ 16 w 16"/>
                <a:gd name="T3" fmla="*/ 12 h 12"/>
                <a:gd name="T4" fmla="*/ 14 w 16"/>
                <a:gd name="T5" fmla="*/ 2 h 12"/>
                <a:gd name="T6" fmla="*/ 0 w 16"/>
                <a:gd name="T7" fmla="*/ 0 h 12"/>
                <a:gd name="T8" fmla="*/ 4 w 16"/>
                <a:gd name="T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4" y="10"/>
                  </a:moveTo>
                  <a:lnTo>
                    <a:pt x="16" y="12"/>
                  </a:lnTo>
                  <a:lnTo>
                    <a:pt x="14" y="2"/>
                  </a:lnTo>
                  <a:lnTo>
                    <a:pt x="0" y="0"/>
                  </a:lnTo>
                  <a:lnTo>
                    <a:pt x="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83" name="Freeform 83"/>
            <p:cNvSpPr>
              <a:spLocks/>
            </p:cNvSpPr>
            <p:nvPr userDrawn="1"/>
          </p:nvSpPr>
          <p:spPr bwMode="black">
            <a:xfrm>
              <a:off x="8215313" y="3267075"/>
              <a:ext cx="152400" cy="69850"/>
            </a:xfrm>
            <a:custGeom>
              <a:avLst/>
              <a:gdLst>
                <a:gd name="T0" fmla="*/ 12 w 96"/>
                <a:gd name="T1" fmla="*/ 26 h 44"/>
                <a:gd name="T2" fmla="*/ 0 w 96"/>
                <a:gd name="T3" fmla="*/ 24 h 44"/>
                <a:gd name="T4" fmla="*/ 14 w 96"/>
                <a:gd name="T5" fmla="*/ 38 h 44"/>
                <a:gd name="T6" fmla="*/ 14 w 96"/>
                <a:gd name="T7" fmla="*/ 28 h 44"/>
                <a:gd name="T8" fmla="*/ 16 w 96"/>
                <a:gd name="T9" fmla="*/ 28 h 44"/>
                <a:gd name="T10" fmla="*/ 20 w 96"/>
                <a:gd name="T11" fmla="*/ 36 h 44"/>
                <a:gd name="T12" fmla="*/ 34 w 96"/>
                <a:gd name="T13" fmla="*/ 42 h 44"/>
                <a:gd name="T14" fmla="*/ 38 w 96"/>
                <a:gd name="T15" fmla="*/ 40 h 44"/>
                <a:gd name="T16" fmla="*/ 44 w 96"/>
                <a:gd name="T17" fmla="*/ 44 h 44"/>
                <a:gd name="T18" fmla="*/ 62 w 96"/>
                <a:gd name="T19" fmla="*/ 44 h 44"/>
                <a:gd name="T20" fmla="*/ 76 w 96"/>
                <a:gd name="T21" fmla="*/ 38 h 44"/>
                <a:gd name="T22" fmla="*/ 82 w 96"/>
                <a:gd name="T23" fmla="*/ 30 h 44"/>
                <a:gd name="T24" fmla="*/ 88 w 96"/>
                <a:gd name="T25" fmla="*/ 30 h 44"/>
                <a:gd name="T26" fmla="*/ 96 w 96"/>
                <a:gd name="T27" fmla="*/ 6 h 44"/>
                <a:gd name="T28" fmla="*/ 90 w 96"/>
                <a:gd name="T29" fmla="*/ 0 h 44"/>
                <a:gd name="T30" fmla="*/ 76 w 96"/>
                <a:gd name="T31" fmla="*/ 2 h 44"/>
                <a:gd name="T32" fmla="*/ 78 w 96"/>
                <a:gd name="T33" fmla="*/ 12 h 44"/>
                <a:gd name="T34" fmla="*/ 62 w 96"/>
                <a:gd name="T35" fmla="*/ 24 h 44"/>
                <a:gd name="T36" fmla="*/ 54 w 96"/>
                <a:gd name="T37" fmla="*/ 22 h 44"/>
                <a:gd name="T38" fmla="*/ 56 w 96"/>
                <a:gd name="T39" fmla="*/ 10 h 44"/>
                <a:gd name="T40" fmla="*/ 42 w 96"/>
                <a:gd name="T41" fmla="*/ 24 h 44"/>
                <a:gd name="T42" fmla="*/ 12 w 96"/>
                <a:gd name="T43" fmla="*/ 24 h 44"/>
                <a:gd name="T44" fmla="*/ 12 w 96"/>
                <a:gd name="T45" fmla="*/ 2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6" h="44">
                  <a:moveTo>
                    <a:pt x="12" y="26"/>
                  </a:moveTo>
                  <a:lnTo>
                    <a:pt x="0" y="24"/>
                  </a:lnTo>
                  <a:lnTo>
                    <a:pt x="14" y="38"/>
                  </a:lnTo>
                  <a:lnTo>
                    <a:pt x="14" y="28"/>
                  </a:lnTo>
                  <a:lnTo>
                    <a:pt x="16" y="28"/>
                  </a:lnTo>
                  <a:lnTo>
                    <a:pt x="20" y="36"/>
                  </a:lnTo>
                  <a:lnTo>
                    <a:pt x="34" y="42"/>
                  </a:lnTo>
                  <a:lnTo>
                    <a:pt x="38" y="40"/>
                  </a:lnTo>
                  <a:lnTo>
                    <a:pt x="44" y="44"/>
                  </a:lnTo>
                  <a:lnTo>
                    <a:pt x="62" y="44"/>
                  </a:lnTo>
                  <a:lnTo>
                    <a:pt x="76" y="38"/>
                  </a:lnTo>
                  <a:lnTo>
                    <a:pt x="82" y="30"/>
                  </a:lnTo>
                  <a:lnTo>
                    <a:pt x="88" y="30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76" y="2"/>
                  </a:lnTo>
                  <a:lnTo>
                    <a:pt x="78" y="12"/>
                  </a:lnTo>
                  <a:lnTo>
                    <a:pt x="62" y="24"/>
                  </a:lnTo>
                  <a:lnTo>
                    <a:pt x="54" y="22"/>
                  </a:lnTo>
                  <a:lnTo>
                    <a:pt x="56" y="10"/>
                  </a:lnTo>
                  <a:lnTo>
                    <a:pt x="42" y="24"/>
                  </a:lnTo>
                  <a:lnTo>
                    <a:pt x="12" y="24"/>
                  </a:lnTo>
                  <a:lnTo>
                    <a:pt x="1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84" name="Freeform 84"/>
            <p:cNvSpPr>
              <a:spLocks/>
            </p:cNvSpPr>
            <p:nvPr userDrawn="1"/>
          </p:nvSpPr>
          <p:spPr bwMode="black">
            <a:xfrm>
              <a:off x="8358188" y="3241675"/>
              <a:ext cx="34925" cy="50800"/>
            </a:xfrm>
            <a:custGeom>
              <a:avLst/>
              <a:gdLst>
                <a:gd name="T0" fmla="*/ 16 w 22"/>
                <a:gd name="T1" fmla="*/ 32 h 32"/>
                <a:gd name="T2" fmla="*/ 22 w 22"/>
                <a:gd name="T3" fmla="*/ 20 h 32"/>
                <a:gd name="T4" fmla="*/ 16 w 22"/>
                <a:gd name="T5" fmla="*/ 12 h 32"/>
                <a:gd name="T6" fmla="*/ 0 w 22"/>
                <a:gd name="T7" fmla="*/ 0 h 32"/>
                <a:gd name="T8" fmla="*/ 12 w 22"/>
                <a:gd name="T9" fmla="*/ 32 h 32"/>
                <a:gd name="T10" fmla="*/ 16 w 22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32">
                  <a:moveTo>
                    <a:pt x="16" y="32"/>
                  </a:moveTo>
                  <a:lnTo>
                    <a:pt x="22" y="20"/>
                  </a:lnTo>
                  <a:lnTo>
                    <a:pt x="16" y="12"/>
                  </a:lnTo>
                  <a:lnTo>
                    <a:pt x="0" y="0"/>
                  </a:lnTo>
                  <a:lnTo>
                    <a:pt x="12" y="32"/>
                  </a:lnTo>
                  <a:lnTo>
                    <a:pt x="16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85" name="Freeform 85"/>
            <p:cNvSpPr>
              <a:spLocks/>
            </p:cNvSpPr>
            <p:nvPr userDrawn="1"/>
          </p:nvSpPr>
          <p:spPr bwMode="black">
            <a:xfrm>
              <a:off x="7304088" y="2803525"/>
              <a:ext cx="82550" cy="101600"/>
            </a:xfrm>
            <a:custGeom>
              <a:avLst/>
              <a:gdLst>
                <a:gd name="T0" fmla="*/ 44 w 52"/>
                <a:gd name="T1" fmla="*/ 0 h 64"/>
                <a:gd name="T2" fmla="*/ 38 w 52"/>
                <a:gd name="T3" fmla="*/ 18 h 64"/>
                <a:gd name="T4" fmla="*/ 6 w 52"/>
                <a:gd name="T5" fmla="*/ 48 h 64"/>
                <a:gd name="T6" fmla="*/ 0 w 52"/>
                <a:gd name="T7" fmla="*/ 64 h 64"/>
                <a:gd name="T8" fmla="*/ 20 w 52"/>
                <a:gd name="T9" fmla="*/ 52 h 64"/>
                <a:gd name="T10" fmla="*/ 36 w 52"/>
                <a:gd name="T11" fmla="*/ 36 h 64"/>
                <a:gd name="T12" fmla="*/ 36 w 52"/>
                <a:gd name="T13" fmla="*/ 32 h 64"/>
                <a:gd name="T14" fmla="*/ 52 w 52"/>
                <a:gd name="T15" fmla="*/ 20 h 64"/>
                <a:gd name="T16" fmla="*/ 48 w 52"/>
                <a:gd name="T17" fmla="*/ 2 h 64"/>
                <a:gd name="T18" fmla="*/ 44 w 52"/>
                <a:gd name="T1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64">
                  <a:moveTo>
                    <a:pt x="44" y="0"/>
                  </a:moveTo>
                  <a:lnTo>
                    <a:pt x="38" y="18"/>
                  </a:lnTo>
                  <a:lnTo>
                    <a:pt x="6" y="48"/>
                  </a:lnTo>
                  <a:lnTo>
                    <a:pt x="0" y="64"/>
                  </a:lnTo>
                  <a:lnTo>
                    <a:pt x="20" y="52"/>
                  </a:lnTo>
                  <a:lnTo>
                    <a:pt x="36" y="36"/>
                  </a:lnTo>
                  <a:lnTo>
                    <a:pt x="36" y="32"/>
                  </a:lnTo>
                  <a:lnTo>
                    <a:pt x="52" y="20"/>
                  </a:lnTo>
                  <a:lnTo>
                    <a:pt x="48" y="2"/>
                  </a:ln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86" name="Freeform 86"/>
            <p:cNvSpPr>
              <a:spLocks/>
            </p:cNvSpPr>
            <p:nvPr userDrawn="1"/>
          </p:nvSpPr>
          <p:spPr bwMode="black">
            <a:xfrm>
              <a:off x="7383463" y="2987675"/>
              <a:ext cx="19050" cy="12700"/>
            </a:xfrm>
            <a:custGeom>
              <a:avLst/>
              <a:gdLst>
                <a:gd name="T0" fmla="*/ 10 w 12"/>
                <a:gd name="T1" fmla="*/ 0 h 8"/>
                <a:gd name="T2" fmla="*/ 4 w 12"/>
                <a:gd name="T3" fmla="*/ 0 h 8"/>
                <a:gd name="T4" fmla="*/ 0 w 12"/>
                <a:gd name="T5" fmla="*/ 6 h 8"/>
                <a:gd name="T6" fmla="*/ 4 w 12"/>
                <a:gd name="T7" fmla="*/ 8 h 8"/>
                <a:gd name="T8" fmla="*/ 12 w 12"/>
                <a:gd name="T9" fmla="*/ 4 h 8"/>
                <a:gd name="T10" fmla="*/ 10 w 12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8">
                  <a:moveTo>
                    <a:pt x="10" y="0"/>
                  </a:moveTo>
                  <a:lnTo>
                    <a:pt x="4" y="0"/>
                  </a:lnTo>
                  <a:lnTo>
                    <a:pt x="0" y="6"/>
                  </a:lnTo>
                  <a:lnTo>
                    <a:pt x="4" y="8"/>
                  </a:lnTo>
                  <a:lnTo>
                    <a:pt x="12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87" name="Freeform 87"/>
            <p:cNvSpPr>
              <a:spLocks/>
            </p:cNvSpPr>
            <p:nvPr userDrawn="1"/>
          </p:nvSpPr>
          <p:spPr bwMode="black">
            <a:xfrm>
              <a:off x="7415213" y="2959100"/>
              <a:ext cx="25400" cy="19050"/>
            </a:xfrm>
            <a:custGeom>
              <a:avLst/>
              <a:gdLst>
                <a:gd name="T0" fmla="*/ 0 w 16"/>
                <a:gd name="T1" fmla="*/ 10 h 12"/>
                <a:gd name="T2" fmla="*/ 14 w 16"/>
                <a:gd name="T3" fmla="*/ 12 h 12"/>
                <a:gd name="T4" fmla="*/ 16 w 16"/>
                <a:gd name="T5" fmla="*/ 6 h 12"/>
                <a:gd name="T6" fmla="*/ 6 w 16"/>
                <a:gd name="T7" fmla="*/ 0 h 12"/>
                <a:gd name="T8" fmla="*/ 0 w 16"/>
                <a:gd name="T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0" y="10"/>
                  </a:moveTo>
                  <a:lnTo>
                    <a:pt x="14" y="12"/>
                  </a:lnTo>
                  <a:lnTo>
                    <a:pt x="16" y="6"/>
                  </a:lnTo>
                  <a:lnTo>
                    <a:pt x="6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88" name="Freeform 88"/>
            <p:cNvSpPr>
              <a:spLocks/>
            </p:cNvSpPr>
            <p:nvPr userDrawn="1"/>
          </p:nvSpPr>
          <p:spPr bwMode="black">
            <a:xfrm>
              <a:off x="7440613" y="2943225"/>
              <a:ext cx="38100" cy="15875"/>
            </a:xfrm>
            <a:custGeom>
              <a:avLst/>
              <a:gdLst>
                <a:gd name="T0" fmla="*/ 24 w 24"/>
                <a:gd name="T1" fmla="*/ 0 h 10"/>
                <a:gd name="T2" fmla="*/ 0 w 24"/>
                <a:gd name="T3" fmla="*/ 0 h 10"/>
                <a:gd name="T4" fmla="*/ 6 w 24"/>
                <a:gd name="T5" fmla="*/ 10 h 10"/>
                <a:gd name="T6" fmla="*/ 24 w 24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0">
                  <a:moveTo>
                    <a:pt x="24" y="0"/>
                  </a:moveTo>
                  <a:lnTo>
                    <a:pt x="0" y="0"/>
                  </a:lnTo>
                  <a:lnTo>
                    <a:pt x="6" y="10"/>
                  </a:ln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89" name="Freeform 89"/>
            <p:cNvSpPr>
              <a:spLocks/>
            </p:cNvSpPr>
            <p:nvPr userDrawn="1"/>
          </p:nvSpPr>
          <p:spPr bwMode="black">
            <a:xfrm>
              <a:off x="7485063" y="2759075"/>
              <a:ext cx="34925" cy="44450"/>
            </a:xfrm>
            <a:custGeom>
              <a:avLst/>
              <a:gdLst>
                <a:gd name="T0" fmla="*/ 22 w 22"/>
                <a:gd name="T1" fmla="*/ 28 h 28"/>
                <a:gd name="T2" fmla="*/ 18 w 22"/>
                <a:gd name="T3" fmla="*/ 16 h 28"/>
                <a:gd name="T4" fmla="*/ 2 w 22"/>
                <a:gd name="T5" fmla="*/ 0 h 28"/>
                <a:gd name="T6" fmla="*/ 0 w 22"/>
                <a:gd name="T7" fmla="*/ 22 h 28"/>
                <a:gd name="T8" fmla="*/ 8 w 22"/>
                <a:gd name="T9" fmla="*/ 18 h 28"/>
                <a:gd name="T10" fmla="*/ 22 w 22"/>
                <a:gd name="T1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8">
                  <a:moveTo>
                    <a:pt x="22" y="28"/>
                  </a:moveTo>
                  <a:lnTo>
                    <a:pt x="18" y="16"/>
                  </a:lnTo>
                  <a:lnTo>
                    <a:pt x="2" y="0"/>
                  </a:lnTo>
                  <a:lnTo>
                    <a:pt x="0" y="22"/>
                  </a:lnTo>
                  <a:lnTo>
                    <a:pt x="8" y="18"/>
                  </a:lnTo>
                  <a:lnTo>
                    <a:pt x="22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90" name="Freeform 90"/>
            <p:cNvSpPr>
              <a:spLocks/>
            </p:cNvSpPr>
            <p:nvPr userDrawn="1"/>
          </p:nvSpPr>
          <p:spPr bwMode="black">
            <a:xfrm>
              <a:off x="7446963" y="2765425"/>
              <a:ext cx="12700" cy="19050"/>
            </a:xfrm>
            <a:custGeom>
              <a:avLst/>
              <a:gdLst>
                <a:gd name="T0" fmla="*/ 4 w 8"/>
                <a:gd name="T1" fmla="*/ 0 h 12"/>
                <a:gd name="T2" fmla="*/ 0 w 8"/>
                <a:gd name="T3" fmla="*/ 4 h 12"/>
                <a:gd name="T4" fmla="*/ 0 w 8"/>
                <a:gd name="T5" fmla="*/ 10 h 12"/>
                <a:gd name="T6" fmla="*/ 6 w 8"/>
                <a:gd name="T7" fmla="*/ 12 h 12"/>
                <a:gd name="T8" fmla="*/ 8 w 8"/>
                <a:gd name="T9" fmla="*/ 2 h 12"/>
                <a:gd name="T10" fmla="*/ 4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4" y="0"/>
                  </a:moveTo>
                  <a:lnTo>
                    <a:pt x="0" y="4"/>
                  </a:lnTo>
                  <a:lnTo>
                    <a:pt x="0" y="10"/>
                  </a:lnTo>
                  <a:lnTo>
                    <a:pt x="6" y="12"/>
                  </a:lnTo>
                  <a:lnTo>
                    <a:pt x="8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91" name="Freeform 91"/>
            <p:cNvSpPr>
              <a:spLocks/>
            </p:cNvSpPr>
            <p:nvPr userDrawn="1"/>
          </p:nvSpPr>
          <p:spPr bwMode="black">
            <a:xfrm>
              <a:off x="7443788" y="2682875"/>
              <a:ext cx="12700" cy="22225"/>
            </a:xfrm>
            <a:custGeom>
              <a:avLst/>
              <a:gdLst>
                <a:gd name="T0" fmla="*/ 2 w 8"/>
                <a:gd name="T1" fmla="*/ 14 h 14"/>
                <a:gd name="T2" fmla="*/ 8 w 8"/>
                <a:gd name="T3" fmla="*/ 14 h 14"/>
                <a:gd name="T4" fmla="*/ 8 w 8"/>
                <a:gd name="T5" fmla="*/ 0 h 14"/>
                <a:gd name="T6" fmla="*/ 0 w 8"/>
                <a:gd name="T7" fmla="*/ 8 h 14"/>
                <a:gd name="T8" fmla="*/ 2 w 8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4">
                  <a:moveTo>
                    <a:pt x="2" y="14"/>
                  </a:moveTo>
                  <a:lnTo>
                    <a:pt x="8" y="14"/>
                  </a:lnTo>
                  <a:lnTo>
                    <a:pt x="8" y="0"/>
                  </a:lnTo>
                  <a:lnTo>
                    <a:pt x="0" y="8"/>
                  </a:lnTo>
                  <a:lnTo>
                    <a:pt x="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92" name="Freeform 92"/>
            <p:cNvSpPr>
              <a:spLocks/>
            </p:cNvSpPr>
            <p:nvPr userDrawn="1"/>
          </p:nvSpPr>
          <p:spPr bwMode="black">
            <a:xfrm>
              <a:off x="7380288" y="2578100"/>
              <a:ext cx="212725" cy="409575"/>
            </a:xfrm>
            <a:custGeom>
              <a:avLst/>
              <a:gdLst>
                <a:gd name="T0" fmla="*/ 18 w 134"/>
                <a:gd name="T1" fmla="*/ 90 h 258"/>
                <a:gd name="T2" fmla="*/ 8 w 134"/>
                <a:gd name="T3" fmla="*/ 102 h 258"/>
                <a:gd name="T4" fmla="*/ 30 w 134"/>
                <a:gd name="T5" fmla="*/ 132 h 258"/>
                <a:gd name="T6" fmla="*/ 30 w 134"/>
                <a:gd name="T7" fmla="*/ 102 h 258"/>
                <a:gd name="T8" fmla="*/ 44 w 134"/>
                <a:gd name="T9" fmla="*/ 98 h 258"/>
                <a:gd name="T10" fmla="*/ 42 w 134"/>
                <a:gd name="T11" fmla="*/ 108 h 258"/>
                <a:gd name="T12" fmla="*/ 64 w 134"/>
                <a:gd name="T13" fmla="*/ 116 h 258"/>
                <a:gd name="T14" fmla="*/ 78 w 134"/>
                <a:gd name="T15" fmla="*/ 116 h 258"/>
                <a:gd name="T16" fmla="*/ 86 w 134"/>
                <a:gd name="T17" fmla="*/ 120 h 258"/>
                <a:gd name="T18" fmla="*/ 90 w 134"/>
                <a:gd name="T19" fmla="*/ 156 h 258"/>
                <a:gd name="T20" fmla="*/ 86 w 134"/>
                <a:gd name="T21" fmla="*/ 164 h 258"/>
                <a:gd name="T22" fmla="*/ 86 w 134"/>
                <a:gd name="T23" fmla="*/ 146 h 258"/>
                <a:gd name="T24" fmla="*/ 76 w 134"/>
                <a:gd name="T25" fmla="*/ 156 h 258"/>
                <a:gd name="T26" fmla="*/ 66 w 134"/>
                <a:gd name="T27" fmla="*/ 148 h 258"/>
                <a:gd name="T28" fmla="*/ 42 w 134"/>
                <a:gd name="T29" fmla="*/ 130 h 258"/>
                <a:gd name="T30" fmla="*/ 58 w 134"/>
                <a:gd name="T31" fmla="*/ 168 h 258"/>
                <a:gd name="T32" fmla="*/ 66 w 134"/>
                <a:gd name="T33" fmla="*/ 192 h 258"/>
                <a:gd name="T34" fmla="*/ 78 w 134"/>
                <a:gd name="T35" fmla="*/ 174 h 258"/>
                <a:gd name="T36" fmla="*/ 98 w 134"/>
                <a:gd name="T37" fmla="*/ 168 h 258"/>
                <a:gd name="T38" fmla="*/ 110 w 134"/>
                <a:gd name="T39" fmla="*/ 168 h 258"/>
                <a:gd name="T40" fmla="*/ 110 w 134"/>
                <a:gd name="T41" fmla="*/ 166 h 258"/>
                <a:gd name="T42" fmla="*/ 108 w 134"/>
                <a:gd name="T43" fmla="*/ 186 h 258"/>
                <a:gd name="T44" fmla="*/ 86 w 134"/>
                <a:gd name="T45" fmla="*/ 196 h 258"/>
                <a:gd name="T46" fmla="*/ 82 w 134"/>
                <a:gd name="T47" fmla="*/ 194 h 258"/>
                <a:gd name="T48" fmla="*/ 50 w 134"/>
                <a:gd name="T49" fmla="*/ 206 h 258"/>
                <a:gd name="T50" fmla="*/ 52 w 134"/>
                <a:gd name="T51" fmla="*/ 230 h 258"/>
                <a:gd name="T52" fmla="*/ 60 w 134"/>
                <a:gd name="T53" fmla="*/ 226 h 258"/>
                <a:gd name="T54" fmla="*/ 78 w 134"/>
                <a:gd name="T55" fmla="*/ 214 h 258"/>
                <a:gd name="T56" fmla="*/ 86 w 134"/>
                <a:gd name="T57" fmla="*/ 240 h 258"/>
                <a:gd name="T58" fmla="*/ 110 w 134"/>
                <a:gd name="T59" fmla="*/ 258 h 258"/>
                <a:gd name="T60" fmla="*/ 114 w 134"/>
                <a:gd name="T61" fmla="*/ 230 h 258"/>
                <a:gd name="T62" fmla="*/ 134 w 134"/>
                <a:gd name="T63" fmla="*/ 218 h 258"/>
                <a:gd name="T64" fmla="*/ 130 w 134"/>
                <a:gd name="T65" fmla="*/ 194 h 258"/>
                <a:gd name="T66" fmla="*/ 118 w 134"/>
                <a:gd name="T67" fmla="*/ 172 h 258"/>
                <a:gd name="T68" fmla="*/ 118 w 134"/>
                <a:gd name="T69" fmla="*/ 150 h 258"/>
                <a:gd name="T70" fmla="*/ 108 w 134"/>
                <a:gd name="T71" fmla="*/ 120 h 258"/>
                <a:gd name="T72" fmla="*/ 84 w 134"/>
                <a:gd name="T73" fmla="*/ 108 h 258"/>
                <a:gd name="T74" fmla="*/ 86 w 134"/>
                <a:gd name="T75" fmla="*/ 98 h 258"/>
                <a:gd name="T76" fmla="*/ 60 w 134"/>
                <a:gd name="T77" fmla="*/ 84 h 258"/>
                <a:gd name="T78" fmla="*/ 46 w 134"/>
                <a:gd name="T79" fmla="*/ 92 h 258"/>
                <a:gd name="T80" fmla="*/ 42 w 134"/>
                <a:gd name="T81" fmla="*/ 58 h 258"/>
                <a:gd name="T82" fmla="*/ 52 w 134"/>
                <a:gd name="T83" fmla="*/ 24 h 258"/>
                <a:gd name="T84" fmla="*/ 44 w 134"/>
                <a:gd name="T85" fmla="*/ 6 h 258"/>
                <a:gd name="T86" fmla="*/ 18 w 134"/>
                <a:gd name="T87" fmla="*/ 4 h 258"/>
                <a:gd name="T88" fmla="*/ 8 w 134"/>
                <a:gd name="T89" fmla="*/ 74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4" h="258">
                  <a:moveTo>
                    <a:pt x="8" y="74"/>
                  </a:moveTo>
                  <a:lnTo>
                    <a:pt x="18" y="90"/>
                  </a:lnTo>
                  <a:lnTo>
                    <a:pt x="18" y="90"/>
                  </a:lnTo>
                  <a:lnTo>
                    <a:pt x="20" y="100"/>
                  </a:lnTo>
                  <a:lnTo>
                    <a:pt x="26" y="102"/>
                  </a:lnTo>
                  <a:lnTo>
                    <a:pt x="8" y="102"/>
                  </a:lnTo>
                  <a:lnTo>
                    <a:pt x="14" y="106"/>
                  </a:lnTo>
                  <a:lnTo>
                    <a:pt x="18" y="110"/>
                  </a:lnTo>
                  <a:lnTo>
                    <a:pt x="30" y="132"/>
                  </a:lnTo>
                  <a:lnTo>
                    <a:pt x="38" y="126"/>
                  </a:lnTo>
                  <a:lnTo>
                    <a:pt x="38" y="108"/>
                  </a:lnTo>
                  <a:lnTo>
                    <a:pt x="30" y="102"/>
                  </a:lnTo>
                  <a:lnTo>
                    <a:pt x="34" y="102"/>
                  </a:lnTo>
                  <a:lnTo>
                    <a:pt x="40" y="98"/>
                  </a:lnTo>
                  <a:lnTo>
                    <a:pt x="44" y="98"/>
                  </a:lnTo>
                  <a:lnTo>
                    <a:pt x="48" y="102"/>
                  </a:lnTo>
                  <a:lnTo>
                    <a:pt x="38" y="100"/>
                  </a:lnTo>
                  <a:lnTo>
                    <a:pt x="42" y="108"/>
                  </a:lnTo>
                  <a:lnTo>
                    <a:pt x="50" y="114"/>
                  </a:lnTo>
                  <a:lnTo>
                    <a:pt x="50" y="104"/>
                  </a:lnTo>
                  <a:lnTo>
                    <a:pt x="64" y="116"/>
                  </a:lnTo>
                  <a:lnTo>
                    <a:pt x="58" y="100"/>
                  </a:lnTo>
                  <a:lnTo>
                    <a:pt x="70" y="112"/>
                  </a:lnTo>
                  <a:lnTo>
                    <a:pt x="78" y="116"/>
                  </a:lnTo>
                  <a:lnTo>
                    <a:pt x="78" y="116"/>
                  </a:lnTo>
                  <a:lnTo>
                    <a:pt x="84" y="128"/>
                  </a:lnTo>
                  <a:lnTo>
                    <a:pt x="86" y="120"/>
                  </a:lnTo>
                  <a:lnTo>
                    <a:pt x="100" y="144"/>
                  </a:lnTo>
                  <a:lnTo>
                    <a:pt x="86" y="138"/>
                  </a:lnTo>
                  <a:lnTo>
                    <a:pt x="90" y="156"/>
                  </a:lnTo>
                  <a:lnTo>
                    <a:pt x="94" y="156"/>
                  </a:lnTo>
                  <a:lnTo>
                    <a:pt x="96" y="166"/>
                  </a:lnTo>
                  <a:lnTo>
                    <a:pt x="86" y="164"/>
                  </a:lnTo>
                  <a:lnTo>
                    <a:pt x="84" y="166"/>
                  </a:lnTo>
                  <a:lnTo>
                    <a:pt x="86" y="162"/>
                  </a:lnTo>
                  <a:lnTo>
                    <a:pt x="86" y="146"/>
                  </a:lnTo>
                  <a:lnTo>
                    <a:pt x="82" y="146"/>
                  </a:lnTo>
                  <a:lnTo>
                    <a:pt x="76" y="158"/>
                  </a:lnTo>
                  <a:lnTo>
                    <a:pt x="76" y="156"/>
                  </a:lnTo>
                  <a:lnTo>
                    <a:pt x="76" y="152"/>
                  </a:lnTo>
                  <a:lnTo>
                    <a:pt x="66" y="148"/>
                  </a:lnTo>
                  <a:lnTo>
                    <a:pt x="66" y="148"/>
                  </a:lnTo>
                  <a:lnTo>
                    <a:pt x="70" y="138"/>
                  </a:lnTo>
                  <a:lnTo>
                    <a:pt x="56" y="136"/>
                  </a:lnTo>
                  <a:lnTo>
                    <a:pt x="42" y="130"/>
                  </a:lnTo>
                  <a:lnTo>
                    <a:pt x="42" y="166"/>
                  </a:lnTo>
                  <a:lnTo>
                    <a:pt x="60" y="154"/>
                  </a:lnTo>
                  <a:lnTo>
                    <a:pt x="58" y="168"/>
                  </a:lnTo>
                  <a:lnTo>
                    <a:pt x="52" y="168"/>
                  </a:lnTo>
                  <a:lnTo>
                    <a:pt x="52" y="176"/>
                  </a:lnTo>
                  <a:lnTo>
                    <a:pt x="66" y="192"/>
                  </a:lnTo>
                  <a:lnTo>
                    <a:pt x="70" y="188"/>
                  </a:lnTo>
                  <a:lnTo>
                    <a:pt x="70" y="188"/>
                  </a:lnTo>
                  <a:lnTo>
                    <a:pt x="78" y="174"/>
                  </a:lnTo>
                  <a:lnTo>
                    <a:pt x="80" y="180"/>
                  </a:lnTo>
                  <a:lnTo>
                    <a:pt x="96" y="178"/>
                  </a:lnTo>
                  <a:lnTo>
                    <a:pt x="98" y="168"/>
                  </a:lnTo>
                  <a:lnTo>
                    <a:pt x="102" y="176"/>
                  </a:lnTo>
                  <a:lnTo>
                    <a:pt x="104" y="168"/>
                  </a:lnTo>
                  <a:lnTo>
                    <a:pt x="110" y="168"/>
                  </a:lnTo>
                  <a:lnTo>
                    <a:pt x="106" y="150"/>
                  </a:lnTo>
                  <a:lnTo>
                    <a:pt x="118" y="154"/>
                  </a:lnTo>
                  <a:lnTo>
                    <a:pt x="110" y="166"/>
                  </a:lnTo>
                  <a:lnTo>
                    <a:pt x="112" y="172"/>
                  </a:lnTo>
                  <a:lnTo>
                    <a:pt x="108" y="172"/>
                  </a:lnTo>
                  <a:lnTo>
                    <a:pt x="108" y="186"/>
                  </a:lnTo>
                  <a:lnTo>
                    <a:pt x="96" y="188"/>
                  </a:lnTo>
                  <a:lnTo>
                    <a:pt x="94" y="196"/>
                  </a:lnTo>
                  <a:lnTo>
                    <a:pt x="86" y="196"/>
                  </a:lnTo>
                  <a:lnTo>
                    <a:pt x="84" y="202"/>
                  </a:lnTo>
                  <a:lnTo>
                    <a:pt x="80" y="204"/>
                  </a:lnTo>
                  <a:lnTo>
                    <a:pt x="82" y="194"/>
                  </a:lnTo>
                  <a:lnTo>
                    <a:pt x="72" y="192"/>
                  </a:lnTo>
                  <a:lnTo>
                    <a:pt x="62" y="202"/>
                  </a:lnTo>
                  <a:lnTo>
                    <a:pt x="50" y="206"/>
                  </a:lnTo>
                  <a:lnTo>
                    <a:pt x="42" y="224"/>
                  </a:lnTo>
                  <a:lnTo>
                    <a:pt x="44" y="230"/>
                  </a:lnTo>
                  <a:lnTo>
                    <a:pt x="52" y="230"/>
                  </a:lnTo>
                  <a:lnTo>
                    <a:pt x="60" y="216"/>
                  </a:lnTo>
                  <a:lnTo>
                    <a:pt x="60" y="216"/>
                  </a:lnTo>
                  <a:lnTo>
                    <a:pt x="60" y="226"/>
                  </a:lnTo>
                  <a:lnTo>
                    <a:pt x="68" y="218"/>
                  </a:lnTo>
                  <a:lnTo>
                    <a:pt x="72" y="222"/>
                  </a:lnTo>
                  <a:lnTo>
                    <a:pt x="78" y="214"/>
                  </a:lnTo>
                  <a:lnTo>
                    <a:pt x="84" y="218"/>
                  </a:lnTo>
                  <a:lnTo>
                    <a:pt x="80" y="226"/>
                  </a:lnTo>
                  <a:lnTo>
                    <a:pt x="86" y="240"/>
                  </a:lnTo>
                  <a:lnTo>
                    <a:pt x="100" y="250"/>
                  </a:lnTo>
                  <a:lnTo>
                    <a:pt x="106" y="248"/>
                  </a:lnTo>
                  <a:lnTo>
                    <a:pt x="110" y="258"/>
                  </a:lnTo>
                  <a:lnTo>
                    <a:pt x="118" y="242"/>
                  </a:lnTo>
                  <a:lnTo>
                    <a:pt x="112" y="232"/>
                  </a:lnTo>
                  <a:lnTo>
                    <a:pt x="114" y="230"/>
                  </a:lnTo>
                  <a:lnTo>
                    <a:pt x="118" y="224"/>
                  </a:lnTo>
                  <a:lnTo>
                    <a:pt x="126" y="248"/>
                  </a:lnTo>
                  <a:lnTo>
                    <a:pt x="134" y="218"/>
                  </a:lnTo>
                  <a:lnTo>
                    <a:pt x="128" y="198"/>
                  </a:lnTo>
                  <a:lnTo>
                    <a:pt x="128" y="196"/>
                  </a:lnTo>
                  <a:lnTo>
                    <a:pt x="130" y="194"/>
                  </a:lnTo>
                  <a:lnTo>
                    <a:pt x="126" y="184"/>
                  </a:lnTo>
                  <a:lnTo>
                    <a:pt x="116" y="172"/>
                  </a:lnTo>
                  <a:lnTo>
                    <a:pt x="118" y="172"/>
                  </a:lnTo>
                  <a:lnTo>
                    <a:pt x="118" y="154"/>
                  </a:lnTo>
                  <a:lnTo>
                    <a:pt x="120" y="154"/>
                  </a:lnTo>
                  <a:lnTo>
                    <a:pt x="118" y="150"/>
                  </a:lnTo>
                  <a:lnTo>
                    <a:pt x="114" y="138"/>
                  </a:lnTo>
                  <a:lnTo>
                    <a:pt x="114" y="126"/>
                  </a:lnTo>
                  <a:lnTo>
                    <a:pt x="108" y="120"/>
                  </a:lnTo>
                  <a:lnTo>
                    <a:pt x="86" y="120"/>
                  </a:lnTo>
                  <a:lnTo>
                    <a:pt x="88" y="112"/>
                  </a:lnTo>
                  <a:lnTo>
                    <a:pt x="84" y="108"/>
                  </a:lnTo>
                  <a:lnTo>
                    <a:pt x="84" y="106"/>
                  </a:lnTo>
                  <a:lnTo>
                    <a:pt x="80" y="102"/>
                  </a:lnTo>
                  <a:lnTo>
                    <a:pt x="86" y="98"/>
                  </a:lnTo>
                  <a:lnTo>
                    <a:pt x="68" y="90"/>
                  </a:lnTo>
                  <a:lnTo>
                    <a:pt x="66" y="94"/>
                  </a:lnTo>
                  <a:lnTo>
                    <a:pt x="60" y="84"/>
                  </a:lnTo>
                  <a:lnTo>
                    <a:pt x="48" y="88"/>
                  </a:lnTo>
                  <a:lnTo>
                    <a:pt x="48" y="92"/>
                  </a:lnTo>
                  <a:lnTo>
                    <a:pt x="46" y="92"/>
                  </a:lnTo>
                  <a:lnTo>
                    <a:pt x="42" y="86"/>
                  </a:lnTo>
                  <a:lnTo>
                    <a:pt x="38" y="68"/>
                  </a:lnTo>
                  <a:lnTo>
                    <a:pt x="42" y="58"/>
                  </a:lnTo>
                  <a:lnTo>
                    <a:pt x="50" y="54"/>
                  </a:lnTo>
                  <a:lnTo>
                    <a:pt x="58" y="36"/>
                  </a:lnTo>
                  <a:lnTo>
                    <a:pt x="52" y="24"/>
                  </a:lnTo>
                  <a:lnTo>
                    <a:pt x="52" y="6"/>
                  </a:lnTo>
                  <a:lnTo>
                    <a:pt x="46" y="0"/>
                  </a:lnTo>
                  <a:lnTo>
                    <a:pt x="44" y="6"/>
                  </a:lnTo>
                  <a:lnTo>
                    <a:pt x="40" y="6"/>
                  </a:lnTo>
                  <a:lnTo>
                    <a:pt x="20" y="0"/>
                  </a:lnTo>
                  <a:lnTo>
                    <a:pt x="18" y="4"/>
                  </a:lnTo>
                  <a:lnTo>
                    <a:pt x="12" y="50"/>
                  </a:lnTo>
                  <a:lnTo>
                    <a:pt x="0" y="48"/>
                  </a:lnTo>
                  <a:lnTo>
                    <a:pt x="8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93" name="Freeform 93"/>
            <p:cNvSpPr>
              <a:spLocks/>
            </p:cNvSpPr>
            <p:nvPr userDrawn="1"/>
          </p:nvSpPr>
          <p:spPr bwMode="black">
            <a:xfrm>
              <a:off x="7389813" y="2365375"/>
              <a:ext cx="60325" cy="120650"/>
            </a:xfrm>
            <a:custGeom>
              <a:avLst/>
              <a:gdLst>
                <a:gd name="T0" fmla="*/ 38 w 38"/>
                <a:gd name="T1" fmla="*/ 16 h 76"/>
                <a:gd name="T2" fmla="*/ 38 w 38"/>
                <a:gd name="T3" fmla="*/ 6 h 76"/>
                <a:gd name="T4" fmla="*/ 28 w 38"/>
                <a:gd name="T5" fmla="*/ 0 h 76"/>
                <a:gd name="T6" fmla="*/ 18 w 38"/>
                <a:gd name="T7" fmla="*/ 4 h 76"/>
                <a:gd name="T8" fmla="*/ 0 w 38"/>
                <a:gd name="T9" fmla="*/ 36 h 76"/>
                <a:gd name="T10" fmla="*/ 2 w 38"/>
                <a:gd name="T11" fmla="*/ 54 h 76"/>
                <a:gd name="T12" fmla="*/ 18 w 38"/>
                <a:gd name="T13" fmla="*/ 76 h 76"/>
                <a:gd name="T14" fmla="*/ 38 w 38"/>
                <a:gd name="T15" fmla="*/ 1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76">
                  <a:moveTo>
                    <a:pt x="38" y="16"/>
                  </a:moveTo>
                  <a:lnTo>
                    <a:pt x="38" y="6"/>
                  </a:lnTo>
                  <a:lnTo>
                    <a:pt x="28" y="0"/>
                  </a:lnTo>
                  <a:lnTo>
                    <a:pt x="18" y="4"/>
                  </a:lnTo>
                  <a:lnTo>
                    <a:pt x="0" y="36"/>
                  </a:lnTo>
                  <a:lnTo>
                    <a:pt x="2" y="54"/>
                  </a:lnTo>
                  <a:lnTo>
                    <a:pt x="18" y="76"/>
                  </a:lnTo>
                  <a:lnTo>
                    <a:pt x="38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94" name="Freeform 94"/>
            <p:cNvSpPr>
              <a:spLocks/>
            </p:cNvSpPr>
            <p:nvPr userDrawn="1"/>
          </p:nvSpPr>
          <p:spPr bwMode="black">
            <a:xfrm>
              <a:off x="7983538" y="1619250"/>
              <a:ext cx="203200" cy="177800"/>
            </a:xfrm>
            <a:custGeom>
              <a:avLst/>
              <a:gdLst>
                <a:gd name="T0" fmla="*/ 10 w 128"/>
                <a:gd name="T1" fmla="*/ 70 h 112"/>
                <a:gd name="T2" fmla="*/ 0 w 128"/>
                <a:gd name="T3" fmla="*/ 78 h 112"/>
                <a:gd name="T4" fmla="*/ 0 w 128"/>
                <a:gd name="T5" fmla="*/ 88 h 112"/>
                <a:gd name="T6" fmla="*/ 6 w 128"/>
                <a:gd name="T7" fmla="*/ 94 h 112"/>
                <a:gd name="T8" fmla="*/ 4 w 128"/>
                <a:gd name="T9" fmla="*/ 112 h 112"/>
                <a:gd name="T10" fmla="*/ 32 w 128"/>
                <a:gd name="T11" fmla="*/ 98 h 112"/>
                <a:gd name="T12" fmla="*/ 16 w 128"/>
                <a:gd name="T13" fmla="*/ 88 h 112"/>
                <a:gd name="T14" fmla="*/ 14 w 128"/>
                <a:gd name="T15" fmla="*/ 86 h 112"/>
                <a:gd name="T16" fmla="*/ 16 w 128"/>
                <a:gd name="T17" fmla="*/ 84 h 112"/>
                <a:gd name="T18" fmla="*/ 28 w 128"/>
                <a:gd name="T19" fmla="*/ 86 h 112"/>
                <a:gd name="T20" fmla="*/ 40 w 128"/>
                <a:gd name="T21" fmla="*/ 82 h 112"/>
                <a:gd name="T22" fmla="*/ 66 w 128"/>
                <a:gd name="T23" fmla="*/ 98 h 112"/>
                <a:gd name="T24" fmla="*/ 80 w 128"/>
                <a:gd name="T25" fmla="*/ 76 h 112"/>
                <a:gd name="T26" fmla="*/ 114 w 128"/>
                <a:gd name="T27" fmla="*/ 64 h 112"/>
                <a:gd name="T28" fmla="*/ 122 w 128"/>
                <a:gd name="T29" fmla="*/ 54 h 112"/>
                <a:gd name="T30" fmla="*/ 108 w 128"/>
                <a:gd name="T31" fmla="*/ 56 h 112"/>
                <a:gd name="T32" fmla="*/ 104 w 128"/>
                <a:gd name="T33" fmla="*/ 48 h 112"/>
                <a:gd name="T34" fmla="*/ 106 w 128"/>
                <a:gd name="T35" fmla="*/ 46 h 112"/>
                <a:gd name="T36" fmla="*/ 108 w 128"/>
                <a:gd name="T37" fmla="*/ 56 h 112"/>
                <a:gd name="T38" fmla="*/ 128 w 128"/>
                <a:gd name="T39" fmla="*/ 34 h 112"/>
                <a:gd name="T40" fmla="*/ 122 w 128"/>
                <a:gd name="T41" fmla="*/ 26 h 112"/>
                <a:gd name="T42" fmla="*/ 106 w 128"/>
                <a:gd name="T43" fmla="*/ 44 h 112"/>
                <a:gd name="T44" fmla="*/ 112 w 128"/>
                <a:gd name="T45" fmla="*/ 30 h 112"/>
                <a:gd name="T46" fmla="*/ 98 w 128"/>
                <a:gd name="T47" fmla="*/ 38 h 112"/>
                <a:gd name="T48" fmla="*/ 92 w 128"/>
                <a:gd name="T49" fmla="*/ 42 h 112"/>
                <a:gd name="T50" fmla="*/ 72 w 128"/>
                <a:gd name="T51" fmla="*/ 34 h 112"/>
                <a:gd name="T52" fmla="*/ 40 w 128"/>
                <a:gd name="T53" fmla="*/ 0 h 112"/>
                <a:gd name="T54" fmla="*/ 34 w 128"/>
                <a:gd name="T55" fmla="*/ 8 h 112"/>
                <a:gd name="T56" fmla="*/ 36 w 128"/>
                <a:gd name="T57" fmla="*/ 22 h 112"/>
                <a:gd name="T58" fmla="*/ 34 w 128"/>
                <a:gd name="T59" fmla="*/ 40 h 112"/>
                <a:gd name="T60" fmla="*/ 30 w 128"/>
                <a:gd name="T61" fmla="*/ 48 h 112"/>
                <a:gd name="T62" fmla="*/ 30 w 128"/>
                <a:gd name="T63" fmla="*/ 56 h 112"/>
                <a:gd name="T64" fmla="*/ 28 w 128"/>
                <a:gd name="T65" fmla="*/ 60 h 112"/>
                <a:gd name="T66" fmla="*/ 10 w 128"/>
                <a:gd name="T67" fmla="*/ 58 h 112"/>
                <a:gd name="T68" fmla="*/ 10 w 128"/>
                <a:gd name="T69" fmla="*/ 7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8" h="112">
                  <a:moveTo>
                    <a:pt x="10" y="70"/>
                  </a:moveTo>
                  <a:lnTo>
                    <a:pt x="0" y="78"/>
                  </a:lnTo>
                  <a:lnTo>
                    <a:pt x="0" y="88"/>
                  </a:lnTo>
                  <a:lnTo>
                    <a:pt x="6" y="94"/>
                  </a:lnTo>
                  <a:lnTo>
                    <a:pt x="4" y="112"/>
                  </a:lnTo>
                  <a:lnTo>
                    <a:pt x="32" y="98"/>
                  </a:lnTo>
                  <a:lnTo>
                    <a:pt x="16" y="88"/>
                  </a:lnTo>
                  <a:lnTo>
                    <a:pt x="14" y="86"/>
                  </a:lnTo>
                  <a:lnTo>
                    <a:pt x="16" y="84"/>
                  </a:lnTo>
                  <a:lnTo>
                    <a:pt x="28" y="86"/>
                  </a:lnTo>
                  <a:lnTo>
                    <a:pt x="40" y="82"/>
                  </a:lnTo>
                  <a:lnTo>
                    <a:pt x="66" y="98"/>
                  </a:lnTo>
                  <a:lnTo>
                    <a:pt x="80" y="76"/>
                  </a:lnTo>
                  <a:lnTo>
                    <a:pt x="114" y="64"/>
                  </a:lnTo>
                  <a:lnTo>
                    <a:pt x="122" y="54"/>
                  </a:lnTo>
                  <a:lnTo>
                    <a:pt x="108" y="56"/>
                  </a:lnTo>
                  <a:lnTo>
                    <a:pt x="104" y="48"/>
                  </a:lnTo>
                  <a:lnTo>
                    <a:pt x="106" y="46"/>
                  </a:lnTo>
                  <a:lnTo>
                    <a:pt x="108" y="56"/>
                  </a:lnTo>
                  <a:lnTo>
                    <a:pt x="128" y="34"/>
                  </a:lnTo>
                  <a:lnTo>
                    <a:pt x="122" y="26"/>
                  </a:lnTo>
                  <a:lnTo>
                    <a:pt x="106" y="44"/>
                  </a:lnTo>
                  <a:lnTo>
                    <a:pt x="112" y="30"/>
                  </a:lnTo>
                  <a:lnTo>
                    <a:pt x="98" y="38"/>
                  </a:lnTo>
                  <a:lnTo>
                    <a:pt x="92" y="42"/>
                  </a:lnTo>
                  <a:lnTo>
                    <a:pt x="72" y="34"/>
                  </a:lnTo>
                  <a:lnTo>
                    <a:pt x="40" y="0"/>
                  </a:lnTo>
                  <a:lnTo>
                    <a:pt x="34" y="8"/>
                  </a:lnTo>
                  <a:lnTo>
                    <a:pt x="36" y="22"/>
                  </a:lnTo>
                  <a:lnTo>
                    <a:pt x="34" y="40"/>
                  </a:lnTo>
                  <a:lnTo>
                    <a:pt x="30" y="48"/>
                  </a:lnTo>
                  <a:lnTo>
                    <a:pt x="30" y="56"/>
                  </a:lnTo>
                  <a:lnTo>
                    <a:pt x="28" y="60"/>
                  </a:lnTo>
                  <a:lnTo>
                    <a:pt x="10" y="58"/>
                  </a:lnTo>
                  <a:lnTo>
                    <a:pt x="10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95" name="Freeform 95"/>
            <p:cNvSpPr>
              <a:spLocks/>
            </p:cNvSpPr>
            <p:nvPr userDrawn="1"/>
          </p:nvSpPr>
          <p:spPr bwMode="black">
            <a:xfrm>
              <a:off x="7669213" y="2257425"/>
              <a:ext cx="12700" cy="25400"/>
            </a:xfrm>
            <a:custGeom>
              <a:avLst/>
              <a:gdLst>
                <a:gd name="T0" fmla="*/ 0 w 8"/>
                <a:gd name="T1" fmla="*/ 16 h 16"/>
                <a:gd name="T2" fmla="*/ 8 w 8"/>
                <a:gd name="T3" fmla="*/ 4 h 16"/>
                <a:gd name="T4" fmla="*/ 6 w 8"/>
                <a:gd name="T5" fmla="*/ 0 h 16"/>
                <a:gd name="T6" fmla="*/ 0 w 8"/>
                <a:gd name="T7" fmla="*/ 2 h 16"/>
                <a:gd name="T8" fmla="*/ 0 w 8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0" y="16"/>
                  </a:moveTo>
                  <a:lnTo>
                    <a:pt x="8" y="4"/>
                  </a:lnTo>
                  <a:lnTo>
                    <a:pt x="6" y="0"/>
                  </a:lnTo>
                  <a:lnTo>
                    <a:pt x="0" y="2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96" name="Freeform 96"/>
            <p:cNvSpPr>
              <a:spLocks/>
            </p:cNvSpPr>
            <p:nvPr userDrawn="1"/>
          </p:nvSpPr>
          <p:spPr bwMode="black">
            <a:xfrm>
              <a:off x="7618413" y="2311400"/>
              <a:ext cx="22225" cy="31750"/>
            </a:xfrm>
            <a:custGeom>
              <a:avLst/>
              <a:gdLst>
                <a:gd name="T0" fmla="*/ 2 w 14"/>
                <a:gd name="T1" fmla="*/ 10 h 20"/>
                <a:gd name="T2" fmla="*/ 0 w 14"/>
                <a:gd name="T3" fmla="*/ 18 h 20"/>
                <a:gd name="T4" fmla="*/ 6 w 14"/>
                <a:gd name="T5" fmla="*/ 20 h 20"/>
                <a:gd name="T6" fmla="*/ 14 w 14"/>
                <a:gd name="T7" fmla="*/ 4 h 20"/>
                <a:gd name="T8" fmla="*/ 10 w 14"/>
                <a:gd name="T9" fmla="*/ 0 h 20"/>
                <a:gd name="T10" fmla="*/ 2 w 14"/>
                <a:gd name="T11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0">
                  <a:moveTo>
                    <a:pt x="2" y="10"/>
                  </a:moveTo>
                  <a:lnTo>
                    <a:pt x="0" y="18"/>
                  </a:lnTo>
                  <a:lnTo>
                    <a:pt x="6" y="20"/>
                  </a:lnTo>
                  <a:lnTo>
                    <a:pt x="14" y="4"/>
                  </a:lnTo>
                  <a:lnTo>
                    <a:pt x="10" y="0"/>
                  </a:lnTo>
                  <a:lnTo>
                    <a:pt x="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97" name="Freeform 97"/>
            <p:cNvSpPr>
              <a:spLocks/>
            </p:cNvSpPr>
            <p:nvPr userDrawn="1"/>
          </p:nvSpPr>
          <p:spPr bwMode="black">
            <a:xfrm>
              <a:off x="7500938" y="2387600"/>
              <a:ext cx="15875" cy="19050"/>
            </a:xfrm>
            <a:custGeom>
              <a:avLst/>
              <a:gdLst>
                <a:gd name="T0" fmla="*/ 0 w 10"/>
                <a:gd name="T1" fmla="*/ 12 h 12"/>
                <a:gd name="T2" fmla="*/ 10 w 10"/>
                <a:gd name="T3" fmla="*/ 10 h 12"/>
                <a:gd name="T4" fmla="*/ 0 w 10"/>
                <a:gd name="T5" fmla="*/ 0 h 12"/>
                <a:gd name="T6" fmla="*/ 0 w 10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2">
                  <a:moveTo>
                    <a:pt x="0" y="12"/>
                  </a:moveTo>
                  <a:lnTo>
                    <a:pt x="10" y="1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98" name="Freeform 98"/>
            <p:cNvSpPr>
              <a:spLocks/>
            </p:cNvSpPr>
            <p:nvPr userDrawn="1"/>
          </p:nvSpPr>
          <p:spPr bwMode="black">
            <a:xfrm>
              <a:off x="7659688" y="2095500"/>
              <a:ext cx="15875" cy="28575"/>
            </a:xfrm>
            <a:custGeom>
              <a:avLst/>
              <a:gdLst>
                <a:gd name="T0" fmla="*/ 0 w 10"/>
                <a:gd name="T1" fmla="*/ 18 h 18"/>
                <a:gd name="T2" fmla="*/ 10 w 10"/>
                <a:gd name="T3" fmla="*/ 6 h 18"/>
                <a:gd name="T4" fmla="*/ 0 w 10"/>
                <a:gd name="T5" fmla="*/ 0 h 18"/>
                <a:gd name="T6" fmla="*/ 0 w 10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8">
                  <a:moveTo>
                    <a:pt x="0" y="18"/>
                  </a:moveTo>
                  <a:lnTo>
                    <a:pt x="10" y="6"/>
                  </a:lnTo>
                  <a:lnTo>
                    <a:pt x="0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99" name="Freeform 99"/>
            <p:cNvSpPr>
              <a:spLocks/>
            </p:cNvSpPr>
            <p:nvPr userDrawn="1"/>
          </p:nvSpPr>
          <p:spPr bwMode="black">
            <a:xfrm>
              <a:off x="7700963" y="2187575"/>
              <a:ext cx="19050" cy="19050"/>
            </a:xfrm>
            <a:custGeom>
              <a:avLst/>
              <a:gdLst>
                <a:gd name="T0" fmla="*/ 4 w 12"/>
                <a:gd name="T1" fmla="*/ 0 h 12"/>
                <a:gd name="T2" fmla="*/ 0 w 12"/>
                <a:gd name="T3" fmla="*/ 12 h 12"/>
                <a:gd name="T4" fmla="*/ 12 w 12"/>
                <a:gd name="T5" fmla="*/ 12 h 12"/>
                <a:gd name="T6" fmla="*/ 4 w 12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2">
                  <a:moveTo>
                    <a:pt x="4" y="0"/>
                  </a:moveTo>
                  <a:lnTo>
                    <a:pt x="0" y="12"/>
                  </a:lnTo>
                  <a:lnTo>
                    <a:pt x="12" y="12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00" name="Freeform 100"/>
            <p:cNvSpPr>
              <a:spLocks/>
            </p:cNvSpPr>
            <p:nvPr userDrawn="1"/>
          </p:nvSpPr>
          <p:spPr bwMode="black">
            <a:xfrm>
              <a:off x="7675563" y="2047875"/>
              <a:ext cx="171450" cy="136525"/>
            </a:xfrm>
            <a:custGeom>
              <a:avLst/>
              <a:gdLst>
                <a:gd name="T0" fmla="*/ 2 w 108"/>
                <a:gd name="T1" fmla="*/ 34 h 86"/>
                <a:gd name="T2" fmla="*/ 4 w 108"/>
                <a:gd name="T3" fmla="*/ 50 h 86"/>
                <a:gd name="T4" fmla="*/ 18 w 108"/>
                <a:gd name="T5" fmla="*/ 46 h 86"/>
                <a:gd name="T6" fmla="*/ 18 w 108"/>
                <a:gd name="T7" fmla="*/ 44 h 86"/>
                <a:gd name="T8" fmla="*/ 18 w 108"/>
                <a:gd name="T9" fmla="*/ 50 h 86"/>
                <a:gd name="T10" fmla="*/ 14 w 108"/>
                <a:gd name="T11" fmla="*/ 60 h 86"/>
                <a:gd name="T12" fmla="*/ 14 w 108"/>
                <a:gd name="T13" fmla="*/ 74 h 86"/>
                <a:gd name="T14" fmla="*/ 22 w 108"/>
                <a:gd name="T15" fmla="*/ 82 h 86"/>
                <a:gd name="T16" fmla="*/ 22 w 108"/>
                <a:gd name="T17" fmla="*/ 86 h 86"/>
                <a:gd name="T18" fmla="*/ 26 w 108"/>
                <a:gd name="T19" fmla="*/ 82 h 86"/>
                <a:gd name="T20" fmla="*/ 38 w 108"/>
                <a:gd name="T21" fmla="*/ 72 h 86"/>
                <a:gd name="T22" fmla="*/ 50 w 108"/>
                <a:gd name="T23" fmla="*/ 42 h 86"/>
                <a:gd name="T24" fmla="*/ 48 w 108"/>
                <a:gd name="T25" fmla="*/ 30 h 86"/>
                <a:gd name="T26" fmla="*/ 56 w 108"/>
                <a:gd name="T27" fmla="*/ 32 h 86"/>
                <a:gd name="T28" fmla="*/ 62 w 108"/>
                <a:gd name="T29" fmla="*/ 46 h 86"/>
                <a:gd name="T30" fmla="*/ 70 w 108"/>
                <a:gd name="T31" fmla="*/ 46 h 86"/>
                <a:gd name="T32" fmla="*/ 78 w 108"/>
                <a:gd name="T33" fmla="*/ 30 h 86"/>
                <a:gd name="T34" fmla="*/ 92 w 108"/>
                <a:gd name="T35" fmla="*/ 34 h 86"/>
                <a:gd name="T36" fmla="*/ 102 w 108"/>
                <a:gd name="T37" fmla="*/ 20 h 86"/>
                <a:gd name="T38" fmla="*/ 100 w 108"/>
                <a:gd name="T39" fmla="*/ 12 h 86"/>
                <a:gd name="T40" fmla="*/ 106 w 108"/>
                <a:gd name="T41" fmla="*/ 10 h 86"/>
                <a:gd name="T42" fmla="*/ 108 w 108"/>
                <a:gd name="T43" fmla="*/ 2 h 86"/>
                <a:gd name="T44" fmla="*/ 104 w 108"/>
                <a:gd name="T45" fmla="*/ 0 h 86"/>
                <a:gd name="T46" fmla="*/ 98 w 108"/>
                <a:gd name="T47" fmla="*/ 8 h 86"/>
                <a:gd name="T48" fmla="*/ 86 w 108"/>
                <a:gd name="T49" fmla="*/ 2 h 86"/>
                <a:gd name="T50" fmla="*/ 74 w 108"/>
                <a:gd name="T51" fmla="*/ 12 h 86"/>
                <a:gd name="T52" fmla="*/ 64 w 108"/>
                <a:gd name="T53" fmla="*/ 12 h 86"/>
                <a:gd name="T54" fmla="*/ 48 w 108"/>
                <a:gd name="T55" fmla="*/ 30 h 86"/>
                <a:gd name="T56" fmla="*/ 44 w 108"/>
                <a:gd name="T57" fmla="*/ 30 h 86"/>
                <a:gd name="T58" fmla="*/ 46 w 108"/>
                <a:gd name="T59" fmla="*/ 20 h 86"/>
                <a:gd name="T60" fmla="*/ 34 w 108"/>
                <a:gd name="T61" fmla="*/ 22 h 86"/>
                <a:gd name="T62" fmla="*/ 26 w 108"/>
                <a:gd name="T63" fmla="*/ 12 h 86"/>
                <a:gd name="T64" fmla="*/ 2 w 108"/>
                <a:gd name="T65" fmla="*/ 30 h 86"/>
                <a:gd name="T66" fmla="*/ 2 w 108"/>
                <a:gd name="T67" fmla="*/ 30 h 86"/>
                <a:gd name="T68" fmla="*/ 2 w 108"/>
                <a:gd name="T69" fmla="*/ 30 h 86"/>
                <a:gd name="T70" fmla="*/ 0 w 108"/>
                <a:gd name="T71" fmla="*/ 32 h 86"/>
                <a:gd name="T72" fmla="*/ 2 w 108"/>
                <a:gd name="T73" fmla="*/ 3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8" h="86">
                  <a:moveTo>
                    <a:pt x="2" y="34"/>
                  </a:moveTo>
                  <a:lnTo>
                    <a:pt x="4" y="50"/>
                  </a:lnTo>
                  <a:lnTo>
                    <a:pt x="18" y="46"/>
                  </a:lnTo>
                  <a:lnTo>
                    <a:pt x="18" y="44"/>
                  </a:lnTo>
                  <a:lnTo>
                    <a:pt x="18" y="50"/>
                  </a:lnTo>
                  <a:lnTo>
                    <a:pt x="14" y="60"/>
                  </a:lnTo>
                  <a:lnTo>
                    <a:pt x="14" y="74"/>
                  </a:lnTo>
                  <a:lnTo>
                    <a:pt x="22" y="82"/>
                  </a:lnTo>
                  <a:lnTo>
                    <a:pt x="22" y="86"/>
                  </a:lnTo>
                  <a:lnTo>
                    <a:pt x="26" y="82"/>
                  </a:lnTo>
                  <a:lnTo>
                    <a:pt x="38" y="72"/>
                  </a:lnTo>
                  <a:lnTo>
                    <a:pt x="50" y="42"/>
                  </a:lnTo>
                  <a:lnTo>
                    <a:pt x="48" y="30"/>
                  </a:lnTo>
                  <a:lnTo>
                    <a:pt x="56" y="32"/>
                  </a:lnTo>
                  <a:lnTo>
                    <a:pt x="62" y="46"/>
                  </a:lnTo>
                  <a:lnTo>
                    <a:pt x="70" y="46"/>
                  </a:lnTo>
                  <a:lnTo>
                    <a:pt x="78" y="30"/>
                  </a:lnTo>
                  <a:lnTo>
                    <a:pt x="92" y="34"/>
                  </a:lnTo>
                  <a:lnTo>
                    <a:pt x="102" y="20"/>
                  </a:lnTo>
                  <a:lnTo>
                    <a:pt x="100" y="12"/>
                  </a:lnTo>
                  <a:lnTo>
                    <a:pt x="106" y="10"/>
                  </a:lnTo>
                  <a:lnTo>
                    <a:pt x="108" y="2"/>
                  </a:lnTo>
                  <a:lnTo>
                    <a:pt x="104" y="0"/>
                  </a:lnTo>
                  <a:lnTo>
                    <a:pt x="98" y="8"/>
                  </a:lnTo>
                  <a:lnTo>
                    <a:pt x="86" y="2"/>
                  </a:lnTo>
                  <a:lnTo>
                    <a:pt x="74" y="12"/>
                  </a:lnTo>
                  <a:lnTo>
                    <a:pt x="64" y="12"/>
                  </a:lnTo>
                  <a:lnTo>
                    <a:pt x="48" y="30"/>
                  </a:lnTo>
                  <a:lnTo>
                    <a:pt x="44" y="30"/>
                  </a:lnTo>
                  <a:lnTo>
                    <a:pt x="46" y="20"/>
                  </a:lnTo>
                  <a:lnTo>
                    <a:pt x="34" y="22"/>
                  </a:lnTo>
                  <a:lnTo>
                    <a:pt x="26" y="12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0" y="32"/>
                  </a:lnTo>
                  <a:lnTo>
                    <a:pt x="2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01" name="Freeform 101"/>
            <p:cNvSpPr>
              <a:spLocks/>
            </p:cNvSpPr>
            <p:nvPr userDrawn="1"/>
          </p:nvSpPr>
          <p:spPr bwMode="black">
            <a:xfrm>
              <a:off x="8018463" y="1625600"/>
              <a:ext cx="15875" cy="19050"/>
            </a:xfrm>
            <a:custGeom>
              <a:avLst/>
              <a:gdLst>
                <a:gd name="T0" fmla="*/ 10 w 10"/>
                <a:gd name="T1" fmla="*/ 8 h 12"/>
                <a:gd name="T2" fmla="*/ 4 w 10"/>
                <a:gd name="T3" fmla="*/ 0 h 12"/>
                <a:gd name="T4" fmla="*/ 0 w 10"/>
                <a:gd name="T5" fmla="*/ 8 h 12"/>
                <a:gd name="T6" fmla="*/ 6 w 10"/>
                <a:gd name="T7" fmla="*/ 12 h 12"/>
                <a:gd name="T8" fmla="*/ 10 w 10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8"/>
                  </a:moveTo>
                  <a:lnTo>
                    <a:pt x="4" y="0"/>
                  </a:lnTo>
                  <a:lnTo>
                    <a:pt x="0" y="8"/>
                  </a:lnTo>
                  <a:lnTo>
                    <a:pt x="6" y="12"/>
                  </a:lnTo>
                  <a:lnTo>
                    <a:pt x="1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02" name="Freeform 102"/>
            <p:cNvSpPr>
              <a:spLocks/>
            </p:cNvSpPr>
            <p:nvPr userDrawn="1"/>
          </p:nvSpPr>
          <p:spPr bwMode="black">
            <a:xfrm>
              <a:off x="7573963" y="2089150"/>
              <a:ext cx="28575" cy="15875"/>
            </a:xfrm>
            <a:custGeom>
              <a:avLst/>
              <a:gdLst>
                <a:gd name="T0" fmla="*/ 2 w 18"/>
                <a:gd name="T1" fmla="*/ 0 h 10"/>
                <a:gd name="T2" fmla="*/ 0 w 18"/>
                <a:gd name="T3" fmla="*/ 8 h 10"/>
                <a:gd name="T4" fmla="*/ 8 w 18"/>
                <a:gd name="T5" fmla="*/ 10 h 10"/>
                <a:gd name="T6" fmla="*/ 18 w 18"/>
                <a:gd name="T7" fmla="*/ 4 h 10"/>
                <a:gd name="T8" fmla="*/ 16 w 18"/>
                <a:gd name="T9" fmla="*/ 0 h 10"/>
                <a:gd name="T10" fmla="*/ 2 w 18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0">
                  <a:moveTo>
                    <a:pt x="2" y="0"/>
                  </a:moveTo>
                  <a:lnTo>
                    <a:pt x="0" y="8"/>
                  </a:lnTo>
                  <a:lnTo>
                    <a:pt x="8" y="10"/>
                  </a:lnTo>
                  <a:lnTo>
                    <a:pt x="18" y="4"/>
                  </a:lnTo>
                  <a:lnTo>
                    <a:pt x="16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03" name="Freeform 103"/>
            <p:cNvSpPr>
              <a:spLocks/>
            </p:cNvSpPr>
            <p:nvPr userDrawn="1"/>
          </p:nvSpPr>
          <p:spPr bwMode="black">
            <a:xfrm>
              <a:off x="7059613" y="2927350"/>
              <a:ext cx="320675" cy="346075"/>
            </a:xfrm>
            <a:custGeom>
              <a:avLst/>
              <a:gdLst>
                <a:gd name="T0" fmla="*/ 52 w 202"/>
                <a:gd name="T1" fmla="*/ 82 h 218"/>
                <a:gd name="T2" fmla="*/ 44 w 202"/>
                <a:gd name="T3" fmla="*/ 92 h 218"/>
                <a:gd name="T4" fmla="*/ 24 w 202"/>
                <a:gd name="T5" fmla="*/ 102 h 218"/>
                <a:gd name="T6" fmla="*/ 14 w 202"/>
                <a:gd name="T7" fmla="*/ 98 h 218"/>
                <a:gd name="T8" fmla="*/ 4 w 202"/>
                <a:gd name="T9" fmla="*/ 106 h 218"/>
                <a:gd name="T10" fmla="*/ 6 w 202"/>
                <a:gd name="T11" fmla="*/ 148 h 218"/>
                <a:gd name="T12" fmla="*/ 18 w 202"/>
                <a:gd name="T13" fmla="*/ 160 h 218"/>
                <a:gd name="T14" fmla="*/ 46 w 202"/>
                <a:gd name="T15" fmla="*/ 196 h 218"/>
                <a:gd name="T16" fmla="*/ 56 w 202"/>
                <a:gd name="T17" fmla="*/ 206 h 218"/>
                <a:gd name="T18" fmla="*/ 80 w 202"/>
                <a:gd name="T19" fmla="*/ 196 h 218"/>
                <a:gd name="T20" fmla="*/ 90 w 202"/>
                <a:gd name="T21" fmla="*/ 206 h 218"/>
                <a:gd name="T22" fmla="*/ 106 w 202"/>
                <a:gd name="T23" fmla="*/ 206 h 218"/>
                <a:gd name="T24" fmla="*/ 116 w 202"/>
                <a:gd name="T25" fmla="*/ 218 h 218"/>
                <a:gd name="T26" fmla="*/ 138 w 202"/>
                <a:gd name="T27" fmla="*/ 218 h 218"/>
                <a:gd name="T28" fmla="*/ 142 w 202"/>
                <a:gd name="T29" fmla="*/ 196 h 218"/>
                <a:gd name="T30" fmla="*/ 144 w 202"/>
                <a:gd name="T31" fmla="*/ 172 h 218"/>
                <a:gd name="T32" fmla="*/ 166 w 202"/>
                <a:gd name="T33" fmla="*/ 148 h 218"/>
                <a:gd name="T34" fmla="*/ 176 w 202"/>
                <a:gd name="T35" fmla="*/ 124 h 218"/>
                <a:gd name="T36" fmla="*/ 180 w 202"/>
                <a:gd name="T37" fmla="*/ 124 h 218"/>
                <a:gd name="T38" fmla="*/ 174 w 202"/>
                <a:gd name="T39" fmla="*/ 102 h 218"/>
                <a:gd name="T40" fmla="*/ 162 w 202"/>
                <a:gd name="T41" fmla="*/ 72 h 218"/>
                <a:gd name="T42" fmla="*/ 166 w 202"/>
                <a:gd name="T43" fmla="*/ 62 h 218"/>
                <a:gd name="T44" fmla="*/ 170 w 202"/>
                <a:gd name="T45" fmla="*/ 60 h 218"/>
                <a:gd name="T46" fmla="*/ 188 w 202"/>
                <a:gd name="T47" fmla="*/ 56 h 218"/>
                <a:gd name="T48" fmla="*/ 188 w 202"/>
                <a:gd name="T49" fmla="*/ 48 h 218"/>
                <a:gd name="T50" fmla="*/ 178 w 202"/>
                <a:gd name="T51" fmla="*/ 28 h 218"/>
                <a:gd name="T52" fmla="*/ 176 w 202"/>
                <a:gd name="T53" fmla="*/ 22 h 218"/>
                <a:gd name="T54" fmla="*/ 168 w 202"/>
                <a:gd name="T55" fmla="*/ 16 h 218"/>
                <a:gd name="T56" fmla="*/ 158 w 202"/>
                <a:gd name="T57" fmla="*/ 4 h 218"/>
                <a:gd name="T58" fmla="*/ 152 w 202"/>
                <a:gd name="T59" fmla="*/ 0 h 218"/>
                <a:gd name="T60" fmla="*/ 122 w 202"/>
                <a:gd name="T61" fmla="*/ 34 h 218"/>
                <a:gd name="T62" fmla="*/ 120 w 202"/>
                <a:gd name="T63" fmla="*/ 42 h 218"/>
                <a:gd name="T64" fmla="*/ 98 w 202"/>
                <a:gd name="T65" fmla="*/ 48 h 218"/>
                <a:gd name="T66" fmla="*/ 96 w 202"/>
                <a:gd name="T67" fmla="*/ 50 h 218"/>
                <a:gd name="T68" fmla="*/ 94 w 202"/>
                <a:gd name="T69" fmla="*/ 52 h 218"/>
                <a:gd name="T70" fmla="*/ 76 w 202"/>
                <a:gd name="T71" fmla="*/ 7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2" h="218">
                  <a:moveTo>
                    <a:pt x="76" y="78"/>
                  </a:moveTo>
                  <a:lnTo>
                    <a:pt x="52" y="82"/>
                  </a:lnTo>
                  <a:lnTo>
                    <a:pt x="48" y="92"/>
                  </a:lnTo>
                  <a:lnTo>
                    <a:pt x="44" y="92"/>
                  </a:lnTo>
                  <a:lnTo>
                    <a:pt x="40" y="104"/>
                  </a:lnTo>
                  <a:lnTo>
                    <a:pt x="24" y="102"/>
                  </a:lnTo>
                  <a:lnTo>
                    <a:pt x="16" y="94"/>
                  </a:lnTo>
                  <a:lnTo>
                    <a:pt x="14" y="98"/>
                  </a:lnTo>
                  <a:lnTo>
                    <a:pt x="12" y="98"/>
                  </a:lnTo>
                  <a:lnTo>
                    <a:pt x="4" y="106"/>
                  </a:lnTo>
                  <a:lnTo>
                    <a:pt x="0" y="128"/>
                  </a:lnTo>
                  <a:lnTo>
                    <a:pt x="6" y="148"/>
                  </a:lnTo>
                  <a:lnTo>
                    <a:pt x="14" y="152"/>
                  </a:lnTo>
                  <a:lnTo>
                    <a:pt x="18" y="160"/>
                  </a:lnTo>
                  <a:lnTo>
                    <a:pt x="26" y="196"/>
                  </a:lnTo>
                  <a:lnTo>
                    <a:pt x="46" y="196"/>
                  </a:lnTo>
                  <a:lnTo>
                    <a:pt x="52" y="192"/>
                  </a:lnTo>
                  <a:lnTo>
                    <a:pt x="56" y="206"/>
                  </a:lnTo>
                  <a:lnTo>
                    <a:pt x="72" y="202"/>
                  </a:lnTo>
                  <a:lnTo>
                    <a:pt x="80" y="196"/>
                  </a:lnTo>
                  <a:lnTo>
                    <a:pt x="90" y="200"/>
                  </a:lnTo>
                  <a:lnTo>
                    <a:pt x="90" y="206"/>
                  </a:lnTo>
                  <a:lnTo>
                    <a:pt x="102" y="204"/>
                  </a:lnTo>
                  <a:lnTo>
                    <a:pt x="106" y="206"/>
                  </a:lnTo>
                  <a:lnTo>
                    <a:pt x="110" y="218"/>
                  </a:lnTo>
                  <a:lnTo>
                    <a:pt x="116" y="218"/>
                  </a:lnTo>
                  <a:lnTo>
                    <a:pt x="136" y="206"/>
                  </a:lnTo>
                  <a:lnTo>
                    <a:pt x="138" y="218"/>
                  </a:lnTo>
                  <a:lnTo>
                    <a:pt x="146" y="210"/>
                  </a:lnTo>
                  <a:lnTo>
                    <a:pt x="142" y="196"/>
                  </a:lnTo>
                  <a:lnTo>
                    <a:pt x="150" y="180"/>
                  </a:lnTo>
                  <a:lnTo>
                    <a:pt x="144" y="172"/>
                  </a:lnTo>
                  <a:lnTo>
                    <a:pt x="158" y="160"/>
                  </a:lnTo>
                  <a:lnTo>
                    <a:pt x="166" y="148"/>
                  </a:lnTo>
                  <a:lnTo>
                    <a:pt x="168" y="132"/>
                  </a:lnTo>
                  <a:lnTo>
                    <a:pt x="176" y="124"/>
                  </a:lnTo>
                  <a:lnTo>
                    <a:pt x="176" y="122"/>
                  </a:lnTo>
                  <a:lnTo>
                    <a:pt x="180" y="124"/>
                  </a:lnTo>
                  <a:lnTo>
                    <a:pt x="196" y="124"/>
                  </a:lnTo>
                  <a:lnTo>
                    <a:pt x="174" y="102"/>
                  </a:lnTo>
                  <a:lnTo>
                    <a:pt x="176" y="94"/>
                  </a:lnTo>
                  <a:lnTo>
                    <a:pt x="162" y="72"/>
                  </a:lnTo>
                  <a:lnTo>
                    <a:pt x="174" y="70"/>
                  </a:lnTo>
                  <a:lnTo>
                    <a:pt x="166" y="62"/>
                  </a:lnTo>
                  <a:lnTo>
                    <a:pt x="166" y="62"/>
                  </a:lnTo>
                  <a:lnTo>
                    <a:pt x="170" y="60"/>
                  </a:lnTo>
                  <a:lnTo>
                    <a:pt x="174" y="62"/>
                  </a:lnTo>
                  <a:lnTo>
                    <a:pt x="188" y="56"/>
                  </a:lnTo>
                  <a:lnTo>
                    <a:pt x="182" y="48"/>
                  </a:lnTo>
                  <a:lnTo>
                    <a:pt x="188" y="48"/>
                  </a:lnTo>
                  <a:lnTo>
                    <a:pt x="202" y="40"/>
                  </a:lnTo>
                  <a:lnTo>
                    <a:pt x="178" y="28"/>
                  </a:lnTo>
                  <a:lnTo>
                    <a:pt x="176" y="28"/>
                  </a:lnTo>
                  <a:lnTo>
                    <a:pt x="176" y="22"/>
                  </a:lnTo>
                  <a:lnTo>
                    <a:pt x="168" y="24"/>
                  </a:lnTo>
                  <a:lnTo>
                    <a:pt x="168" y="16"/>
                  </a:lnTo>
                  <a:lnTo>
                    <a:pt x="162" y="12"/>
                  </a:lnTo>
                  <a:lnTo>
                    <a:pt x="158" y="4"/>
                  </a:lnTo>
                  <a:lnTo>
                    <a:pt x="152" y="8"/>
                  </a:lnTo>
                  <a:lnTo>
                    <a:pt x="152" y="0"/>
                  </a:lnTo>
                  <a:lnTo>
                    <a:pt x="130" y="32"/>
                  </a:lnTo>
                  <a:lnTo>
                    <a:pt x="122" y="34"/>
                  </a:lnTo>
                  <a:lnTo>
                    <a:pt x="124" y="40"/>
                  </a:lnTo>
                  <a:lnTo>
                    <a:pt x="120" y="42"/>
                  </a:lnTo>
                  <a:lnTo>
                    <a:pt x="116" y="40"/>
                  </a:lnTo>
                  <a:lnTo>
                    <a:pt x="98" y="48"/>
                  </a:lnTo>
                  <a:lnTo>
                    <a:pt x="96" y="48"/>
                  </a:lnTo>
                  <a:lnTo>
                    <a:pt x="96" y="50"/>
                  </a:lnTo>
                  <a:lnTo>
                    <a:pt x="94" y="52"/>
                  </a:lnTo>
                  <a:lnTo>
                    <a:pt x="94" y="52"/>
                  </a:lnTo>
                  <a:lnTo>
                    <a:pt x="92" y="58"/>
                  </a:lnTo>
                  <a:lnTo>
                    <a:pt x="7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04" name="Freeform 104"/>
            <p:cNvSpPr>
              <a:spLocks/>
            </p:cNvSpPr>
            <p:nvPr userDrawn="1"/>
          </p:nvSpPr>
          <p:spPr bwMode="black">
            <a:xfrm>
              <a:off x="7361238" y="3419475"/>
              <a:ext cx="63500" cy="38100"/>
            </a:xfrm>
            <a:custGeom>
              <a:avLst/>
              <a:gdLst>
                <a:gd name="T0" fmla="*/ 14 w 40"/>
                <a:gd name="T1" fmla="*/ 14 h 24"/>
                <a:gd name="T2" fmla="*/ 26 w 40"/>
                <a:gd name="T3" fmla="*/ 24 h 24"/>
                <a:gd name="T4" fmla="*/ 40 w 40"/>
                <a:gd name="T5" fmla="*/ 18 h 24"/>
                <a:gd name="T6" fmla="*/ 38 w 40"/>
                <a:gd name="T7" fmla="*/ 16 h 24"/>
                <a:gd name="T8" fmla="*/ 32 w 40"/>
                <a:gd name="T9" fmla="*/ 8 h 24"/>
                <a:gd name="T10" fmla="*/ 20 w 40"/>
                <a:gd name="T11" fmla="*/ 0 h 24"/>
                <a:gd name="T12" fmla="*/ 0 w 40"/>
                <a:gd name="T13" fmla="*/ 2 h 24"/>
                <a:gd name="T14" fmla="*/ 2 w 40"/>
                <a:gd name="T15" fmla="*/ 14 h 24"/>
                <a:gd name="T16" fmla="*/ 14 w 40"/>
                <a:gd name="T17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4">
                  <a:moveTo>
                    <a:pt x="14" y="14"/>
                  </a:moveTo>
                  <a:lnTo>
                    <a:pt x="26" y="24"/>
                  </a:lnTo>
                  <a:lnTo>
                    <a:pt x="40" y="18"/>
                  </a:lnTo>
                  <a:lnTo>
                    <a:pt x="38" y="16"/>
                  </a:lnTo>
                  <a:lnTo>
                    <a:pt x="32" y="8"/>
                  </a:lnTo>
                  <a:lnTo>
                    <a:pt x="20" y="0"/>
                  </a:lnTo>
                  <a:lnTo>
                    <a:pt x="0" y="2"/>
                  </a:lnTo>
                  <a:lnTo>
                    <a:pt x="2" y="14"/>
                  </a:lnTo>
                  <a:lnTo>
                    <a:pt x="1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05" name="Freeform 105"/>
            <p:cNvSpPr>
              <a:spLocks/>
            </p:cNvSpPr>
            <p:nvPr userDrawn="1"/>
          </p:nvSpPr>
          <p:spPr bwMode="black">
            <a:xfrm>
              <a:off x="7488238" y="3375025"/>
              <a:ext cx="60325" cy="34925"/>
            </a:xfrm>
            <a:custGeom>
              <a:avLst/>
              <a:gdLst>
                <a:gd name="T0" fmla="*/ 8 w 38"/>
                <a:gd name="T1" fmla="*/ 8 h 22"/>
                <a:gd name="T2" fmla="*/ 4 w 38"/>
                <a:gd name="T3" fmla="*/ 4 h 22"/>
                <a:gd name="T4" fmla="*/ 0 w 38"/>
                <a:gd name="T5" fmla="*/ 18 h 22"/>
                <a:gd name="T6" fmla="*/ 10 w 38"/>
                <a:gd name="T7" fmla="*/ 18 h 22"/>
                <a:gd name="T8" fmla="*/ 12 w 38"/>
                <a:gd name="T9" fmla="*/ 14 h 22"/>
                <a:gd name="T10" fmla="*/ 20 w 38"/>
                <a:gd name="T11" fmla="*/ 22 h 22"/>
                <a:gd name="T12" fmla="*/ 22 w 38"/>
                <a:gd name="T13" fmla="*/ 12 h 22"/>
                <a:gd name="T14" fmla="*/ 26 w 38"/>
                <a:gd name="T15" fmla="*/ 16 h 22"/>
                <a:gd name="T16" fmla="*/ 38 w 38"/>
                <a:gd name="T17" fmla="*/ 14 h 22"/>
                <a:gd name="T18" fmla="*/ 36 w 38"/>
                <a:gd name="T19" fmla="*/ 8 h 22"/>
                <a:gd name="T20" fmla="*/ 24 w 38"/>
                <a:gd name="T21" fmla="*/ 6 h 22"/>
                <a:gd name="T22" fmla="*/ 24 w 38"/>
                <a:gd name="T23" fmla="*/ 0 h 22"/>
                <a:gd name="T24" fmla="*/ 20 w 38"/>
                <a:gd name="T25" fmla="*/ 6 h 22"/>
                <a:gd name="T26" fmla="*/ 20 w 38"/>
                <a:gd name="T27" fmla="*/ 6 h 22"/>
                <a:gd name="T28" fmla="*/ 20 w 38"/>
                <a:gd name="T29" fmla="*/ 6 h 22"/>
                <a:gd name="T30" fmla="*/ 12 w 38"/>
                <a:gd name="T31" fmla="*/ 14 h 22"/>
                <a:gd name="T32" fmla="*/ 16 w 38"/>
                <a:gd name="T33" fmla="*/ 0 h 22"/>
                <a:gd name="T34" fmla="*/ 8 w 38"/>
                <a:gd name="T35" fmla="*/ 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22">
                  <a:moveTo>
                    <a:pt x="8" y="8"/>
                  </a:moveTo>
                  <a:lnTo>
                    <a:pt x="4" y="4"/>
                  </a:lnTo>
                  <a:lnTo>
                    <a:pt x="0" y="18"/>
                  </a:lnTo>
                  <a:lnTo>
                    <a:pt x="10" y="18"/>
                  </a:lnTo>
                  <a:lnTo>
                    <a:pt x="12" y="14"/>
                  </a:lnTo>
                  <a:lnTo>
                    <a:pt x="20" y="22"/>
                  </a:lnTo>
                  <a:lnTo>
                    <a:pt x="22" y="12"/>
                  </a:lnTo>
                  <a:lnTo>
                    <a:pt x="26" y="16"/>
                  </a:lnTo>
                  <a:lnTo>
                    <a:pt x="38" y="14"/>
                  </a:lnTo>
                  <a:lnTo>
                    <a:pt x="36" y="8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12" y="14"/>
                  </a:lnTo>
                  <a:lnTo>
                    <a:pt x="16" y="0"/>
                  </a:ln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06" name="Freeform 106"/>
            <p:cNvSpPr>
              <a:spLocks/>
            </p:cNvSpPr>
            <p:nvPr userDrawn="1"/>
          </p:nvSpPr>
          <p:spPr bwMode="black">
            <a:xfrm>
              <a:off x="7475538" y="3454400"/>
              <a:ext cx="22225" cy="19050"/>
            </a:xfrm>
            <a:custGeom>
              <a:avLst/>
              <a:gdLst>
                <a:gd name="T0" fmla="*/ 10 w 14"/>
                <a:gd name="T1" fmla="*/ 10 h 12"/>
                <a:gd name="T2" fmla="*/ 14 w 14"/>
                <a:gd name="T3" fmla="*/ 2 h 12"/>
                <a:gd name="T4" fmla="*/ 10 w 14"/>
                <a:gd name="T5" fmla="*/ 0 h 12"/>
                <a:gd name="T6" fmla="*/ 0 w 14"/>
                <a:gd name="T7" fmla="*/ 8 h 12"/>
                <a:gd name="T8" fmla="*/ 4 w 14"/>
                <a:gd name="T9" fmla="*/ 12 h 12"/>
                <a:gd name="T10" fmla="*/ 10 w 14"/>
                <a:gd name="T11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2">
                  <a:moveTo>
                    <a:pt x="10" y="10"/>
                  </a:moveTo>
                  <a:lnTo>
                    <a:pt x="14" y="2"/>
                  </a:lnTo>
                  <a:lnTo>
                    <a:pt x="10" y="0"/>
                  </a:lnTo>
                  <a:lnTo>
                    <a:pt x="0" y="8"/>
                  </a:lnTo>
                  <a:lnTo>
                    <a:pt x="4" y="12"/>
                  </a:lnTo>
                  <a:lnTo>
                    <a:pt x="1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07" name="Freeform 107"/>
            <p:cNvSpPr>
              <a:spLocks/>
            </p:cNvSpPr>
            <p:nvPr userDrawn="1"/>
          </p:nvSpPr>
          <p:spPr bwMode="black">
            <a:xfrm>
              <a:off x="7608888" y="3184525"/>
              <a:ext cx="41275" cy="15875"/>
            </a:xfrm>
            <a:custGeom>
              <a:avLst/>
              <a:gdLst>
                <a:gd name="T0" fmla="*/ 12 w 26"/>
                <a:gd name="T1" fmla="*/ 0 h 10"/>
                <a:gd name="T2" fmla="*/ 0 w 26"/>
                <a:gd name="T3" fmla="*/ 0 h 10"/>
                <a:gd name="T4" fmla="*/ 4 w 26"/>
                <a:gd name="T5" fmla="*/ 10 h 10"/>
                <a:gd name="T6" fmla="*/ 26 w 26"/>
                <a:gd name="T7" fmla="*/ 6 h 10"/>
                <a:gd name="T8" fmla="*/ 12 w 26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0">
                  <a:moveTo>
                    <a:pt x="12" y="0"/>
                  </a:moveTo>
                  <a:lnTo>
                    <a:pt x="0" y="0"/>
                  </a:lnTo>
                  <a:lnTo>
                    <a:pt x="4" y="10"/>
                  </a:lnTo>
                  <a:lnTo>
                    <a:pt x="26" y="6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08" name="Freeform 108"/>
            <p:cNvSpPr>
              <a:spLocks/>
            </p:cNvSpPr>
            <p:nvPr userDrawn="1"/>
          </p:nvSpPr>
          <p:spPr bwMode="black">
            <a:xfrm>
              <a:off x="7605713" y="3152775"/>
              <a:ext cx="28575" cy="28575"/>
            </a:xfrm>
            <a:custGeom>
              <a:avLst/>
              <a:gdLst>
                <a:gd name="T0" fmla="*/ 6 w 18"/>
                <a:gd name="T1" fmla="*/ 12 h 18"/>
                <a:gd name="T2" fmla="*/ 18 w 18"/>
                <a:gd name="T3" fmla="*/ 18 h 18"/>
                <a:gd name="T4" fmla="*/ 8 w 18"/>
                <a:gd name="T5" fmla="*/ 0 h 18"/>
                <a:gd name="T6" fmla="*/ 0 w 18"/>
                <a:gd name="T7" fmla="*/ 0 h 18"/>
                <a:gd name="T8" fmla="*/ 6 w 18"/>
                <a:gd name="T9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6" y="12"/>
                  </a:moveTo>
                  <a:lnTo>
                    <a:pt x="18" y="18"/>
                  </a:lnTo>
                  <a:lnTo>
                    <a:pt x="8" y="0"/>
                  </a:lnTo>
                  <a:lnTo>
                    <a:pt x="0" y="0"/>
                  </a:lnTo>
                  <a:lnTo>
                    <a:pt x="6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09" name="Freeform 109"/>
            <p:cNvSpPr>
              <a:spLocks/>
            </p:cNvSpPr>
            <p:nvPr userDrawn="1"/>
          </p:nvSpPr>
          <p:spPr bwMode="black">
            <a:xfrm>
              <a:off x="7608888" y="3070225"/>
              <a:ext cx="60325" cy="104775"/>
            </a:xfrm>
            <a:custGeom>
              <a:avLst/>
              <a:gdLst>
                <a:gd name="T0" fmla="*/ 0 w 38"/>
                <a:gd name="T1" fmla="*/ 28 h 66"/>
                <a:gd name="T2" fmla="*/ 8 w 38"/>
                <a:gd name="T3" fmla="*/ 54 h 66"/>
                <a:gd name="T4" fmla="*/ 18 w 38"/>
                <a:gd name="T5" fmla="*/ 66 h 66"/>
                <a:gd name="T6" fmla="*/ 22 w 38"/>
                <a:gd name="T7" fmla="*/ 64 h 66"/>
                <a:gd name="T8" fmla="*/ 16 w 38"/>
                <a:gd name="T9" fmla="*/ 52 h 66"/>
                <a:gd name="T10" fmla="*/ 16 w 38"/>
                <a:gd name="T11" fmla="*/ 42 h 66"/>
                <a:gd name="T12" fmla="*/ 16 w 38"/>
                <a:gd name="T13" fmla="*/ 42 h 66"/>
                <a:gd name="T14" fmla="*/ 38 w 38"/>
                <a:gd name="T15" fmla="*/ 48 h 66"/>
                <a:gd name="T16" fmla="*/ 24 w 38"/>
                <a:gd name="T17" fmla="*/ 34 h 66"/>
                <a:gd name="T18" fmla="*/ 30 w 38"/>
                <a:gd name="T19" fmla="*/ 28 h 66"/>
                <a:gd name="T20" fmla="*/ 30 w 38"/>
                <a:gd name="T21" fmla="*/ 22 h 66"/>
                <a:gd name="T22" fmla="*/ 22 w 38"/>
                <a:gd name="T23" fmla="*/ 16 h 66"/>
                <a:gd name="T24" fmla="*/ 18 w 38"/>
                <a:gd name="T25" fmla="*/ 22 h 66"/>
                <a:gd name="T26" fmla="*/ 16 w 38"/>
                <a:gd name="T27" fmla="*/ 0 h 66"/>
                <a:gd name="T28" fmla="*/ 12 w 38"/>
                <a:gd name="T29" fmla="*/ 4 h 66"/>
                <a:gd name="T30" fmla="*/ 4 w 38"/>
                <a:gd name="T31" fmla="*/ 14 h 66"/>
                <a:gd name="T32" fmla="*/ 0 w 38"/>
                <a:gd name="T33" fmla="*/ 2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66">
                  <a:moveTo>
                    <a:pt x="0" y="28"/>
                  </a:moveTo>
                  <a:lnTo>
                    <a:pt x="8" y="54"/>
                  </a:lnTo>
                  <a:lnTo>
                    <a:pt x="18" y="66"/>
                  </a:lnTo>
                  <a:lnTo>
                    <a:pt x="22" y="64"/>
                  </a:lnTo>
                  <a:lnTo>
                    <a:pt x="16" y="52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38" y="48"/>
                  </a:lnTo>
                  <a:lnTo>
                    <a:pt x="24" y="34"/>
                  </a:lnTo>
                  <a:lnTo>
                    <a:pt x="30" y="28"/>
                  </a:lnTo>
                  <a:lnTo>
                    <a:pt x="30" y="22"/>
                  </a:lnTo>
                  <a:lnTo>
                    <a:pt x="22" y="16"/>
                  </a:lnTo>
                  <a:lnTo>
                    <a:pt x="18" y="22"/>
                  </a:lnTo>
                  <a:lnTo>
                    <a:pt x="16" y="0"/>
                  </a:lnTo>
                  <a:lnTo>
                    <a:pt x="12" y="4"/>
                  </a:lnTo>
                  <a:lnTo>
                    <a:pt x="4" y="14"/>
                  </a:lnTo>
                  <a:lnTo>
                    <a:pt x="0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10" name="Freeform 110"/>
            <p:cNvSpPr>
              <a:spLocks/>
            </p:cNvSpPr>
            <p:nvPr userDrawn="1"/>
          </p:nvSpPr>
          <p:spPr bwMode="black">
            <a:xfrm>
              <a:off x="7634288" y="3060700"/>
              <a:ext cx="22225" cy="31750"/>
            </a:xfrm>
            <a:custGeom>
              <a:avLst/>
              <a:gdLst>
                <a:gd name="T0" fmla="*/ 14 w 14"/>
                <a:gd name="T1" fmla="*/ 12 h 20"/>
                <a:gd name="T2" fmla="*/ 10 w 14"/>
                <a:gd name="T3" fmla="*/ 0 h 20"/>
                <a:gd name="T4" fmla="*/ 0 w 14"/>
                <a:gd name="T5" fmla="*/ 8 h 20"/>
                <a:gd name="T6" fmla="*/ 2 w 14"/>
                <a:gd name="T7" fmla="*/ 20 h 20"/>
                <a:gd name="T8" fmla="*/ 14 w 14"/>
                <a:gd name="T9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0">
                  <a:moveTo>
                    <a:pt x="14" y="12"/>
                  </a:moveTo>
                  <a:lnTo>
                    <a:pt x="10" y="0"/>
                  </a:lnTo>
                  <a:lnTo>
                    <a:pt x="0" y="8"/>
                  </a:lnTo>
                  <a:lnTo>
                    <a:pt x="2" y="20"/>
                  </a:lnTo>
                  <a:lnTo>
                    <a:pt x="1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11" name="Freeform 111"/>
            <p:cNvSpPr>
              <a:spLocks/>
            </p:cNvSpPr>
            <p:nvPr userDrawn="1"/>
          </p:nvSpPr>
          <p:spPr bwMode="black">
            <a:xfrm>
              <a:off x="7567613" y="3232150"/>
              <a:ext cx="47625" cy="31750"/>
            </a:xfrm>
            <a:custGeom>
              <a:avLst/>
              <a:gdLst>
                <a:gd name="T0" fmla="*/ 0 w 30"/>
                <a:gd name="T1" fmla="*/ 0 h 20"/>
                <a:gd name="T2" fmla="*/ 4 w 30"/>
                <a:gd name="T3" fmla="*/ 12 h 20"/>
                <a:gd name="T4" fmla="*/ 12 w 30"/>
                <a:gd name="T5" fmla="*/ 20 h 20"/>
                <a:gd name="T6" fmla="*/ 18 w 30"/>
                <a:gd name="T7" fmla="*/ 20 h 20"/>
                <a:gd name="T8" fmla="*/ 30 w 30"/>
                <a:gd name="T9" fmla="*/ 14 h 20"/>
                <a:gd name="T10" fmla="*/ 28 w 30"/>
                <a:gd name="T11" fmla="*/ 6 h 20"/>
                <a:gd name="T12" fmla="*/ 18 w 30"/>
                <a:gd name="T13" fmla="*/ 0 h 20"/>
                <a:gd name="T14" fmla="*/ 0 w 30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20">
                  <a:moveTo>
                    <a:pt x="0" y="0"/>
                  </a:moveTo>
                  <a:lnTo>
                    <a:pt x="4" y="12"/>
                  </a:lnTo>
                  <a:lnTo>
                    <a:pt x="12" y="20"/>
                  </a:lnTo>
                  <a:lnTo>
                    <a:pt x="18" y="20"/>
                  </a:lnTo>
                  <a:lnTo>
                    <a:pt x="30" y="14"/>
                  </a:lnTo>
                  <a:lnTo>
                    <a:pt x="28" y="6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12" name="Freeform 112"/>
            <p:cNvSpPr>
              <a:spLocks/>
            </p:cNvSpPr>
            <p:nvPr userDrawn="1"/>
          </p:nvSpPr>
          <p:spPr bwMode="black">
            <a:xfrm>
              <a:off x="7516813" y="3190875"/>
              <a:ext cx="66675" cy="19050"/>
            </a:xfrm>
            <a:custGeom>
              <a:avLst/>
              <a:gdLst>
                <a:gd name="T0" fmla="*/ 40 w 42"/>
                <a:gd name="T1" fmla="*/ 2 h 12"/>
                <a:gd name="T2" fmla="*/ 22 w 42"/>
                <a:gd name="T3" fmla="*/ 4 h 12"/>
                <a:gd name="T4" fmla="*/ 22 w 42"/>
                <a:gd name="T5" fmla="*/ 2 h 12"/>
                <a:gd name="T6" fmla="*/ 0 w 42"/>
                <a:gd name="T7" fmla="*/ 0 h 12"/>
                <a:gd name="T8" fmla="*/ 8 w 42"/>
                <a:gd name="T9" fmla="*/ 12 h 12"/>
                <a:gd name="T10" fmla="*/ 22 w 42"/>
                <a:gd name="T11" fmla="*/ 8 h 12"/>
                <a:gd name="T12" fmla="*/ 24 w 42"/>
                <a:gd name="T13" fmla="*/ 12 h 12"/>
                <a:gd name="T14" fmla="*/ 42 w 42"/>
                <a:gd name="T15" fmla="*/ 8 h 12"/>
                <a:gd name="T16" fmla="*/ 40 w 42"/>
                <a:gd name="T17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12">
                  <a:moveTo>
                    <a:pt x="40" y="2"/>
                  </a:moveTo>
                  <a:lnTo>
                    <a:pt x="22" y="4"/>
                  </a:lnTo>
                  <a:lnTo>
                    <a:pt x="22" y="2"/>
                  </a:lnTo>
                  <a:lnTo>
                    <a:pt x="0" y="0"/>
                  </a:lnTo>
                  <a:lnTo>
                    <a:pt x="8" y="12"/>
                  </a:lnTo>
                  <a:lnTo>
                    <a:pt x="22" y="8"/>
                  </a:lnTo>
                  <a:lnTo>
                    <a:pt x="24" y="12"/>
                  </a:lnTo>
                  <a:lnTo>
                    <a:pt x="42" y="8"/>
                  </a:lnTo>
                  <a:lnTo>
                    <a:pt x="4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13" name="Freeform 113"/>
            <p:cNvSpPr>
              <a:spLocks noEditPoints="1"/>
            </p:cNvSpPr>
            <p:nvPr userDrawn="1"/>
          </p:nvSpPr>
          <p:spPr bwMode="black">
            <a:xfrm>
              <a:off x="7358063" y="3086100"/>
              <a:ext cx="193675" cy="234950"/>
            </a:xfrm>
            <a:custGeom>
              <a:avLst/>
              <a:gdLst>
                <a:gd name="T0" fmla="*/ 12 w 122"/>
                <a:gd name="T1" fmla="*/ 106 h 148"/>
                <a:gd name="T2" fmla="*/ 8 w 122"/>
                <a:gd name="T3" fmla="*/ 138 h 148"/>
                <a:gd name="T4" fmla="*/ 34 w 122"/>
                <a:gd name="T5" fmla="*/ 144 h 148"/>
                <a:gd name="T6" fmla="*/ 30 w 122"/>
                <a:gd name="T7" fmla="*/ 96 h 148"/>
                <a:gd name="T8" fmla="*/ 40 w 122"/>
                <a:gd name="T9" fmla="*/ 90 h 148"/>
                <a:gd name="T10" fmla="*/ 42 w 122"/>
                <a:gd name="T11" fmla="*/ 106 h 148"/>
                <a:gd name="T12" fmla="*/ 52 w 122"/>
                <a:gd name="T13" fmla="*/ 130 h 148"/>
                <a:gd name="T14" fmla="*/ 54 w 122"/>
                <a:gd name="T15" fmla="*/ 136 h 148"/>
                <a:gd name="T16" fmla="*/ 66 w 122"/>
                <a:gd name="T17" fmla="*/ 140 h 148"/>
                <a:gd name="T18" fmla="*/ 74 w 122"/>
                <a:gd name="T19" fmla="*/ 148 h 148"/>
                <a:gd name="T20" fmla="*/ 82 w 122"/>
                <a:gd name="T21" fmla="*/ 132 h 148"/>
                <a:gd name="T22" fmla="*/ 82 w 122"/>
                <a:gd name="T23" fmla="*/ 120 h 148"/>
                <a:gd name="T24" fmla="*/ 84 w 122"/>
                <a:gd name="T25" fmla="*/ 110 h 148"/>
                <a:gd name="T26" fmla="*/ 68 w 122"/>
                <a:gd name="T27" fmla="*/ 104 h 148"/>
                <a:gd name="T28" fmla="*/ 54 w 122"/>
                <a:gd name="T29" fmla="*/ 74 h 148"/>
                <a:gd name="T30" fmla="*/ 68 w 122"/>
                <a:gd name="T31" fmla="*/ 70 h 148"/>
                <a:gd name="T32" fmla="*/ 74 w 122"/>
                <a:gd name="T33" fmla="*/ 72 h 148"/>
                <a:gd name="T34" fmla="*/ 82 w 122"/>
                <a:gd name="T35" fmla="*/ 70 h 148"/>
                <a:gd name="T36" fmla="*/ 92 w 122"/>
                <a:gd name="T37" fmla="*/ 58 h 148"/>
                <a:gd name="T38" fmla="*/ 82 w 122"/>
                <a:gd name="T39" fmla="*/ 58 h 148"/>
                <a:gd name="T40" fmla="*/ 88 w 122"/>
                <a:gd name="T41" fmla="*/ 46 h 148"/>
                <a:gd name="T42" fmla="*/ 74 w 122"/>
                <a:gd name="T43" fmla="*/ 50 h 148"/>
                <a:gd name="T44" fmla="*/ 60 w 122"/>
                <a:gd name="T45" fmla="*/ 52 h 148"/>
                <a:gd name="T46" fmla="*/ 42 w 122"/>
                <a:gd name="T47" fmla="*/ 62 h 148"/>
                <a:gd name="T48" fmla="*/ 28 w 122"/>
                <a:gd name="T49" fmla="*/ 52 h 148"/>
                <a:gd name="T50" fmla="*/ 32 w 122"/>
                <a:gd name="T51" fmla="*/ 32 h 148"/>
                <a:gd name="T52" fmla="*/ 104 w 122"/>
                <a:gd name="T53" fmla="*/ 34 h 148"/>
                <a:gd name="T54" fmla="*/ 118 w 122"/>
                <a:gd name="T55" fmla="*/ 0 h 148"/>
                <a:gd name="T56" fmla="*/ 78 w 122"/>
                <a:gd name="T57" fmla="*/ 18 h 148"/>
                <a:gd name="T58" fmla="*/ 36 w 122"/>
                <a:gd name="T59" fmla="*/ 12 h 148"/>
                <a:gd name="T60" fmla="*/ 28 w 122"/>
                <a:gd name="T61" fmla="*/ 18 h 148"/>
                <a:gd name="T62" fmla="*/ 14 w 122"/>
                <a:gd name="T63" fmla="*/ 38 h 148"/>
                <a:gd name="T64" fmla="*/ 8 w 122"/>
                <a:gd name="T65" fmla="*/ 60 h 148"/>
                <a:gd name="T66" fmla="*/ 0 w 122"/>
                <a:gd name="T67" fmla="*/ 88 h 148"/>
                <a:gd name="T68" fmla="*/ 64 w 122"/>
                <a:gd name="T69" fmla="*/ 124 h 148"/>
                <a:gd name="T70" fmla="*/ 74 w 122"/>
                <a:gd name="T71" fmla="*/ 124 h 148"/>
                <a:gd name="T72" fmla="*/ 64 w 122"/>
                <a:gd name="T73" fmla="*/ 124 h 148"/>
                <a:gd name="T74" fmla="*/ 60 w 122"/>
                <a:gd name="T75" fmla="*/ 130 h 148"/>
                <a:gd name="T76" fmla="*/ 62 w 122"/>
                <a:gd name="T77" fmla="*/ 134 h 148"/>
                <a:gd name="T78" fmla="*/ 74 w 122"/>
                <a:gd name="T79" fmla="*/ 112 h 148"/>
                <a:gd name="T80" fmla="*/ 74 w 122"/>
                <a:gd name="T81" fmla="*/ 11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2" h="148">
                  <a:moveTo>
                    <a:pt x="2" y="106"/>
                  </a:moveTo>
                  <a:lnTo>
                    <a:pt x="12" y="106"/>
                  </a:lnTo>
                  <a:lnTo>
                    <a:pt x="14" y="114"/>
                  </a:lnTo>
                  <a:lnTo>
                    <a:pt x="8" y="138"/>
                  </a:lnTo>
                  <a:lnTo>
                    <a:pt x="16" y="146"/>
                  </a:lnTo>
                  <a:lnTo>
                    <a:pt x="34" y="144"/>
                  </a:lnTo>
                  <a:lnTo>
                    <a:pt x="32" y="100"/>
                  </a:lnTo>
                  <a:lnTo>
                    <a:pt x="30" y="96"/>
                  </a:lnTo>
                  <a:lnTo>
                    <a:pt x="38" y="90"/>
                  </a:lnTo>
                  <a:lnTo>
                    <a:pt x="40" y="90"/>
                  </a:lnTo>
                  <a:lnTo>
                    <a:pt x="38" y="100"/>
                  </a:lnTo>
                  <a:lnTo>
                    <a:pt x="42" y="106"/>
                  </a:lnTo>
                  <a:lnTo>
                    <a:pt x="50" y="116"/>
                  </a:lnTo>
                  <a:lnTo>
                    <a:pt x="52" y="130"/>
                  </a:lnTo>
                  <a:lnTo>
                    <a:pt x="58" y="130"/>
                  </a:lnTo>
                  <a:lnTo>
                    <a:pt x="54" y="136"/>
                  </a:lnTo>
                  <a:lnTo>
                    <a:pt x="68" y="146"/>
                  </a:lnTo>
                  <a:lnTo>
                    <a:pt x="66" y="140"/>
                  </a:lnTo>
                  <a:lnTo>
                    <a:pt x="72" y="142"/>
                  </a:lnTo>
                  <a:lnTo>
                    <a:pt x="74" y="148"/>
                  </a:lnTo>
                  <a:lnTo>
                    <a:pt x="84" y="138"/>
                  </a:lnTo>
                  <a:lnTo>
                    <a:pt x="82" y="132"/>
                  </a:lnTo>
                  <a:lnTo>
                    <a:pt x="86" y="128"/>
                  </a:lnTo>
                  <a:lnTo>
                    <a:pt x="82" y="120"/>
                  </a:lnTo>
                  <a:lnTo>
                    <a:pt x="84" y="122"/>
                  </a:lnTo>
                  <a:lnTo>
                    <a:pt x="84" y="110"/>
                  </a:lnTo>
                  <a:lnTo>
                    <a:pt x="72" y="110"/>
                  </a:lnTo>
                  <a:lnTo>
                    <a:pt x="68" y="104"/>
                  </a:lnTo>
                  <a:lnTo>
                    <a:pt x="72" y="98"/>
                  </a:lnTo>
                  <a:lnTo>
                    <a:pt x="54" y="74"/>
                  </a:lnTo>
                  <a:lnTo>
                    <a:pt x="54" y="74"/>
                  </a:lnTo>
                  <a:lnTo>
                    <a:pt x="68" y="70"/>
                  </a:lnTo>
                  <a:lnTo>
                    <a:pt x="74" y="62"/>
                  </a:lnTo>
                  <a:lnTo>
                    <a:pt x="74" y="72"/>
                  </a:lnTo>
                  <a:lnTo>
                    <a:pt x="80" y="66"/>
                  </a:lnTo>
                  <a:lnTo>
                    <a:pt x="82" y="70"/>
                  </a:lnTo>
                  <a:lnTo>
                    <a:pt x="90" y="68"/>
                  </a:lnTo>
                  <a:lnTo>
                    <a:pt x="92" y="58"/>
                  </a:lnTo>
                  <a:lnTo>
                    <a:pt x="84" y="62"/>
                  </a:lnTo>
                  <a:lnTo>
                    <a:pt x="82" y="58"/>
                  </a:lnTo>
                  <a:lnTo>
                    <a:pt x="90" y="56"/>
                  </a:lnTo>
                  <a:lnTo>
                    <a:pt x="88" y="46"/>
                  </a:lnTo>
                  <a:lnTo>
                    <a:pt x="80" y="44"/>
                  </a:lnTo>
                  <a:lnTo>
                    <a:pt x="74" y="50"/>
                  </a:lnTo>
                  <a:lnTo>
                    <a:pt x="60" y="50"/>
                  </a:lnTo>
                  <a:lnTo>
                    <a:pt x="60" y="52"/>
                  </a:lnTo>
                  <a:lnTo>
                    <a:pt x="52" y="52"/>
                  </a:lnTo>
                  <a:lnTo>
                    <a:pt x="42" y="62"/>
                  </a:lnTo>
                  <a:lnTo>
                    <a:pt x="36" y="62"/>
                  </a:lnTo>
                  <a:lnTo>
                    <a:pt x="28" y="52"/>
                  </a:lnTo>
                  <a:lnTo>
                    <a:pt x="32" y="34"/>
                  </a:lnTo>
                  <a:lnTo>
                    <a:pt x="32" y="32"/>
                  </a:lnTo>
                  <a:lnTo>
                    <a:pt x="48" y="30"/>
                  </a:lnTo>
                  <a:lnTo>
                    <a:pt x="104" y="34"/>
                  </a:lnTo>
                  <a:lnTo>
                    <a:pt x="122" y="12"/>
                  </a:lnTo>
                  <a:lnTo>
                    <a:pt x="118" y="0"/>
                  </a:lnTo>
                  <a:lnTo>
                    <a:pt x="94" y="18"/>
                  </a:lnTo>
                  <a:lnTo>
                    <a:pt x="78" y="18"/>
                  </a:lnTo>
                  <a:lnTo>
                    <a:pt x="42" y="10"/>
                  </a:lnTo>
                  <a:lnTo>
                    <a:pt x="36" y="12"/>
                  </a:lnTo>
                  <a:lnTo>
                    <a:pt x="32" y="20"/>
                  </a:lnTo>
                  <a:lnTo>
                    <a:pt x="28" y="18"/>
                  </a:lnTo>
                  <a:lnTo>
                    <a:pt x="22" y="22"/>
                  </a:lnTo>
                  <a:lnTo>
                    <a:pt x="14" y="38"/>
                  </a:lnTo>
                  <a:lnTo>
                    <a:pt x="16" y="48"/>
                  </a:lnTo>
                  <a:lnTo>
                    <a:pt x="8" y="60"/>
                  </a:lnTo>
                  <a:lnTo>
                    <a:pt x="8" y="70"/>
                  </a:lnTo>
                  <a:lnTo>
                    <a:pt x="0" y="88"/>
                  </a:lnTo>
                  <a:lnTo>
                    <a:pt x="2" y="106"/>
                  </a:lnTo>
                  <a:close/>
                  <a:moveTo>
                    <a:pt x="64" y="124"/>
                  </a:moveTo>
                  <a:lnTo>
                    <a:pt x="76" y="122"/>
                  </a:lnTo>
                  <a:lnTo>
                    <a:pt x="74" y="124"/>
                  </a:lnTo>
                  <a:lnTo>
                    <a:pt x="74" y="124"/>
                  </a:lnTo>
                  <a:lnTo>
                    <a:pt x="64" y="124"/>
                  </a:lnTo>
                  <a:close/>
                  <a:moveTo>
                    <a:pt x="62" y="134"/>
                  </a:moveTo>
                  <a:lnTo>
                    <a:pt x="60" y="130"/>
                  </a:lnTo>
                  <a:lnTo>
                    <a:pt x="64" y="126"/>
                  </a:lnTo>
                  <a:lnTo>
                    <a:pt x="62" y="134"/>
                  </a:lnTo>
                  <a:close/>
                  <a:moveTo>
                    <a:pt x="74" y="112"/>
                  </a:moveTo>
                  <a:lnTo>
                    <a:pt x="74" y="112"/>
                  </a:lnTo>
                  <a:lnTo>
                    <a:pt x="72" y="110"/>
                  </a:lnTo>
                  <a:lnTo>
                    <a:pt x="74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14" name="Freeform 114"/>
            <p:cNvSpPr>
              <a:spLocks/>
            </p:cNvSpPr>
            <p:nvPr userDrawn="1"/>
          </p:nvSpPr>
          <p:spPr bwMode="black">
            <a:xfrm>
              <a:off x="7243763" y="3343275"/>
              <a:ext cx="25400" cy="15875"/>
            </a:xfrm>
            <a:custGeom>
              <a:avLst/>
              <a:gdLst>
                <a:gd name="T0" fmla="*/ 8 w 16"/>
                <a:gd name="T1" fmla="*/ 10 h 10"/>
                <a:gd name="T2" fmla="*/ 16 w 16"/>
                <a:gd name="T3" fmla="*/ 2 h 10"/>
                <a:gd name="T4" fmla="*/ 0 w 16"/>
                <a:gd name="T5" fmla="*/ 0 h 10"/>
                <a:gd name="T6" fmla="*/ 8 w 16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0">
                  <a:moveTo>
                    <a:pt x="8" y="10"/>
                  </a:moveTo>
                  <a:lnTo>
                    <a:pt x="16" y="2"/>
                  </a:lnTo>
                  <a:lnTo>
                    <a:pt x="0" y="0"/>
                  </a:lnTo>
                  <a:lnTo>
                    <a:pt x="8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15" name="Freeform 115"/>
            <p:cNvSpPr>
              <a:spLocks/>
            </p:cNvSpPr>
            <p:nvPr userDrawn="1"/>
          </p:nvSpPr>
          <p:spPr bwMode="black">
            <a:xfrm>
              <a:off x="7269163" y="3378200"/>
              <a:ext cx="104775" cy="44450"/>
            </a:xfrm>
            <a:custGeom>
              <a:avLst/>
              <a:gdLst>
                <a:gd name="T0" fmla="*/ 18 w 66"/>
                <a:gd name="T1" fmla="*/ 20 h 28"/>
                <a:gd name="T2" fmla="*/ 22 w 66"/>
                <a:gd name="T3" fmla="*/ 28 h 28"/>
                <a:gd name="T4" fmla="*/ 50 w 66"/>
                <a:gd name="T5" fmla="*/ 20 h 28"/>
                <a:gd name="T6" fmla="*/ 52 w 66"/>
                <a:gd name="T7" fmla="*/ 22 h 28"/>
                <a:gd name="T8" fmla="*/ 66 w 66"/>
                <a:gd name="T9" fmla="*/ 18 h 28"/>
                <a:gd name="T10" fmla="*/ 58 w 66"/>
                <a:gd name="T11" fmla="*/ 4 h 28"/>
                <a:gd name="T12" fmla="*/ 54 w 66"/>
                <a:gd name="T13" fmla="*/ 10 h 28"/>
                <a:gd name="T14" fmla="*/ 52 w 66"/>
                <a:gd name="T15" fmla="*/ 6 h 28"/>
                <a:gd name="T16" fmla="*/ 46 w 66"/>
                <a:gd name="T17" fmla="*/ 8 h 28"/>
                <a:gd name="T18" fmla="*/ 40 w 66"/>
                <a:gd name="T19" fmla="*/ 0 h 28"/>
                <a:gd name="T20" fmla="*/ 36 w 66"/>
                <a:gd name="T21" fmla="*/ 10 h 28"/>
                <a:gd name="T22" fmla="*/ 34 w 66"/>
                <a:gd name="T23" fmla="*/ 10 h 28"/>
                <a:gd name="T24" fmla="*/ 22 w 66"/>
                <a:gd name="T25" fmla="*/ 8 h 28"/>
                <a:gd name="T26" fmla="*/ 20 w 66"/>
                <a:gd name="T27" fmla="*/ 12 h 28"/>
                <a:gd name="T28" fmla="*/ 20 w 66"/>
                <a:gd name="T29" fmla="*/ 8 h 28"/>
                <a:gd name="T30" fmla="*/ 8 w 66"/>
                <a:gd name="T31" fmla="*/ 4 h 28"/>
                <a:gd name="T32" fmla="*/ 2 w 66"/>
                <a:gd name="T33" fmla="*/ 10 h 28"/>
                <a:gd name="T34" fmla="*/ 0 w 66"/>
                <a:gd name="T35" fmla="*/ 22 h 28"/>
                <a:gd name="T36" fmla="*/ 18 w 66"/>
                <a:gd name="T37" fmla="*/ 22 h 28"/>
                <a:gd name="T38" fmla="*/ 18 w 66"/>
                <a:gd name="T39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" h="28">
                  <a:moveTo>
                    <a:pt x="18" y="20"/>
                  </a:moveTo>
                  <a:lnTo>
                    <a:pt x="22" y="28"/>
                  </a:lnTo>
                  <a:lnTo>
                    <a:pt x="50" y="20"/>
                  </a:lnTo>
                  <a:lnTo>
                    <a:pt x="52" y="22"/>
                  </a:lnTo>
                  <a:lnTo>
                    <a:pt x="66" y="18"/>
                  </a:lnTo>
                  <a:lnTo>
                    <a:pt x="58" y="4"/>
                  </a:lnTo>
                  <a:lnTo>
                    <a:pt x="54" y="10"/>
                  </a:lnTo>
                  <a:lnTo>
                    <a:pt x="52" y="6"/>
                  </a:lnTo>
                  <a:lnTo>
                    <a:pt x="46" y="8"/>
                  </a:lnTo>
                  <a:lnTo>
                    <a:pt x="40" y="0"/>
                  </a:lnTo>
                  <a:lnTo>
                    <a:pt x="36" y="10"/>
                  </a:lnTo>
                  <a:lnTo>
                    <a:pt x="34" y="10"/>
                  </a:lnTo>
                  <a:lnTo>
                    <a:pt x="22" y="8"/>
                  </a:lnTo>
                  <a:lnTo>
                    <a:pt x="20" y="12"/>
                  </a:lnTo>
                  <a:lnTo>
                    <a:pt x="20" y="8"/>
                  </a:lnTo>
                  <a:lnTo>
                    <a:pt x="8" y="4"/>
                  </a:lnTo>
                  <a:lnTo>
                    <a:pt x="2" y="10"/>
                  </a:lnTo>
                  <a:lnTo>
                    <a:pt x="0" y="22"/>
                  </a:lnTo>
                  <a:lnTo>
                    <a:pt x="18" y="22"/>
                  </a:lnTo>
                  <a:lnTo>
                    <a:pt x="1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16" name="Freeform 116"/>
            <p:cNvSpPr>
              <a:spLocks/>
            </p:cNvSpPr>
            <p:nvPr userDrawn="1"/>
          </p:nvSpPr>
          <p:spPr bwMode="black">
            <a:xfrm>
              <a:off x="7386638" y="3384550"/>
              <a:ext cx="101600" cy="31750"/>
            </a:xfrm>
            <a:custGeom>
              <a:avLst/>
              <a:gdLst>
                <a:gd name="T0" fmla="*/ 54 w 64"/>
                <a:gd name="T1" fmla="*/ 14 h 20"/>
                <a:gd name="T2" fmla="*/ 64 w 64"/>
                <a:gd name="T3" fmla="*/ 6 h 20"/>
                <a:gd name="T4" fmla="*/ 60 w 64"/>
                <a:gd name="T5" fmla="*/ 0 h 20"/>
                <a:gd name="T6" fmla="*/ 56 w 64"/>
                <a:gd name="T7" fmla="*/ 0 h 20"/>
                <a:gd name="T8" fmla="*/ 56 w 64"/>
                <a:gd name="T9" fmla="*/ 4 h 20"/>
                <a:gd name="T10" fmla="*/ 50 w 64"/>
                <a:gd name="T11" fmla="*/ 8 h 20"/>
                <a:gd name="T12" fmla="*/ 44 w 64"/>
                <a:gd name="T13" fmla="*/ 6 h 20"/>
                <a:gd name="T14" fmla="*/ 32 w 64"/>
                <a:gd name="T15" fmla="*/ 8 h 20"/>
                <a:gd name="T16" fmla="*/ 16 w 64"/>
                <a:gd name="T17" fmla="*/ 0 h 20"/>
                <a:gd name="T18" fmla="*/ 0 w 64"/>
                <a:gd name="T19" fmla="*/ 6 h 20"/>
                <a:gd name="T20" fmla="*/ 0 w 64"/>
                <a:gd name="T21" fmla="*/ 16 h 20"/>
                <a:gd name="T22" fmla="*/ 26 w 64"/>
                <a:gd name="T23" fmla="*/ 20 h 20"/>
                <a:gd name="T24" fmla="*/ 54 w 64"/>
                <a:gd name="T25" fmla="*/ 1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20">
                  <a:moveTo>
                    <a:pt x="54" y="14"/>
                  </a:moveTo>
                  <a:lnTo>
                    <a:pt x="64" y="6"/>
                  </a:lnTo>
                  <a:lnTo>
                    <a:pt x="60" y="0"/>
                  </a:lnTo>
                  <a:lnTo>
                    <a:pt x="56" y="0"/>
                  </a:lnTo>
                  <a:lnTo>
                    <a:pt x="56" y="4"/>
                  </a:lnTo>
                  <a:lnTo>
                    <a:pt x="50" y="8"/>
                  </a:lnTo>
                  <a:lnTo>
                    <a:pt x="44" y="6"/>
                  </a:lnTo>
                  <a:lnTo>
                    <a:pt x="32" y="8"/>
                  </a:lnTo>
                  <a:lnTo>
                    <a:pt x="16" y="0"/>
                  </a:lnTo>
                  <a:lnTo>
                    <a:pt x="0" y="6"/>
                  </a:lnTo>
                  <a:lnTo>
                    <a:pt x="0" y="16"/>
                  </a:lnTo>
                  <a:lnTo>
                    <a:pt x="26" y="20"/>
                  </a:lnTo>
                  <a:lnTo>
                    <a:pt x="5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17" name="Freeform 117"/>
            <p:cNvSpPr>
              <a:spLocks/>
            </p:cNvSpPr>
            <p:nvPr userDrawn="1"/>
          </p:nvSpPr>
          <p:spPr bwMode="black">
            <a:xfrm>
              <a:off x="7494588" y="3390900"/>
              <a:ext cx="117475" cy="66675"/>
            </a:xfrm>
            <a:custGeom>
              <a:avLst/>
              <a:gdLst>
                <a:gd name="T0" fmla="*/ 26 w 74"/>
                <a:gd name="T1" fmla="*/ 36 h 42"/>
                <a:gd name="T2" fmla="*/ 34 w 74"/>
                <a:gd name="T3" fmla="*/ 24 h 42"/>
                <a:gd name="T4" fmla="*/ 72 w 74"/>
                <a:gd name="T5" fmla="*/ 10 h 42"/>
                <a:gd name="T6" fmla="*/ 74 w 74"/>
                <a:gd name="T7" fmla="*/ 0 h 42"/>
                <a:gd name="T8" fmla="*/ 32 w 74"/>
                <a:gd name="T9" fmla="*/ 6 h 42"/>
                <a:gd name="T10" fmla="*/ 24 w 74"/>
                <a:gd name="T11" fmla="*/ 14 h 42"/>
                <a:gd name="T12" fmla="*/ 6 w 74"/>
                <a:gd name="T13" fmla="*/ 22 h 42"/>
                <a:gd name="T14" fmla="*/ 0 w 74"/>
                <a:gd name="T15" fmla="*/ 42 h 42"/>
                <a:gd name="T16" fmla="*/ 10 w 74"/>
                <a:gd name="T17" fmla="*/ 42 h 42"/>
                <a:gd name="T18" fmla="*/ 26 w 74"/>
                <a:gd name="T19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42">
                  <a:moveTo>
                    <a:pt x="26" y="36"/>
                  </a:moveTo>
                  <a:lnTo>
                    <a:pt x="34" y="24"/>
                  </a:lnTo>
                  <a:lnTo>
                    <a:pt x="72" y="10"/>
                  </a:lnTo>
                  <a:lnTo>
                    <a:pt x="74" y="0"/>
                  </a:lnTo>
                  <a:lnTo>
                    <a:pt x="32" y="6"/>
                  </a:lnTo>
                  <a:lnTo>
                    <a:pt x="24" y="14"/>
                  </a:lnTo>
                  <a:lnTo>
                    <a:pt x="6" y="22"/>
                  </a:lnTo>
                  <a:lnTo>
                    <a:pt x="0" y="42"/>
                  </a:lnTo>
                  <a:lnTo>
                    <a:pt x="10" y="42"/>
                  </a:lnTo>
                  <a:lnTo>
                    <a:pt x="26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18" name="Freeform 118"/>
            <p:cNvSpPr>
              <a:spLocks/>
            </p:cNvSpPr>
            <p:nvPr userDrawn="1"/>
          </p:nvSpPr>
          <p:spPr bwMode="black">
            <a:xfrm>
              <a:off x="7567613" y="3365500"/>
              <a:ext cx="38100" cy="25400"/>
            </a:xfrm>
            <a:custGeom>
              <a:avLst/>
              <a:gdLst>
                <a:gd name="T0" fmla="*/ 24 w 24"/>
                <a:gd name="T1" fmla="*/ 6 h 16"/>
                <a:gd name="T2" fmla="*/ 16 w 24"/>
                <a:gd name="T3" fmla="*/ 0 h 16"/>
                <a:gd name="T4" fmla="*/ 0 w 24"/>
                <a:gd name="T5" fmla="*/ 4 h 16"/>
                <a:gd name="T6" fmla="*/ 0 w 24"/>
                <a:gd name="T7" fmla="*/ 16 h 16"/>
                <a:gd name="T8" fmla="*/ 14 w 24"/>
                <a:gd name="T9" fmla="*/ 12 h 16"/>
                <a:gd name="T10" fmla="*/ 24 w 24"/>
                <a:gd name="T11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6">
                  <a:moveTo>
                    <a:pt x="24" y="6"/>
                  </a:moveTo>
                  <a:lnTo>
                    <a:pt x="16" y="0"/>
                  </a:lnTo>
                  <a:lnTo>
                    <a:pt x="0" y="4"/>
                  </a:lnTo>
                  <a:lnTo>
                    <a:pt x="0" y="16"/>
                  </a:lnTo>
                  <a:lnTo>
                    <a:pt x="14" y="12"/>
                  </a:lnTo>
                  <a:lnTo>
                    <a:pt x="24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19" name="Freeform 119"/>
            <p:cNvSpPr>
              <a:spLocks/>
            </p:cNvSpPr>
            <p:nvPr userDrawn="1"/>
          </p:nvSpPr>
          <p:spPr bwMode="black">
            <a:xfrm>
              <a:off x="7723188" y="3352800"/>
              <a:ext cx="22225" cy="38100"/>
            </a:xfrm>
            <a:custGeom>
              <a:avLst/>
              <a:gdLst>
                <a:gd name="T0" fmla="*/ 0 w 14"/>
                <a:gd name="T1" fmla="*/ 16 h 24"/>
                <a:gd name="T2" fmla="*/ 6 w 14"/>
                <a:gd name="T3" fmla="*/ 24 h 24"/>
                <a:gd name="T4" fmla="*/ 14 w 14"/>
                <a:gd name="T5" fmla="*/ 12 h 24"/>
                <a:gd name="T6" fmla="*/ 14 w 14"/>
                <a:gd name="T7" fmla="*/ 2 h 24"/>
                <a:gd name="T8" fmla="*/ 8 w 14"/>
                <a:gd name="T9" fmla="*/ 0 h 24"/>
                <a:gd name="T10" fmla="*/ 0 w 14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4">
                  <a:moveTo>
                    <a:pt x="0" y="16"/>
                  </a:moveTo>
                  <a:lnTo>
                    <a:pt x="6" y="24"/>
                  </a:lnTo>
                  <a:lnTo>
                    <a:pt x="14" y="12"/>
                  </a:lnTo>
                  <a:lnTo>
                    <a:pt x="14" y="2"/>
                  </a:lnTo>
                  <a:lnTo>
                    <a:pt x="8" y="0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20" name="Freeform 120"/>
            <p:cNvSpPr>
              <a:spLocks/>
            </p:cNvSpPr>
            <p:nvPr userDrawn="1"/>
          </p:nvSpPr>
          <p:spPr bwMode="black">
            <a:xfrm>
              <a:off x="7805738" y="3298825"/>
              <a:ext cx="28575" cy="60325"/>
            </a:xfrm>
            <a:custGeom>
              <a:avLst/>
              <a:gdLst>
                <a:gd name="T0" fmla="*/ 10 w 18"/>
                <a:gd name="T1" fmla="*/ 38 h 38"/>
                <a:gd name="T2" fmla="*/ 14 w 18"/>
                <a:gd name="T3" fmla="*/ 30 h 38"/>
                <a:gd name="T4" fmla="*/ 18 w 18"/>
                <a:gd name="T5" fmla="*/ 34 h 38"/>
                <a:gd name="T6" fmla="*/ 18 w 18"/>
                <a:gd name="T7" fmla="*/ 26 h 38"/>
                <a:gd name="T8" fmla="*/ 18 w 18"/>
                <a:gd name="T9" fmla="*/ 26 h 38"/>
                <a:gd name="T10" fmla="*/ 18 w 18"/>
                <a:gd name="T11" fmla="*/ 6 h 38"/>
                <a:gd name="T12" fmla="*/ 12 w 18"/>
                <a:gd name="T13" fmla="*/ 0 h 38"/>
                <a:gd name="T14" fmla="*/ 6 w 18"/>
                <a:gd name="T15" fmla="*/ 12 h 38"/>
                <a:gd name="T16" fmla="*/ 6 w 18"/>
                <a:gd name="T17" fmla="*/ 12 h 38"/>
                <a:gd name="T18" fmla="*/ 6 w 18"/>
                <a:gd name="T19" fmla="*/ 16 h 38"/>
                <a:gd name="T20" fmla="*/ 2 w 18"/>
                <a:gd name="T21" fmla="*/ 14 h 38"/>
                <a:gd name="T22" fmla="*/ 4 w 18"/>
                <a:gd name="T23" fmla="*/ 24 h 38"/>
                <a:gd name="T24" fmla="*/ 0 w 18"/>
                <a:gd name="T25" fmla="*/ 22 h 38"/>
                <a:gd name="T26" fmla="*/ 10 w 18"/>
                <a:gd name="T2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38">
                  <a:moveTo>
                    <a:pt x="10" y="38"/>
                  </a:moveTo>
                  <a:lnTo>
                    <a:pt x="14" y="30"/>
                  </a:lnTo>
                  <a:lnTo>
                    <a:pt x="18" y="34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6"/>
                  </a:lnTo>
                  <a:lnTo>
                    <a:pt x="2" y="14"/>
                  </a:lnTo>
                  <a:lnTo>
                    <a:pt x="4" y="24"/>
                  </a:lnTo>
                  <a:lnTo>
                    <a:pt x="0" y="22"/>
                  </a:lnTo>
                  <a:lnTo>
                    <a:pt x="10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21" name="Freeform 121"/>
            <p:cNvSpPr>
              <a:spLocks/>
            </p:cNvSpPr>
            <p:nvPr userDrawn="1"/>
          </p:nvSpPr>
          <p:spPr bwMode="black">
            <a:xfrm>
              <a:off x="7777163" y="3298825"/>
              <a:ext cx="19050" cy="22225"/>
            </a:xfrm>
            <a:custGeom>
              <a:avLst/>
              <a:gdLst>
                <a:gd name="T0" fmla="*/ 6 w 12"/>
                <a:gd name="T1" fmla="*/ 14 h 14"/>
                <a:gd name="T2" fmla="*/ 12 w 12"/>
                <a:gd name="T3" fmla="*/ 0 h 14"/>
                <a:gd name="T4" fmla="*/ 2 w 12"/>
                <a:gd name="T5" fmla="*/ 2 h 14"/>
                <a:gd name="T6" fmla="*/ 0 w 12"/>
                <a:gd name="T7" fmla="*/ 12 h 14"/>
                <a:gd name="T8" fmla="*/ 6 w 1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6" y="14"/>
                  </a:moveTo>
                  <a:lnTo>
                    <a:pt x="12" y="0"/>
                  </a:lnTo>
                  <a:lnTo>
                    <a:pt x="2" y="2"/>
                  </a:lnTo>
                  <a:lnTo>
                    <a:pt x="0" y="12"/>
                  </a:lnTo>
                  <a:lnTo>
                    <a:pt x="6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22" name="Freeform 122"/>
            <p:cNvSpPr>
              <a:spLocks/>
            </p:cNvSpPr>
            <p:nvPr userDrawn="1"/>
          </p:nvSpPr>
          <p:spPr bwMode="black">
            <a:xfrm>
              <a:off x="7678738" y="3190875"/>
              <a:ext cx="28575" cy="22225"/>
            </a:xfrm>
            <a:custGeom>
              <a:avLst/>
              <a:gdLst>
                <a:gd name="T0" fmla="*/ 8 w 18"/>
                <a:gd name="T1" fmla="*/ 14 h 14"/>
                <a:gd name="T2" fmla="*/ 18 w 18"/>
                <a:gd name="T3" fmla="*/ 10 h 14"/>
                <a:gd name="T4" fmla="*/ 16 w 18"/>
                <a:gd name="T5" fmla="*/ 0 h 14"/>
                <a:gd name="T6" fmla="*/ 0 w 18"/>
                <a:gd name="T7" fmla="*/ 4 h 14"/>
                <a:gd name="T8" fmla="*/ 8 w 18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4">
                  <a:moveTo>
                    <a:pt x="8" y="14"/>
                  </a:moveTo>
                  <a:lnTo>
                    <a:pt x="18" y="10"/>
                  </a:lnTo>
                  <a:lnTo>
                    <a:pt x="16" y="0"/>
                  </a:lnTo>
                  <a:lnTo>
                    <a:pt x="0" y="4"/>
                  </a:lnTo>
                  <a:lnTo>
                    <a:pt x="8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23" name="Freeform 123"/>
            <p:cNvSpPr>
              <a:spLocks/>
            </p:cNvSpPr>
            <p:nvPr userDrawn="1"/>
          </p:nvSpPr>
          <p:spPr bwMode="black">
            <a:xfrm>
              <a:off x="7697788" y="3143250"/>
              <a:ext cx="41275" cy="19050"/>
            </a:xfrm>
            <a:custGeom>
              <a:avLst/>
              <a:gdLst>
                <a:gd name="T0" fmla="*/ 12 w 26"/>
                <a:gd name="T1" fmla="*/ 12 h 12"/>
                <a:gd name="T2" fmla="*/ 26 w 26"/>
                <a:gd name="T3" fmla="*/ 8 h 12"/>
                <a:gd name="T4" fmla="*/ 10 w 26"/>
                <a:gd name="T5" fmla="*/ 0 h 12"/>
                <a:gd name="T6" fmla="*/ 0 w 26"/>
                <a:gd name="T7" fmla="*/ 4 h 12"/>
                <a:gd name="T8" fmla="*/ 12 w 2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2">
                  <a:moveTo>
                    <a:pt x="12" y="12"/>
                  </a:moveTo>
                  <a:lnTo>
                    <a:pt x="26" y="8"/>
                  </a:lnTo>
                  <a:lnTo>
                    <a:pt x="10" y="0"/>
                  </a:lnTo>
                  <a:lnTo>
                    <a:pt x="0" y="4"/>
                  </a:lnTo>
                  <a:lnTo>
                    <a:pt x="12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24" name="Freeform 124"/>
            <p:cNvSpPr>
              <a:spLocks/>
            </p:cNvSpPr>
            <p:nvPr userDrawn="1"/>
          </p:nvSpPr>
          <p:spPr bwMode="black">
            <a:xfrm>
              <a:off x="7843838" y="3165475"/>
              <a:ext cx="44450" cy="22225"/>
            </a:xfrm>
            <a:custGeom>
              <a:avLst/>
              <a:gdLst>
                <a:gd name="T0" fmla="*/ 28 w 28"/>
                <a:gd name="T1" fmla="*/ 10 h 14"/>
                <a:gd name="T2" fmla="*/ 16 w 28"/>
                <a:gd name="T3" fmla="*/ 0 h 14"/>
                <a:gd name="T4" fmla="*/ 0 w 28"/>
                <a:gd name="T5" fmla="*/ 0 h 14"/>
                <a:gd name="T6" fmla="*/ 18 w 28"/>
                <a:gd name="T7" fmla="*/ 14 h 14"/>
                <a:gd name="T8" fmla="*/ 28 w 28"/>
                <a:gd name="T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4">
                  <a:moveTo>
                    <a:pt x="28" y="10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18" y="14"/>
                  </a:lnTo>
                  <a:lnTo>
                    <a:pt x="28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25" name="Freeform 125"/>
            <p:cNvSpPr>
              <a:spLocks noEditPoints="1"/>
            </p:cNvSpPr>
            <p:nvPr userDrawn="1"/>
          </p:nvSpPr>
          <p:spPr bwMode="black">
            <a:xfrm>
              <a:off x="7624763" y="3225800"/>
              <a:ext cx="95250" cy="44450"/>
            </a:xfrm>
            <a:custGeom>
              <a:avLst/>
              <a:gdLst>
                <a:gd name="T0" fmla="*/ 12 w 60"/>
                <a:gd name="T1" fmla="*/ 16 h 28"/>
                <a:gd name="T2" fmla="*/ 14 w 60"/>
                <a:gd name="T3" fmla="*/ 18 h 28"/>
                <a:gd name="T4" fmla="*/ 22 w 60"/>
                <a:gd name="T5" fmla="*/ 14 h 28"/>
                <a:gd name="T6" fmla="*/ 28 w 60"/>
                <a:gd name="T7" fmla="*/ 16 h 28"/>
                <a:gd name="T8" fmla="*/ 36 w 60"/>
                <a:gd name="T9" fmla="*/ 16 h 28"/>
                <a:gd name="T10" fmla="*/ 58 w 60"/>
                <a:gd name="T11" fmla="*/ 26 h 28"/>
                <a:gd name="T12" fmla="*/ 60 w 60"/>
                <a:gd name="T13" fmla="*/ 18 h 28"/>
                <a:gd name="T14" fmla="*/ 54 w 60"/>
                <a:gd name="T15" fmla="*/ 4 h 28"/>
                <a:gd name="T16" fmla="*/ 34 w 60"/>
                <a:gd name="T17" fmla="*/ 0 h 28"/>
                <a:gd name="T18" fmla="*/ 8 w 60"/>
                <a:gd name="T19" fmla="*/ 0 h 28"/>
                <a:gd name="T20" fmla="*/ 0 w 60"/>
                <a:gd name="T21" fmla="*/ 10 h 28"/>
                <a:gd name="T22" fmla="*/ 2 w 60"/>
                <a:gd name="T23" fmla="*/ 22 h 28"/>
                <a:gd name="T24" fmla="*/ 4 w 60"/>
                <a:gd name="T25" fmla="*/ 20 h 28"/>
                <a:gd name="T26" fmla="*/ 4 w 60"/>
                <a:gd name="T27" fmla="*/ 28 h 28"/>
                <a:gd name="T28" fmla="*/ 12 w 60"/>
                <a:gd name="T29" fmla="*/ 16 h 28"/>
                <a:gd name="T30" fmla="*/ 8 w 60"/>
                <a:gd name="T31" fmla="*/ 14 h 28"/>
                <a:gd name="T32" fmla="*/ 8 w 60"/>
                <a:gd name="T33" fmla="*/ 14 h 28"/>
                <a:gd name="T34" fmla="*/ 8 w 60"/>
                <a:gd name="T35" fmla="*/ 14 h 28"/>
                <a:gd name="T36" fmla="*/ 8 w 60"/>
                <a:gd name="T37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0" h="28">
                  <a:moveTo>
                    <a:pt x="12" y="16"/>
                  </a:moveTo>
                  <a:lnTo>
                    <a:pt x="14" y="18"/>
                  </a:lnTo>
                  <a:lnTo>
                    <a:pt x="22" y="14"/>
                  </a:lnTo>
                  <a:lnTo>
                    <a:pt x="28" y="16"/>
                  </a:lnTo>
                  <a:lnTo>
                    <a:pt x="36" y="16"/>
                  </a:lnTo>
                  <a:lnTo>
                    <a:pt x="58" y="26"/>
                  </a:lnTo>
                  <a:lnTo>
                    <a:pt x="60" y="18"/>
                  </a:lnTo>
                  <a:lnTo>
                    <a:pt x="54" y="4"/>
                  </a:lnTo>
                  <a:lnTo>
                    <a:pt x="34" y="0"/>
                  </a:lnTo>
                  <a:lnTo>
                    <a:pt x="8" y="0"/>
                  </a:lnTo>
                  <a:lnTo>
                    <a:pt x="0" y="10"/>
                  </a:lnTo>
                  <a:lnTo>
                    <a:pt x="2" y="22"/>
                  </a:lnTo>
                  <a:lnTo>
                    <a:pt x="4" y="20"/>
                  </a:lnTo>
                  <a:lnTo>
                    <a:pt x="4" y="28"/>
                  </a:lnTo>
                  <a:lnTo>
                    <a:pt x="12" y="16"/>
                  </a:lnTo>
                  <a:close/>
                  <a:moveTo>
                    <a:pt x="8" y="14"/>
                  </a:moveTo>
                  <a:lnTo>
                    <a:pt x="8" y="14"/>
                  </a:lnTo>
                  <a:lnTo>
                    <a:pt x="8" y="14"/>
                  </a:lnTo>
                  <a:lnTo>
                    <a:pt x="8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26" name="Freeform 126"/>
            <p:cNvSpPr>
              <a:spLocks noEditPoints="1"/>
            </p:cNvSpPr>
            <p:nvPr userDrawn="1"/>
          </p:nvSpPr>
          <p:spPr bwMode="black">
            <a:xfrm>
              <a:off x="6651625" y="2974975"/>
              <a:ext cx="617538" cy="441325"/>
            </a:xfrm>
            <a:custGeom>
              <a:avLst/>
              <a:gdLst>
                <a:gd name="T0" fmla="*/ 365 w 389"/>
                <a:gd name="T1" fmla="*/ 266 h 278"/>
                <a:gd name="T2" fmla="*/ 379 w 389"/>
                <a:gd name="T3" fmla="*/ 278 h 278"/>
                <a:gd name="T4" fmla="*/ 383 w 389"/>
                <a:gd name="T5" fmla="*/ 256 h 278"/>
                <a:gd name="T6" fmla="*/ 365 w 389"/>
                <a:gd name="T7" fmla="*/ 252 h 278"/>
                <a:gd name="T8" fmla="*/ 335 w 389"/>
                <a:gd name="T9" fmla="*/ 244 h 278"/>
                <a:gd name="T10" fmla="*/ 359 w 389"/>
                <a:gd name="T11" fmla="*/ 242 h 278"/>
                <a:gd name="T12" fmla="*/ 329 w 389"/>
                <a:gd name="T13" fmla="*/ 234 h 278"/>
                <a:gd name="T14" fmla="*/ 307 w 389"/>
                <a:gd name="T15" fmla="*/ 228 h 278"/>
                <a:gd name="T16" fmla="*/ 297 w 389"/>
                <a:gd name="T17" fmla="*/ 224 h 278"/>
                <a:gd name="T18" fmla="*/ 291 w 389"/>
                <a:gd name="T19" fmla="*/ 228 h 278"/>
                <a:gd name="T20" fmla="*/ 261 w 389"/>
                <a:gd name="T21" fmla="*/ 232 h 278"/>
                <a:gd name="T22" fmla="*/ 235 w 389"/>
                <a:gd name="T23" fmla="*/ 220 h 278"/>
                <a:gd name="T24" fmla="*/ 221 w 389"/>
                <a:gd name="T25" fmla="*/ 218 h 278"/>
                <a:gd name="T26" fmla="*/ 205 w 389"/>
                <a:gd name="T27" fmla="*/ 218 h 278"/>
                <a:gd name="T28" fmla="*/ 209 w 389"/>
                <a:gd name="T29" fmla="*/ 162 h 278"/>
                <a:gd name="T30" fmla="*/ 221 w 389"/>
                <a:gd name="T31" fmla="*/ 152 h 278"/>
                <a:gd name="T32" fmla="*/ 205 w 389"/>
                <a:gd name="T33" fmla="*/ 130 h 278"/>
                <a:gd name="T34" fmla="*/ 194 w 389"/>
                <a:gd name="T35" fmla="*/ 134 h 278"/>
                <a:gd name="T36" fmla="*/ 182 w 389"/>
                <a:gd name="T37" fmla="*/ 140 h 278"/>
                <a:gd name="T38" fmla="*/ 162 w 389"/>
                <a:gd name="T39" fmla="*/ 120 h 278"/>
                <a:gd name="T40" fmla="*/ 166 w 389"/>
                <a:gd name="T41" fmla="*/ 110 h 278"/>
                <a:gd name="T42" fmla="*/ 168 w 389"/>
                <a:gd name="T43" fmla="*/ 108 h 278"/>
                <a:gd name="T44" fmla="*/ 158 w 389"/>
                <a:gd name="T45" fmla="*/ 94 h 278"/>
                <a:gd name="T46" fmla="*/ 154 w 389"/>
                <a:gd name="T47" fmla="*/ 86 h 278"/>
                <a:gd name="T48" fmla="*/ 142 w 389"/>
                <a:gd name="T49" fmla="*/ 76 h 278"/>
                <a:gd name="T50" fmla="*/ 132 w 389"/>
                <a:gd name="T51" fmla="*/ 78 h 278"/>
                <a:gd name="T52" fmla="*/ 130 w 389"/>
                <a:gd name="T53" fmla="*/ 66 h 278"/>
                <a:gd name="T54" fmla="*/ 114 w 389"/>
                <a:gd name="T55" fmla="*/ 62 h 278"/>
                <a:gd name="T56" fmla="*/ 108 w 389"/>
                <a:gd name="T57" fmla="*/ 64 h 278"/>
                <a:gd name="T58" fmla="*/ 64 w 389"/>
                <a:gd name="T59" fmla="*/ 28 h 278"/>
                <a:gd name="T60" fmla="*/ 26 w 389"/>
                <a:gd name="T61" fmla="*/ 6 h 278"/>
                <a:gd name="T62" fmla="*/ 0 w 389"/>
                <a:gd name="T63" fmla="*/ 0 h 278"/>
                <a:gd name="T64" fmla="*/ 8 w 389"/>
                <a:gd name="T65" fmla="*/ 20 h 278"/>
                <a:gd name="T66" fmla="*/ 38 w 389"/>
                <a:gd name="T67" fmla="*/ 44 h 278"/>
                <a:gd name="T68" fmla="*/ 50 w 389"/>
                <a:gd name="T69" fmla="*/ 66 h 278"/>
                <a:gd name="T70" fmla="*/ 68 w 389"/>
                <a:gd name="T71" fmla="*/ 76 h 278"/>
                <a:gd name="T72" fmla="*/ 88 w 389"/>
                <a:gd name="T73" fmla="*/ 108 h 278"/>
                <a:gd name="T74" fmla="*/ 110 w 389"/>
                <a:gd name="T75" fmla="*/ 152 h 278"/>
                <a:gd name="T76" fmla="*/ 140 w 389"/>
                <a:gd name="T77" fmla="*/ 186 h 278"/>
                <a:gd name="T78" fmla="*/ 184 w 389"/>
                <a:gd name="T79" fmla="*/ 222 h 278"/>
                <a:gd name="T80" fmla="*/ 190 w 389"/>
                <a:gd name="T81" fmla="*/ 218 h 278"/>
                <a:gd name="T82" fmla="*/ 203 w 389"/>
                <a:gd name="T83" fmla="*/ 220 h 278"/>
                <a:gd name="T84" fmla="*/ 188 w 389"/>
                <a:gd name="T85" fmla="*/ 228 h 278"/>
                <a:gd name="T86" fmla="*/ 211 w 389"/>
                <a:gd name="T87" fmla="*/ 240 h 278"/>
                <a:gd name="T88" fmla="*/ 223 w 389"/>
                <a:gd name="T89" fmla="*/ 250 h 278"/>
                <a:gd name="T90" fmla="*/ 257 w 389"/>
                <a:gd name="T91" fmla="*/ 254 h 278"/>
                <a:gd name="T92" fmla="*/ 295 w 389"/>
                <a:gd name="T93" fmla="*/ 264 h 278"/>
                <a:gd name="T94" fmla="*/ 319 w 389"/>
                <a:gd name="T95" fmla="*/ 266 h 278"/>
                <a:gd name="T96" fmla="*/ 339 w 389"/>
                <a:gd name="T97" fmla="*/ 266 h 278"/>
                <a:gd name="T98" fmla="*/ 367 w 389"/>
                <a:gd name="T99" fmla="*/ 272 h 278"/>
                <a:gd name="T100" fmla="*/ 201 w 389"/>
                <a:gd name="T101" fmla="*/ 150 h 278"/>
                <a:gd name="T102" fmla="*/ 199 w 389"/>
                <a:gd name="T103" fmla="*/ 150 h 278"/>
                <a:gd name="T104" fmla="*/ 188 w 389"/>
                <a:gd name="T105" fmla="*/ 14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9" h="278">
                  <a:moveTo>
                    <a:pt x="367" y="272"/>
                  </a:moveTo>
                  <a:lnTo>
                    <a:pt x="365" y="266"/>
                  </a:lnTo>
                  <a:lnTo>
                    <a:pt x="371" y="266"/>
                  </a:lnTo>
                  <a:lnTo>
                    <a:pt x="379" y="278"/>
                  </a:lnTo>
                  <a:lnTo>
                    <a:pt x="389" y="262"/>
                  </a:lnTo>
                  <a:lnTo>
                    <a:pt x="383" y="256"/>
                  </a:lnTo>
                  <a:lnTo>
                    <a:pt x="365" y="256"/>
                  </a:lnTo>
                  <a:lnTo>
                    <a:pt x="365" y="252"/>
                  </a:lnTo>
                  <a:lnTo>
                    <a:pt x="337" y="248"/>
                  </a:lnTo>
                  <a:lnTo>
                    <a:pt x="335" y="244"/>
                  </a:lnTo>
                  <a:lnTo>
                    <a:pt x="345" y="244"/>
                  </a:lnTo>
                  <a:lnTo>
                    <a:pt x="359" y="242"/>
                  </a:lnTo>
                  <a:lnTo>
                    <a:pt x="355" y="234"/>
                  </a:lnTo>
                  <a:lnTo>
                    <a:pt x="329" y="234"/>
                  </a:lnTo>
                  <a:lnTo>
                    <a:pt x="329" y="234"/>
                  </a:lnTo>
                  <a:lnTo>
                    <a:pt x="307" y="228"/>
                  </a:lnTo>
                  <a:lnTo>
                    <a:pt x="303" y="230"/>
                  </a:lnTo>
                  <a:lnTo>
                    <a:pt x="297" y="224"/>
                  </a:lnTo>
                  <a:lnTo>
                    <a:pt x="295" y="224"/>
                  </a:lnTo>
                  <a:lnTo>
                    <a:pt x="291" y="228"/>
                  </a:lnTo>
                  <a:lnTo>
                    <a:pt x="285" y="234"/>
                  </a:lnTo>
                  <a:lnTo>
                    <a:pt x="261" y="232"/>
                  </a:lnTo>
                  <a:lnTo>
                    <a:pt x="249" y="222"/>
                  </a:lnTo>
                  <a:lnTo>
                    <a:pt x="235" y="220"/>
                  </a:lnTo>
                  <a:lnTo>
                    <a:pt x="233" y="214"/>
                  </a:lnTo>
                  <a:lnTo>
                    <a:pt x="221" y="218"/>
                  </a:lnTo>
                  <a:lnTo>
                    <a:pt x="209" y="216"/>
                  </a:lnTo>
                  <a:lnTo>
                    <a:pt x="205" y="218"/>
                  </a:lnTo>
                  <a:lnTo>
                    <a:pt x="209" y="162"/>
                  </a:lnTo>
                  <a:lnTo>
                    <a:pt x="209" y="162"/>
                  </a:lnTo>
                  <a:lnTo>
                    <a:pt x="221" y="168"/>
                  </a:lnTo>
                  <a:lnTo>
                    <a:pt x="221" y="152"/>
                  </a:lnTo>
                  <a:lnTo>
                    <a:pt x="213" y="150"/>
                  </a:lnTo>
                  <a:lnTo>
                    <a:pt x="205" y="130"/>
                  </a:lnTo>
                  <a:lnTo>
                    <a:pt x="199" y="136"/>
                  </a:lnTo>
                  <a:lnTo>
                    <a:pt x="194" y="134"/>
                  </a:lnTo>
                  <a:lnTo>
                    <a:pt x="188" y="144"/>
                  </a:lnTo>
                  <a:lnTo>
                    <a:pt x="182" y="140"/>
                  </a:lnTo>
                  <a:lnTo>
                    <a:pt x="178" y="126"/>
                  </a:lnTo>
                  <a:lnTo>
                    <a:pt x="162" y="120"/>
                  </a:lnTo>
                  <a:lnTo>
                    <a:pt x="162" y="120"/>
                  </a:lnTo>
                  <a:lnTo>
                    <a:pt x="166" y="110"/>
                  </a:lnTo>
                  <a:lnTo>
                    <a:pt x="164" y="110"/>
                  </a:lnTo>
                  <a:lnTo>
                    <a:pt x="168" y="108"/>
                  </a:lnTo>
                  <a:lnTo>
                    <a:pt x="164" y="100"/>
                  </a:lnTo>
                  <a:lnTo>
                    <a:pt x="158" y="94"/>
                  </a:lnTo>
                  <a:lnTo>
                    <a:pt x="154" y="98"/>
                  </a:lnTo>
                  <a:lnTo>
                    <a:pt x="154" y="86"/>
                  </a:lnTo>
                  <a:lnTo>
                    <a:pt x="144" y="86"/>
                  </a:lnTo>
                  <a:lnTo>
                    <a:pt x="142" y="76"/>
                  </a:lnTo>
                  <a:lnTo>
                    <a:pt x="132" y="74"/>
                  </a:lnTo>
                  <a:lnTo>
                    <a:pt x="132" y="78"/>
                  </a:lnTo>
                  <a:lnTo>
                    <a:pt x="128" y="76"/>
                  </a:lnTo>
                  <a:lnTo>
                    <a:pt x="130" y="66"/>
                  </a:lnTo>
                  <a:lnTo>
                    <a:pt x="118" y="66"/>
                  </a:lnTo>
                  <a:lnTo>
                    <a:pt x="114" y="62"/>
                  </a:lnTo>
                  <a:lnTo>
                    <a:pt x="110" y="66"/>
                  </a:lnTo>
                  <a:lnTo>
                    <a:pt x="108" y="64"/>
                  </a:lnTo>
                  <a:lnTo>
                    <a:pt x="84" y="42"/>
                  </a:lnTo>
                  <a:lnTo>
                    <a:pt x="64" y="28"/>
                  </a:lnTo>
                  <a:lnTo>
                    <a:pt x="50" y="8"/>
                  </a:lnTo>
                  <a:lnTo>
                    <a:pt x="26" y="6"/>
                  </a:lnTo>
                  <a:lnTo>
                    <a:pt x="14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8" y="20"/>
                  </a:lnTo>
                  <a:lnTo>
                    <a:pt x="30" y="40"/>
                  </a:lnTo>
                  <a:lnTo>
                    <a:pt x="38" y="44"/>
                  </a:lnTo>
                  <a:lnTo>
                    <a:pt x="46" y="54"/>
                  </a:lnTo>
                  <a:lnTo>
                    <a:pt x="50" y="66"/>
                  </a:lnTo>
                  <a:lnTo>
                    <a:pt x="64" y="72"/>
                  </a:lnTo>
                  <a:lnTo>
                    <a:pt x="68" y="76"/>
                  </a:lnTo>
                  <a:lnTo>
                    <a:pt x="78" y="104"/>
                  </a:lnTo>
                  <a:lnTo>
                    <a:pt x="88" y="108"/>
                  </a:lnTo>
                  <a:lnTo>
                    <a:pt x="96" y="120"/>
                  </a:lnTo>
                  <a:lnTo>
                    <a:pt x="110" y="152"/>
                  </a:lnTo>
                  <a:lnTo>
                    <a:pt x="134" y="176"/>
                  </a:lnTo>
                  <a:lnTo>
                    <a:pt x="140" y="186"/>
                  </a:lnTo>
                  <a:lnTo>
                    <a:pt x="164" y="202"/>
                  </a:lnTo>
                  <a:lnTo>
                    <a:pt x="184" y="222"/>
                  </a:lnTo>
                  <a:lnTo>
                    <a:pt x="184" y="214"/>
                  </a:lnTo>
                  <a:lnTo>
                    <a:pt x="190" y="218"/>
                  </a:lnTo>
                  <a:lnTo>
                    <a:pt x="194" y="214"/>
                  </a:lnTo>
                  <a:lnTo>
                    <a:pt x="203" y="220"/>
                  </a:lnTo>
                  <a:lnTo>
                    <a:pt x="197" y="228"/>
                  </a:lnTo>
                  <a:lnTo>
                    <a:pt x="188" y="228"/>
                  </a:lnTo>
                  <a:lnTo>
                    <a:pt x="192" y="236"/>
                  </a:lnTo>
                  <a:lnTo>
                    <a:pt x="211" y="240"/>
                  </a:lnTo>
                  <a:lnTo>
                    <a:pt x="209" y="242"/>
                  </a:lnTo>
                  <a:lnTo>
                    <a:pt x="223" y="250"/>
                  </a:lnTo>
                  <a:lnTo>
                    <a:pt x="251" y="256"/>
                  </a:lnTo>
                  <a:lnTo>
                    <a:pt x="257" y="254"/>
                  </a:lnTo>
                  <a:lnTo>
                    <a:pt x="273" y="254"/>
                  </a:lnTo>
                  <a:lnTo>
                    <a:pt x="295" y="264"/>
                  </a:lnTo>
                  <a:lnTo>
                    <a:pt x="311" y="266"/>
                  </a:lnTo>
                  <a:lnTo>
                    <a:pt x="319" y="266"/>
                  </a:lnTo>
                  <a:lnTo>
                    <a:pt x="331" y="268"/>
                  </a:lnTo>
                  <a:lnTo>
                    <a:pt x="339" y="266"/>
                  </a:lnTo>
                  <a:lnTo>
                    <a:pt x="369" y="276"/>
                  </a:lnTo>
                  <a:lnTo>
                    <a:pt x="367" y="272"/>
                  </a:lnTo>
                  <a:close/>
                  <a:moveTo>
                    <a:pt x="188" y="146"/>
                  </a:moveTo>
                  <a:lnTo>
                    <a:pt x="201" y="150"/>
                  </a:lnTo>
                  <a:lnTo>
                    <a:pt x="203" y="154"/>
                  </a:lnTo>
                  <a:lnTo>
                    <a:pt x="199" y="150"/>
                  </a:lnTo>
                  <a:lnTo>
                    <a:pt x="188" y="150"/>
                  </a:lnTo>
                  <a:lnTo>
                    <a:pt x="188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27" name="Freeform 127"/>
            <p:cNvSpPr>
              <a:spLocks/>
            </p:cNvSpPr>
            <p:nvPr userDrawn="1"/>
          </p:nvSpPr>
          <p:spPr bwMode="black">
            <a:xfrm>
              <a:off x="7021513" y="3216275"/>
              <a:ext cx="28575" cy="25400"/>
            </a:xfrm>
            <a:custGeom>
              <a:avLst/>
              <a:gdLst>
                <a:gd name="T0" fmla="*/ 18 w 18"/>
                <a:gd name="T1" fmla="*/ 6 h 16"/>
                <a:gd name="T2" fmla="*/ 4 w 18"/>
                <a:gd name="T3" fmla="*/ 0 h 16"/>
                <a:gd name="T4" fmla="*/ 0 w 18"/>
                <a:gd name="T5" fmla="*/ 14 h 16"/>
                <a:gd name="T6" fmla="*/ 14 w 18"/>
                <a:gd name="T7" fmla="*/ 16 h 16"/>
                <a:gd name="T8" fmla="*/ 18 w 18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18" y="6"/>
                  </a:moveTo>
                  <a:lnTo>
                    <a:pt x="4" y="0"/>
                  </a:lnTo>
                  <a:lnTo>
                    <a:pt x="0" y="14"/>
                  </a:lnTo>
                  <a:lnTo>
                    <a:pt x="14" y="16"/>
                  </a:lnTo>
                  <a:lnTo>
                    <a:pt x="18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28" name="Freeform 128"/>
            <p:cNvSpPr>
              <a:spLocks/>
            </p:cNvSpPr>
            <p:nvPr userDrawn="1"/>
          </p:nvSpPr>
          <p:spPr bwMode="black">
            <a:xfrm>
              <a:off x="6924675" y="3146425"/>
              <a:ext cx="15875" cy="19050"/>
            </a:xfrm>
            <a:custGeom>
              <a:avLst/>
              <a:gdLst>
                <a:gd name="T0" fmla="*/ 8 w 10"/>
                <a:gd name="T1" fmla="*/ 0 h 12"/>
                <a:gd name="T2" fmla="*/ 0 w 10"/>
                <a:gd name="T3" fmla="*/ 10 h 12"/>
                <a:gd name="T4" fmla="*/ 4 w 10"/>
                <a:gd name="T5" fmla="*/ 12 h 12"/>
                <a:gd name="T6" fmla="*/ 10 w 10"/>
                <a:gd name="T7" fmla="*/ 12 h 12"/>
                <a:gd name="T8" fmla="*/ 8 w 1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8" y="0"/>
                  </a:moveTo>
                  <a:lnTo>
                    <a:pt x="0" y="10"/>
                  </a:lnTo>
                  <a:lnTo>
                    <a:pt x="4" y="12"/>
                  </a:lnTo>
                  <a:lnTo>
                    <a:pt x="10" y="12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29" name="Freeform 129"/>
            <p:cNvSpPr>
              <a:spLocks/>
            </p:cNvSpPr>
            <p:nvPr userDrawn="1"/>
          </p:nvSpPr>
          <p:spPr bwMode="black">
            <a:xfrm>
              <a:off x="7707313" y="1784350"/>
              <a:ext cx="361950" cy="295275"/>
            </a:xfrm>
            <a:custGeom>
              <a:avLst/>
              <a:gdLst>
                <a:gd name="T0" fmla="*/ 128 w 228"/>
                <a:gd name="T1" fmla="*/ 96 h 186"/>
                <a:gd name="T2" fmla="*/ 116 w 228"/>
                <a:gd name="T3" fmla="*/ 112 h 186"/>
                <a:gd name="T4" fmla="*/ 106 w 228"/>
                <a:gd name="T5" fmla="*/ 124 h 186"/>
                <a:gd name="T6" fmla="*/ 96 w 228"/>
                <a:gd name="T7" fmla="*/ 132 h 186"/>
                <a:gd name="T8" fmla="*/ 76 w 228"/>
                <a:gd name="T9" fmla="*/ 132 h 186"/>
                <a:gd name="T10" fmla="*/ 54 w 228"/>
                <a:gd name="T11" fmla="*/ 132 h 186"/>
                <a:gd name="T12" fmla="*/ 38 w 228"/>
                <a:gd name="T13" fmla="*/ 138 h 186"/>
                <a:gd name="T14" fmla="*/ 26 w 228"/>
                <a:gd name="T15" fmla="*/ 148 h 186"/>
                <a:gd name="T16" fmla="*/ 14 w 228"/>
                <a:gd name="T17" fmla="*/ 160 h 186"/>
                <a:gd name="T18" fmla="*/ 0 w 228"/>
                <a:gd name="T19" fmla="*/ 168 h 186"/>
                <a:gd name="T20" fmla="*/ 6 w 228"/>
                <a:gd name="T21" fmla="*/ 168 h 186"/>
                <a:gd name="T22" fmla="*/ 16 w 228"/>
                <a:gd name="T23" fmla="*/ 172 h 186"/>
                <a:gd name="T24" fmla="*/ 36 w 228"/>
                <a:gd name="T25" fmla="*/ 168 h 186"/>
                <a:gd name="T26" fmla="*/ 52 w 228"/>
                <a:gd name="T27" fmla="*/ 162 h 186"/>
                <a:gd name="T28" fmla="*/ 68 w 228"/>
                <a:gd name="T29" fmla="*/ 160 h 186"/>
                <a:gd name="T30" fmla="*/ 74 w 228"/>
                <a:gd name="T31" fmla="*/ 154 h 186"/>
                <a:gd name="T32" fmla="*/ 92 w 228"/>
                <a:gd name="T33" fmla="*/ 160 h 186"/>
                <a:gd name="T34" fmla="*/ 90 w 228"/>
                <a:gd name="T35" fmla="*/ 170 h 186"/>
                <a:gd name="T36" fmla="*/ 90 w 228"/>
                <a:gd name="T37" fmla="*/ 176 h 186"/>
                <a:gd name="T38" fmla="*/ 102 w 228"/>
                <a:gd name="T39" fmla="*/ 186 h 186"/>
                <a:gd name="T40" fmla="*/ 120 w 228"/>
                <a:gd name="T41" fmla="*/ 166 h 186"/>
                <a:gd name="T42" fmla="*/ 130 w 228"/>
                <a:gd name="T43" fmla="*/ 166 h 186"/>
                <a:gd name="T44" fmla="*/ 120 w 228"/>
                <a:gd name="T45" fmla="*/ 152 h 186"/>
                <a:gd name="T46" fmla="*/ 122 w 228"/>
                <a:gd name="T47" fmla="*/ 150 h 186"/>
                <a:gd name="T48" fmla="*/ 142 w 228"/>
                <a:gd name="T49" fmla="*/ 162 h 186"/>
                <a:gd name="T50" fmla="*/ 156 w 228"/>
                <a:gd name="T51" fmla="*/ 154 h 186"/>
                <a:gd name="T52" fmla="*/ 162 w 228"/>
                <a:gd name="T53" fmla="*/ 154 h 186"/>
                <a:gd name="T54" fmla="*/ 166 w 228"/>
                <a:gd name="T55" fmla="*/ 158 h 186"/>
                <a:gd name="T56" fmla="*/ 182 w 228"/>
                <a:gd name="T57" fmla="*/ 144 h 186"/>
                <a:gd name="T58" fmla="*/ 182 w 228"/>
                <a:gd name="T59" fmla="*/ 154 h 186"/>
                <a:gd name="T60" fmla="*/ 204 w 228"/>
                <a:gd name="T61" fmla="*/ 136 h 186"/>
                <a:gd name="T62" fmla="*/ 200 w 228"/>
                <a:gd name="T63" fmla="*/ 122 h 186"/>
                <a:gd name="T64" fmla="*/ 208 w 228"/>
                <a:gd name="T65" fmla="*/ 102 h 186"/>
                <a:gd name="T66" fmla="*/ 206 w 228"/>
                <a:gd name="T67" fmla="*/ 88 h 186"/>
                <a:gd name="T68" fmla="*/ 212 w 228"/>
                <a:gd name="T69" fmla="*/ 74 h 186"/>
                <a:gd name="T70" fmla="*/ 218 w 228"/>
                <a:gd name="T71" fmla="*/ 72 h 186"/>
                <a:gd name="T72" fmla="*/ 218 w 228"/>
                <a:gd name="T73" fmla="*/ 68 h 186"/>
                <a:gd name="T74" fmla="*/ 228 w 228"/>
                <a:gd name="T75" fmla="*/ 46 h 186"/>
                <a:gd name="T76" fmla="*/ 218 w 228"/>
                <a:gd name="T77" fmla="*/ 22 h 186"/>
                <a:gd name="T78" fmla="*/ 216 w 228"/>
                <a:gd name="T79" fmla="*/ 6 h 186"/>
                <a:gd name="T80" fmla="*/ 202 w 228"/>
                <a:gd name="T81" fmla="*/ 0 h 186"/>
                <a:gd name="T82" fmla="*/ 204 w 228"/>
                <a:gd name="T83" fmla="*/ 8 h 186"/>
                <a:gd name="T84" fmla="*/ 200 w 228"/>
                <a:gd name="T85" fmla="*/ 6 h 186"/>
                <a:gd name="T86" fmla="*/ 188 w 228"/>
                <a:gd name="T87" fmla="*/ 18 h 186"/>
                <a:gd name="T88" fmla="*/ 182 w 228"/>
                <a:gd name="T89" fmla="*/ 34 h 186"/>
                <a:gd name="T90" fmla="*/ 184 w 228"/>
                <a:gd name="T91" fmla="*/ 42 h 186"/>
                <a:gd name="T92" fmla="*/ 182 w 228"/>
                <a:gd name="T93" fmla="*/ 58 h 186"/>
                <a:gd name="T94" fmla="*/ 174 w 228"/>
                <a:gd name="T95" fmla="*/ 72 h 186"/>
                <a:gd name="T96" fmla="*/ 164 w 228"/>
                <a:gd name="T97" fmla="*/ 86 h 186"/>
                <a:gd name="T98" fmla="*/ 152 w 228"/>
                <a:gd name="T99" fmla="*/ 94 h 186"/>
                <a:gd name="T100" fmla="*/ 154 w 228"/>
                <a:gd name="T101" fmla="*/ 82 h 186"/>
                <a:gd name="T102" fmla="*/ 150 w 228"/>
                <a:gd name="T103" fmla="*/ 80 h 186"/>
                <a:gd name="T104" fmla="*/ 144 w 228"/>
                <a:gd name="T105" fmla="*/ 94 h 186"/>
                <a:gd name="T106" fmla="*/ 150 w 228"/>
                <a:gd name="T107" fmla="*/ 94 h 186"/>
                <a:gd name="T108" fmla="*/ 148 w 228"/>
                <a:gd name="T109" fmla="*/ 96 h 186"/>
                <a:gd name="T110" fmla="*/ 130 w 228"/>
                <a:gd name="T111" fmla="*/ 104 h 186"/>
                <a:gd name="T112" fmla="*/ 130 w 228"/>
                <a:gd name="T113" fmla="*/ 104 h 186"/>
                <a:gd name="T114" fmla="*/ 132 w 228"/>
                <a:gd name="T115" fmla="*/ 98 h 186"/>
                <a:gd name="T116" fmla="*/ 128 w 228"/>
                <a:gd name="T117" fmla="*/ 9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8" h="186">
                  <a:moveTo>
                    <a:pt x="128" y="96"/>
                  </a:moveTo>
                  <a:lnTo>
                    <a:pt x="116" y="112"/>
                  </a:lnTo>
                  <a:lnTo>
                    <a:pt x="106" y="124"/>
                  </a:lnTo>
                  <a:lnTo>
                    <a:pt x="96" y="132"/>
                  </a:lnTo>
                  <a:lnTo>
                    <a:pt x="76" y="132"/>
                  </a:lnTo>
                  <a:lnTo>
                    <a:pt x="54" y="132"/>
                  </a:lnTo>
                  <a:lnTo>
                    <a:pt x="38" y="138"/>
                  </a:lnTo>
                  <a:lnTo>
                    <a:pt x="26" y="148"/>
                  </a:lnTo>
                  <a:lnTo>
                    <a:pt x="14" y="160"/>
                  </a:lnTo>
                  <a:lnTo>
                    <a:pt x="0" y="168"/>
                  </a:lnTo>
                  <a:lnTo>
                    <a:pt x="6" y="168"/>
                  </a:lnTo>
                  <a:lnTo>
                    <a:pt x="16" y="172"/>
                  </a:lnTo>
                  <a:lnTo>
                    <a:pt x="36" y="168"/>
                  </a:lnTo>
                  <a:lnTo>
                    <a:pt x="52" y="162"/>
                  </a:lnTo>
                  <a:lnTo>
                    <a:pt x="68" y="160"/>
                  </a:lnTo>
                  <a:lnTo>
                    <a:pt x="74" y="154"/>
                  </a:lnTo>
                  <a:lnTo>
                    <a:pt x="92" y="160"/>
                  </a:lnTo>
                  <a:lnTo>
                    <a:pt x="90" y="170"/>
                  </a:lnTo>
                  <a:lnTo>
                    <a:pt x="90" y="176"/>
                  </a:lnTo>
                  <a:lnTo>
                    <a:pt x="102" y="186"/>
                  </a:lnTo>
                  <a:lnTo>
                    <a:pt x="120" y="166"/>
                  </a:lnTo>
                  <a:lnTo>
                    <a:pt x="130" y="166"/>
                  </a:lnTo>
                  <a:lnTo>
                    <a:pt x="120" y="152"/>
                  </a:lnTo>
                  <a:lnTo>
                    <a:pt x="122" y="150"/>
                  </a:lnTo>
                  <a:lnTo>
                    <a:pt x="142" y="162"/>
                  </a:lnTo>
                  <a:lnTo>
                    <a:pt x="156" y="154"/>
                  </a:lnTo>
                  <a:lnTo>
                    <a:pt x="162" y="154"/>
                  </a:lnTo>
                  <a:lnTo>
                    <a:pt x="166" y="158"/>
                  </a:lnTo>
                  <a:lnTo>
                    <a:pt x="182" y="144"/>
                  </a:lnTo>
                  <a:lnTo>
                    <a:pt x="182" y="154"/>
                  </a:lnTo>
                  <a:lnTo>
                    <a:pt x="204" y="136"/>
                  </a:lnTo>
                  <a:lnTo>
                    <a:pt x="200" y="122"/>
                  </a:lnTo>
                  <a:lnTo>
                    <a:pt x="208" y="102"/>
                  </a:lnTo>
                  <a:lnTo>
                    <a:pt x="206" y="88"/>
                  </a:lnTo>
                  <a:lnTo>
                    <a:pt x="212" y="74"/>
                  </a:lnTo>
                  <a:lnTo>
                    <a:pt x="218" y="72"/>
                  </a:lnTo>
                  <a:lnTo>
                    <a:pt x="218" y="68"/>
                  </a:lnTo>
                  <a:lnTo>
                    <a:pt x="228" y="46"/>
                  </a:lnTo>
                  <a:lnTo>
                    <a:pt x="218" y="22"/>
                  </a:lnTo>
                  <a:lnTo>
                    <a:pt x="216" y="6"/>
                  </a:lnTo>
                  <a:lnTo>
                    <a:pt x="202" y="0"/>
                  </a:lnTo>
                  <a:lnTo>
                    <a:pt x="204" y="8"/>
                  </a:lnTo>
                  <a:lnTo>
                    <a:pt x="200" y="6"/>
                  </a:lnTo>
                  <a:lnTo>
                    <a:pt x="188" y="18"/>
                  </a:lnTo>
                  <a:lnTo>
                    <a:pt x="182" y="34"/>
                  </a:lnTo>
                  <a:lnTo>
                    <a:pt x="184" y="42"/>
                  </a:lnTo>
                  <a:lnTo>
                    <a:pt x="182" y="58"/>
                  </a:lnTo>
                  <a:lnTo>
                    <a:pt x="174" y="72"/>
                  </a:lnTo>
                  <a:lnTo>
                    <a:pt x="164" y="86"/>
                  </a:lnTo>
                  <a:lnTo>
                    <a:pt x="152" y="94"/>
                  </a:lnTo>
                  <a:lnTo>
                    <a:pt x="154" y="82"/>
                  </a:lnTo>
                  <a:lnTo>
                    <a:pt x="150" y="80"/>
                  </a:lnTo>
                  <a:lnTo>
                    <a:pt x="144" y="94"/>
                  </a:lnTo>
                  <a:lnTo>
                    <a:pt x="150" y="94"/>
                  </a:lnTo>
                  <a:lnTo>
                    <a:pt x="148" y="96"/>
                  </a:lnTo>
                  <a:lnTo>
                    <a:pt x="130" y="104"/>
                  </a:lnTo>
                  <a:lnTo>
                    <a:pt x="130" y="104"/>
                  </a:lnTo>
                  <a:lnTo>
                    <a:pt x="132" y="98"/>
                  </a:lnTo>
                  <a:lnTo>
                    <a:pt x="128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30" name="Freeform 130"/>
            <p:cNvSpPr>
              <a:spLocks/>
            </p:cNvSpPr>
            <p:nvPr userDrawn="1"/>
          </p:nvSpPr>
          <p:spPr bwMode="black">
            <a:xfrm>
              <a:off x="2065338" y="0"/>
              <a:ext cx="1001713" cy="965200"/>
            </a:xfrm>
            <a:custGeom>
              <a:avLst/>
              <a:gdLst>
                <a:gd name="T0" fmla="*/ 0 w 631"/>
                <a:gd name="T1" fmla="*/ 0 h 608"/>
                <a:gd name="T2" fmla="*/ 14 w 631"/>
                <a:gd name="T3" fmla="*/ 40 h 608"/>
                <a:gd name="T4" fmla="*/ 20 w 631"/>
                <a:gd name="T5" fmla="*/ 74 h 608"/>
                <a:gd name="T6" fmla="*/ 30 w 631"/>
                <a:gd name="T7" fmla="*/ 106 h 608"/>
                <a:gd name="T8" fmla="*/ 38 w 631"/>
                <a:gd name="T9" fmla="*/ 142 h 608"/>
                <a:gd name="T10" fmla="*/ 66 w 631"/>
                <a:gd name="T11" fmla="*/ 132 h 608"/>
                <a:gd name="T12" fmla="*/ 86 w 631"/>
                <a:gd name="T13" fmla="*/ 162 h 608"/>
                <a:gd name="T14" fmla="*/ 92 w 631"/>
                <a:gd name="T15" fmla="*/ 190 h 608"/>
                <a:gd name="T16" fmla="*/ 56 w 631"/>
                <a:gd name="T17" fmla="*/ 174 h 608"/>
                <a:gd name="T18" fmla="*/ 54 w 631"/>
                <a:gd name="T19" fmla="*/ 188 h 608"/>
                <a:gd name="T20" fmla="*/ 80 w 631"/>
                <a:gd name="T21" fmla="*/ 202 h 608"/>
                <a:gd name="T22" fmla="*/ 110 w 631"/>
                <a:gd name="T23" fmla="*/ 212 h 608"/>
                <a:gd name="T24" fmla="*/ 96 w 631"/>
                <a:gd name="T25" fmla="*/ 248 h 608"/>
                <a:gd name="T26" fmla="*/ 74 w 631"/>
                <a:gd name="T27" fmla="*/ 272 h 608"/>
                <a:gd name="T28" fmla="*/ 66 w 631"/>
                <a:gd name="T29" fmla="*/ 286 h 608"/>
                <a:gd name="T30" fmla="*/ 52 w 631"/>
                <a:gd name="T31" fmla="*/ 322 h 608"/>
                <a:gd name="T32" fmla="*/ 60 w 631"/>
                <a:gd name="T33" fmla="*/ 342 h 608"/>
                <a:gd name="T34" fmla="*/ 62 w 631"/>
                <a:gd name="T35" fmla="*/ 378 h 608"/>
                <a:gd name="T36" fmla="*/ 78 w 631"/>
                <a:gd name="T37" fmla="*/ 410 h 608"/>
                <a:gd name="T38" fmla="*/ 92 w 631"/>
                <a:gd name="T39" fmla="*/ 436 h 608"/>
                <a:gd name="T40" fmla="*/ 94 w 631"/>
                <a:gd name="T41" fmla="*/ 458 h 608"/>
                <a:gd name="T42" fmla="*/ 106 w 631"/>
                <a:gd name="T43" fmla="*/ 500 h 608"/>
                <a:gd name="T44" fmla="*/ 128 w 631"/>
                <a:gd name="T45" fmla="*/ 538 h 608"/>
                <a:gd name="T46" fmla="*/ 146 w 631"/>
                <a:gd name="T47" fmla="*/ 562 h 608"/>
                <a:gd name="T48" fmla="*/ 166 w 631"/>
                <a:gd name="T49" fmla="*/ 570 h 608"/>
                <a:gd name="T50" fmla="*/ 187 w 631"/>
                <a:gd name="T51" fmla="*/ 578 h 608"/>
                <a:gd name="T52" fmla="*/ 207 w 631"/>
                <a:gd name="T53" fmla="*/ 608 h 608"/>
                <a:gd name="T54" fmla="*/ 225 w 631"/>
                <a:gd name="T55" fmla="*/ 606 h 608"/>
                <a:gd name="T56" fmla="*/ 237 w 631"/>
                <a:gd name="T57" fmla="*/ 572 h 608"/>
                <a:gd name="T58" fmla="*/ 245 w 631"/>
                <a:gd name="T59" fmla="*/ 532 h 608"/>
                <a:gd name="T60" fmla="*/ 255 w 631"/>
                <a:gd name="T61" fmla="*/ 492 h 608"/>
                <a:gd name="T62" fmla="*/ 277 w 631"/>
                <a:gd name="T63" fmla="*/ 462 h 608"/>
                <a:gd name="T64" fmla="*/ 271 w 631"/>
                <a:gd name="T65" fmla="*/ 430 h 608"/>
                <a:gd name="T66" fmla="*/ 281 w 631"/>
                <a:gd name="T67" fmla="*/ 404 h 608"/>
                <a:gd name="T68" fmla="*/ 315 w 631"/>
                <a:gd name="T69" fmla="*/ 382 h 608"/>
                <a:gd name="T70" fmla="*/ 329 w 631"/>
                <a:gd name="T71" fmla="*/ 378 h 608"/>
                <a:gd name="T72" fmla="*/ 351 w 631"/>
                <a:gd name="T73" fmla="*/ 372 h 608"/>
                <a:gd name="T74" fmla="*/ 383 w 631"/>
                <a:gd name="T75" fmla="*/ 356 h 608"/>
                <a:gd name="T76" fmla="*/ 403 w 631"/>
                <a:gd name="T77" fmla="*/ 312 h 608"/>
                <a:gd name="T78" fmla="*/ 429 w 631"/>
                <a:gd name="T79" fmla="*/ 284 h 608"/>
                <a:gd name="T80" fmla="*/ 457 w 631"/>
                <a:gd name="T81" fmla="*/ 278 h 608"/>
                <a:gd name="T82" fmla="*/ 487 w 631"/>
                <a:gd name="T83" fmla="*/ 268 h 608"/>
                <a:gd name="T84" fmla="*/ 519 w 631"/>
                <a:gd name="T85" fmla="*/ 260 h 608"/>
                <a:gd name="T86" fmla="*/ 545 w 631"/>
                <a:gd name="T87" fmla="*/ 230 h 608"/>
                <a:gd name="T88" fmla="*/ 575 w 631"/>
                <a:gd name="T89" fmla="*/ 212 h 608"/>
                <a:gd name="T90" fmla="*/ 575 w 631"/>
                <a:gd name="T91" fmla="*/ 196 h 608"/>
                <a:gd name="T92" fmla="*/ 545 w 631"/>
                <a:gd name="T93" fmla="*/ 194 h 608"/>
                <a:gd name="T94" fmla="*/ 523 w 631"/>
                <a:gd name="T95" fmla="*/ 174 h 608"/>
                <a:gd name="T96" fmla="*/ 529 w 631"/>
                <a:gd name="T97" fmla="*/ 140 h 608"/>
                <a:gd name="T98" fmla="*/ 549 w 631"/>
                <a:gd name="T99" fmla="*/ 148 h 608"/>
                <a:gd name="T100" fmla="*/ 569 w 631"/>
                <a:gd name="T101" fmla="*/ 180 h 608"/>
                <a:gd name="T102" fmla="*/ 601 w 631"/>
                <a:gd name="T103" fmla="*/ 172 h 608"/>
                <a:gd name="T104" fmla="*/ 591 w 631"/>
                <a:gd name="T105" fmla="*/ 134 h 608"/>
                <a:gd name="T106" fmla="*/ 567 w 631"/>
                <a:gd name="T107" fmla="*/ 104 h 608"/>
                <a:gd name="T108" fmla="*/ 541 w 631"/>
                <a:gd name="T109" fmla="*/ 78 h 608"/>
                <a:gd name="T110" fmla="*/ 549 w 631"/>
                <a:gd name="T111" fmla="*/ 66 h 608"/>
                <a:gd name="T112" fmla="*/ 567 w 631"/>
                <a:gd name="T113" fmla="*/ 96 h 608"/>
                <a:gd name="T114" fmla="*/ 591 w 631"/>
                <a:gd name="T115" fmla="*/ 80 h 608"/>
                <a:gd name="T116" fmla="*/ 569 w 631"/>
                <a:gd name="T117" fmla="*/ 54 h 608"/>
                <a:gd name="T118" fmla="*/ 567 w 631"/>
                <a:gd name="T119" fmla="*/ 40 h 608"/>
                <a:gd name="T120" fmla="*/ 595 w 631"/>
                <a:gd name="T121" fmla="*/ 50 h 608"/>
                <a:gd name="T122" fmla="*/ 617 w 631"/>
                <a:gd name="T123" fmla="*/ 28 h 608"/>
                <a:gd name="T124" fmla="*/ 627 w 631"/>
                <a:gd name="T125" fmla="*/ 10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31" h="608">
                  <a:moveTo>
                    <a:pt x="631" y="0"/>
                  </a:moveTo>
                  <a:lnTo>
                    <a:pt x="0" y="0"/>
                  </a:lnTo>
                  <a:lnTo>
                    <a:pt x="8" y="18"/>
                  </a:lnTo>
                  <a:lnTo>
                    <a:pt x="14" y="40"/>
                  </a:lnTo>
                  <a:lnTo>
                    <a:pt x="20" y="62"/>
                  </a:lnTo>
                  <a:lnTo>
                    <a:pt x="20" y="74"/>
                  </a:lnTo>
                  <a:lnTo>
                    <a:pt x="36" y="88"/>
                  </a:lnTo>
                  <a:lnTo>
                    <a:pt x="30" y="106"/>
                  </a:lnTo>
                  <a:lnTo>
                    <a:pt x="24" y="126"/>
                  </a:lnTo>
                  <a:lnTo>
                    <a:pt x="38" y="142"/>
                  </a:lnTo>
                  <a:lnTo>
                    <a:pt x="54" y="128"/>
                  </a:lnTo>
                  <a:lnTo>
                    <a:pt x="66" y="132"/>
                  </a:lnTo>
                  <a:lnTo>
                    <a:pt x="76" y="146"/>
                  </a:lnTo>
                  <a:lnTo>
                    <a:pt x="86" y="162"/>
                  </a:lnTo>
                  <a:lnTo>
                    <a:pt x="96" y="176"/>
                  </a:lnTo>
                  <a:lnTo>
                    <a:pt x="92" y="190"/>
                  </a:lnTo>
                  <a:lnTo>
                    <a:pt x="74" y="180"/>
                  </a:lnTo>
                  <a:lnTo>
                    <a:pt x="56" y="174"/>
                  </a:lnTo>
                  <a:lnTo>
                    <a:pt x="44" y="172"/>
                  </a:lnTo>
                  <a:lnTo>
                    <a:pt x="54" y="188"/>
                  </a:lnTo>
                  <a:lnTo>
                    <a:pt x="66" y="196"/>
                  </a:lnTo>
                  <a:lnTo>
                    <a:pt x="80" y="202"/>
                  </a:lnTo>
                  <a:lnTo>
                    <a:pt x="94" y="208"/>
                  </a:lnTo>
                  <a:lnTo>
                    <a:pt x="110" y="212"/>
                  </a:lnTo>
                  <a:lnTo>
                    <a:pt x="102" y="228"/>
                  </a:lnTo>
                  <a:lnTo>
                    <a:pt x="96" y="248"/>
                  </a:lnTo>
                  <a:lnTo>
                    <a:pt x="90" y="270"/>
                  </a:lnTo>
                  <a:lnTo>
                    <a:pt x="74" y="272"/>
                  </a:lnTo>
                  <a:lnTo>
                    <a:pt x="76" y="274"/>
                  </a:lnTo>
                  <a:lnTo>
                    <a:pt x="66" y="286"/>
                  </a:lnTo>
                  <a:lnTo>
                    <a:pt x="56" y="302"/>
                  </a:lnTo>
                  <a:lnTo>
                    <a:pt x="52" y="322"/>
                  </a:lnTo>
                  <a:lnTo>
                    <a:pt x="50" y="340"/>
                  </a:lnTo>
                  <a:lnTo>
                    <a:pt x="60" y="342"/>
                  </a:lnTo>
                  <a:lnTo>
                    <a:pt x="56" y="362"/>
                  </a:lnTo>
                  <a:lnTo>
                    <a:pt x="62" y="378"/>
                  </a:lnTo>
                  <a:lnTo>
                    <a:pt x="70" y="394"/>
                  </a:lnTo>
                  <a:lnTo>
                    <a:pt x="78" y="410"/>
                  </a:lnTo>
                  <a:lnTo>
                    <a:pt x="82" y="440"/>
                  </a:lnTo>
                  <a:lnTo>
                    <a:pt x="92" y="436"/>
                  </a:lnTo>
                  <a:lnTo>
                    <a:pt x="104" y="442"/>
                  </a:lnTo>
                  <a:lnTo>
                    <a:pt x="94" y="458"/>
                  </a:lnTo>
                  <a:lnTo>
                    <a:pt x="100" y="478"/>
                  </a:lnTo>
                  <a:lnTo>
                    <a:pt x="106" y="500"/>
                  </a:lnTo>
                  <a:lnTo>
                    <a:pt x="116" y="520"/>
                  </a:lnTo>
                  <a:lnTo>
                    <a:pt x="128" y="538"/>
                  </a:lnTo>
                  <a:lnTo>
                    <a:pt x="132" y="556"/>
                  </a:lnTo>
                  <a:lnTo>
                    <a:pt x="146" y="562"/>
                  </a:lnTo>
                  <a:lnTo>
                    <a:pt x="154" y="576"/>
                  </a:lnTo>
                  <a:lnTo>
                    <a:pt x="166" y="570"/>
                  </a:lnTo>
                  <a:lnTo>
                    <a:pt x="178" y="568"/>
                  </a:lnTo>
                  <a:lnTo>
                    <a:pt x="187" y="578"/>
                  </a:lnTo>
                  <a:lnTo>
                    <a:pt x="197" y="592"/>
                  </a:lnTo>
                  <a:lnTo>
                    <a:pt x="207" y="608"/>
                  </a:lnTo>
                  <a:lnTo>
                    <a:pt x="217" y="600"/>
                  </a:lnTo>
                  <a:lnTo>
                    <a:pt x="225" y="606"/>
                  </a:lnTo>
                  <a:lnTo>
                    <a:pt x="235" y="594"/>
                  </a:lnTo>
                  <a:lnTo>
                    <a:pt x="237" y="572"/>
                  </a:lnTo>
                  <a:lnTo>
                    <a:pt x="249" y="554"/>
                  </a:lnTo>
                  <a:lnTo>
                    <a:pt x="245" y="532"/>
                  </a:lnTo>
                  <a:lnTo>
                    <a:pt x="249" y="506"/>
                  </a:lnTo>
                  <a:lnTo>
                    <a:pt x="255" y="492"/>
                  </a:lnTo>
                  <a:lnTo>
                    <a:pt x="269" y="482"/>
                  </a:lnTo>
                  <a:lnTo>
                    <a:pt x="277" y="462"/>
                  </a:lnTo>
                  <a:lnTo>
                    <a:pt x="269" y="442"/>
                  </a:lnTo>
                  <a:lnTo>
                    <a:pt x="271" y="430"/>
                  </a:lnTo>
                  <a:lnTo>
                    <a:pt x="273" y="422"/>
                  </a:lnTo>
                  <a:lnTo>
                    <a:pt x="281" y="404"/>
                  </a:lnTo>
                  <a:lnTo>
                    <a:pt x="299" y="396"/>
                  </a:lnTo>
                  <a:lnTo>
                    <a:pt x="315" y="382"/>
                  </a:lnTo>
                  <a:lnTo>
                    <a:pt x="329" y="360"/>
                  </a:lnTo>
                  <a:lnTo>
                    <a:pt x="329" y="378"/>
                  </a:lnTo>
                  <a:lnTo>
                    <a:pt x="337" y="376"/>
                  </a:lnTo>
                  <a:lnTo>
                    <a:pt x="351" y="372"/>
                  </a:lnTo>
                  <a:lnTo>
                    <a:pt x="367" y="366"/>
                  </a:lnTo>
                  <a:lnTo>
                    <a:pt x="383" y="356"/>
                  </a:lnTo>
                  <a:lnTo>
                    <a:pt x="393" y="332"/>
                  </a:lnTo>
                  <a:lnTo>
                    <a:pt x="403" y="312"/>
                  </a:lnTo>
                  <a:lnTo>
                    <a:pt x="417" y="294"/>
                  </a:lnTo>
                  <a:lnTo>
                    <a:pt x="429" y="284"/>
                  </a:lnTo>
                  <a:lnTo>
                    <a:pt x="443" y="278"/>
                  </a:lnTo>
                  <a:lnTo>
                    <a:pt x="457" y="278"/>
                  </a:lnTo>
                  <a:lnTo>
                    <a:pt x="473" y="274"/>
                  </a:lnTo>
                  <a:lnTo>
                    <a:pt x="487" y="268"/>
                  </a:lnTo>
                  <a:lnTo>
                    <a:pt x="503" y="264"/>
                  </a:lnTo>
                  <a:lnTo>
                    <a:pt x="519" y="260"/>
                  </a:lnTo>
                  <a:lnTo>
                    <a:pt x="531" y="246"/>
                  </a:lnTo>
                  <a:lnTo>
                    <a:pt x="545" y="230"/>
                  </a:lnTo>
                  <a:lnTo>
                    <a:pt x="561" y="216"/>
                  </a:lnTo>
                  <a:lnTo>
                    <a:pt x="575" y="212"/>
                  </a:lnTo>
                  <a:lnTo>
                    <a:pt x="587" y="202"/>
                  </a:lnTo>
                  <a:lnTo>
                    <a:pt x="575" y="196"/>
                  </a:lnTo>
                  <a:lnTo>
                    <a:pt x="561" y="198"/>
                  </a:lnTo>
                  <a:lnTo>
                    <a:pt x="545" y="194"/>
                  </a:lnTo>
                  <a:lnTo>
                    <a:pt x="531" y="190"/>
                  </a:lnTo>
                  <a:lnTo>
                    <a:pt x="523" y="174"/>
                  </a:lnTo>
                  <a:lnTo>
                    <a:pt x="535" y="162"/>
                  </a:lnTo>
                  <a:lnTo>
                    <a:pt x="529" y="140"/>
                  </a:lnTo>
                  <a:lnTo>
                    <a:pt x="537" y="142"/>
                  </a:lnTo>
                  <a:lnTo>
                    <a:pt x="549" y="148"/>
                  </a:lnTo>
                  <a:lnTo>
                    <a:pt x="561" y="162"/>
                  </a:lnTo>
                  <a:lnTo>
                    <a:pt x="569" y="180"/>
                  </a:lnTo>
                  <a:lnTo>
                    <a:pt x="585" y="182"/>
                  </a:lnTo>
                  <a:lnTo>
                    <a:pt x="601" y="172"/>
                  </a:lnTo>
                  <a:lnTo>
                    <a:pt x="599" y="152"/>
                  </a:lnTo>
                  <a:lnTo>
                    <a:pt x="591" y="134"/>
                  </a:lnTo>
                  <a:lnTo>
                    <a:pt x="577" y="120"/>
                  </a:lnTo>
                  <a:lnTo>
                    <a:pt x="567" y="104"/>
                  </a:lnTo>
                  <a:lnTo>
                    <a:pt x="555" y="90"/>
                  </a:lnTo>
                  <a:lnTo>
                    <a:pt x="541" y="78"/>
                  </a:lnTo>
                  <a:lnTo>
                    <a:pt x="541" y="66"/>
                  </a:lnTo>
                  <a:lnTo>
                    <a:pt x="549" y="66"/>
                  </a:lnTo>
                  <a:lnTo>
                    <a:pt x="555" y="84"/>
                  </a:lnTo>
                  <a:lnTo>
                    <a:pt x="567" y="96"/>
                  </a:lnTo>
                  <a:lnTo>
                    <a:pt x="581" y="102"/>
                  </a:lnTo>
                  <a:lnTo>
                    <a:pt x="591" y="80"/>
                  </a:lnTo>
                  <a:lnTo>
                    <a:pt x="583" y="64"/>
                  </a:lnTo>
                  <a:lnTo>
                    <a:pt x="569" y="54"/>
                  </a:lnTo>
                  <a:lnTo>
                    <a:pt x="559" y="44"/>
                  </a:lnTo>
                  <a:lnTo>
                    <a:pt x="567" y="40"/>
                  </a:lnTo>
                  <a:lnTo>
                    <a:pt x="585" y="62"/>
                  </a:lnTo>
                  <a:lnTo>
                    <a:pt x="595" y="50"/>
                  </a:lnTo>
                  <a:lnTo>
                    <a:pt x="607" y="44"/>
                  </a:lnTo>
                  <a:lnTo>
                    <a:pt x="617" y="28"/>
                  </a:lnTo>
                  <a:lnTo>
                    <a:pt x="611" y="16"/>
                  </a:lnTo>
                  <a:lnTo>
                    <a:pt x="627" y="10"/>
                  </a:lnTo>
                  <a:lnTo>
                    <a:pt x="63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31" name="Freeform 131"/>
            <p:cNvSpPr>
              <a:spLocks noEditPoints="1"/>
            </p:cNvSpPr>
            <p:nvPr userDrawn="1"/>
          </p:nvSpPr>
          <p:spPr bwMode="black">
            <a:xfrm>
              <a:off x="1116013" y="0"/>
              <a:ext cx="873125" cy="790575"/>
            </a:xfrm>
            <a:custGeom>
              <a:avLst/>
              <a:gdLst>
                <a:gd name="T0" fmla="*/ 92 w 550"/>
                <a:gd name="T1" fmla="*/ 24 h 498"/>
                <a:gd name="T2" fmla="*/ 76 w 550"/>
                <a:gd name="T3" fmla="*/ 0 h 498"/>
                <a:gd name="T4" fmla="*/ 2 w 550"/>
                <a:gd name="T5" fmla="*/ 38 h 498"/>
                <a:gd name="T6" fmla="*/ 14 w 550"/>
                <a:gd name="T7" fmla="*/ 68 h 498"/>
                <a:gd name="T8" fmla="*/ 70 w 550"/>
                <a:gd name="T9" fmla="*/ 104 h 498"/>
                <a:gd name="T10" fmla="*/ 164 w 550"/>
                <a:gd name="T11" fmla="*/ 124 h 498"/>
                <a:gd name="T12" fmla="*/ 170 w 550"/>
                <a:gd name="T13" fmla="*/ 116 h 498"/>
                <a:gd name="T14" fmla="*/ 182 w 550"/>
                <a:gd name="T15" fmla="*/ 128 h 498"/>
                <a:gd name="T16" fmla="*/ 214 w 550"/>
                <a:gd name="T17" fmla="*/ 130 h 498"/>
                <a:gd name="T18" fmla="*/ 222 w 550"/>
                <a:gd name="T19" fmla="*/ 122 h 498"/>
                <a:gd name="T20" fmla="*/ 236 w 550"/>
                <a:gd name="T21" fmla="*/ 110 h 498"/>
                <a:gd name="T22" fmla="*/ 246 w 550"/>
                <a:gd name="T23" fmla="*/ 138 h 498"/>
                <a:gd name="T24" fmla="*/ 256 w 550"/>
                <a:gd name="T25" fmla="*/ 166 h 498"/>
                <a:gd name="T26" fmla="*/ 288 w 550"/>
                <a:gd name="T27" fmla="*/ 182 h 498"/>
                <a:gd name="T28" fmla="*/ 310 w 550"/>
                <a:gd name="T29" fmla="*/ 208 h 498"/>
                <a:gd name="T30" fmla="*/ 324 w 550"/>
                <a:gd name="T31" fmla="*/ 284 h 498"/>
                <a:gd name="T32" fmla="*/ 304 w 550"/>
                <a:gd name="T33" fmla="*/ 338 h 498"/>
                <a:gd name="T34" fmla="*/ 240 w 550"/>
                <a:gd name="T35" fmla="*/ 346 h 498"/>
                <a:gd name="T36" fmla="*/ 236 w 550"/>
                <a:gd name="T37" fmla="*/ 392 h 498"/>
                <a:gd name="T38" fmla="*/ 276 w 550"/>
                <a:gd name="T39" fmla="*/ 384 h 498"/>
                <a:gd name="T40" fmla="*/ 316 w 550"/>
                <a:gd name="T41" fmla="*/ 384 h 498"/>
                <a:gd name="T42" fmla="*/ 346 w 550"/>
                <a:gd name="T43" fmla="*/ 426 h 498"/>
                <a:gd name="T44" fmla="*/ 366 w 550"/>
                <a:gd name="T45" fmla="*/ 456 h 498"/>
                <a:gd name="T46" fmla="*/ 378 w 550"/>
                <a:gd name="T47" fmla="*/ 462 h 498"/>
                <a:gd name="T48" fmla="*/ 400 w 550"/>
                <a:gd name="T49" fmla="*/ 478 h 498"/>
                <a:gd name="T50" fmla="*/ 444 w 550"/>
                <a:gd name="T51" fmla="*/ 488 h 498"/>
                <a:gd name="T52" fmla="*/ 430 w 550"/>
                <a:gd name="T53" fmla="*/ 448 h 498"/>
                <a:gd name="T54" fmla="*/ 420 w 550"/>
                <a:gd name="T55" fmla="*/ 434 h 498"/>
                <a:gd name="T56" fmla="*/ 480 w 550"/>
                <a:gd name="T57" fmla="*/ 472 h 498"/>
                <a:gd name="T58" fmla="*/ 490 w 550"/>
                <a:gd name="T59" fmla="*/ 456 h 498"/>
                <a:gd name="T60" fmla="*/ 490 w 550"/>
                <a:gd name="T61" fmla="*/ 442 h 498"/>
                <a:gd name="T62" fmla="*/ 482 w 550"/>
                <a:gd name="T63" fmla="*/ 382 h 498"/>
                <a:gd name="T64" fmla="*/ 460 w 550"/>
                <a:gd name="T65" fmla="*/ 370 h 498"/>
                <a:gd name="T66" fmla="*/ 442 w 550"/>
                <a:gd name="T67" fmla="*/ 352 h 498"/>
                <a:gd name="T68" fmla="*/ 426 w 550"/>
                <a:gd name="T69" fmla="*/ 326 h 498"/>
                <a:gd name="T70" fmla="*/ 442 w 550"/>
                <a:gd name="T71" fmla="*/ 312 h 498"/>
                <a:gd name="T72" fmla="*/ 470 w 550"/>
                <a:gd name="T73" fmla="*/ 322 h 498"/>
                <a:gd name="T74" fmla="*/ 480 w 550"/>
                <a:gd name="T75" fmla="*/ 352 h 498"/>
                <a:gd name="T76" fmla="*/ 514 w 550"/>
                <a:gd name="T77" fmla="*/ 350 h 498"/>
                <a:gd name="T78" fmla="*/ 542 w 550"/>
                <a:gd name="T79" fmla="*/ 318 h 498"/>
                <a:gd name="T80" fmla="*/ 546 w 550"/>
                <a:gd name="T81" fmla="*/ 304 h 498"/>
                <a:gd name="T82" fmla="*/ 514 w 550"/>
                <a:gd name="T83" fmla="*/ 274 h 498"/>
                <a:gd name="T84" fmla="*/ 490 w 550"/>
                <a:gd name="T85" fmla="*/ 232 h 498"/>
                <a:gd name="T86" fmla="*/ 458 w 550"/>
                <a:gd name="T87" fmla="*/ 222 h 498"/>
                <a:gd name="T88" fmla="*/ 450 w 550"/>
                <a:gd name="T89" fmla="*/ 202 h 498"/>
                <a:gd name="T90" fmla="*/ 430 w 550"/>
                <a:gd name="T91" fmla="*/ 170 h 498"/>
                <a:gd name="T92" fmla="*/ 414 w 550"/>
                <a:gd name="T93" fmla="*/ 142 h 498"/>
                <a:gd name="T94" fmla="*/ 418 w 550"/>
                <a:gd name="T95" fmla="*/ 98 h 498"/>
                <a:gd name="T96" fmla="*/ 402 w 550"/>
                <a:gd name="T97" fmla="*/ 106 h 498"/>
                <a:gd name="T98" fmla="*/ 386 w 550"/>
                <a:gd name="T99" fmla="*/ 80 h 498"/>
                <a:gd name="T100" fmla="*/ 374 w 550"/>
                <a:gd name="T101" fmla="*/ 56 h 498"/>
                <a:gd name="T102" fmla="*/ 360 w 550"/>
                <a:gd name="T103" fmla="*/ 32 h 498"/>
                <a:gd name="T104" fmla="*/ 318 w 550"/>
                <a:gd name="T105" fmla="*/ 36 h 498"/>
                <a:gd name="T106" fmla="*/ 320 w 550"/>
                <a:gd name="T107" fmla="*/ 12 h 498"/>
                <a:gd name="T108" fmla="*/ 100 w 550"/>
                <a:gd name="T109" fmla="*/ 50 h 498"/>
                <a:gd name="T110" fmla="*/ 440 w 550"/>
                <a:gd name="T111" fmla="*/ 296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50" h="498">
                  <a:moveTo>
                    <a:pt x="304" y="0"/>
                  </a:moveTo>
                  <a:lnTo>
                    <a:pt x="82" y="0"/>
                  </a:lnTo>
                  <a:lnTo>
                    <a:pt x="78" y="2"/>
                  </a:lnTo>
                  <a:lnTo>
                    <a:pt x="92" y="24"/>
                  </a:lnTo>
                  <a:lnTo>
                    <a:pt x="102" y="26"/>
                  </a:lnTo>
                  <a:lnTo>
                    <a:pt x="102" y="42"/>
                  </a:lnTo>
                  <a:lnTo>
                    <a:pt x="78" y="8"/>
                  </a:lnTo>
                  <a:lnTo>
                    <a:pt x="76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6" y="16"/>
                  </a:lnTo>
                  <a:lnTo>
                    <a:pt x="2" y="38"/>
                  </a:lnTo>
                  <a:lnTo>
                    <a:pt x="46" y="58"/>
                  </a:lnTo>
                  <a:lnTo>
                    <a:pt x="12" y="56"/>
                  </a:lnTo>
                  <a:lnTo>
                    <a:pt x="16" y="62"/>
                  </a:lnTo>
                  <a:lnTo>
                    <a:pt x="14" y="68"/>
                  </a:lnTo>
                  <a:lnTo>
                    <a:pt x="40" y="102"/>
                  </a:lnTo>
                  <a:lnTo>
                    <a:pt x="62" y="104"/>
                  </a:lnTo>
                  <a:lnTo>
                    <a:pt x="68" y="98"/>
                  </a:lnTo>
                  <a:lnTo>
                    <a:pt x="70" y="104"/>
                  </a:lnTo>
                  <a:lnTo>
                    <a:pt x="82" y="120"/>
                  </a:lnTo>
                  <a:lnTo>
                    <a:pt x="134" y="120"/>
                  </a:lnTo>
                  <a:lnTo>
                    <a:pt x="158" y="132"/>
                  </a:lnTo>
                  <a:lnTo>
                    <a:pt x="164" y="124"/>
                  </a:lnTo>
                  <a:lnTo>
                    <a:pt x="174" y="134"/>
                  </a:lnTo>
                  <a:lnTo>
                    <a:pt x="184" y="134"/>
                  </a:lnTo>
                  <a:lnTo>
                    <a:pt x="178" y="126"/>
                  </a:lnTo>
                  <a:lnTo>
                    <a:pt x="170" y="116"/>
                  </a:lnTo>
                  <a:lnTo>
                    <a:pt x="194" y="122"/>
                  </a:lnTo>
                  <a:lnTo>
                    <a:pt x="198" y="128"/>
                  </a:lnTo>
                  <a:lnTo>
                    <a:pt x="190" y="126"/>
                  </a:lnTo>
                  <a:lnTo>
                    <a:pt x="182" y="128"/>
                  </a:lnTo>
                  <a:lnTo>
                    <a:pt x="192" y="148"/>
                  </a:lnTo>
                  <a:lnTo>
                    <a:pt x="196" y="146"/>
                  </a:lnTo>
                  <a:lnTo>
                    <a:pt x="196" y="140"/>
                  </a:lnTo>
                  <a:lnTo>
                    <a:pt x="214" y="130"/>
                  </a:lnTo>
                  <a:lnTo>
                    <a:pt x="208" y="130"/>
                  </a:lnTo>
                  <a:lnTo>
                    <a:pt x="204" y="128"/>
                  </a:lnTo>
                  <a:lnTo>
                    <a:pt x="218" y="126"/>
                  </a:lnTo>
                  <a:lnTo>
                    <a:pt x="222" y="122"/>
                  </a:lnTo>
                  <a:lnTo>
                    <a:pt x="214" y="100"/>
                  </a:lnTo>
                  <a:lnTo>
                    <a:pt x="216" y="100"/>
                  </a:lnTo>
                  <a:lnTo>
                    <a:pt x="228" y="110"/>
                  </a:lnTo>
                  <a:lnTo>
                    <a:pt x="236" y="110"/>
                  </a:lnTo>
                  <a:lnTo>
                    <a:pt x="238" y="130"/>
                  </a:lnTo>
                  <a:lnTo>
                    <a:pt x="252" y="130"/>
                  </a:lnTo>
                  <a:lnTo>
                    <a:pt x="252" y="134"/>
                  </a:lnTo>
                  <a:lnTo>
                    <a:pt x="246" y="138"/>
                  </a:lnTo>
                  <a:lnTo>
                    <a:pt x="272" y="160"/>
                  </a:lnTo>
                  <a:lnTo>
                    <a:pt x="274" y="164"/>
                  </a:lnTo>
                  <a:lnTo>
                    <a:pt x="268" y="168"/>
                  </a:lnTo>
                  <a:lnTo>
                    <a:pt x="256" y="166"/>
                  </a:lnTo>
                  <a:lnTo>
                    <a:pt x="256" y="194"/>
                  </a:lnTo>
                  <a:lnTo>
                    <a:pt x="280" y="178"/>
                  </a:lnTo>
                  <a:lnTo>
                    <a:pt x="288" y="176"/>
                  </a:lnTo>
                  <a:lnTo>
                    <a:pt x="288" y="182"/>
                  </a:lnTo>
                  <a:lnTo>
                    <a:pt x="306" y="204"/>
                  </a:lnTo>
                  <a:lnTo>
                    <a:pt x="306" y="190"/>
                  </a:lnTo>
                  <a:lnTo>
                    <a:pt x="308" y="190"/>
                  </a:lnTo>
                  <a:lnTo>
                    <a:pt x="310" y="208"/>
                  </a:lnTo>
                  <a:lnTo>
                    <a:pt x="324" y="218"/>
                  </a:lnTo>
                  <a:lnTo>
                    <a:pt x="338" y="258"/>
                  </a:lnTo>
                  <a:lnTo>
                    <a:pt x="326" y="272"/>
                  </a:lnTo>
                  <a:lnTo>
                    <a:pt x="324" y="284"/>
                  </a:lnTo>
                  <a:lnTo>
                    <a:pt x="296" y="310"/>
                  </a:lnTo>
                  <a:lnTo>
                    <a:pt x="314" y="336"/>
                  </a:lnTo>
                  <a:lnTo>
                    <a:pt x="314" y="340"/>
                  </a:lnTo>
                  <a:lnTo>
                    <a:pt x="304" y="338"/>
                  </a:lnTo>
                  <a:lnTo>
                    <a:pt x="282" y="350"/>
                  </a:lnTo>
                  <a:lnTo>
                    <a:pt x="238" y="340"/>
                  </a:lnTo>
                  <a:lnTo>
                    <a:pt x="242" y="346"/>
                  </a:lnTo>
                  <a:lnTo>
                    <a:pt x="240" y="346"/>
                  </a:lnTo>
                  <a:lnTo>
                    <a:pt x="242" y="354"/>
                  </a:lnTo>
                  <a:lnTo>
                    <a:pt x="232" y="362"/>
                  </a:lnTo>
                  <a:lnTo>
                    <a:pt x="228" y="380"/>
                  </a:lnTo>
                  <a:lnTo>
                    <a:pt x="236" y="392"/>
                  </a:lnTo>
                  <a:lnTo>
                    <a:pt x="258" y="400"/>
                  </a:lnTo>
                  <a:lnTo>
                    <a:pt x="276" y="392"/>
                  </a:lnTo>
                  <a:lnTo>
                    <a:pt x="276" y="384"/>
                  </a:lnTo>
                  <a:lnTo>
                    <a:pt x="276" y="384"/>
                  </a:lnTo>
                  <a:lnTo>
                    <a:pt x="298" y="392"/>
                  </a:lnTo>
                  <a:lnTo>
                    <a:pt x="302" y="386"/>
                  </a:lnTo>
                  <a:lnTo>
                    <a:pt x="298" y="380"/>
                  </a:lnTo>
                  <a:lnTo>
                    <a:pt x="316" y="384"/>
                  </a:lnTo>
                  <a:lnTo>
                    <a:pt x="326" y="410"/>
                  </a:lnTo>
                  <a:lnTo>
                    <a:pt x="354" y="424"/>
                  </a:lnTo>
                  <a:lnTo>
                    <a:pt x="350" y="428"/>
                  </a:lnTo>
                  <a:lnTo>
                    <a:pt x="346" y="426"/>
                  </a:lnTo>
                  <a:lnTo>
                    <a:pt x="342" y="428"/>
                  </a:lnTo>
                  <a:lnTo>
                    <a:pt x="360" y="452"/>
                  </a:lnTo>
                  <a:lnTo>
                    <a:pt x="376" y="460"/>
                  </a:lnTo>
                  <a:lnTo>
                    <a:pt x="366" y="456"/>
                  </a:lnTo>
                  <a:lnTo>
                    <a:pt x="364" y="460"/>
                  </a:lnTo>
                  <a:lnTo>
                    <a:pt x="372" y="470"/>
                  </a:lnTo>
                  <a:lnTo>
                    <a:pt x="384" y="464"/>
                  </a:lnTo>
                  <a:lnTo>
                    <a:pt x="378" y="462"/>
                  </a:lnTo>
                  <a:lnTo>
                    <a:pt x="384" y="458"/>
                  </a:lnTo>
                  <a:lnTo>
                    <a:pt x="386" y="464"/>
                  </a:lnTo>
                  <a:lnTo>
                    <a:pt x="394" y="460"/>
                  </a:lnTo>
                  <a:lnTo>
                    <a:pt x="400" y="478"/>
                  </a:lnTo>
                  <a:lnTo>
                    <a:pt x="406" y="474"/>
                  </a:lnTo>
                  <a:lnTo>
                    <a:pt x="410" y="482"/>
                  </a:lnTo>
                  <a:lnTo>
                    <a:pt x="434" y="492"/>
                  </a:lnTo>
                  <a:lnTo>
                    <a:pt x="444" y="488"/>
                  </a:lnTo>
                  <a:lnTo>
                    <a:pt x="452" y="498"/>
                  </a:lnTo>
                  <a:lnTo>
                    <a:pt x="462" y="496"/>
                  </a:lnTo>
                  <a:lnTo>
                    <a:pt x="460" y="476"/>
                  </a:lnTo>
                  <a:lnTo>
                    <a:pt x="430" y="448"/>
                  </a:lnTo>
                  <a:lnTo>
                    <a:pt x="412" y="426"/>
                  </a:lnTo>
                  <a:lnTo>
                    <a:pt x="408" y="420"/>
                  </a:lnTo>
                  <a:lnTo>
                    <a:pt x="410" y="420"/>
                  </a:lnTo>
                  <a:lnTo>
                    <a:pt x="420" y="434"/>
                  </a:lnTo>
                  <a:lnTo>
                    <a:pt x="428" y="430"/>
                  </a:lnTo>
                  <a:lnTo>
                    <a:pt x="444" y="450"/>
                  </a:lnTo>
                  <a:lnTo>
                    <a:pt x="468" y="452"/>
                  </a:lnTo>
                  <a:lnTo>
                    <a:pt x="480" y="472"/>
                  </a:lnTo>
                  <a:lnTo>
                    <a:pt x="486" y="468"/>
                  </a:lnTo>
                  <a:lnTo>
                    <a:pt x="482" y="458"/>
                  </a:lnTo>
                  <a:lnTo>
                    <a:pt x="492" y="460"/>
                  </a:lnTo>
                  <a:lnTo>
                    <a:pt x="490" y="456"/>
                  </a:lnTo>
                  <a:lnTo>
                    <a:pt x="488" y="446"/>
                  </a:lnTo>
                  <a:lnTo>
                    <a:pt x="480" y="438"/>
                  </a:lnTo>
                  <a:lnTo>
                    <a:pt x="480" y="436"/>
                  </a:lnTo>
                  <a:lnTo>
                    <a:pt x="490" y="442"/>
                  </a:lnTo>
                  <a:lnTo>
                    <a:pt x="492" y="418"/>
                  </a:lnTo>
                  <a:lnTo>
                    <a:pt x="488" y="404"/>
                  </a:lnTo>
                  <a:lnTo>
                    <a:pt x="476" y="400"/>
                  </a:lnTo>
                  <a:lnTo>
                    <a:pt x="482" y="382"/>
                  </a:lnTo>
                  <a:lnTo>
                    <a:pt x="472" y="374"/>
                  </a:lnTo>
                  <a:lnTo>
                    <a:pt x="468" y="376"/>
                  </a:lnTo>
                  <a:lnTo>
                    <a:pt x="468" y="368"/>
                  </a:lnTo>
                  <a:lnTo>
                    <a:pt x="460" y="370"/>
                  </a:lnTo>
                  <a:lnTo>
                    <a:pt x="462" y="364"/>
                  </a:lnTo>
                  <a:lnTo>
                    <a:pt x="446" y="364"/>
                  </a:lnTo>
                  <a:lnTo>
                    <a:pt x="446" y="366"/>
                  </a:lnTo>
                  <a:lnTo>
                    <a:pt x="442" y="352"/>
                  </a:lnTo>
                  <a:lnTo>
                    <a:pt x="438" y="352"/>
                  </a:lnTo>
                  <a:lnTo>
                    <a:pt x="438" y="334"/>
                  </a:lnTo>
                  <a:lnTo>
                    <a:pt x="426" y="334"/>
                  </a:lnTo>
                  <a:lnTo>
                    <a:pt x="426" y="326"/>
                  </a:lnTo>
                  <a:lnTo>
                    <a:pt x="444" y="322"/>
                  </a:lnTo>
                  <a:lnTo>
                    <a:pt x="424" y="302"/>
                  </a:lnTo>
                  <a:lnTo>
                    <a:pt x="426" y="300"/>
                  </a:lnTo>
                  <a:lnTo>
                    <a:pt x="442" y="312"/>
                  </a:lnTo>
                  <a:lnTo>
                    <a:pt x="440" y="306"/>
                  </a:lnTo>
                  <a:lnTo>
                    <a:pt x="458" y="316"/>
                  </a:lnTo>
                  <a:lnTo>
                    <a:pt x="460" y="324"/>
                  </a:lnTo>
                  <a:lnTo>
                    <a:pt x="470" y="322"/>
                  </a:lnTo>
                  <a:lnTo>
                    <a:pt x="470" y="334"/>
                  </a:lnTo>
                  <a:lnTo>
                    <a:pt x="478" y="350"/>
                  </a:lnTo>
                  <a:lnTo>
                    <a:pt x="482" y="348"/>
                  </a:lnTo>
                  <a:lnTo>
                    <a:pt x="480" y="352"/>
                  </a:lnTo>
                  <a:lnTo>
                    <a:pt x="486" y="360"/>
                  </a:lnTo>
                  <a:lnTo>
                    <a:pt x="492" y="358"/>
                  </a:lnTo>
                  <a:lnTo>
                    <a:pt x="506" y="374"/>
                  </a:lnTo>
                  <a:lnTo>
                    <a:pt x="514" y="350"/>
                  </a:lnTo>
                  <a:lnTo>
                    <a:pt x="512" y="336"/>
                  </a:lnTo>
                  <a:lnTo>
                    <a:pt x="522" y="342"/>
                  </a:lnTo>
                  <a:lnTo>
                    <a:pt x="530" y="322"/>
                  </a:lnTo>
                  <a:lnTo>
                    <a:pt x="542" y="318"/>
                  </a:lnTo>
                  <a:lnTo>
                    <a:pt x="528" y="314"/>
                  </a:lnTo>
                  <a:lnTo>
                    <a:pt x="530" y="308"/>
                  </a:lnTo>
                  <a:lnTo>
                    <a:pt x="542" y="310"/>
                  </a:lnTo>
                  <a:lnTo>
                    <a:pt x="546" y="304"/>
                  </a:lnTo>
                  <a:lnTo>
                    <a:pt x="542" y="300"/>
                  </a:lnTo>
                  <a:lnTo>
                    <a:pt x="550" y="292"/>
                  </a:lnTo>
                  <a:lnTo>
                    <a:pt x="532" y="270"/>
                  </a:lnTo>
                  <a:lnTo>
                    <a:pt x="514" y="274"/>
                  </a:lnTo>
                  <a:lnTo>
                    <a:pt x="520" y="256"/>
                  </a:lnTo>
                  <a:lnTo>
                    <a:pt x="498" y="260"/>
                  </a:lnTo>
                  <a:lnTo>
                    <a:pt x="502" y="252"/>
                  </a:lnTo>
                  <a:lnTo>
                    <a:pt x="490" y="232"/>
                  </a:lnTo>
                  <a:lnTo>
                    <a:pt x="480" y="230"/>
                  </a:lnTo>
                  <a:lnTo>
                    <a:pt x="482" y="216"/>
                  </a:lnTo>
                  <a:lnTo>
                    <a:pt x="460" y="226"/>
                  </a:lnTo>
                  <a:lnTo>
                    <a:pt x="458" y="222"/>
                  </a:lnTo>
                  <a:lnTo>
                    <a:pt x="462" y="216"/>
                  </a:lnTo>
                  <a:lnTo>
                    <a:pt x="458" y="210"/>
                  </a:lnTo>
                  <a:lnTo>
                    <a:pt x="446" y="210"/>
                  </a:lnTo>
                  <a:lnTo>
                    <a:pt x="450" y="202"/>
                  </a:lnTo>
                  <a:lnTo>
                    <a:pt x="424" y="192"/>
                  </a:lnTo>
                  <a:lnTo>
                    <a:pt x="432" y="190"/>
                  </a:lnTo>
                  <a:lnTo>
                    <a:pt x="422" y="178"/>
                  </a:lnTo>
                  <a:lnTo>
                    <a:pt x="430" y="170"/>
                  </a:lnTo>
                  <a:lnTo>
                    <a:pt x="418" y="164"/>
                  </a:lnTo>
                  <a:lnTo>
                    <a:pt x="450" y="160"/>
                  </a:lnTo>
                  <a:lnTo>
                    <a:pt x="450" y="156"/>
                  </a:lnTo>
                  <a:lnTo>
                    <a:pt x="414" y="142"/>
                  </a:lnTo>
                  <a:lnTo>
                    <a:pt x="438" y="134"/>
                  </a:lnTo>
                  <a:lnTo>
                    <a:pt x="442" y="128"/>
                  </a:lnTo>
                  <a:lnTo>
                    <a:pt x="438" y="120"/>
                  </a:lnTo>
                  <a:lnTo>
                    <a:pt x="418" y="98"/>
                  </a:lnTo>
                  <a:lnTo>
                    <a:pt x="414" y="110"/>
                  </a:lnTo>
                  <a:lnTo>
                    <a:pt x="410" y="112"/>
                  </a:lnTo>
                  <a:lnTo>
                    <a:pt x="414" y="106"/>
                  </a:lnTo>
                  <a:lnTo>
                    <a:pt x="402" y="106"/>
                  </a:lnTo>
                  <a:lnTo>
                    <a:pt x="414" y="100"/>
                  </a:lnTo>
                  <a:lnTo>
                    <a:pt x="416" y="84"/>
                  </a:lnTo>
                  <a:lnTo>
                    <a:pt x="392" y="72"/>
                  </a:lnTo>
                  <a:lnTo>
                    <a:pt x="386" y="80"/>
                  </a:lnTo>
                  <a:lnTo>
                    <a:pt x="392" y="66"/>
                  </a:lnTo>
                  <a:lnTo>
                    <a:pt x="372" y="76"/>
                  </a:lnTo>
                  <a:lnTo>
                    <a:pt x="376" y="66"/>
                  </a:lnTo>
                  <a:lnTo>
                    <a:pt x="374" y="56"/>
                  </a:lnTo>
                  <a:lnTo>
                    <a:pt x="360" y="56"/>
                  </a:lnTo>
                  <a:lnTo>
                    <a:pt x="364" y="56"/>
                  </a:lnTo>
                  <a:lnTo>
                    <a:pt x="366" y="48"/>
                  </a:lnTo>
                  <a:lnTo>
                    <a:pt x="360" y="32"/>
                  </a:lnTo>
                  <a:lnTo>
                    <a:pt x="334" y="16"/>
                  </a:lnTo>
                  <a:lnTo>
                    <a:pt x="328" y="28"/>
                  </a:lnTo>
                  <a:lnTo>
                    <a:pt x="318" y="28"/>
                  </a:lnTo>
                  <a:lnTo>
                    <a:pt x="318" y="36"/>
                  </a:lnTo>
                  <a:lnTo>
                    <a:pt x="318" y="36"/>
                  </a:lnTo>
                  <a:lnTo>
                    <a:pt x="318" y="26"/>
                  </a:lnTo>
                  <a:lnTo>
                    <a:pt x="312" y="28"/>
                  </a:lnTo>
                  <a:lnTo>
                    <a:pt x="320" y="12"/>
                  </a:lnTo>
                  <a:lnTo>
                    <a:pt x="298" y="18"/>
                  </a:lnTo>
                  <a:lnTo>
                    <a:pt x="304" y="12"/>
                  </a:lnTo>
                  <a:lnTo>
                    <a:pt x="304" y="0"/>
                  </a:lnTo>
                  <a:close/>
                  <a:moveTo>
                    <a:pt x="100" y="50"/>
                  </a:moveTo>
                  <a:lnTo>
                    <a:pt x="94" y="52"/>
                  </a:lnTo>
                  <a:lnTo>
                    <a:pt x="102" y="48"/>
                  </a:lnTo>
                  <a:lnTo>
                    <a:pt x="100" y="50"/>
                  </a:lnTo>
                  <a:close/>
                  <a:moveTo>
                    <a:pt x="440" y="296"/>
                  </a:moveTo>
                  <a:lnTo>
                    <a:pt x="438" y="304"/>
                  </a:lnTo>
                  <a:lnTo>
                    <a:pt x="436" y="296"/>
                  </a:lnTo>
                  <a:lnTo>
                    <a:pt x="440" y="2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32" name="Freeform 132"/>
            <p:cNvSpPr>
              <a:spLocks/>
            </p:cNvSpPr>
            <p:nvPr userDrawn="1"/>
          </p:nvSpPr>
          <p:spPr bwMode="black">
            <a:xfrm>
              <a:off x="260350" y="0"/>
              <a:ext cx="549275" cy="317500"/>
            </a:xfrm>
            <a:custGeom>
              <a:avLst/>
              <a:gdLst>
                <a:gd name="T0" fmla="*/ 206 w 346"/>
                <a:gd name="T1" fmla="*/ 18 h 200"/>
                <a:gd name="T2" fmla="*/ 206 w 346"/>
                <a:gd name="T3" fmla="*/ 4 h 200"/>
                <a:gd name="T4" fmla="*/ 6 w 346"/>
                <a:gd name="T5" fmla="*/ 0 h 200"/>
                <a:gd name="T6" fmla="*/ 2 w 346"/>
                <a:gd name="T7" fmla="*/ 26 h 200"/>
                <a:gd name="T8" fmla="*/ 22 w 346"/>
                <a:gd name="T9" fmla="*/ 30 h 200"/>
                <a:gd name="T10" fmla="*/ 16 w 346"/>
                <a:gd name="T11" fmla="*/ 44 h 200"/>
                <a:gd name="T12" fmla="*/ 52 w 346"/>
                <a:gd name="T13" fmla="*/ 36 h 200"/>
                <a:gd name="T14" fmla="*/ 12 w 346"/>
                <a:gd name="T15" fmla="*/ 58 h 200"/>
                <a:gd name="T16" fmla="*/ 70 w 346"/>
                <a:gd name="T17" fmla="*/ 90 h 200"/>
                <a:gd name="T18" fmla="*/ 128 w 346"/>
                <a:gd name="T19" fmla="*/ 96 h 200"/>
                <a:gd name="T20" fmla="*/ 88 w 346"/>
                <a:gd name="T21" fmla="*/ 96 h 200"/>
                <a:gd name="T22" fmla="*/ 46 w 346"/>
                <a:gd name="T23" fmla="*/ 148 h 200"/>
                <a:gd name="T24" fmla="*/ 102 w 346"/>
                <a:gd name="T25" fmla="*/ 168 h 200"/>
                <a:gd name="T26" fmla="*/ 102 w 346"/>
                <a:gd name="T27" fmla="*/ 186 h 200"/>
                <a:gd name="T28" fmla="*/ 104 w 346"/>
                <a:gd name="T29" fmla="*/ 200 h 200"/>
                <a:gd name="T30" fmla="*/ 198 w 346"/>
                <a:gd name="T31" fmla="*/ 176 h 200"/>
                <a:gd name="T32" fmla="*/ 236 w 346"/>
                <a:gd name="T33" fmla="*/ 148 h 200"/>
                <a:gd name="T34" fmla="*/ 238 w 346"/>
                <a:gd name="T35" fmla="*/ 162 h 200"/>
                <a:gd name="T36" fmla="*/ 258 w 346"/>
                <a:gd name="T37" fmla="*/ 176 h 200"/>
                <a:gd name="T38" fmla="*/ 336 w 346"/>
                <a:gd name="T39" fmla="*/ 162 h 200"/>
                <a:gd name="T40" fmla="*/ 326 w 346"/>
                <a:gd name="T41" fmla="*/ 146 h 200"/>
                <a:gd name="T42" fmla="*/ 304 w 346"/>
                <a:gd name="T43" fmla="*/ 152 h 200"/>
                <a:gd name="T44" fmla="*/ 316 w 346"/>
                <a:gd name="T45" fmla="*/ 144 h 200"/>
                <a:gd name="T46" fmla="*/ 320 w 346"/>
                <a:gd name="T47" fmla="*/ 126 h 200"/>
                <a:gd name="T48" fmla="*/ 332 w 346"/>
                <a:gd name="T49" fmla="*/ 138 h 200"/>
                <a:gd name="T50" fmla="*/ 334 w 346"/>
                <a:gd name="T51" fmla="*/ 138 h 200"/>
                <a:gd name="T52" fmla="*/ 346 w 346"/>
                <a:gd name="T53" fmla="*/ 116 h 200"/>
                <a:gd name="T54" fmla="*/ 332 w 346"/>
                <a:gd name="T55" fmla="*/ 106 h 200"/>
                <a:gd name="T56" fmla="*/ 296 w 346"/>
                <a:gd name="T57" fmla="*/ 80 h 200"/>
                <a:gd name="T58" fmla="*/ 278 w 346"/>
                <a:gd name="T59" fmla="*/ 26 h 200"/>
                <a:gd name="T60" fmla="*/ 268 w 346"/>
                <a:gd name="T61" fmla="*/ 0 h 200"/>
                <a:gd name="T62" fmla="*/ 216 w 346"/>
                <a:gd name="T63" fmla="*/ 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6" h="200">
                  <a:moveTo>
                    <a:pt x="216" y="6"/>
                  </a:moveTo>
                  <a:lnTo>
                    <a:pt x="206" y="18"/>
                  </a:lnTo>
                  <a:lnTo>
                    <a:pt x="204" y="16"/>
                  </a:lnTo>
                  <a:lnTo>
                    <a:pt x="206" y="4"/>
                  </a:lnTo>
                  <a:lnTo>
                    <a:pt x="202" y="0"/>
                  </a:lnTo>
                  <a:lnTo>
                    <a:pt x="6" y="0"/>
                  </a:lnTo>
                  <a:lnTo>
                    <a:pt x="0" y="10"/>
                  </a:lnTo>
                  <a:lnTo>
                    <a:pt x="2" y="26"/>
                  </a:lnTo>
                  <a:lnTo>
                    <a:pt x="22" y="24"/>
                  </a:lnTo>
                  <a:lnTo>
                    <a:pt x="22" y="30"/>
                  </a:lnTo>
                  <a:lnTo>
                    <a:pt x="12" y="34"/>
                  </a:lnTo>
                  <a:lnTo>
                    <a:pt x="16" y="44"/>
                  </a:lnTo>
                  <a:lnTo>
                    <a:pt x="54" y="34"/>
                  </a:lnTo>
                  <a:lnTo>
                    <a:pt x="52" y="36"/>
                  </a:lnTo>
                  <a:lnTo>
                    <a:pt x="56" y="40"/>
                  </a:lnTo>
                  <a:lnTo>
                    <a:pt x="12" y="58"/>
                  </a:lnTo>
                  <a:lnTo>
                    <a:pt x="26" y="84"/>
                  </a:lnTo>
                  <a:lnTo>
                    <a:pt x="70" y="90"/>
                  </a:lnTo>
                  <a:lnTo>
                    <a:pt x="98" y="82"/>
                  </a:lnTo>
                  <a:lnTo>
                    <a:pt x="128" y="96"/>
                  </a:lnTo>
                  <a:lnTo>
                    <a:pt x="122" y="100"/>
                  </a:lnTo>
                  <a:lnTo>
                    <a:pt x="88" y="96"/>
                  </a:lnTo>
                  <a:lnTo>
                    <a:pt x="28" y="114"/>
                  </a:lnTo>
                  <a:lnTo>
                    <a:pt x="46" y="148"/>
                  </a:lnTo>
                  <a:lnTo>
                    <a:pt x="78" y="158"/>
                  </a:lnTo>
                  <a:lnTo>
                    <a:pt x="102" y="168"/>
                  </a:lnTo>
                  <a:lnTo>
                    <a:pt x="100" y="178"/>
                  </a:lnTo>
                  <a:lnTo>
                    <a:pt x="102" y="186"/>
                  </a:lnTo>
                  <a:lnTo>
                    <a:pt x="110" y="194"/>
                  </a:lnTo>
                  <a:lnTo>
                    <a:pt x="104" y="200"/>
                  </a:lnTo>
                  <a:lnTo>
                    <a:pt x="182" y="192"/>
                  </a:lnTo>
                  <a:lnTo>
                    <a:pt x="198" y="176"/>
                  </a:lnTo>
                  <a:lnTo>
                    <a:pt x="222" y="172"/>
                  </a:lnTo>
                  <a:lnTo>
                    <a:pt x="236" y="148"/>
                  </a:lnTo>
                  <a:lnTo>
                    <a:pt x="238" y="150"/>
                  </a:lnTo>
                  <a:lnTo>
                    <a:pt x="238" y="162"/>
                  </a:lnTo>
                  <a:lnTo>
                    <a:pt x="262" y="168"/>
                  </a:lnTo>
                  <a:lnTo>
                    <a:pt x="258" y="176"/>
                  </a:lnTo>
                  <a:lnTo>
                    <a:pt x="304" y="186"/>
                  </a:lnTo>
                  <a:lnTo>
                    <a:pt x="336" y="162"/>
                  </a:lnTo>
                  <a:lnTo>
                    <a:pt x="322" y="158"/>
                  </a:lnTo>
                  <a:lnTo>
                    <a:pt x="326" y="146"/>
                  </a:lnTo>
                  <a:lnTo>
                    <a:pt x="320" y="142"/>
                  </a:lnTo>
                  <a:lnTo>
                    <a:pt x="304" y="152"/>
                  </a:lnTo>
                  <a:lnTo>
                    <a:pt x="304" y="144"/>
                  </a:lnTo>
                  <a:lnTo>
                    <a:pt x="316" y="144"/>
                  </a:lnTo>
                  <a:lnTo>
                    <a:pt x="314" y="132"/>
                  </a:lnTo>
                  <a:lnTo>
                    <a:pt x="320" y="126"/>
                  </a:lnTo>
                  <a:lnTo>
                    <a:pt x="322" y="134"/>
                  </a:lnTo>
                  <a:lnTo>
                    <a:pt x="332" y="138"/>
                  </a:lnTo>
                  <a:lnTo>
                    <a:pt x="332" y="132"/>
                  </a:lnTo>
                  <a:lnTo>
                    <a:pt x="334" y="138"/>
                  </a:lnTo>
                  <a:lnTo>
                    <a:pt x="344" y="138"/>
                  </a:lnTo>
                  <a:lnTo>
                    <a:pt x="346" y="116"/>
                  </a:lnTo>
                  <a:lnTo>
                    <a:pt x="344" y="106"/>
                  </a:lnTo>
                  <a:lnTo>
                    <a:pt x="332" y="106"/>
                  </a:lnTo>
                  <a:lnTo>
                    <a:pt x="308" y="78"/>
                  </a:lnTo>
                  <a:lnTo>
                    <a:pt x="296" y="80"/>
                  </a:lnTo>
                  <a:lnTo>
                    <a:pt x="278" y="56"/>
                  </a:lnTo>
                  <a:lnTo>
                    <a:pt x="278" y="26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4" y="0"/>
                  </a:lnTo>
                  <a:lnTo>
                    <a:pt x="21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33" name="Freeform 133"/>
            <p:cNvSpPr>
              <a:spLocks/>
            </p:cNvSpPr>
            <p:nvPr userDrawn="1"/>
          </p:nvSpPr>
          <p:spPr bwMode="black">
            <a:xfrm>
              <a:off x="50800" y="0"/>
              <a:ext cx="171450" cy="95250"/>
            </a:xfrm>
            <a:custGeom>
              <a:avLst/>
              <a:gdLst>
                <a:gd name="T0" fmla="*/ 2 w 108"/>
                <a:gd name="T1" fmla="*/ 0 h 60"/>
                <a:gd name="T2" fmla="*/ 0 w 108"/>
                <a:gd name="T3" fmla="*/ 4 h 60"/>
                <a:gd name="T4" fmla="*/ 34 w 108"/>
                <a:gd name="T5" fmla="*/ 20 h 60"/>
                <a:gd name="T6" fmla="*/ 54 w 108"/>
                <a:gd name="T7" fmla="*/ 60 h 60"/>
                <a:gd name="T8" fmla="*/ 82 w 108"/>
                <a:gd name="T9" fmla="*/ 34 h 60"/>
                <a:gd name="T10" fmla="*/ 88 w 108"/>
                <a:gd name="T11" fmla="*/ 40 h 60"/>
                <a:gd name="T12" fmla="*/ 104 w 108"/>
                <a:gd name="T13" fmla="*/ 32 h 60"/>
                <a:gd name="T14" fmla="*/ 108 w 108"/>
                <a:gd name="T15" fmla="*/ 18 h 60"/>
                <a:gd name="T16" fmla="*/ 108 w 108"/>
                <a:gd name="T17" fmla="*/ 4 h 60"/>
                <a:gd name="T18" fmla="*/ 108 w 108"/>
                <a:gd name="T19" fmla="*/ 0 h 60"/>
                <a:gd name="T20" fmla="*/ 2 w 108"/>
                <a:gd name="T2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60">
                  <a:moveTo>
                    <a:pt x="2" y="0"/>
                  </a:moveTo>
                  <a:lnTo>
                    <a:pt x="0" y="4"/>
                  </a:lnTo>
                  <a:lnTo>
                    <a:pt x="34" y="20"/>
                  </a:lnTo>
                  <a:lnTo>
                    <a:pt x="54" y="60"/>
                  </a:lnTo>
                  <a:lnTo>
                    <a:pt x="82" y="34"/>
                  </a:lnTo>
                  <a:lnTo>
                    <a:pt x="88" y="40"/>
                  </a:lnTo>
                  <a:lnTo>
                    <a:pt x="104" y="32"/>
                  </a:lnTo>
                  <a:lnTo>
                    <a:pt x="108" y="18"/>
                  </a:lnTo>
                  <a:lnTo>
                    <a:pt x="108" y="4"/>
                  </a:lnTo>
                  <a:lnTo>
                    <a:pt x="108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34" name="Freeform 134"/>
            <p:cNvSpPr>
              <a:spLocks/>
            </p:cNvSpPr>
            <p:nvPr userDrawn="1"/>
          </p:nvSpPr>
          <p:spPr bwMode="black">
            <a:xfrm>
              <a:off x="820738" y="0"/>
              <a:ext cx="117475" cy="76200"/>
            </a:xfrm>
            <a:custGeom>
              <a:avLst/>
              <a:gdLst>
                <a:gd name="T0" fmla="*/ 4 w 74"/>
                <a:gd name="T1" fmla="*/ 10 h 48"/>
                <a:gd name="T2" fmla="*/ 14 w 74"/>
                <a:gd name="T3" fmla="*/ 22 h 48"/>
                <a:gd name="T4" fmla="*/ 22 w 74"/>
                <a:gd name="T5" fmla="*/ 46 h 48"/>
                <a:gd name="T6" fmla="*/ 36 w 74"/>
                <a:gd name="T7" fmla="*/ 48 h 48"/>
                <a:gd name="T8" fmla="*/ 48 w 74"/>
                <a:gd name="T9" fmla="*/ 38 h 48"/>
                <a:gd name="T10" fmla="*/ 46 w 74"/>
                <a:gd name="T11" fmla="*/ 28 h 48"/>
                <a:gd name="T12" fmla="*/ 56 w 74"/>
                <a:gd name="T13" fmla="*/ 30 h 48"/>
                <a:gd name="T14" fmla="*/ 74 w 74"/>
                <a:gd name="T15" fmla="*/ 14 h 48"/>
                <a:gd name="T16" fmla="*/ 72 w 74"/>
                <a:gd name="T17" fmla="*/ 0 h 48"/>
                <a:gd name="T18" fmla="*/ 0 w 74"/>
                <a:gd name="T19" fmla="*/ 0 h 48"/>
                <a:gd name="T20" fmla="*/ 4 w 74"/>
                <a:gd name="T21" fmla="*/ 1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4" h="48">
                  <a:moveTo>
                    <a:pt x="4" y="10"/>
                  </a:moveTo>
                  <a:lnTo>
                    <a:pt x="14" y="22"/>
                  </a:lnTo>
                  <a:lnTo>
                    <a:pt x="22" y="46"/>
                  </a:lnTo>
                  <a:lnTo>
                    <a:pt x="36" y="48"/>
                  </a:lnTo>
                  <a:lnTo>
                    <a:pt x="48" y="38"/>
                  </a:lnTo>
                  <a:lnTo>
                    <a:pt x="46" y="28"/>
                  </a:lnTo>
                  <a:lnTo>
                    <a:pt x="56" y="30"/>
                  </a:lnTo>
                  <a:lnTo>
                    <a:pt x="74" y="14"/>
                  </a:lnTo>
                  <a:lnTo>
                    <a:pt x="72" y="0"/>
                  </a:lnTo>
                  <a:lnTo>
                    <a:pt x="0" y="0"/>
                  </a:lnTo>
                  <a:lnTo>
                    <a:pt x="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35" name="Freeform 135"/>
            <p:cNvSpPr>
              <a:spLocks noEditPoints="1"/>
            </p:cNvSpPr>
            <p:nvPr userDrawn="1"/>
          </p:nvSpPr>
          <p:spPr bwMode="black">
            <a:xfrm>
              <a:off x="-3175" y="0"/>
              <a:ext cx="2781300" cy="4953000"/>
            </a:xfrm>
            <a:custGeom>
              <a:avLst/>
              <a:gdLst>
                <a:gd name="T0" fmla="*/ 26 w 1752"/>
                <a:gd name="T1" fmla="*/ 906 h 3120"/>
                <a:gd name="T2" fmla="*/ 72 w 1752"/>
                <a:gd name="T3" fmla="*/ 1128 h 3120"/>
                <a:gd name="T4" fmla="*/ 228 w 1752"/>
                <a:gd name="T5" fmla="*/ 1388 h 3120"/>
                <a:gd name="T6" fmla="*/ 336 w 1752"/>
                <a:gd name="T7" fmla="*/ 1510 h 3120"/>
                <a:gd name="T8" fmla="*/ 328 w 1752"/>
                <a:gd name="T9" fmla="*/ 1452 h 3120"/>
                <a:gd name="T10" fmla="*/ 567 w 1752"/>
                <a:gd name="T11" fmla="*/ 1680 h 3120"/>
                <a:gd name="T12" fmla="*/ 809 w 1752"/>
                <a:gd name="T13" fmla="*/ 1798 h 3120"/>
                <a:gd name="T14" fmla="*/ 933 w 1752"/>
                <a:gd name="T15" fmla="*/ 1826 h 3120"/>
                <a:gd name="T16" fmla="*/ 891 w 1752"/>
                <a:gd name="T17" fmla="*/ 2046 h 3120"/>
                <a:gd name="T18" fmla="*/ 1073 w 1752"/>
                <a:gd name="T19" fmla="*/ 2502 h 3120"/>
                <a:gd name="T20" fmla="*/ 1025 w 1752"/>
                <a:gd name="T21" fmla="*/ 2882 h 3120"/>
                <a:gd name="T22" fmla="*/ 1023 w 1752"/>
                <a:gd name="T23" fmla="*/ 2936 h 3120"/>
                <a:gd name="T24" fmla="*/ 1011 w 1752"/>
                <a:gd name="T25" fmla="*/ 2980 h 3120"/>
                <a:gd name="T26" fmla="*/ 991 w 1752"/>
                <a:gd name="T27" fmla="*/ 3040 h 3120"/>
                <a:gd name="T28" fmla="*/ 1109 w 1752"/>
                <a:gd name="T29" fmla="*/ 3114 h 3120"/>
                <a:gd name="T30" fmla="*/ 1203 w 1752"/>
                <a:gd name="T31" fmla="*/ 2876 h 3120"/>
                <a:gd name="T32" fmla="*/ 1259 w 1752"/>
                <a:gd name="T33" fmla="*/ 2776 h 3120"/>
                <a:gd name="T34" fmla="*/ 1494 w 1752"/>
                <a:gd name="T35" fmla="*/ 2516 h 3120"/>
                <a:gd name="T36" fmla="*/ 1746 w 1752"/>
                <a:gd name="T37" fmla="*/ 2088 h 3120"/>
                <a:gd name="T38" fmla="*/ 1471 w 1752"/>
                <a:gd name="T39" fmla="*/ 1980 h 3120"/>
                <a:gd name="T40" fmla="*/ 1267 w 1752"/>
                <a:gd name="T41" fmla="*/ 1818 h 3120"/>
                <a:gd name="T42" fmla="*/ 1129 w 1752"/>
                <a:gd name="T43" fmla="*/ 1782 h 3120"/>
                <a:gd name="T44" fmla="*/ 957 w 1752"/>
                <a:gd name="T45" fmla="*/ 1824 h 3120"/>
                <a:gd name="T46" fmla="*/ 823 w 1752"/>
                <a:gd name="T47" fmla="*/ 1682 h 3120"/>
                <a:gd name="T48" fmla="*/ 667 w 1752"/>
                <a:gd name="T49" fmla="*/ 1622 h 3120"/>
                <a:gd name="T50" fmla="*/ 581 w 1752"/>
                <a:gd name="T51" fmla="*/ 1438 h 3120"/>
                <a:gd name="T52" fmla="*/ 747 w 1752"/>
                <a:gd name="T53" fmla="*/ 1384 h 3120"/>
                <a:gd name="T54" fmla="*/ 901 w 1752"/>
                <a:gd name="T55" fmla="*/ 1340 h 3120"/>
                <a:gd name="T56" fmla="*/ 1069 w 1752"/>
                <a:gd name="T57" fmla="*/ 1128 h 3120"/>
                <a:gd name="T58" fmla="*/ 1161 w 1752"/>
                <a:gd name="T59" fmla="*/ 1068 h 3120"/>
                <a:gd name="T60" fmla="*/ 1209 w 1752"/>
                <a:gd name="T61" fmla="*/ 1008 h 3120"/>
                <a:gd name="T62" fmla="*/ 1127 w 1752"/>
                <a:gd name="T63" fmla="*/ 920 h 3120"/>
                <a:gd name="T64" fmla="*/ 1301 w 1752"/>
                <a:gd name="T65" fmla="*/ 944 h 3120"/>
                <a:gd name="T66" fmla="*/ 1397 w 1752"/>
                <a:gd name="T67" fmla="*/ 960 h 3120"/>
                <a:gd name="T68" fmla="*/ 1357 w 1752"/>
                <a:gd name="T69" fmla="*/ 858 h 3120"/>
                <a:gd name="T70" fmla="*/ 1315 w 1752"/>
                <a:gd name="T71" fmla="*/ 740 h 3120"/>
                <a:gd name="T72" fmla="*/ 1237 w 1752"/>
                <a:gd name="T73" fmla="*/ 642 h 3120"/>
                <a:gd name="T74" fmla="*/ 1169 w 1752"/>
                <a:gd name="T75" fmla="*/ 598 h 3120"/>
                <a:gd name="T76" fmla="*/ 1103 w 1752"/>
                <a:gd name="T77" fmla="*/ 532 h 3120"/>
                <a:gd name="T78" fmla="*/ 941 w 1752"/>
                <a:gd name="T79" fmla="*/ 572 h 3120"/>
                <a:gd name="T80" fmla="*/ 893 w 1752"/>
                <a:gd name="T81" fmla="*/ 854 h 3120"/>
                <a:gd name="T82" fmla="*/ 653 w 1752"/>
                <a:gd name="T83" fmla="*/ 614 h 3120"/>
                <a:gd name="T84" fmla="*/ 715 w 1752"/>
                <a:gd name="T85" fmla="*/ 412 h 3120"/>
                <a:gd name="T86" fmla="*/ 837 w 1752"/>
                <a:gd name="T87" fmla="*/ 318 h 3120"/>
                <a:gd name="T88" fmla="*/ 795 w 1752"/>
                <a:gd name="T89" fmla="*/ 156 h 3120"/>
                <a:gd name="T90" fmla="*/ 707 w 1752"/>
                <a:gd name="T91" fmla="*/ 180 h 3120"/>
                <a:gd name="T92" fmla="*/ 601 w 1752"/>
                <a:gd name="T93" fmla="*/ 36 h 3120"/>
                <a:gd name="T94" fmla="*/ 599 w 1752"/>
                <a:gd name="T95" fmla="*/ 234 h 3120"/>
                <a:gd name="T96" fmla="*/ 517 w 1752"/>
                <a:gd name="T97" fmla="*/ 226 h 3120"/>
                <a:gd name="T98" fmla="*/ 386 w 1752"/>
                <a:gd name="T99" fmla="*/ 272 h 3120"/>
                <a:gd name="T100" fmla="*/ 220 w 1752"/>
                <a:gd name="T101" fmla="*/ 176 h 3120"/>
                <a:gd name="T102" fmla="*/ 102 w 1752"/>
                <a:gd name="T103" fmla="*/ 948 h 3120"/>
                <a:gd name="T104" fmla="*/ 104 w 1752"/>
                <a:gd name="T105" fmla="*/ 934 h 3120"/>
                <a:gd name="T106" fmla="*/ 1459 w 1752"/>
                <a:gd name="T107" fmla="*/ 1982 h 3120"/>
                <a:gd name="T108" fmla="*/ 1055 w 1752"/>
                <a:gd name="T109" fmla="*/ 1800 h 3120"/>
                <a:gd name="T110" fmla="*/ 805 w 1752"/>
                <a:gd name="T111" fmla="*/ 1016 h 3120"/>
                <a:gd name="T112" fmla="*/ 755 w 1752"/>
                <a:gd name="T113" fmla="*/ 1042 h 3120"/>
                <a:gd name="T114" fmla="*/ 969 w 1752"/>
                <a:gd name="T115" fmla="*/ 1184 h 3120"/>
                <a:gd name="T116" fmla="*/ 843 w 1752"/>
                <a:gd name="T117" fmla="*/ 1116 h 3120"/>
                <a:gd name="T118" fmla="*/ 887 w 1752"/>
                <a:gd name="T119" fmla="*/ 1040 h 3120"/>
                <a:gd name="T120" fmla="*/ 727 w 1752"/>
                <a:gd name="T121" fmla="*/ 952 h 3120"/>
                <a:gd name="T122" fmla="*/ 763 w 1752"/>
                <a:gd name="T123" fmla="*/ 994 h 3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52" h="3120">
                  <a:moveTo>
                    <a:pt x="0" y="840"/>
                  </a:moveTo>
                  <a:lnTo>
                    <a:pt x="0" y="852"/>
                  </a:lnTo>
                  <a:lnTo>
                    <a:pt x="6" y="848"/>
                  </a:lnTo>
                  <a:lnTo>
                    <a:pt x="6" y="852"/>
                  </a:lnTo>
                  <a:lnTo>
                    <a:pt x="0" y="854"/>
                  </a:lnTo>
                  <a:lnTo>
                    <a:pt x="0" y="856"/>
                  </a:lnTo>
                  <a:lnTo>
                    <a:pt x="2" y="858"/>
                  </a:lnTo>
                  <a:lnTo>
                    <a:pt x="0" y="858"/>
                  </a:lnTo>
                  <a:lnTo>
                    <a:pt x="4" y="866"/>
                  </a:lnTo>
                  <a:lnTo>
                    <a:pt x="14" y="872"/>
                  </a:lnTo>
                  <a:lnTo>
                    <a:pt x="26" y="870"/>
                  </a:lnTo>
                  <a:lnTo>
                    <a:pt x="26" y="872"/>
                  </a:lnTo>
                  <a:lnTo>
                    <a:pt x="34" y="876"/>
                  </a:lnTo>
                  <a:lnTo>
                    <a:pt x="32" y="880"/>
                  </a:lnTo>
                  <a:lnTo>
                    <a:pt x="0" y="868"/>
                  </a:lnTo>
                  <a:lnTo>
                    <a:pt x="0" y="880"/>
                  </a:lnTo>
                  <a:lnTo>
                    <a:pt x="4" y="880"/>
                  </a:lnTo>
                  <a:lnTo>
                    <a:pt x="4" y="882"/>
                  </a:lnTo>
                  <a:lnTo>
                    <a:pt x="0" y="882"/>
                  </a:lnTo>
                  <a:lnTo>
                    <a:pt x="0" y="896"/>
                  </a:lnTo>
                  <a:lnTo>
                    <a:pt x="12" y="898"/>
                  </a:lnTo>
                  <a:lnTo>
                    <a:pt x="16" y="904"/>
                  </a:lnTo>
                  <a:lnTo>
                    <a:pt x="26" y="906"/>
                  </a:lnTo>
                  <a:lnTo>
                    <a:pt x="24" y="908"/>
                  </a:lnTo>
                  <a:lnTo>
                    <a:pt x="26" y="916"/>
                  </a:lnTo>
                  <a:lnTo>
                    <a:pt x="40" y="920"/>
                  </a:lnTo>
                  <a:lnTo>
                    <a:pt x="40" y="922"/>
                  </a:lnTo>
                  <a:lnTo>
                    <a:pt x="34" y="922"/>
                  </a:lnTo>
                  <a:lnTo>
                    <a:pt x="44" y="930"/>
                  </a:lnTo>
                  <a:lnTo>
                    <a:pt x="52" y="930"/>
                  </a:lnTo>
                  <a:lnTo>
                    <a:pt x="50" y="932"/>
                  </a:lnTo>
                  <a:lnTo>
                    <a:pt x="56" y="936"/>
                  </a:lnTo>
                  <a:lnTo>
                    <a:pt x="56" y="938"/>
                  </a:lnTo>
                  <a:lnTo>
                    <a:pt x="62" y="942"/>
                  </a:lnTo>
                  <a:lnTo>
                    <a:pt x="60" y="948"/>
                  </a:lnTo>
                  <a:lnTo>
                    <a:pt x="72" y="984"/>
                  </a:lnTo>
                  <a:lnTo>
                    <a:pt x="72" y="984"/>
                  </a:lnTo>
                  <a:lnTo>
                    <a:pt x="72" y="986"/>
                  </a:lnTo>
                  <a:lnTo>
                    <a:pt x="70" y="984"/>
                  </a:lnTo>
                  <a:lnTo>
                    <a:pt x="72" y="1000"/>
                  </a:lnTo>
                  <a:lnTo>
                    <a:pt x="82" y="1004"/>
                  </a:lnTo>
                  <a:lnTo>
                    <a:pt x="74" y="1006"/>
                  </a:lnTo>
                  <a:lnTo>
                    <a:pt x="70" y="1076"/>
                  </a:lnTo>
                  <a:lnTo>
                    <a:pt x="64" y="1090"/>
                  </a:lnTo>
                  <a:lnTo>
                    <a:pt x="70" y="1118"/>
                  </a:lnTo>
                  <a:lnTo>
                    <a:pt x="72" y="1128"/>
                  </a:lnTo>
                  <a:lnTo>
                    <a:pt x="66" y="1156"/>
                  </a:lnTo>
                  <a:lnTo>
                    <a:pt x="78" y="1172"/>
                  </a:lnTo>
                  <a:lnTo>
                    <a:pt x="80" y="1192"/>
                  </a:lnTo>
                  <a:lnTo>
                    <a:pt x="94" y="1212"/>
                  </a:lnTo>
                  <a:lnTo>
                    <a:pt x="102" y="1218"/>
                  </a:lnTo>
                  <a:lnTo>
                    <a:pt x="100" y="1218"/>
                  </a:lnTo>
                  <a:lnTo>
                    <a:pt x="106" y="1234"/>
                  </a:lnTo>
                  <a:lnTo>
                    <a:pt x="114" y="1240"/>
                  </a:lnTo>
                  <a:lnTo>
                    <a:pt x="114" y="1252"/>
                  </a:lnTo>
                  <a:lnTo>
                    <a:pt x="138" y="1280"/>
                  </a:lnTo>
                  <a:lnTo>
                    <a:pt x="138" y="1292"/>
                  </a:lnTo>
                  <a:lnTo>
                    <a:pt x="176" y="1306"/>
                  </a:lnTo>
                  <a:lnTo>
                    <a:pt x="180" y="1312"/>
                  </a:lnTo>
                  <a:lnTo>
                    <a:pt x="188" y="1314"/>
                  </a:lnTo>
                  <a:lnTo>
                    <a:pt x="198" y="1324"/>
                  </a:lnTo>
                  <a:lnTo>
                    <a:pt x="200" y="1336"/>
                  </a:lnTo>
                  <a:lnTo>
                    <a:pt x="200" y="1336"/>
                  </a:lnTo>
                  <a:lnTo>
                    <a:pt x="202" y="1338"/>
                  </a:lnTo>
                  <a:lnTo>
                    <a:pt x="202" y="1340"/>
                  </a:lnTo>
                  <a:lnTo>
                    <a:pt x="202" y="1340"/>
                  </a:lnTo>
                  <a:lnTo>
                    <a:pt x="212" y="1354"/>
                  </a:lnTo>
                  <a:lnTo>
                    <a:pt x="226" y="1388"/>
                  </a:lnTo>
                  <a:lnTo>
                    <a:pt x="228" y="1388"/>
                  </a:lnTo>
                  <a:lnTo>
                    <a:pt x="230" y="1400"/>
                  </a:lnTo>
                  <a:lnTo>
                    <a:pt x="244" y="1406"/>
                  </a:lnTo>
                  <a:lnTo>
                    <a:pt x="260" y="1428"/>
                  </a:lnTo>
                  <a:lnTo>
                    <a:pt x="258" y="1438"/>
                  </a:lnTo>
                  <a:lnTo>
                    <a:pt x="244" y="1436"/>
                  </a:lnTo>
                  <a:lnTo>
                    <a:pt x="244" y="1430"/>
                  </a:lnTo>
                  <a:lnTo>
                    <a:pt x="240" y="1428"/>
                  </a:lnTo>
                  <a:lnTo>
                    <a:pt x="238" y="1434"/>
                  </a:lnTo>
                  <a:lnTo>
                    <a:pt x="244" y="1440"/>
                  </a:lnTo>
                  <a:lnTo>
                    <a:pt x="244" y="1444"/>
                  </a:lnTo>
                  <a:lnTo>
                    <a:pt x="272" y="1464"/>
                  </a:lnTo>
                  <a:lnTo>
                    <a:pt x="278" y="1466"/>
                  </a:lnTo>
                  <a:lnTo>
                    <a:pt x="280" y="1464"/>
                  </a:lnTo>
                  <a:lnTo>
                    <a:pt x="280" y="1468"/>
                  </a:lnTo>
                  <a:lnTo>
                    <a:pt x="294" y="1476"/>
                  </a:lnTo>
                  <a:lnTo>
                    <a:pt x="296" y="1484"/>
                  </a:lnTo>
                  <a:lnTo>
                    <a:pt x="294" y="1508"/>
                  </a:lnTo>
                  <a:lnTo>
                    <a:pt x="304" y="1508"/>
                  </a:lnTo>
                  <a:lnTo>
                    <a:pt x="328" y="1528"/>
                  </a:lnTo>
                  <a:lnTo>
                    <a:pt x="340" y="1546"/>
                  </a:lnTo>
                  <a:lnTo>
                    <a:pt x="352" y="1538"/>
                  </a:lnTo>
                  <a:lnTo>
                    <a:pt x="352" y="1528"/>
                  </a:lnTo>
                  <a:lnTo>
                    <a:pt x="336" y="1510"/>
                  </a:lnTo>
                  <a:lnTo>
                    <a:pt x="332" y="1514"/>
                  </a:lnTo>
                  <a:lnTo>
                    <a:pt x="330" y="1512"/>
                  </a:lnTo>
                  <a:lnTo>
                    <a:pt x="312" y="1462"/>
                  </a:lnTo>
                  <a:lnTo>
                    <a:pt x="304" y="1458"/>
                  </a:lnTo>
                  <a:lnTo>
                    <a:pt x="280" y="1416"/>
                  </a:lnTo>
                  <a:lnTo>
                    <a:pt x="276" y="1416"/>
                  </a:lnTo>
                  <a:lnTo>
                    <a:pt x="272" y="1408"/>
                  </a:lnTo>
                  <a:lnTo>
                    <a:pt x="260" y="1398"/>
                  </a:lnTo>
                  <a:lnTo>
                    <a:pt x="256" y="1390"/>
                  </a:lnTo>
                  <a:lnTo>
                    <a:pt x="250" y="1356"/>
                  </a:lnTo>
                  <a:lnTo>
                    <a:pt x="260" y="1362"/>
                  </a:lnTo>
                  <a:lnTo>
                    <a:pt x="266" y="1362"/>
                  </a:lnTo>
                  <a:lnTo>
                    <a:pt x="278" y="1370"/>
                  </a:lnTo>
                  <a:lnTo>
                    <a:pt x="286" y="1396"/>
                  </a:lnTo>
                  <a:lnTo>
                    <a:pt x="294" y="1410"/>
                  </a:lnTo>
                  <a:lnTo>
                    <a:pt x="290" y="1414"/>
                  </a:lnTo>
                  <a:lnTo>
                    <a:pt x="290" y="1420"/>
                  </a:lnTo>
                  <a:lnTo>
                    <a:pt x="300" y="1422"/>
                  </a:lnTo>
                  <a:lnTo>
                    <a:pt x="300" y="1418"/>
                  </a:lnTo>
                  <a:lnTo>
                    <a:pt x="304" y="1424"/>
                  </a:lnTo>
                  <a:lnTo>
                    <a:pt x="318" y="1440"/>
                  </a:lnTo>
                  <a:lnTo>
                    <a:pt x="326" y="1440"/>
                  </a:lnTo>
                  <a:lnTo>
                    <a:pt x="328" y="1452"/>
                  </a:lnTo>
                  <a:lnTo>
                    <a:pt x="352" y="1470"/>
                  </a:lnTo>
                  <a:lnTo>
                    <a:pt x="348" y="1480"/>
                  </a:lnTo>
                  <a:lnTo>
                    <a:pt x="352" y="1490"/>
                  </a:lnTo>
                  <a:lnTo>
                    <a:pt x="356" y="1488"/>
                  </a:lnTo>
                  <a:lnTo>
                    <a:pt x="356" y="1492"/>
                  </a:lnTo>
                  <a:lnTo>
                    <a:pt x="370" y="1496"/>
                  </a:lnTo>
                  <a:lnTo>
                    <a:pt x="376" y="1500"/>
                  </a:lnTo>
                  <a:lnTo>
                    <a:pt x="378" y="1510"/>
                  </a:lnTo>
                  <a:lnTo>
                    <a:pt x="396" y="1524"/>
                  </a:lnTo>
                  <a:lnTo>
                    <a:pt x="406" y="1540"/>
                  </a:lnTo>
                  <a:lnTo>
                    <a:pt x="420" y="1550"/>
                  </a:lnTo>
                  <a:lnTo>
                    <a:pt x="428" y="1574"/>
                  </a:lnTo>
                  <a:lnTo>
                    <a:pt x="424" y="1584"/>
                  </a:lnTo>
                  <a:lnTo>
                    <a:pt x="426" y="1588"/>
                  </a:lnTo>
                  <a:lnTo>
                    <a:pt x="420" y="1590"/>
                  </a:lnTo>
                  <a:lnTo>
                    <a:pt x="424" y="1606"/>
                  </a:lnTo>
                  <a:lnTo>
                    <a:pt x="436" y="1616"/>
                  </a:lnTo>
                  <a:lnTo>
                    <a:pt x="452" y="1626"/>
                  </a:lnTo>
                  <a:lnTo>
                    <a:pt x="464" y="1636"/>
                  </a:lnTo>
                  <a:lnTo>
                    <a:pt x="490" y="1642"/>
                  </a:lnTo>
                  <a:lnTo>
                    <a:pt x="508" y="1658"/>
                  </a:lnTo>
                  <a:lnTo>
                    <a:pt x="549" y="1670"/>
                  </a:lnTo>
                  <a:lnTo>
                    <a:pt x="567" y="1680"/>
                  </a:lnTo>
                  <a:lnTo>
                    <a:pt x="597" y="1688"/>
                  </a:lnTo>
                  <a:lnTo>
                    <a:pt x="619" y="1678"/>
                  </a:lnTo>
                  <a:lnTo>
                    <a:pt x="625" y="1676"/>
                  </a:lnTo>
                  <a:lnTo>
                    <a:pt x="645" y="1684"/>
                  </a:lnTo>
                  <a:lnTo>
                    <a:pt x="667" y="1706"/>
                  </a:lnTo>
                  <a:lnTo>
                    <a:pt x="667" y="1706"/>
                  </a:lnTo>
                  <a:lnTo>
                    <a:pt x="669" y="1706"/>
                  </a:lnTo>
                  <a:lnTo>
                    <a:pt x="671" y="1710"/>
                  </a:lnTo>
                  <a:lnTo>
                    <a:pt x="671" y="1708"/>
                  </a:lnTo>
                  <a:lnTo>
                    <a:pt x="687" y="1720"/>
                  </a:lnTo>
                  <a:lnTo>
                    <a:pt x="711" y="1724"/>
                  </a:lnTo>
                  <a:lnTo>
                    <a:pt x="737" y="1734"/>
                  </a:lnTo>
                  <a:lnTo>
                    <a:pt x="747" y="1734"/>
                  </a:lnTo>
                  <a:lnTo>
                    <a:pt x="755" y="1732"/>
                  </a:lnTo>
                  <a:lnTo>
                    <a:pt x="757" y="1732"/>
                  </a:lnTo>
                  <a:lnTo>
                    <a:pt x="759" y="1734"/>
                  </a:lnTo>
                  <a:lnTo>
                    <a:pt x="757" y="1734"/>
                  </a:lnTo>
                  <a:lnTo>
                    <a:pt x="757" y="1740"/>
                  </a:lnTo>
                  <a:lnTo>
                    <a:pt x="789" y="1774"/>
                  </a:lnTo>
                  <a:lnTo>
                    <a:pt x="787" y="1786"/>
                  </a:lnTo>
                  <a:lnTo>
                    <a:pt x="793" y="1796"/>
                  </a:lnTo>
                  <a:lnTo>
                    <a:pt x="807" y="1804"/>
                  </a:lnTo>
                  <a:lnTo>
                    <a:pt x="809" y="1798"/>
                  </a:lnTo>
                  <a:lnTo>
                    <a:pt x="815" y="1806"/>
                  </a:lnTo>
                  <a:lnTo>
                    <a:pt x="829" y="1812"/>
                  </a:lnTo>
                  <a:lnTo>
                    <a:pt x="829" y="1822"/>
                  </a:lnTo>
                  <a:lnTo>
                    <a:pt x="841" y="1826"/>
                  </a:lnTo>
                  <a:lnTo>
                    <a:pt x="841" y="1824"/>
                  </a:lnTo>
                  <a:lnTo>
                    <a:pt x="841" y="1826"/>
                  </a:lnTo>
                  <a:lnTo>
                    <a:pt x="845" y="1834"/>
                  </a:lnTo>
                  <a:lnTo>
                    <a:pt x="849" y="1828"/>
                  </a:lnTo>
                  <a:lnTo>
                    <a:pt x="867" y="1830"/>
                  </a:lnTo>
                  <a:lnTo>
                    <a:pt x="867" y="1832"/>
                  </a:lnTo>
                  <a:lnTo>
                    <a:pt x="861" y="1844"/>
                  </a:lnTo>
                  <a:lnTo>
                    <a:pt x="871" y="1848"/>
                  </a:lnTo>
                  <a:lnTo>
                    <a:pt x="869" y="1834"/>
                  </a:lnTo>
                  <a:lnTo>
                    <a:pt x="875" y="1842"/>
                  </a:lnTo>
                  <a:lnTo>
                    <a:pt x="881" y="1840"/>
                  </a:lnTo>
                  <a:lnTo>
                    <a:pt x="881" y="1850"/>
                  </a:lnTo>
                  <a:lnTo>
                    <a:pt x="891" y="1850"/>
                  </a:lnTo>
                  <a:lnTo>
                    <a:pt x="901" y="1842"/>
                  </a:lnTo>
                  <a:lnTo>
                    <a:pt x="895" y="1832"/>
                  </a:lnTo>
                  <a:lnTo>
                    <a:pt x="895" y="1830"/>
                  </a:lnTo>
                  <a:lnTo>
                    <a:pt x="915" y="1816"/>
                  </a:lnTo>
                  <a:lnTo>
                    <a:pt x="931" y="1826"/>
                  </a:lnTo>
                  <a:lnTo>
                    <a:pt x="933" y="1826"/>
                  </a:lnTo>
                  <a:lnTo>
                    <a:pt x="929" y="1832"/>
                  </a:lnTo>
                  <a:lnTo>
                    <a:pt x="939" y="1846"/>
                  </a:lnTo>
                  <a:lnTo>
                    <a:pt x="947" y="1860"/>
                  </a:lnTo>
                  <a:lnTo>
                    <a:pt x="947" y="1912"/>
                  </a:lnTo>
                  <a:lnTo>
                    <a:pt x="953" y="1912"/>
                  </a:lnTo>
                  <a:lnTo>
                    <a:pt x="945" y="1922"/>
                  </a:lnTo>
                  <a:lnTo>
                    <a:pt x="943" y="1928"/>
                  </a:lnTo>
                  <a:lnTo>
                    <a:pt x="925" y="1932"/>
                  </a:lnTo>
                  <a:lnTo>
                    <a:pt x="925" y="1946"/>
                  </a:lnTo>
                  <a:lnTo>
                    <a:pt x="917" y="1950"/>
                  </a:lnTo>
                  <a:lnTo>
                    <a:pt x="919" y="1956"/>
                  </a:lnTo>
                  <a:lnTo>
                    <a:pt x="897" y="1966"/>
                  </a:lnTo>
                  <a:lnTo>
                    <a:pt x="897" y="1978"/>
                  </a:lnTo>
                  <a:lnTo>
                    <a:pt x="891" y="1994"/>
                  </a:lnTo>
                  <a:lnTo>
                    <a:pt x="883" y="2000"/>
                  </a:lnTo>
                  <a:lnTo>
                    <a:pt x="883" y="2026"/>
                  </a:lnTo>
                  <a:lnTo>
                    <a:pt x="895" y="2036"/>
                  </a:lnTo>
                  <a:lnTo>
                    <a:pt x="901" y="2028"/>
                  </a:lnTo>
                  <a:lnTo>
                    <a:pt x="903" y="2030"/>
                  </a:lnTo>
                  <a:lnTo>
                    <a:pt x="901" y="2038"/>
                  </a:lnTo>
                  <a:lnTo>
                    <a:pt x="895" y="2044"/>
                  </a:lnTo>
                  <a:lnTo>
                    <a:pt x="895" y="2042"/>
                  </a:lnTo>
                  <a:lnTo>
                    <a:pt x="891" y="2046"/>
                  </a:lnTo>
                  <a:lnTo>
                    <a:pt x="891" y="2046"/>
                  </a:lnTo>
                  <a:lnTo>
                    <a:pt x="891" y="2046"/>
                  </a:lnTo>
                  <a:lnTo>
                    <a:pt x="875" y="2062"/>
                  </a:lnTo>
                  <a:lnTo>
                    <a:pt x="877" y="2082"/>
                  </a:lnTo>
                  <a:lnTo>
                    <a:pt x="881" y="2086"/>
                  </a:lnTo>
                  <a:lnTo>
                    <a:pt x="877" y="2092"/>
                  </a:lnTo>
                  <a:lnTo>
                    <a:pt x="899" y="2110"/>
                  </a:lnTo>
                  <a:lnTo>
                    <a:pt x="909" y="2130"/>
                  </a:lnTo>
                  <a:lnTo>
                    <a:pt x="919" y="2138"/>
                  </a:lnTo>
                  <a:lnTo>
                    <a:pt x="943" y="2198"/>
                  </a:lnTo>
                  <a:lnTo>
                    <a:pt x="967" y="2234"/>
                  </a:lnTo>
                  <a:lnTo>
                    <a:pt x="967" y="2252"/>
                  </a:lnTo>
                  <a:lnTo>
                    <a:pt x="991" y="2274"/>
                  </a:lnTo>
                  <a:lnTo>
                    <a:pt x="1017" y="2292"/>
                  </a:lnTo>
                  <a:lnTo>
                    <a:pt x="1043" y="2302"/>
                  </a:lnTo>
                  <a:lnTo>
                    <a:pt x="1077" y="2328"/>
                  </a:lnTo>
                  <a:lnTo>
                    <a:pt x="1081" y="2364"/>
                  </a:lnTo>
                  <a:lnTo>
                    <a:pt x="1083" y="2394"/>
                  </a:lnTo>
                  <a:lnTo>
                    <a:pt x="1081" y="2420"/>
                  </a:lnTo>
                  <a:lnTo>
                    <a:pt x="1075" y="2428"/>
                  </a:lnTo>
                  <a:lnTo>
                    <a:pt x="1077" y="2468"/>
                  </a:lnTo>
                  <a:lnTo>
                    <a:pt x="1073" y="2482"/>
                  </a:lnTo>
                  <a:lnTo>
                    <a:pt x="1073" y="2502"/>
                  </a:lnTo>
                  <a:lnTo>
                    <a:pt x="1057" y="2546"/>
                  </a:lnTo>
                  <a:lnTo>
                    <a:pt x="1061" y="2568"/>
                  </a:lnTo>
                  <a:lnTo>
                    <a:pt x="1055" y="2576"/>
                  </a:lnTo>
                  <a:lnTo>
                    <a:pt x="1053" y="2584"/>
                  </a:lnTo>
                  <a:lnTo>
                    <a:pt x="1057" y="2624"/>
                  </a:lnTo>
                  <a:lnTo>
                    <a:pt x="1055" y="2652"/>
                  </a:lnTo>
                  <a:lnTo>
                    <a:pt x="1031" y="2718"/>
                  </a:lnTo>
                  <a:lnTo>
                    <a:pt x="1027" y="2718"/>
                  </a:lnTo>
                  <a:lnTo>
                    <a:pt x="1027" y="2730"/>
                  </a:lnTo>
                  <a:lnTo>
                    <a:pt x="1019" y="2734"/>
                  </a:lnTo>
                  <a:lnTo>
                    <a:pt x="1019" y="2766"/>
                  </a:lnTo>
                  <a:lnTo>
                    <a:pt x="1023" y="2786"/>
                  </a:lnTo>
                  <a:lnTo>
                    <a:pt x="1017" y="2796"/>
                  </a:lnTo>
                  <a:lnTo>
                    <a:pt x="1013" y="2834"/>
                  </a:lnTo>
                  <a:lnTo>
                    <a:pt x="1019" y="2840"/>
                  </a:lnTo>
                  <a:lnTo>
                    <a:pt x="1017" y="2838"/>
                  </a:lnTo>
                  <a:lnTo>
                    <a:pt x="1015" y="2840"/>
                  </a:lnTo>
                  <a:lnTo>
                    <a:pt x="1009" y="2848"/>
                  </a:lnTo>
                  <a:lnTo>
                    <a:pt x="1005" y="2880"/>
                  </a:lnTo>
                  <a:lnTo>
                    <a:pt x="1005" y="2886"/>
                  </a:lnTo>
                  <a:lnTo>
                    <a:pt x="1019" y="2888"/>
                  </a:lnTo>
                  <a:lnTo>
                    <a:pt x="1021" y="2882"/>
                  </a:lnTo>
                  <a:lnTo>
                    <a:pt x="1025" y="2882"/>
                  </a:lnTo>
                  <a:lnTo>
                    <a:pt x="1023" y="2872"/>
                  </a:lnTo>
                  <a:lnTo>
                    <a:pt x="1027" y="2872"/>
                  </a:lnTo>
                  <a:lnTo>
                    <a:pt x="1023" y="2866"/>
                  </a:lnTo>
                  <a:lnTo>
                    <a:pt x="1027" y="2860"/>
                  </a:lnTo>
                  <a:lnTo>
                    <a:pt x="1025" y="2846"/>
                  </a:lnTo>
                  <a:lnTo>
                    <a:pt x="1025" y="2848"/>
                  </a:lnTo>
                  <a:lnTo>
                    <a:pt x="1035" y="2840"/>
                  </a:lnTo>
                  <a:lnTo>
                    <a:pt x="1041" y="2842"/>
                  </a:lnTo>
                  <a:lnTo>
                    <a:pt x="1031" y="2850"/>
                  </a:lnTo>
                  <a:lnTo>
                    <a:pt x="1041" y="2852"/>
                  </a:lnTo>
                  <a:lnTo>
                    <a:pt x="1041" y="2854"/>
                  </a:lnTo>
                  <a:lnTo>
                    <a:pt x="1035" y="2858"/>
                  </a:lnTo>
                  <a:lnTo>
                    <a:pt x="1039" y="2864"/>
                  </a:lnTo>
                  <a:lnTo>
                    <a:pt x="1033" y="2866"/>
                  </a:lnTo>
                  <a:lnTo>
                    <a:pt x="1035" y="2874"/>
                  </a:lnTo>
                  <a:lnTo>
                    <a:pt x="1029" y="2886"/>
                  </a:lnTo>
                  <a:lnTo>
                    <a:pt x="1033" y="2894"/>
                  </a:lnTo>
                  <a:lnTo>
                    <a:pt x="1025" y="2906"/>
                  </a:lnTo>
                  <a:lnTo>
                    <a:pt x="1029" y="2908"/>
                  </a:lnTo>
                  <a:lnTo>
                    <a:pt x="1019" y="2914"/>
                  </a:lnTo>
                  <a:lnTo>
                    <a:pt x="1025" y="2926"/>
                  </a:lnTo>
                  <a:lnTo>
                    <a:pt x="1023" y="2926"/>
                  </a:lnTo>
                  <a:lnTo>
                    <a:pt x="1023" y="2936"/>
                  </a:lnTo>
                  <a:lnTo>
                    <a:pt x="1025" y="2936"/>
                  </a:lnTo>
                  <a:lnTo>
                    <a:pt x="1023" y="2938"/>
                  </a:lnTo>
                  <a:lnTo>
                    <a:pt x="1019" y="2924"/>
                  </a:lnTo>
                  <a:lnTo>
                    <a:pt x="1005" y="2928"/>
                  </a:lnTo>
                  <a:lnTo>
                    <a:pt x="1023" y="2938"/>
                  </a:lnTo>
                  <a:lnTo>
                    <a:pt x="1017" y="2948"/>
                  </a:lnTo>
                  <a:lnTo>
                    <a:pt x="1021" y="2948"/>
                  </a:lnTo>
                  <a:lnTo>
                    <a:pt x="1023" y="2948"/>
                  </a:lnTo>
                  <a:lnTo>
                    <a:pt x="1019" y="2948"/>
                  </a:lnTo>
                  <a:lnTo>
                    <a:pt x="1019" y="2952"/>
                  </a:lnTo>
                  <a:lnTo>
                    <a:pt x="1015" y="2960"/>
                  </a:lnTo>
                  <a:lnTo>
                    <a:pt x="1015" y="2958"/>
                  </a:lnTo>
                  <a:lnTo>
                    <a:pt x="1011" y="2948"/>
                  </a:lnTo>
                  <a:lnTo>
                    <a:pt x="991" y="2948"/>
                  </a:lnTo>
                  <a:lnTo>
                    <a:pt x="997" y="2958"/>
                  </a:lnTo>
                  <a:lnTo>
                    <a:pt x="983" y="2968"/>
                  </a:lnTo>
                  <a:lnTo>
                    <a:pt x="981" y="2976"/>
                  </a:lnTo>
                  <a:lnTo>
                    <a:pt x="993" y="2986"/>
                  </a:lnTo>
                  <a:lnTo>
                    <a:pt x="991" y="2974"/>
                  </a:lnTo>
                  <a:lnTo>
                    <a:pt x="993" y="2972"/>
                  </a:lnTo>
                  <a:lnTo>
                    <a:pt x="1001" y="2978"/>
                  </a:lnTo>
                  <a:lnTo>
                    <a:pt x="1009" y="2978"/>
                  </a:lnTo>
                  <a:lnTo>
                    <a:pt x="1011" y="2980"/>
                  </a:lnTo>
                  <a:lnTo>
                    <a:pt x="1009" y="2984"/>
                  </a:lnTo>
                  <a:lnTo>
                    <a:pt x="1011" y="2986"/>
                  </a:lnTo>
                  <a:lnTo>
                    <a:pt x="1001" y="2992"/>
                  </a:lnTo>
                  <a:lnTo>
                    <a:pt x="1011" y="2998"/>
                  </a:lnTo>
                  <a:lnTo>
                    <a:pt x="1009" y="3006"/>
                  </a:lnTo>
                  <a:lnTo>
                    <a:pt x="1017" y="3004"/>
                  </a:lnTo>
                  <a:lnTo>
                    <a:pt x="1021" y="3010"/>
                  </a:lnTo>
                  <a:lnTo>
                    <a:pt x="1009" y="3006"/>
                  </a:lnTo>
                  <a:lnTo>
                    <a:pt x="1009" y="3010"/>
                  </a:lnTo>
                  <a:lnTo>
                    <a:pt x="1007" y="3006"/>
                  </a:lnTo>
                  <a:lnTo>
                    <a:pt x="1003" y="3008"/>
                  </a:lnTo>
                  <a:lnTo>
                    <a:pt x="1005" y="3022"/>
                  </a:lnTo>
                  <a:lnTo>
                    <a:pt x="1007" y="3022"/>
                  </a:lnTo>
                  <a:lnTo>
                    <a:pt x="1007" y="3056"/>
                  </a:lnTo>
                  <a:lnTo>
                    <a:pt x="1013" y="3048"/>
                  </a:lnTo>
                  <a:lnTo>
                    <a:pt x="1013" y="3050"/>
                  </a:lnTo>
                  <a:lnTo>
                    <a:pt x="1015" y="3054"/>
                  </a:lnTo>
                  <a:lnTo>
                    <a:pt x="1009" y="3056"/>
                  </a:lnTo>
                  <a:lnTo>
                    <a:pt x="1003" y="3064"/>
                  </a:lnTo>
                  <a:lnTo>
                    <a:pt x="1005" y="3034"/>
                  </a:lnTo>
                  <a:lnTo>
                    <a:pt x="999" y="3026"/>
                  </a:lnTo>
                  <a:lnTo>
                    <a:pt x="995" y="3036"/>
                  </a:lnTo>
                  <a:lnTo>
                    <a:pt x="991" y="3040"/>
                  </a:lnTo>
                  <a:lnTo>
                    <a:pt x="995" y="3046"/>
                  </a:lnTo>
                  <a:lnTo>
                    <a:pt x="991" y="3044"/>
                  </a:lnTo>
                  <a:lnTo>
                    <a:pt x="999" y="3050"/>
                  </a:lnTo>
                  <a:lnTo>
                    <a:pt x="999" y="3064"/>
                  </a:lnTo>
                  <a:lnTo>
                    <a:pt x="1003" y="3066"/>
                  </a:lnTo>
                  <a:lnTo>
                    <a:pt x="999" y="3070"/>
                  </a:lnTo>
                  <a:lnTo>
                    <a:pt x="1013" y="3080"/>
                  </a:lnTo>
                  <a:lnTo>
                    <a:pt x="1009" y="3082"/>
                  </a:lnTo>
                  <a:lnTo>
                    <a:pt x="1009" y="3084"/>
                  </a:lnTo>
                  <a:lnTo>
                    <a:pt x="1001" y="3078"/>
                  </a:lnTo>
                  <a:lnTo>
                    <a:pt x="1007" y="3086"/>
                  </a:lnTo>
                  <a:lnTo>
                    <a:pt x="1011" y="3088"/>
                  </a:lnTo>
                  <a:lnTo>
                    <a:pt x="1011" y="3090"/>
                  </a:lnTo>
                  <a:lnTo>
                    <a:pt x="1011" y="3090"/>
                  </a:lnTo>
                  <a:lnTo>
                    <a:pt x="1011" y="3090"/>
                  </a:lnTo>
                  <a:lnTo>
                    <a:pt x="1011" y="3100"/>
                  </a:lnTo>
                  <a:lnTo>
                    <a:pt x="1019" y="3108"/>
                  </a:lnTo>
                  <a:lnTo>
                    <a:pt x="1019" y="3110"/>
                  </a:lnTo>
                  <a:lnTo>
                    <a:pt x="1017" y="3106"/>
                  </a:lnTo>
                  <a:lnTo>
                    <a:pt x="1021" y="3116"/>
                  </a:lnTo>
                  <a:lnTo>
                    <a:pt x="1021" y="3120"/>
                  </a:lnTo>
                  <a:lnTo>
                    <a:pt x="1115" y="3120"/>
                  </a:lnTo>
                  <a:lnTo>
                    <a:pt x="1109" y="3114"/>
                  </a:lnTo>
                  <a:lnTo>
                    <a:pt x="1109" y="3114"/>
                  </a:lnTo>
                  <a:lnTo>
                    <a:pt x="1111" y="3112"/>
                  </a:lnTo>
                  <a:lnTo>
                    <a:pt x="1107" y="3094"/>
                  </a:lnTo>
                  <a:lnTo>
                    <a:pt x="1105" y="3094"/>
                  </a:lnTo>
                  <a:lnTo>
                    <a:pt x="1109" y="3080"/>
                  </a:lnTo>
                  <a:lnTo>
                    <a:pt x="1121" y="3072"/>
                  </a:lnTo>
                  <a:lnTo>
                    <a:pt x="1133" y="3066"/>
                  </a:lnTo>
                  <a:lnTo>
                    <a:pt x="1139" y="3040"/>
                  </a:lnTo>
                  <a:lnTo>
                    <a:pt x="1167" y="3014"/>
                  </a:lnTo>
                  <a:lnTo>
                    <a:pt x="1173" y="2996"/>
                  </a:lnTo>
                  <a:lnTo>
                    <a:pt x="1171" y="2982"/>
                  </a:lnTo>
                  <a:lnTo>
                    <a:pt x="1151" y="2978"/>
                  </a:lnTo>
                  <a:lnTo>
                    <a:pt x="1143" y="2968"/>
                  </a:lnTo>
                  <a:lnTo>
                    <a:pt x="1137" y="2958"/>
                  </a:lnTo>
                  <a:lnTo>
                    <a:pt x="1137" y="2954"/>
                  </a:lnTo>
                  <a:lnTo>
                    <a:pt x="1151" y="2936"/>
                  </a:lnTo>
                  <a:lnTo>
                    <a:pt x="1161" y="2930"/>
                  </a:lnTo>
                  <a:lnTo>
                    <a:pt x="1175" y="2930"/>
                  </a:lnTo>
                  <a:lnTo>
                    <a:pt x="1175" y="2920"/>
                  </a:lnTo>
                  <a:lnTo>
                    <a:pt x="1183" y="2912"/>
                  </a:lnTo>
                  <a:lnTo>
                    <a:pt x="1183" y="2890"/>
                  </a:lnTo>
                  <a:lnTo>
                    <a:pt x="1187" y="2884"/>
                  </a:lnTo>
                  <a:lnTo>
                    <a:pt x="1203" y="2876"/>
                  </a:lnTo>
                  <a:lnTo>
                    <a:pt x="1189" y="2868"/>
                  </a:lnTo>
                  <a:lnTo>
                    <a:pt x="1191" y="2866"/>
                  </a:lnTo>
                  <a:lnTo>
                    <a:pt x="1197" y="2872"/>
                  </a:lnTo>
                  <a:lnTo>
                    <a:pt x="1209" y="2872"/>
                  </a:lnTo>
                  <a:lnTo>
                    <a:pt x="1213" y="2864"/>
                  </a:lnTo>
                  <a:lnTo>
                    <a:pt x="1211" y="2854"/>
                  </a:lnTo>
                  <a:lnTo>
                    <a:pt x="1207" y="2848"/>
                  </a:lnTo>
                  <a:lnTo>
                    <a:pt x="1193" y="2854"/>
                  </a:lnTo>
                  <a:lnTo>
                    <a:pt x="1195" y="2856"/>
                  </a:lnTo>
                  <a:lnTo>
                    <a:pt x="1193" y="2858"/>
                  </a:lnTo>
                  <a:lnTo>
                    <a:pt x="1185" y="2850"/>
                  </a:lnTo>
                  <a:lnTo>
                    <a:pt x="1183" y="2822"/>
                  </a:lnTo>
                  <a:lnTo>
                    <a:pt x="1185" y="2820"/>
                  </a:lnTo>
                  <a:lnTo>
                    <a:pt x="1205" y="2830"/>
                  </a:lnTo>
                  <a:lnTo>
                    <a:pt x="1221" y="2830"/>
                  </a:lnTo>
                  <a:lnTo>
                    <a:pt x="1233" y="2824"/>
                  </a:lnTo>
                  <a:lnTo>
                    <a:pt x="1237" y="2818"/>
                  </a:lnTo>
                  <a:lnTo>
                    <a:pt x="1235" y="2802"/>
                  </a:lnTo>
                  <a:lnTo>
                    <a:pt x="1241" y="2786"/>
                  </a:lnTo>
                  <a:lnTo>
                    <a:pt x="1237" y="2780"/>
                  </a:lnTo>
                  <a:lnTo>
                    <a:pt x="1237" y="2774"/>
                  </a:lnTo>
                  <a:lnTo>
                    <a:pt x="1237" y="2776"/>
                  </a:lnTo>
                  <a:lnTo>
                    <a:pt x="1259" y="2776"/>
                  </a:lnTo>
                  <a:lnTo>
                    <a:pt x="1315" y="2764"/>
                  </a:lnTo>
                  <a:lnTo>
                    <a:pt x="1323" y="2756"/>
                  </a:lnTo>
                  <a:lnTo>
                    <a:pt x="1327" y="2748"/>
                  </a:lnTo>
                  <a:lnTo>
                    <a:pt x="1339" y="2730"/>
                  </a:lnTo>
                  <a:lnTo>
                    <a:pt x="1341" y="2708"/>
                  </a:lnTo>
                  <a:lnTo>
                    <a:pt x="1333" y="2708"/>
                  </a:lnTo>
                  <a:lnTo>
                    <a:pt x="1329" y="2700"/>
                  </a:lnTo>
                  <a:lnTo>
                    <a:pt x="1333" y="2688"/>
                  </a:lnTo>
                  <a:lnTo>
                    <a:pt x="1309" y="2670"/>
                  </a:lnTo>
                  <a:lnTo>
                    <a:pt x="1309" y="2666"/>
                  </a:lnTo>
                  <a:lnTo>
                    <a:pt x="1315" y="2670"/>
                  </a:lnTo>
                  <a:lnTo>
                    <a:pt x="1329" y="2672"/>
                  </a:lnTo>
                  <a:lnTo>
                    <a:pt x="1349" y="2680"/>
                  </a:lnTo>
                  <a:lnTo>
                    <a:pt x="1373" y="2682"/>
                  </a:lnTo>
                  <a:lnTo>
                    <a:pt x="1389" y="2674"/>
                  </a:lnTo>
                  <a:lnTo>
                    <a:pt x="1403" y="2654"/>
                  </a:lnTo>
                  <a:lnTo>
                    <a:pt x="1421" y="2634"/>
                  </a:lnTo>
                  <a:lnTo>
                    <a:pt x="1425" y="2622"/>
                  </a:lnTo>
                  <a:lnTo>
                    <a:pt x="1447" y="2604"/>
                  </a:lnTo>
                  <a:lnTo>
                    <a:pt x="1461" y="2582"/>
                  </a:lnTo>
                  <a:lnTo>
                    <a:pt x="1471" y="2560"/>
                  </a:lnTo>
                  <a:lnTo>
                    <a:pt x="1492" y="2536"/>
                  </a:lnTo>
                  <a:lnTo>
                    <a:pt x="1494" y="2516"/>
                  </a:lnTo>
                  <a:lnTo>
                    <a:pt x="1496" y="2510"/>
                  </a:lnTo>
                  <a:lnTo>
                    <a:pt x="1494" y="2504"/>
                  </a:lnTo>
                  <a:lnTo>
                    <a:pt x="1492" y="2488"/>
                  </a:lnTo>
                  <a:lnTo>
                    <a:pt x="1498" y="2476"/>
                  </a:lnTo>
                  <a:lnTo>
                    <a:pt x="1528" y="2448"/>
                  </a:lnTo>
                  <a:lnTo>
                    <a:pt x="1566" y="2430"/>
                  </a:lnTo>
                  <a:lnTo>
                    <a:pt x="1570" y="2424"/>
                  </a:lnTo>
                  <a:lnTo>
                    <a:pt x="1612" y="2422"/>
                  </a:lnTo>
                  <a:lnTo>
                    <a:pt x="1616" y="2416"/>
                  </a:lnTo>
                  <a:lnTo>
                    <a:pt x="1632" y="2404"/>
                  </a:lnTo>
                  <a:lnTo>
                    <a:pt x="1636" y="2390"/>
                  </a:lnTo>
                  <a:lnTo>
                    <a:pt x="1658" y="2352"/>
                  </a:lnTo>
                  <a:lnTo>
                    <a:pt x="1662" y="2330"/>
                  </a:lnTo>
                  <a:lnTo>
                    <a:pt x="1670" y="2316"/>
                  </a:lnTo>
                  <a:lnTo>
                    <a:pt x="1674" y="2280"/>
                  </a:lnTo>
                  <a:lnTo>
                    <a:pt x="1672" y="2254"/>
                  </a:lnTo>
                  <a:lnTo>
                    <a:pt x="1676" y="2232"/>
                  </a:lnTo>
                  <a:lnTo>
                    <a:pt x="1688" y="2224"/>
                  </a:lnTo>
                  <a:lnTo>
                    <a:pt x="1704" y="2196"/>
                  </a:lnTo>
                  <a:lnTo>
                    <a:pt x="1724" y="2178"/>
                  </a:lnTo>
                  <a:lnTo>
                    <a:pt x="1744" y="2152"/>
                  </a:lnTo>
                  <a:lnTo>
                    <a:pt x="1752" y="2114"/>
                  </a:lnTo>
                  <a:lnTo>
                    <a:pt x="1746" y="2088"/>
                  </a:lnTo>
                  <a:lnTo>
                    <a:pt x="1740" y="2078"/>
                  </a:lnTo>
                  <a:lnTo>
                    <a:pt x="1710" y="2074"/>
                  </a:lnTo>
                  <a:lnTo>
                    <a:pt x="1664" y="2038"/>
                  </a:lnTo>
                  <a:lnTo>
                    <a:pt x="1654" y="2034"/>
                  </a:lnTo>
                  <a:lnTo>
                    <a:pt x="1618" y="2034"/>
                  </a:lnTo>
                  <a:lnTo>
                    <a:pt x="1586" y="2022"/>
                  </a:lnTo>
                  <a:lnTo>
                    <a:pt x="1574" y="2028"/>
                  </a:lnTo>
                  <a:lnTo>
                    <a:pt x="1576" y="2022"/>
                  </a:lnTo>
                  <a:lnTo>
                    <a:pt x="1568" y="2020"/>
                  </a:lnTo>
                  <a:lnTo>
                    <a:pt x="1570" y="2018"/>
                  </a:lnTo>
                  <a:lnTo>
                    <a:pt x="1562" y="2006"/>
                  </a:lnTo>
                  <a:lnTo>
                    <a:pt x="1554" y="2010"/>
                  </a:lnTo>
                  <a:lnTo>
                    <a:pt x="1552" y="2004"/>
                  </a:lnTo>
                  <a:lnTo>
                    <a:pt x="1520" y="1992"/>
                  </a:lnTo>
                  <a:lnTo>
                    <a:pt x="1500" y="1994"/>
                  </a:lnTo>
                  <a:lnTo>
                    <a:pt x="1494" y="2008"/>
                  </a:lnTo>
                  <a:lnTo>
                    <a:pt x="1486" y="2012"/>
                  </a:lnTo>
                  <a:lnTo>
                    <a:pt x="1496" y="1998"/>
                  </a:lnTo>
                  <a:lnTo>
                    <a:pt x="1498" y="1986"/>
                  </a:lnTo>
                  <a:lnTo>
                    <a:pt x="1486" y="1982"/>
                  </a:lnTo>
                  <a:lnTo>
                    <a:pt x="1481" y="1982"/>
                  </a:lnTo>
                  <a:lnTo>
                    <a:pt x="1475" y="1974"/>
                  </a:lnTo>
                  <a:lnTo>
                    <a:pt x="1471" y="1980"/>
                  </a:lnTo>
                  <a:lnTo>
                    <a:pt x="1463" y="1970"/>
                  </a:lnTo>
                  <a:lnTo>
                    <a:pt x="1461" y="1972"/>
                  </a:lnTo>
                  <a:lnTo>
                    <a:pt x="1467" y="1964"/>
                  </a:lnTo>
                  <a:lnTo>
                    <a:pt x="1471" y="1950"/>
                  </a:lnTo>
                  <a:lnTo>
                    <a:pt x="1461" y="1946"/>
                  </a:lnTo>
                  <a:lnTo>
                    <a:pt x="1447" y="1906"/>
                  </a:lnTo>
                  <a:lnTo>
                    <a:pt x="1439" y="1900"/>
                  </a:lnTo>
                  <a:lnTo>
                    <a:pt x="1437" y="1902"/>
                  </a:lnTo>
                  <a:lnTo>
                    <a:pt x="1435" y="1896"/>
                  </a:lnTo>
                  <a:lnTo>
                    <a:pt x="1419" y="1884"/>
                  </a:lnTo>
                  <a:lnTo>
                    <a:pt x="1393" y="1874"/>
                  </a:lnTo>
                  <a:lnTo>
                    <a:pt x="1393" y="1872"/>
                  </a:lnTo>
                  <a:lnTo>
                    <a:pt x="1373" y="1868"/>
                  </a:lnTo>
                  <a:lnTo>
                    <a:pt x="1335" y="1870"/>
                  </a:lnTo>
                  <a:lnTo>
                    <a:pt x="1323" y="1856"/>
                  </a:lnTo>
                  <a:lnTo>
                    <a:pt x="1309" y="1852"/>
                  </a:lnTo>
                  <a:lnTo>
                    <a:pt x="1305" y="1838"/>
                  </a:lnTo>
                  <a:lnTo>
                    <a:pt x="1287" y="1824"/>
                  </a:lnTo>
                  <a:lnTo>
                    <a:pt x="1283" y="1824"/>
                  </a:lnTo>
                  <a:lnTo>
                    <a:pt x="1275" y="1818"/>
                  </a:lnTo>
                  <a:lnTo>
                    <a:pt x="1267" y="1822"/>
                  </a:lnTo>
                  <a:lnTo>
                    <a:pt x="1265" y="1822"/>
                  </a:lnTo>
                  <a:lnTo>
                    <a:pt x="1267" y="1818"/>
                  </a:lnTo>
                  <a:lnTo>
                    <a:pt x="1261" y="1804"/>
                  </a:lnTo>
                  <a:lnTo>
                    <a:pt x="1245" y="1796"/>
                  </a:lnTo>
                  <a:lnTo>
                    <a:pt x="1245" y="1796"/>
                  </a:lnTo>
                  <a:lnTo>
                    <a:pt x="1257" y="1794"/>
                  </a:lnTo>
                  <a:lnTo>
                    <a:pt x="1263" y="1778"/>
                  </a:lnTo>
                  <a:lnTo>
                    <a:pt x="1243" y="1778"/>
                  </a:lnTo>
                  <a:lnTo>
                    <a:pt x="1247" y="1786"/>
                  </a:lnTo>
                  <a:lnTo>
                    <a:pt x="1235" y="1796"/>
                  </a:lnTo>
                  <a:lnTo>
                    <a:pt x="1231" y="1788"/>
                  </a:lnTo>
                  <a:lnTo>
                    <a:pt x="1229" y="1788"/>
                  </a:lnTo>
                  <a:lnTo>
                    <a:pt x="1241" y="1784"/>
                  </a:lnTo>
                  <a:lnTo>
                    <a:pt x="1239" y="1778"/>
                  </a:lnTo>
                  <a:lnTo>
                    <a:pt x="1205" y="1778"/>
                  </a:lnTo>
                  <a:lnTo>
                    <a:pt x="1211" y="1776"/>
                  </a:lnTo>
                  <a:lnTo>
                    <a:pt x="1205" y="1768"/>
                  </a:lnTo>
                  <a:lnTo>
                    <a:pt x="1189" y="1774"/>
                  </a:lnTo>
                  <a:lnTo>
                    <a:pt x="1199" y="1778"/>
                  </a:lnTo>
                  <a:lnTo>
                    <a:pt x="1189" y="1782"/>
                  </a:lnTo>
                  <a:lnTo>
                    <a:pt x="1197" y="1784"/>
                  </a:lnTo>
                  <a:lnTo>
                    <a:pt x="1181" y="1788"/>
                  </a:lnTo>
                  <a:lnTo>
                    <a:pt x="1173" y="1788"/>
                  </a:lnTo>
                  <a:lnTo>
                    <a:pt x="1163" y="1780"/>
                  </a:lnTo>
                  <a:lnTo>
                    <a:pt x="1129" y="1782"/>
                  </a:lnTo>
                  <a:lnTo>
                    <a:pt x="1123" y="1768"/>
                  </a:lnTo>
                  <a:lnTo>
                    <a:pt x="1099" y="1764"/>
                  </a:lnTo>
                  <a:lnTo>
                    <a:pt x="1091" y="1746"/>
                  </a:lnTo>
                  <a:lnTo>
                    <a:pt x="1081" y="1762"/>
                  </a:lnTo>
                  <a:lnTo>
                    <a:pt x="1089" y="1764"/>
                  </a:lnTo>
                  <a:lnTo>
                    <a:pt x="1073" y="1768"/>
                  </a:lnTo>
                  <a:lnTo>
                    <a:pt x="1061" y="1776"/>
                  </a:lnTo>
                  <a:lnTo>
                    <a:pt x="1057" y="1764"/>
                  </a:lnTo>
                  <a:lnTo>
                    <a:pt x="1065" y="1760"/>
                  </a:lnTo>
                  <a:lnTo>
                    <a:pt x="1067" y="1760"/>
                  </a:lnTo>
                  <a:lnTo>
                    <a:pt x="1071" y="1752"/>
                  </a:lnTo>
                  <a:lnTo>
                    <a:pt x="1059" y="1744"/>
                  </a:lnTo>
                  <a:lnTo>
                    <a:pt x="1049" y="1752"/>
                  </a:lnTo>
                  <a:lnTo>
                    <a:pt x="1045" y="1758"/>
                  </a:lnTo>
                  <a:lnTo>
                    <a:pt x="1029" y="1766"/>
                  </a:lnTo>
                  <a:lnTo>
                    <a:pt x="1009" y="1768"/>
                  </a:lnTo>
                  <a:lnTo>
                    <a:pt x="1005" y="1774"/>
                  </a:lnTo>
                  <a:lnTo>
                    <a:pt x="1005" y="1772"/>
                  </a:lnTo>
                  <a:lnTo>
                    <a:pt x="995" y="1772"/>
                  </a:lnTo>
                  <a:lnTo>
                    <a:pt x="981" y="1784"/>
                  </a:lnTo>
                  <a:lnTo>
                    <a:pt x="979" y="1802"/>
                  </a:lnTo>
                  <a:lnTo>
                    <a:pt x="957" y="1818"/>
                  </a:lnTo>
                  <a:lnTo>
                    <a:pt x="957" y="1824"/>
                  </a:lnTo>
                  <a:lnTo>
                    <a:pt x="953" y="1818"/>
                  </a:lnTo>
                  <a:lnTo>
                    <a:pt x="953" y="1818"/>
                  </a:lnTo>
                  <a:lnTo>
                    <a:pt x="951" y="1818"/>
                  </a:lnTo>
                  <a:lnTo>
                    <a:pt x="949" y="1814"/>
                  </a:lnTo>
                  <a:lnTo>
                    <a:pt x="949" y="1814"/>
                  </a:lnTo>
                  <a:lnTo>
                    <a:pt x="937" y="1804"/>
                  </a:lnTo>
                  <a:lnTo>
                    <a:pt x="915" y="1798"/>
                  </a:lnTo>
                  <a:lnTo>
                    <a:pt x="905" y="1798"/>
                  </a:lnTo>
                  <a:lnTo>
                    <a:pt x="901" y="1808"/>
                  </a:lnTo>
                  <a:lnTo>
                    <a:pt x="897" y="1804"/>
                  </a:lnTo>
                  <a:lnTo>
                    <a:pt x="877" y="1812"/>
                  </a:lnTo>
                  <a:lnTo>
                    <a:pt x="863" y="1810"/>
                  </a:lnTo>
                  <a:lnTo>
                    <a:pt x="859" y="1802"/>
                  </a:lnTo>
                  <a:lnTo>
                    <a:pt x="853" y="1798"/>
                  </a:lnTo>
                  <a:lnTo>
                    <a:pt x="841" y="1788"/>
                  </a:lnTo>
                  <a:lnTo>
                    <a:pt x="833" y="1774"/>
                  </a:lnTo>
                  <a:lnTo>
                    <a:pt x="831" y="1766"/>
                  </a:lnTo>
                  <a:lnTo>
                    <a:pt x="841" y="1700"/>
                  </a:lnTo>
                  <a:lnTo>
                    <a:pt x="845" y="1700"/>
                  </a:lnTo>
                  <a:lnTo>
                    <a:pt x="841" y="1698"/>
                  </a:lnTo>
                  <a:lnTo>
                    <a:pt x="843" y="1694"/>
                  </a:lnTo>
                  <a:lnTo>
                    <a:pt x="839" y="1696"/>
                  </a:lnTo>
                  <a:lnTo>
                    <a:pt x="823" y="1682"/>
                  </a:lnTo>
                  <a:lnTo>
                    <a:pt x="805" y="1676"/>
                  </a:lnTo>
                  <a:lnTo>
                    <a:pt x="745" y="1680"/>
                  </a:lnTo>
                  <a:lnTo>
                    <a:pt x="737" y="1676"/>
                  </a:lnTo>
                  <a:lnTo>
                    <a:pt x="747" y="1660"/>
                  </a:lnTo>
                  <a:lnTo>
                    <a:pt x="751" y="1638"/>
                  </a:lnTo>
                  <a:lnTo>
                    <a:pt x="755" y="1644"/>
                  </a:lnTo>
                  <a:lnTo>
                    <a:pt x="761" y="1612"/>
                  </a:lnTo>
                  <a:lnTo>
                    <a:pt x="759" y="1610"/>
                  </a:lnTo>
                  <a:lnTo>
                    <a:pt x="763" y="1608"/>
                  </a:lnTo>
                  <a:lnTo>
                    <a:pt x="759" y="1604"/>
                  </a:lnTo>
                  <a:lnTo>
                    <a:pt x="775" y="1574"/>
                  </a:lnTo>
                  <a:lnTo>
                    <a:pt x="771" y="1568"/>
                  </a:lnTo>
                  <a:lnTo>
                    <a:pt x="759" y="1564"/>
                  </a:lnTo>
                  <a:lnTo>
                    <a:pt x="757" y="1566"/>
                  </a:lnTo>
                  <a:lnTo>
                    <a:pt x="757" y="1564"/>
                  </a:lnTo>
                  <a:lnTo>
                    <a:pt x="755" y="1564"/>
                  </a:lnTo>
                  <a:lnTo>
                    <a:pt x="747" y="1564"/>
                  </a:lnTo>
                  <a:lnTo>
                    <a:pt x="703" y="1574"/>
                  </a:lnTo>
                  <a:lnTo>
                    <a:pt x="695" y="1612"/>
                  </a:lnTo>
                  <a:lnTo>
                    <a:pt x="685" y="1618"/>
                  </a:lnTo>
                  <a:lnTo>
                    <a:pt x="685" y="1624"/>
                  </a:lnTo>
                  <a:lnTo>
                    <a:pt x="683" y="1626"/>
                  </a:lnTo>
                  <a:lnTo>
                    <a:pt x="667" y="1622"/>
                  </a:lnTo>
                  <a:lnTo>
                    <a:pt x="629" y="1632"/>
                  </a:lnTo>
                  <a:lnTo>
                    <a:pt x="619" y="1624"/>
                  </a:lnTo>
                  <a:lnTo>
                    <a:pt x="609" y="1620"/>
                  </a:lnTo>
                  <a:lnTo>
                    <a:pt x="601" y="1614"/>
                  </a:lnTo>
                  <a:lnTo>
                    <a:pt x="593" y="1598"/>
                  </a:lnTo>
                  <a:lnTo>
                    <a:pt x="579" y="1580"/>
                  </a:lnTo>
                  <a:lnTo>
                    <a:pt x="581" y="1568"/>
                  </a:lnTo>
                  <a:lnTo>
                    <a:pt x="571" y="1556"/>
                  </a:lnTo>
                  <a:lnTo>
                    <a:pt x="571" y="1530"/>
                  </a:lnTo>
                  <a:lnTo>
                    <a:pt x="567" y="1504"/>
                  </a:lnTo>
                  <a:lnTo>
                    <a:pt x="573" y="1494"/>
                  </a:lnTo>
                  <a:lnTo>
                    <a:pt x="583" y="1490"/>
                  </a:lnTo>
                  <a:lnTo>
                    <a:pt x="583" y="1484"/>
                  </a:lnTo>
                  <a:lnTo>
                    <a:pt x="585" y="1484"/>
                  </a:lnTo>
                  <a:lnTo>
                    <a:pt x="583" y="1480"/>
                  </a:lnTo>
                  <a:lnTo>
                    <a:pt x="583" y="1478"/>
                  </a:lnTo>
                  <a:lnTo>
                    <a:pt x="583" y="1478"/>
                  </a:lnTo>
                  <a:lnTo>
                    <a:pt x="577" y="1462"/>
                  </a:lnTo>
                  <a:lnTo>
                    <a:pt x="577" y="1454"/>
                  </a:lnTo>
                  <a:lnTo>
                    <a:pt x="577" y="1454"/>
                  </a:lnTo>
                  <a:lnTo>
                    <a:pt x="579" y="1454"/>
                  </a:lnTo>
                  <a:lnTo>
                    <a:pt x="577" y="1440"/>
                  </a:lnTo>
                  <a:lnTo>
                    <a:pt x="581" y="1438"/>
                  </a:lnTo>
                  <a:lnTo>
                    <a:pt x="581" y="1442"/>
                  </a:lnTo>
                  <a:lnTo>
                    <a:pt x="585" y="1444"/>
                  </a:lnTo>
                  <a:lnTo>
                    <a:pt x="595" y="1432"/>
                  </a:lnTo>
                  <a:lnTo>
                    <a:pt x="593" y="1430"/>
                  </a:lnTo>
                  <a:lnTo>
                    <a:pt x="595" y="1428"/>
                  </a:lnTo>
                  <a:lnTo>
                    <a:pt x="595" y="1424"/>
                  </a:lnTo>
                  <a:lnTo>
                    <a:pt x="607" y="1422"/>
                  </a:lnTo>
                  <a:lnTo>
                    <a:pt x="619" y="1418"/>
                  </a:lnTo>
                  <a:lnTo>
                    <a:pt x="621" y="1408"/>
                  </a:lnTo>
                  <a:lnTo>
                    <a:pt x="639" y="1400"/>
                  </a:lnTo>
                  <a:lnTo>
                    <a:pt x="669" y="1404"/>
                  </a:lnTo>
                  <a:lnTo>
                    <a:pt x="675" y="1400"/>
                  </a:lnTo>
                  <a:lnTo>
                    <a:pt x="697" y="1412"/>
                  </a:lnTo>
                  <a:lnTo>
                    <a:pt x="709" y="1412"/>
                  </a:lnTo>
                  <a:lnTo>
                    <a:pt x="713" y="1408"/>
                  </a:lnTo>
                  <a:lnTo>
                    <a:pt x="723" y="1418"/>
                  </a:lnTo>
                  <a:lnTo>
                    <a:pt x="731" y="1412"/>
                  </a:lnTo>
                  <a:lnTo>
                    <a:pt x="721" y="1402"/>
                  </a:lnTo>
                  <a:lnTo>
                    <a:pt x="729" y="1388"/>
                  </a:lnTo>
                  <a:lnTo>
                    <a:pt x="709" y="1388"/>
                  </a:lnTo>
                  <a:lnTo>
                    <a:pt x="709" y="1388"/>
                  </a:lnTo>
                  <a:lnTo>
                    <a:pt x="747" y="1386"/>
                  </a:lnTo>
                  <a:lnTo>
                    <a:pt x="747" y="1384"/>
                  </a:lnTo>
                  <a:lnTo>
                    <a:pt x="749" y="1390"/>
                  </a:lnTo>
                  <a:lnTo>
                    <a:pt x="765" y="1384"/>
                  </a:lnTo>
                  <a:lnTo>
                    <a:pt x="765" y="1386"/>
                  </a:lnTo>
                  <a:lnTo>
                    <a:pt x="781" y="1384"/>
                  </a:lnTo>
                  <a:lnTo>
                    <a:pt x="801" y="1402"/>
                  </a:lnTo>
                  <a:lnTo>
                    <a:pt x="825" y="1392"/>
                  </a:lnTo>
                  <a:lnTo>
                    <a:pt x="845" y="1412"/>
                  </a:lnTo>
                  <a:lnTo>
                    <a:pt x="847" y="1442"/>
                  </a:lnTo>
                  <a:lnTo>
                    <a:pt x="849" y="1442"/>
                  </a:lnTo>
                  <a:lnTo>
                    <a:pt x="847" y="1448"/>
                  </a:lnTo>
                  <a:lnTo>
                    <a:pt x="857" y="1462"/>
                  </a:lnTo>
                  <a:lnTo>
                    <a:pt x="859" y="1460"/>
                  </a:lnTo>
                  <a:lnTo>
                    <a:pt x="865" y="1480"/>
                  </a:lnTo>
                  <a:lnTo>
                    <a:pt x="873" y="1484"/>
                  </a:lnTo>
                  <a:lnTo>
                    <a:pt x="877" y="1498"/>
                  </a:lnTo>
                  <a:lnTo>
                    <a:pt x="895" y="1492"/>
                  </a:lnTo>
                  <a:lnTo>
                    <a:pt x="899" y="1476"/>
                  </a:lnTo>
                  <a:lnTo>
                    <a:pt x="901" y="1456"/>
                  </a:lnTo>
                  <a:lnTo>
                    <a:pt x="873" y="1380"/>
                  </a:lnTo>
                  <a:lnTo>
                    <a:pt x="885" y="1348"/>
                  </a:lnTo>
                  <a:lnTo>
                    <a:pt x="893" y="1344"/>
                  </a:lnTo>
                  <a:lnTo>
                    <a:pt x="891" y="1340"/>
                  </a:lnTo>
                  <a:lnTo>
                    <a:pt x="901" y="1340"/>
                  </a:lnTo>
                  <a:lnTo>
                    <a:pt x="917" y="1324"/>
                  </a:lnTo>
                  <a:lnTo>
                    <a:pt x="923" y="1314"/>
                  </a:lnTo>
                  <a:lnTo>
                    <a:pt x="945" y="1306"/>
                  </a:lnTo>
                  <a:lnTo>
                    <a:pt x="951" y="1296"/>
                  </a:lnTo>
                  <a:lnTo>
                    <a:pt x="971" y="1288"/>
                  </a:lnTo>
                  <a:lnTo>
                    <a:pt x="971" y="1278"/>
                  </a:lnTo>
                  <a:lnTo>
                    <a:pt x="969" y="1278"/>
                  </a:lnTo>
                  <a:lnTo>
                    <a:pt x="971" y="1276"/>
                  </a:lnTo>
                  <a:lnTo>
                    <a:pt x="975" y="1278"/>
                  </a:lnTo>
                  <a:lnTo>
                    <a:pt x="985" y="1268"/>
                  </a:lnTo>
                  <a:lnTo>
                    <a:pt x="981" y="1260"/>
                  </a:lnTo>
                  <a:lnTo>
                    <a:pt x="985" y="1260"/>
                  </a:lnTo>
                  <a:lnTo>
                    <a:pt x="979" y="1236"/>
                  </a:lnTo>
                  <a:lnTo>
                    <a:pt x="999" y="1198"/>
                  </a:lnTo>
                  <a:lnTo>
                    <a:pt x="997" y="1194"/>
                  </a:lnTo>
                  <a:lnTo>
                    <a:pt x="1013" y="1172"/>
                  </a:lnTo>
                  <a:lnTo>
                    <a:pt x="1019" y="1158"/>
                  </a:lnTo>
                  <a:lnTo>
                    <a:pt x="1015" y="1152"/>
                  </a:lnTo>
                  <a:lnTo>
                    <a:pt x="1045" y="1144"/>
                  </a:lnTo>
                  <a:lnTo>
                    <a:pt x="1053" y="1132"/>
                  </a:lnTo>
                  <a:lnTo>
                    <a:pt x="1061" y="1132"/>
                  </a:lnTo>
                  <a:lnTo>
                    <a:pt x="1067" y="1126"/>
                  </a:lnTo>
                  <a:lnTo>
                    <a:pt x="1069" y="1128"/>
                  </a:lnTo>
                  <a:lnTo>
                    <a:pt x="1095" y="1124"/>
                  </a:lnTo>
                  <a:lnTo>
                    <a:pt x="1093" y="1114"/>
                  </a:lnTo>
                  <a:lnTo>
                    <a:pt x="1089" y="1114"/>
                  </a:lnTo>
                  <a:lnTo>
                    <a:pt x="1087" y="1118"/>
                  </a:lnTo>
                  <a:lnTo>
                    <a:pt x="1085" y="1118"/>
                  </a:lnTo>
                  <a:lnTo>
                    <a:pt x="1075" y="1106"/>
                  </a:lnTo>
                  <a:lnTo>
                    <a:pt x="1089" y="1072"/>
                  </a:lnTo>
                  <a:lnTo>
                    <a:pt x="1109" y="1064"/>
                  </a:lnTo>
                  <a:lnTo>
                    <a:pt x="1113" y="1052"/>
                  </a:lnTo>
                  <a:lnTo>
                    <a:pt x="1121" y="1060"/>
                  </a:lnTo>
                  <a:lnTo>
                    <a:pt x="1147" y="1046"/>
                  </a:lnTo>
                  <a:lnTo>
                    <a:pt x="1149" y="1042"/>
                  </a:lnTo>
                  <a:lnTo>
                    <a:pt x="1147" y="1038"/>
                  </a:lnTo>
                  <a:lnTo>
                    <a:pt x="1147" y="1034"/>
                  </a:lnTo>
                  <a:lnTo>
                    <a:pt x="1173" y="1030"/>
                  </a:lnTo>
                  <a:lnTo>
                    <a:pt x="1191" y="1016"/>
                  </a:lnTo>
                  <a:lnTo>
                    <a:pt x="1185" y="1022"/>
                  </a:lnTo>
                  <a:lnTo>
                    <a:pt x="1187" y="1030"/>
                  </a:lnTo>
                  <a:lnTo>
                    <a:pt x="1189" y="1030"/>
                  </a:lnTo>
                  <a:lnTo>
                    <a:pt x="1163" y="1046"/>
                  </a:lnTo>
                  <a:lnTo>
                    <a:pt x="1163" y="1050"/>
                  </a:lnTo>
                  <a:lnTo>
                    <a:pt x="1161" y="1056"/>
                  </a:lnTo>
                  <a:lnTo>
                    <a:pt x="1161" y="1068"/>
                  </a:lnTo>
                  <a:lnTo>
                    <a:pt x="1177" y="1078"/>
                  </a:lnTo>
                  <a:lnTo>
                    <a:pt x="1201" y="1056"/>
                  </a:lnTo>
                  <a:lnTo>
                    <a:pt x="1203" y="1050"/>
                  </a:lnTo>
                  <a:lnTo>
                    <a:pt x="1213" y="1052"/>
                  </a:lnTo>
                  <a:lnTo>
                    <a:pt x="1213" y="1046"/>
                  </a:lnTo>
                  <a:lnTo>
                    <a:pt x="1225" y="1044"/>
                  </a:lnTo>
                  <a:lnTo>
                    <a:pt x="1267" y="1028"/>
                  </a:lnTo>
                  <a:lnTo>
                    <a:pt x="1255" y="1024"/>
                  </a:lnTo>
                  <a:lnTo>
                    <a:pt x="1257" y="1022"/>
                  </a:lnTo>
                  <a:lnTo>
                    <a:pt x="1269" y="1020"/>
                  </a:lnTo>
                  <a:lnTo>
                    <a:pt x="1285" y="1010"/>
                  </a:lnTo>
                  <a:lnTo>
                    <a:pt x="1279" y="996"/>
                  </a:lnTo>
                  <a:lnTo>
                    <a:pt x="1273" y="1004"/>
                  </a:lnTo>
                  <a:lnTo>
                    <a:pt x="1269" y="1004"/>
                  </a:lnTo>
                  <a:lnTo>
                    <a:pt x="1275" y="984"/>
                  </a:lnTo>
                  <a:lnTo>
                    <a:pt x="1267" y="978"/>
                  </a:lnTo>
                  <a:lnTo>
                    <a:pt x="1251" y="1004"/>
                  </a:lnTo>
                  <a:lnTo>
                    <a:pt x="1247" y="1014"/>
                  </a:lnTo>
                  <a:lnTo>
                    <a:pt x="1249" y="1016"/>
                  </a:lnTo>
                  <a:lnTo>
                    <a:pt x="1245" y="1016"/>
                  </a:lnTo>
                  <a:lnTo>
                    <a:pt x="1243" y="1008"/>
                  </a:lnTo>
                  <a:lnTo>
                    <a:pt x="1227" y="1016"/>
                  </a:lnTo>
                  <a:lnTo>
                    <a:pt x="1209" y="1008"/>
                  </a:lnTo>
                  <a:lnTo>
                    <a:pt x="1213" y="1006"/>
                  </a:lnTo>
                  <a:lnTo>
                    <a:pt x="1195" y="998"/>
                  </a:lnTo>
                  <a:lnTo>
                    <a:pt x="1191" y="994"/>
                  </a:lnTo>
                  <a:lnTo>
                    <a:pt x="1189" y="978"/>
                  </a:lnTo>
                  <a:lnTo>
                    <a:pt x="1183" y="976"/>
                  </a:lnTo>
                  <a:lnTo>
                    <a:pt x="1191" y="960"/>
                  </a:lnTo>
                  <a:lnTo>
                    <a:pt x="1183" y="954"/>
                  </a:lnTo>
                  <a:lnTo>
                    <a:pt x="1173" y="958"/>
                  </a:lnTo>
                  <a:lnTo>
                    <a:pt x="1171" y="954"/>
                  </a:lnTo>
                  <a:lnTo>
                    <a:pt x="1165" y="952"/>
                  </a:lnTo>
                  <a:lnTo>
                    <a:pt x="1169" y="952"/>
                  </a:lnTo>
                  <a:lnTo>
                    <a:pt x="1181" y="954"/>
                  </a:lnTo>
                  <a:lnTo>
                    <a:pt x="1201" y="940"/>
                  </a:lnTo>
                  <a:lnTo>
                    <a:pt x="1199" y="924"/>
                  </a:lnTo>
                  <a:lnTo>
                    <a:pt x="1185" y="916"/>
                  </a:lnTo>
                  <a:lnTo>
                    <a:pt x="1153" y="918"/>
                  </a:lnTo>
                  <a:lnTo>
                    <a:pt x="1119" y="934"/>
                  </a:lnTo>
                  <a:lnTo>
                    <a:pt x="1095" y="954"/>
                  </a:lnTo>
                  <a:lnTo>
                    <a:pt x="1093" y="958"/>
                  </a:lnTo>
                  <a:lnTo>
                    <a:pt x="1095" y="952"/>
                  </a:lnTo>
                  <a:lnTo>
                    <a:pt x="1103" y="948"/>
                  </a:lnTo>
                  <a:lnTo>
                    <a:pt x="1113" y="932"/>
                  </a:lnTo>
                  <a:lnTo>
                    <a:pt x="1127" y="920"/>
                  </a:lnTo>
                  <a:lnTo>
                    <a:pt x="1143" y="918"/>
                  </a:lnTo>
                  <a:lnTo>
                    <a:pt x="1151" y="900"/>
                  </a:lnTo>
                  <a:lnTo>
                    <a:pt x="1161" y="892"/>
                  </a:lnTo>
                  <a:lnTo>
                    <a:pt x="1235" y="892"/>
                  </a:lnTo>
                  <a:lnTo>
                    <a:pt x="1249" y="896"/>
                  </a:lnTo>
                  <a:lnTo>
                    <a:pt x="1271" y="888"/>
                  </a:lnTo>
                  <a:lnTo>
                    <a:pt x="1271" y="890"/>
                  </a:lnTo>
                  <a:lnTo>
                    <a:pt x="1279" y="892"/>
                  </a:lnTo>
                  <a:lnTo>
                    <a:pt x="1309" y="860"/>
                  </a:lnTo>
                  <a:lnTo>
                    <a:pt x="1341" y="854"/>
                  </a:lnTo>
                  <a:lnTo>
                    <a:pt x="1339" y="856"/>
                  </a:lnTo>
                  <a:lnTo>
                    <a:pt x="1323" y="876"/>
                  </a:lnTo>
                  <a:lnTo>
                    <a:pt x="1327" y="880"/>
                  </a:lnTo>
                  <a:lnTo>
                    <a:pt x="1323" y="890"/>
                  </a:lnTo>
                  <a:lnTo>
                    <a:pt x="1323" y="890"/>
                  </a:lnTo>
                  <a:lnTo>
                    <a:pt x="1319" y="892"/>
                  </a:lnTo>
                  <a:lnTo>
                    <a:pt x="1315" y="910"/>
                  </a:lnTo>
                  <a:lnTo>
                    <a:pt x="1309" y="912"/>
                  </a:lnTo>
                  <a:lnTo>
                    <a:pt x="1311" y="922"/>
                  </a:lnTo>
                  <a:lnTo>
                    <a:pt x="1307" y="922"/>
                  </a:lnTo>
                  <a:lnTo>
                    <a:pt x="1301" y="934"/>
                  </a:lnTo>
                  <a:lnTo>
                    <a:pt x="1285" y="940"/>
                  </a:lnTo>
                  <a:lnTo>
                    <a:pt x="1301" y="944"/>
                  </a:lnTo>
                  <a:lnTo>
                    <a:pt x="1289" y="956"/>
                  </a:lnTo>
                  <a:lnTo>
                    <a:pt x="1289" y="962"/>
                  </a:lnTo>
                  <a:lnTo>
                    <a:pt x="1297" y="970"/>
                  </a:lnTo>
                  <a:lnTo>
                    <a:pt x="1339" y="968"/>
                  </a:lnTo>
                  <a:lnTo>
                    <a:pt x="1353" y="964"/>
                  </a:lnTo>
                  <a:lnTo>
                    <a:pt x="1343" y="972"/>
                  </a:lnTo>
                  <a:lnTo>
                    <a:pt x="1363" y="972"/>
                  </a:lnTo>
                  <a:lnTo>
                    <a:pt x="1351" y="980"/>
                  </a:lnTo>
                  <a:lnTo>
                    <a:pt x="1359" y="988"/>
                  </a:lnTo>
                  <a:lnTo>
                    <a:pt x="1383" y="972"/>
                  </a:lnTo>
                  <a:lnTo>
                    <a:pt x="1387" y="960"/>
                  </a:lnTo>
                  <a:lnTo>
                    <a:pt x="1389" y="972"/>
                  </a:lnTo>
                  <a:lnTo>
                    <a:pt x="1383" y="992"/>
                  </a:lnTo>
                  <a:lnTo>
                    <a:pt x="1397" y="982"/>
                  </a:lnTo>
                  <a:lnTo>
                    <a:pt x="1399" y="996"/>
                  </a:lnTo>
                  <a:lnTo>
                    <a:pt x="1409" y="992"/>
                  </a:lnTo>
                  <a:lnTo>
                    <a:pt x="1417" y="970"/>
                  </a:lnTo>
                  <a:lnTo>
                    <a:pt x="1413" y="956"/>
                  </a:lnTo>
                  <a:lnTo>
                    <a:pt x="1411" y="958"/>
                  </a:lnTo>
                  <a:lnTo>
                    <a:pt x="1413" y="950"/>
                  </a:lnTo>
                  <a:lnTo>
                    <a:pt x="1409" y="948"/>
                  </a:lnTo>
                  <a:lnTo>
                    <a:pt x="1397" y="960"/>
                  </a:lnTo>
                  <a:lnTo>
                    <a:pt x="1397" y="960"/>
                  </a:lnTo>
                  <a:lnTo>
                    <a:pt x="1401" y="952"/>
                  </a:lnTo>
                  <a:lnTo>
                    <a:pt x="1397" y="950"/>
                  </a:lnTo>
                  <a:lnTo>
                    <a:pt x="1407" y="944"/>
                  </a:lnTo>
                  <a:lnTo>
                    <a:pt x="1411" y="932"/>
                  </a:lnTo>
                  <a:lnTo>
                    <a:pt x="1393" y="938"/>
                  </a:lnTo>
                  <a:lnTo>
                    <a:pt x="1403" y="914"/>
                  </a:lnTo>
                  <a:lnTo>
                    <a:pt x="1381" y="910"/>
                  </a:lnTo>
                  <a:lnTo>
                    <a:pt x="1369" y="914"/>
                  </a:lnTo>
                  <a:lnTo>
                    <a:pt x="1373" y="906"/>
                  </a:lnTo>
                  <a:lnTo>
                    <a:pt x="1357" y="910"/>
                  </a:lnTo>
                  <a:lnTo>
                    <a:pt x="1355" y="906"/>
                  </a:lnTo>
                  <a:lnTo>
                    <a:pt x="1371" y="898"/>
                  </a:lnTo>
                  <a:lnTo>
                    <a:pt x="1353" y="896"/>
                  </a:lnTo>
                  <a:lnTo>
                    <a:pt x="1353" y="894"/>
                  </a:lnTo>
                  <a:lnTo>
                    <a:pt x="1349" y="892"/>
                  </a:lnTo>
                  <a:lnTo>
                    <a:pt x="1341" y="902"/>
                  </a:lnTo>
                  <a:lnTo>
                    <a:pt x="1341" y="896"/>
                  </a:lnTo>
                  <a:lnTo>
                    <a:pt x="1351" y="880"/>
                  </a:lnTo>
                  <a:lnTo>
                    <a:pt x="1351" y="872"/>
                  </a:lnTo>
                  <a:lnTo>
                    <a:pt x="1357" y="872"/>
                  </a:lnTo>
                  <a:lnTo>
                    <a:pt x="1357" y="870"/>
                  </a:lnTo>
                  <a:lnTo>
                    <a:pt x="1359" y="862"/>
                  </a:lnTo>
                  <a:lnTo>
                    <a:pt x="1357" y="858"/>
                  </a:lnTo>
                  <a:lnTo>
                    <a:pt x="1369" y="848"/>
                  </a:lnTo>
                  <a:lnTo>
                    <a:pt x="1361" y="848"/>
                  </a:lnTo>
                  <a:lnTo>
                    <a:pt x="1349" y="850"/>
                  </a:lnTo>
                  <a:lnTo>
                    <a:pt x="1345" y="852"/>
                  </a:lnTo>
                  <a:lnTo>
                    <a:pt x="1363" y="832"/>
                  </a:lnTo>
                  <a:lnTo>
                    <a:pt x="1361" y="828"/>
                  </a:lnTo>
                  <a:lnTo>
                    <a:pt x="1367" y="830"/>
                  </a:lnTo>
                  <a:lnTo>
                    <a:pt x="1357" y="820"/>
                  </a:lnTo>
                  <a:lnTo>
                    <a:pt x="1361" y="820"/>
                  </a:lnTo>
                  <a:lnTo>
                    <a:pt x="1357" y="804"/>
                  </a:lnTo>
                  <a:lnTo>
                    <a:pt x="1355" y="804"/>
                  </a:lnTo>
                  <a:lnTo>
                    <a:pt x="1363" y="804"/>
                  </a:lnTo>
                  <a:lnTo>
                    <a:pt x="1357" y="792"/>
                  </a:lnTo>
                  <a:lnTo>
                    <a:pt x="1359" y="788"/>
                  </a:lnTo>
                  <a:lnTo>
                    <a:pt x="1335" y="778"/>
                  </a:lnTo>
                  <a:lnTo>
                    <a:pt x="1331" y="784"/>
                  </a:lnTo>
                  <a:lnTo>
                    <a:pt x="1331" y="766"/>
                  </a:lnTo>
                  <a:lnTo>
                    <a:pt x="1313" y="768"/>
                  </a:lnTo>
                  <a:lnTo>
                    <a:pt x="1313" y="770"/>
                  </a:lnTo>
                  <a:lnTo>
                    <a:pt x="1303" y="772"/>
                  </a:lnTo>
                  <a:lnTo>
                    <a:pt x="1303" y="770"/>
                  </a:lnTo>
                  <a:lnTo>
                    <a:pt x="1331" y="758"/>
                  </a:lnTo>
                  <a:lnTo>
                    <a:pt x="1315" y="740"/>
                  </a:lnTo>
                  <a:lnTo>
                    <a:pt x="1307" y="748"/>
                  </a:lnTo>
                  <a:lnTo>
                    <a:pt x="1303" y="746"/>
                  </a:lnTo>
                  <a:lnTo>
                    <a:pt x="1293" y="732"/>
                  </a:lnTo>
                  <a:lnTo>
                    <a:pt x="1291" y="736"/>
                  </a:lnTo>
                  <a:lnTo>
                    <a:pt x="1285" y="730"/>
                  </a:lnTo>
                  <a:lnTo>
                    <a:pt x="1275" y="730"/>
                  </a:lnTo>
                  <a:lnTo>
                    <a:pt x="1275" y="728"/>
                  </a:lnTo>
                  <a:lnTo>
                    <a:pt x="1275" y="716"/>
                  </a:lnTo>
                  <a:lnTo>
                    <a:pt x="1257" y="710"/>
                  </a:lnTo>
                  <a:lnTo>
                    <a:pt x="1255" y="700"/>
                  </a:lnTo>
                  <a:lnTo>
                    <a:pt x="1249" y="700"/>
                  </a:lnTo>
                  <a:lnTo>
                    <a:pt x="1249" y="700"/>
                  </a:lnTo>
                  <a:lnTo>
                    <a:pt x="1245" y="694"/>
                  </a:lnTo>
                  <a:lnTo>
                    <a:pt x="1249" y="690"/>
                  </a:lnTo>
                  <a:lnTo>
                    <a:pt x="1249" y="690"/>
                  </a:lnTo>
                  <a:lnTo>
                    <a:pt x="1249" y="690"/>
                  </a:lnTo>
                  <a:lnTo>
                    <a:pt x="1251" y="688"/>
                  </a:lnTo>
                  <a:lnTo>
                    <a:pt x="1249" y="688"/>
                  </a:lnTo>
                  <a:lnTo>
                    <a:pt x="1247" y="682"/>
                  </a:lnTo>
                  <a:lnTo>
                    <a:pt x="1255" y="674"/>
                  </a:lnTo>
                  <a:lnTo>
                    <a:pt x="1243" y="658"/>
                  </a:lnTo>
                  <a:lnTo>
                    <a:pt x="1247" y="656"/>
                  </a:lnTo>
                  <a:lnTo>
                    <a:pt x="1237" y="642"/>
                  </a:lnTo>
                  <a:lnTo>
                    <a:pt x="1237" y="642"/>
                  </a:lnTo>
                  <a:lnTo>
                    <a:pt x="1237" y="640"/>
                  </a:lnTo>
                  <a:lnTo>
                    <a:pt x="1231" y="632"/>
                  </a:lnTo>
                  <a:lnTo>
                    <a:pt x="1227" y="634"/>
                  </a:lnTo>
                  <a:lnTo>
                    <a:pt x="1235" y="626"/>
                  </a:lnTo>
                  <a:lnTo>
                    <a:pt x="1219" y="622"/>
                  </a:lnTo>
                  <a:lnTo>
                    <a:pt x="1229" y="618"/>
                  </a:lnTo>
                  <a:lnTo>
                    <a:pt x="1219" y="610"/>
                  </a:lnTo>
                  <a:lnTo>
                    <a:pt x="1221" y="600"/>
                  </a:lnTo>
                  <a:lnTo>
                    <a:pt x="1213" y="600"/>
                  </a:lnTo>
                  <a:lnTo>
                    <a:pt x="1221" y="596"/>
                  </a:lnTo>
                  <a:lnTo>
                    <a:pt x="1207" y="590"/>
                  </a:lnTo>
                  <a:lnTo>
                    <a:pt x="1213" y="584"/>
                  </a:lnTo>
                  <a:lnTo>
                    <a:pt x="1203" y="582"/>
                  </a:lnTo>
                  <a:lnTo>
                    <a:pt x="1199" y="570"/>
                  </a:lnTo>
                  <a:lnTo>
                    <a:pt x="1197" y="570"/>
                  </a:lnTo>
                  <a:lnTo>
                    <a:pt x="1199" y="566"/>
                  </a:lnTo>
                  <a:lnTo>
                    <a:pt x="1193" y="554"/>
                  </a:lnTo>
                  <a:lnTo>
                    <a:pt x="1185" y="554"/>
                  </a:lnTo>
                  <a:lnTo>
                    <a:pt x="1171" y="578"/>
                  </a:lnTo>
                  <a:lnTo>
                    <a:pt x="1175" y="588"/>
                  </a:lnTo>
                  <a:lnTo>
                    <a:pt x="1167" y="592"/>
                  </a:lnTo>
                  <a:lnTo>
                    <a:pt x="1169" y="598"/>
                  </a:lnTo>
                  <a:lnTo>
                    <a:pt x="1167" y="606"/>
                  </a:lnTo>
                  <a:lnTo>
                    <a:pt x="1157" y="606"/>
                  </a:lnTo>
                  <a:lnTo>
                    <a:pt x="1161" y="610"/>
                  </a:lnTo>
                  <a:lnTo>
                    <a:pt x="1155" y="606"/>
                  </a:lnTo>
                  <a:lnTo>
                    <a:pt x="1149" y="622"/>
                  </a:lnTo>
                  <a:lnTo>
                    <a:pt x="1133" y="632"/>
                  </a:lnTo>
                  <a:lnTo>
                    <a:pt x="1131" y="620"/>
                  </a:lnTo>
                  <a:lnTo>
                    <a:pt x="1131" y="620"/>
                  </a:lnTo>
                  <a:lnTo>
                    <a:pt x="1131" y="618"/>
                  </a:lnTo>
                  <a:lnTo>
                    <a:pt x="1127" y="618"/>
                  </a:lnTo>
                  <a:lnTo>
                    <a:pt x="1125" y="622"/>
                  </a:lnTo>
                  <a:lnTo>
                    <a:pt x="1119" y="606"/>
                  </a:lnTo>
                  <a:lnTo>
                    <a:pt x="1101" y="610"/>
                  </a:lnTo>
                  <a:lnTo>
                    <a:pt x="1107" y="606"/>
                  </a:lnTo>
                  <a:lnTo>
                    <a:pt x="1101" y="598"/>
                  </a:lnTo>
                  <a:lnTo>
                    <a:pt x="1109" y="592"/>
                  </a:lnTo>
                  <a:lnTo>
                    <a:pt x="1099" y="590"/>
                  </a:lnTo>
                  <a:lnTo>
                    <a:pt x="1103" y="582"/>
                  </a:lnTo>
                  <a:lnTo>
                    <a:pt x="1097" y="570"/>
                  </a:lnTo>
                  <a:lnTo>
                    <a:pt x="1089" y="568"/>
                  </a:lnTo>
                  <a:lnTo>
                    <a:pt x="1105" y="568"/>
                  </a:lnTo>
                  <a:lnTo>
                    <a:pt x="1097" y="548"/>
                  </a:lnTo>
                  <a:lnTo>
                    <a:pt x="1103" y="532"/>
                  </a:lnTo>
                  <a:lnTo>
                    <a:pt x="1095" y="524"/>
                  </a:lnTo>
                  <a:lnTo>
                    <a:pt x="1087" y="530"/>
                  </a:lnTo>
                  <a:lnTo>
                    <a:pt x="1085" y="524"/>
                  </a:lnTo>
                  <a:lnTo>
                    <a:pt x="1061" y="522"/>
                  </a:lnTo>
                  <a:lnTo>
                    <a:pt x="1057" y="512"/>
                  </a:lnTo>
                  <a:lnTo>
                    <a:pt x="1067" y="504"/>
                  </a:lnTo>
                  <a:lnTo>
                    <a:pt x="1051" y="506"/>
                  </a:lnTo>
                  <a:lnTo>
                    <a:pt x="1051" y="504"/>
                  </a:lnTo>
                  <a:lnTo>
                    <a:pt x="1047" y="490"/>
                  </a:lnTo>
                  <a:lnTo>
                    <a:pt x="1039" y="494"/>
                  </a:lnTo>
                  <a:lnTo>
                    <a:pt x="1043" y="482"/>
                  </a:lnTo>
                  <a:lnTo>
                    <a:pt x="1017" y="468"/>
                  </a:lnTo>
                  <a:lnTo>
                    <a:pt x="993" y="482"/>
                  </a:lnTo>
                  <a:lnTo>
                    <a:pt x="947" y="464"/>
                  </a:lnTo>
                  <a:lnTo>
                    <a:pt x="931" y="480"/>
                  </a:lnTo>
                  <a:lnTo>
                    <a:pt x="935" y="500"/>
                  </a:lnTo>
                  <a:lnTo>
                    <a:pt x="945" y="502"/>
                  </a:lnTo>
                  <a:lnTo>
                    <a:pt x="933" y="538"/>
                  </a:lnTo>
                  <a:lnTo>
                    <a:pt x="939" y="540"/>
                  </a:lnTo>
                  <a:lnTo>
                    <a:pt x="939" y="540"/>
                  </a:lnTo>
                  <a:lnTo>
                    <a:pt x="941" y="552"/>
                  </a:lnTo>
                  <a:lnTo>
                    <a:pt x="945" y="562"/>
                  </a:lnTo>
                  <a:lnTo>
                    <a:pt x="941" y="572"/>
                  </a:lnTo>
                  <a:lnTo>
                    <a:pt x="949" y="572"/>
                  </a:lnTo>
                  <a:lnTo>
                    <a:pt x="947" y="578"/>
                  </a:lnTo>
                  <a:lnTo>
                    <a:pt x="941" y="578"/>
                  </a:lnTo>
                  <a:lnTo>
                    <a:pt x="941" y="592"/>
                  </a:lnTo>
                  <a:lnTo>
                    <a:pt x="921" y="600"/>
                  </a:lnTo>
                  <a:lnTo>
                    <a:pt x="921" y="612"/>
                  </a:lnTo>
                  <a:lnTo>
                    <a:pt x="945" y="632"/>
                  </a:lnTo>
                  <a:lnTo>
                    <a:pt x="957" y="676"/>
                  </a:lnTo>
                  <a:lnTo>
                    <a:pt x="959" y="702"/>
                  </a:lnTo>
                  <a:lnTo>
                    <a:pt x="943" y="730"/>
                  </a:lnTo>
                  <a:lnTo>
                    <a:pt x="905" y="758"/>
                  </a:lnTo>
                  <a:lnTo>
                    <a:pt x="917" y="778"/>
                  </a:lnTo>
                  <a:lnTo>
                    <a:pt x="923" y="824"/>
                  </a:lnTo>
                  <a:lnTo>
                    <a:pt x="929" y="830"/>
                  </a:lnTo>
                  <a:lnTo>
                    <a:pt x="915" y="842"/>
                  </a:lnTo>
                  <a:lnTo>
                    <a:pt x="923" y="852"/>
                  </a:lnTo>
                  <a:lnTo>
                    <a:pt x="921" y="856"/>
                  </a:lnTo>
                  <a:lnTo>
                    <a:pt x="911" y="848"/>
                  </a:lnTo>
                  <a:lnTo>
                    <a:pt x="909" y="850"/>
                  </a:lnTo>
                  <a:lnTo>
                    <a:pt x="907" y="852"/>
                  </a:lnTo>
                  <a:lnTo>
                    <a:pt x="903" y="854"/>
                  </a:lnTo>
                  <a:lnTo>
                    <a:pt x="903" y="860"/>
                  </a:lnTo>
                  <a:lnTo>
                    <a:pt x="893" y="854"/>
                  </a:lnTo>
                  <a:lnTo>
                    <a:pt x="893" y="856"/>
                  </a:lnTo>
                  <a:lnTo>
                    <a:pt x="891" y="844"/>
                  </a:lnTo>
                  <a:lnTo>
                    <a:pt x="879" y="834"/>
                  </a:lnTo>
                  <a:lnTo>
                    <a:pt x="869" y="834"/>
                  </a:lnTo>
                  <a:lnTo>
                    <a:pt x="877" y="828"/>
                  </a:lnTo>
                  <a:lnTo>
                    <a:pt x="863" y="810"/>
                  </a:lnTo>
                  <a:lnTo>
                    <a:pt x="891" y="822"/>
                  </a:lnTo>
                  <a:lnTo>
                    <a:pt x="881" y="800"/>
                  </a:lnTo>
                  <a:lnTo>
                    <a:pt x="861" y="800"/>
                  </a:lnTo>
                  <a:lnTo>
                    <a:pt x="861" y="802"/>
                  </a:lnTo>
                  <a:lnTo>
                    <a:pt x="861" y="798"/>
                  </a:lnTo>
                  <a:lnTo>
                    <a:pt x="857" y="772"/>
                  </a:lnTo>
                  <a:lnTo>
                    <a:pt x="859" y="738"/>
                  </a:lnTo>
                  <a:lnTo>
                    <a:pt x="803" y="732"/>
                  </a:lnTo>
                  <a:lnTo>
                    <a:pt x="803" y="730"/>
                  </a:lnTo>
                  <a:lnTo>
                    <a:pt x="789" y="718"/>
                  </a:lnTo>
                  <a:lnTo>
                    <a:pt x="759" y="710"/>
                  </a:lnTo>
                  <a:lnTo>
                    <a:pt x="747" y="692"/>
                  </a:lnTo>
                  <a:lnTo>
                    <a:pt x="729" y="680"/>
                  </a:lnTo>
                  <a:lnTo>
                    <a:pt x="691" y="664"/>
                  </a:lnTo>
                  <a:lnTo>
                    <a:pt x="669" y="672"/>
                  </a:lnTo>
                  <a:lnTo>
                    <a:pt x="669" y="658"/>
                  </a:lnTo>
                  <a:lnTo>
                    <a:pt x="653" y="614"/>
                  </a:lnTo>
                  <a:lnTo>
                    <a:pt x="635" y="610"/>
                  </a:lnTo>
                  <a:lnTo>
                    <a:pt x="633" y="610"/>
                  </a:lnTo>
                  <a:lnTo>
                    <a:pt x="625" y="596"/>
                  </a:lnTo>
                  <a:lnTo>
                    <a:pt x="625" y="550"/>
                  </a:lnTo>
                  <a:lnTo>
                    <a:pt x="637" y="522"/>
                  </a:lnTo>
                  <a:lnTo>
                    <a:pt x="631" y="516"/>
                  </a:lnTo>
                  <a:lnTo>
                    <a:pt x="647" y="506"/>
                  </a:lnTo>
                  <a:lnTo>
                    <a:pt x="653" y="498"/>
                  </a:lnTo>
                  <a:lnTo>
                    <a:pt x="651" y="496"/>
                  </a:lnTo>
                  <a:lnTo>
                    <a:pt x="653" y="496"/>
                  </a:lnTo>
                  <a:lnTo>
                    <a:pt x="657" y="486"/>
                  </a:lnTo>
                  <a:lnTo>
                    <a:pt x="667" y="492"/>
                  </a:lnTo>
                  <a:lnTo>
                    <a:pt x="667" y="470"/>
                  </a:lnTo>
                  <a:lnTo>
                    <a:pt x="677" y="470"/>
                  </a:lnTo>
                  <a:lnTo>
                    <a:pt x="677" y="464"/>
                  </a:lnTo>
                  <a:lnTo>
                    <a:pt x="671" y="462"/>
                  </a:lnTo>
                  <a:lnTo>
                    <a:pt x="671" y="458"/>
                  </a:lnTo>
                  <a:lnTo>
                    <a:pt x="687" y="460"/>
                  </a:lnTo>
                  <a:lnTo>
                    <a:pt x="703" y="450"/>
                  </a:lnTo>
                  <a:lnTo>
                    <a:pt x="699" y="430"/>
                  </a:lnTo>
                  <a:lnTo>
                    <a:pt x="701" y="432"/>
                  </a:lnTo>
                  <a:lnTo>
                    <a:pt x="713" y="422"/>
                  </a:lnTo>
                  <a:lnTo>
                    <a:pt x="715" y="412"/>
                  </a:lnTo>
                  <a:lnTo>
                    <a:pt x="719" y="412"/>
                  </a:lnTo>
                  <a:lnTo>
                    <a:pt x="719" y="406"/>
                  </a:lnTo>
                  <a:lnTo>
                    <a:pt x="729" y="410"/>
                  </a:lnTo>
                  <a:lnTo>
                    <a:pt x="751" y="402"/>
                  </a:lnTo>
                  <a:lnTo>
                    <a:pt x="775" y="352"/>
                  </a:lnTo>
                  <a:lnTo>
                    <a:pt x="759" y="350"/>
                  </a:lnTo>
                  <a:lnTo>
                    <a:pt x="765" y="348"/>
                  </a:lnTo>
                  <a:lnTo>
                    <a:pt x="791" y="314"/>
                  </a:lnTo>
                  <a:lnTo>
                    <a:pt x="789" y="302"/>
                  </a:lnTo>
                  <a:lnTo>
                    <a:pt x="779" y="300"/>
                  </a:lnTo>
                  <a:lnTo>
                    <a:pt x="781" y="294"/>
                  </a:lnTo>
                  <a:lnTo>
                    <a:pt x="799" y="294"/>
                  </a:lnTo>
                  <a:lnTo>
                    <a:pt x="801" y="308"/>
                  </a:lnTo>
                  <a:lnTo>
                    <a:pt x="817" y="312"/>
                  </a:lnTo>
                  <a:lnTo>
                    <a:pt x="815" y="314"/>
                  </a:lnTo>
                  <a:lnTo>
                    <a:pt x="823" y="330"/>
                  </a:lnTo>
                  <a:lnTo>
                    <a:pt x="837" y="338"/>
                  </a:lnTo>
                  <a:lnTo>
                    <a:pt x="841" y="334"/>
                  </a:lnTo>
                  <a:lnTo>
                    <a:pt x="829" y="318"/>
                  </a:lnTo>
                  <a:lnTo>
                    <a:pt x="817" y="312"/>
                  </a:lnTo>
                  <a:lnTo>
                    <a:pt x="819" y="312"/>
                  </a:lnTo>
                  <a:lnTo>
                    <a:pt x="819" y="306"/>
                  </a:lnTo>
                  <a:lnTo>
                    <a:pt x="837" y="318"/>
                  </a:lnTo>
                  <a:lnTo>
                    <a:pt x="825" y="292"/>
                  </a:lnTo>
                  <a:lnTo>
                    <a:pt x="827" y="290"/>
                  </a:lnTo>
                  <a:lnTo>
                    <a:pt x="837" y="304"/>
                  </a:lnTo>
                  <a:lnTo>
                    <a:pt x="853" y="292"/>
                  </a:lnTo>
                  <a:lnTo>
                    <a:pt x="879" y="262"/>
                  </a:lnTo>
                  <a:lnTo>
                    <a:pt x="879" y="246"/>
                  </a:lnTo>
                  <a:lnTo>
                    <a:pt x="863" y="226"/>
                  </a:lnTo>
                  <a:lnTo>
                    <a:pt x="867" y="208"/>
                  </a:lnTo>
                  <a:lnTo>
                    <a:pt x="861" y="210"/>
                  </a:lnTo>
                  <a:lnTo>
                    <a:pt x="861" y="206"/>
                  </a:lnTo>
                  <a:lnTo>
                    <a:pt x="857" y="200"/>
                  </a:lnTo>
                  <a:lnTo>
                    <a:pt x="859" y="198"/>
                  </a:lnTo>
                  <a:lnTo>
                    <a:pt x="865" y="206"/>
                  </a:lnTo>
                  <a:lnTo>
                    <a:pt x="877" y="194"/>
                  </a:lnTo>
                  <a:lnTo>
                    <a:pt x="879" y="178"/>
                  </a:lnTo>
                  <a:lnTo>
                    <a:pt x="869" y="176"/>
                  </a:lnTo>
                  <a:lnTo>
                    <a:pt x="881" y="164"/>
                  </a:lnTo>
                  <a:lnTo>
                    <a:pt x="859" y="158"/>
                  </a:lnTo>
                  <a:lnTo>
                    <a:pt x="853" y="148"/>
                  </a:lnTo>
                  <a:lnTo>
                    <a:pt x="857" y="146"/>
                  </a:lnTo>
                  <a:lnTo>
                    <a:pt x="853" y="132"/>
                  </a:lnTo>
                  <a:lnTo>
                    <a:pt x="795" y="126"/>
                  </a:lnTo>
                  <a:lnTo>
                    <a:pt x="795" y="156"/>
                  </a:lnTo>
                  <a:lnTo>
                    <a:pt x="809" y="170"/>
                  </a:lnTo>
                  <a:lnTo>
                    <a:pt x="799" y="180"/>
                  </a:lnTo>
                  <a:lnTo>
                    <a:pt x="805" y="182"/>
                  </a:lnTo>
                  <a:lnTo>
                    <a:pt x="789" y="188"/>
                  </a:lnTo>
                  <a:lnTo>
                    <a:pt x="789" y="204"/>
                  </a:lnTo>
                  <a:lnTo>
                    <a:pt x="779" y="228"/>
                  </a:lnTo>
                  <a:lnTo>
                    <a:pt x="777" y="206"/>
                  </a:lnTo>
                  <a:lnTo>
                    <a:pt x="767" y="210"/>
                  </a:lnTo>
                  <a:lnTo>
                    <a:pt x="767" y="230"/>
                  </a:lnTo>
                  <a:lnTo>
                    <a:pt x="775" y="236"/>
                  </a:lnTo>
                  <a:lnTo>
                    <a:pt x="775" y="250"/>
                  </a:lnTo>
                  <a:lnTo>
                    <a:pt x="763" y="256"/>
                  </a:lnTo>
                  <a:lnTo>
                    <a:pt x="745" y="224"/>
                  </a:lnTo>
                  <a:lnTo>
                    <a:pt x="747" y="210"/>
                  </a:lnTo>
                  <a:lnTo>
                    <a:pt x="757" y="210"/>
                  </a:lnTo>
                  <a:lnTo>
                    <a:pt x="747" y="176"/>
                  </a:lnTo>
                  <a:lnTo>
                    <a:pt x="731" y="154"/>
                  </a:lnTo>
                  <a:lnTo>
                    <a:pt x="721" y="156"/>
                  </a:lnTo>
                  <a:lnTo>
                    <a:pt x="713" y="170"/>
                  </a:lnTo>
                  <a:lnTo>
                    <a:pt x="713" y="186"/>
                  </a:lnTo>
                  <a:lnTo>
                    <a:pt x="707" y="202"/>
                  </a:lnTo>
                  <a:lnTo>
                    <a:pt x="705" y="196"/>
                  </a:lnTo>
                  <a:lnTo>
                    <a:pt x="707" y="180"/>
                  </a:lnTo>
                  <a:lnTo>
                    <a:pt x="693" y="156"/>
                  </a:lnTo>
                  <a:lnTo>
                    <a:pt x="697" y="158"/>
                  </a:lnTo>
                  <a:lnTo>
                    <a:pt x="699" y="142"/>
                  </a:lnTo>
                  <a:lnTo>
                    <a:pt x="665" y="134"/>
                  </a:lnTo>
                  <a:lnTo>
                    <a:pt x="679" y="120"/>
                  </a:lnTo>
                  <a:lnTo>
                    <a:pt x="673" y="112"/>
                  </a:lnTo>
                  <a:lnTo>
                    <a:pt x="689" y="114"/>
                  </a:lnTo>
                  <a:lnTo>
                    <a:pt x="659" y="72"/>
                  </a:lnTo>
                  <a:lnTo>
                    <a:pt x="657" y="44"/>
                  </a:lnTo>
                  <a:lnTo>
                    <a:pt x="645" y="28"/>
                  </a:lnTo>
                  <a:lnTo>
                    <a:pt x="643" y="12"/>
                  </a:lnTo>
                  <a:lnTo>
                    <a:pt x="631" y="18"/>
                  </a:lnTo>
                  <a:lnTo>
                    <a:pt x="629" y="16"/>
                  </a:lnTo>
                  <a:lnTo>
                    <a:pt x="631" y="6"/>
                  </a:lnTo>
                  <a:lnTo>
                    <a:pt x="623" y="4"/>
                  </a:lnTo>
                  <a:lnTo>
                    <a:pt x="635" y="0"/>
                  </a:lnTo>
                  <a:lnTo>
                    <a:pt x="611" y="0"/>
                  </a:lnTo>
                  <a:lnTo>
                    <a:pt x="611" y="0"/>
                  </a:lnTo>
                  <a:lnTo>
                    <a:pt x="617" y="4"/>
                  </a:lnTo>
                  <a:lnTo>
                    <a:pt x="601" y="28"/>
                  </a:lnTo>
                  <a:lnTo>
                    <a:pt x="607" y="36"/>
                  </a:lnTo>
                  <a:lnTo>
                    <a:pt x="605" y="40"/>
                  </a:lnTo>
                  <a:lnTo>
                    <a:pt x="601" y="36"/>
                  </a:lnTo>
                  <a:lnTo>
                    <a:pt x="591" y="44"/>
                  </a:lnTo>
                  <a:lnTo>
                    <a:pt x="589" y="72"/>
                  </a:lnTo>
                  <a:lnTo>
                    <a:pt x="597" y="82"/>
                  </a:lnTo>
                  <a:lnTo>
                    <a:pt x="585" y="96"/>
                  </a:lnTo>
                  <a:lnTo>
                    <a:pt x="585" y="114"/>
                  </a:lnTo>
                  <a:lnTo>
                    <a:pt x="629" y="150"/>
                  </a:lnTo>
                  <a:lnTo>
                    <a:pt x="633" y="150"/>
                  </a:lnTo>
                  <a:lnTo>
                    <a:pt x="631" y="150"/>
                  </a:lnTo>
                  <a:lnTo>
                    <a:pt x="621" y="188"/>
                  </a:lnTo>
                  <a:lnTo>
                    <a:pt x="637" y="186"/>
                  </a:lnTo>
                  <a:lnTo>
                    <a:pt x="639" y="182"/>
                  </a:lnTo>
                  <a:lnTo>
                    <a:pt x="643" y="192"/>
                  </a:lnTo>
                  <a:lnTo>
                    <a:pt x="623" y="216"/>
                  </a:lnTo>
                  <a:lnTo>
                    <a:pt x="603" y="214"/>
                  </a:lnTo>
                  <a:lnTo>
                    <a:pt x="607" y="222"/>
                  </a:lnTo>
                  <a:lnTo>
                    <a:pt x="603" y="236"/>
                  </a:lnTo>
                  <a:lnTo>
                    <a:pt x="609" y="244"/>
                  </a:lnTo>
                  <a:lnTo>
                    <a:pt x="609" y="248"/>
                  </a:lnTo>
                  <a:lnTo>
                    <a:pt x="603" y="252"/>
                  </a:lnTo>
                  <a:lnTo>
                    <a:pt x="603" y="246"/>
                  </a:lnTo>
                  <a:lnTo>
                    <a:pt x="597" y="244"/>
                  </a:lnTo>
                  <a:lnTo>
                    <a:pt x="603" y="238"/>
                  </a:lnTo>
                  <a:lnTo>
                    <a:pt x="599" y="234"/>
                  </a:lnTo>
                  <a:lnTo>
                    <a:pt x="603" y="202"/>
                  </a:lnTo>
                  <a:lnTo>
                    <a:pt x="591" y="214"/>
                  </a:lnTo>
                  <a:lnTo>
                    <a:pt x="593" y="204"/>
                  </a:lnTo>
                  <a:lnTo>
                    <a:pt x="583" y="204"/>
                  </a:lnTo>
                  <a:lnTo>
                    <a:pt x="577" y="194"/>
                  </a:lnTo>
                  <a:lnTo>
                    <a:pt x="595" y="200"/>
                  </a:lnTo>
                  <a:lnTo>
                    <a:pt x="617" y="182"/>
                  </a:lnTo>
                  <a:lnTo>
                    <a:pt x="613" y="178"/>
                  </a:lnTo>
                  <a:lnTo>
                    <a:pt x="611" y="180"/>
                  </a:lnTo>
                  <a:lnTo>
                    <a:pt x="585" y="140"/>
                  </a:lnTo>
                  <a:lnTo>
                    <a:pt x="563" y="118"/>
                  </a:lnTo>
                  <a:lnTo>
                    <a:pt x="553" y="140"/>
                  </a:lnTo>
                  <a:lnTo>
                    <a:pt x="555" y="142"/>
                  </a:lnTo>
                  <a:lnTo>
                    <a:pt x="549" y="142"/>
                  </a:lnTo>
                  <a:lnTo>
                    <a:pt x="551" y="154"/>
                  </a:lnTo>
                  <a:lnTo>
                    <a:pt x="533" y="166"/>
                  </a:lnTo>
                  <a:lnTo>
                    <a:pt x="531" y="178"/>
                  </a:lnTo>
                  <a:lnTo>
                    <a:pt x="575" y="194"/>
                  </a:lnTo>
                  <a:lnTo>
                    <a:pt x="545" y="200"/>
                  </a:lnTo>
                  <a:lnTo>
                    <a:pt x="553" y="214"/>
                  </a:lnTo>
                  <a:lnTo>
                    <a:pt x="545" y="220"/>
                  </a:lnTo>
                  <a:lnTo>
                    <a:pt x="551" y="230"/>
                  </a:lnTo>
                  <a:lnTo>
                    <a:pt x="517" y="226"/>
                  </a:lnTo>
                  <a:lnTo>
                    <a:pt x="484" y="234"/>
                  </a:lnTo>
                  <a:lnTo>
                    <a:pt x="464" y="212"/>
                  </a:lnTo>
                  <a:lnTo>
                    <a:pt x="440" y="214"/>
                  </a:lnTo>
                  <a:lnTo>
                    <a:pt x="440" y="208"/>
                  </a:lnTo>
                  <a:lnTo>
                    <a:pt x="424" y="198"/>
                  </a:lnTo>
                  <a:lnTo>
                    <a:pt x="426" y="196"/>
                  </a:lnTo>
                  <a:lnTo>
                    <a:pt x="420" y="186"/>
                  </a:lnTo>
                  <a:lnTo>
                    <a:pt x="424" y="184"/>
                  </a:lnTo>
                  <a:lnTo>
                    <a:pt x="408" y="168"/>
                  </a:lnTo>
                  <a:lnTo>
                    <a:pt x="366" y="186"/>
                  </a:lnTo>
                  <a:lnTo>
                    <a:pt x="356" y="204"/>
                  </a:lnTo>
                  <a:lnTo>
                    <a:pt x="374" y="218"/>
                  </a:lnTo>
                  <a:lnTo>
                    <a:pt x="386" y="212"/>
                  </a:lnTo>
                  <a:lnTo>
                    <a:pt x="380" y="206"/>
                  </a:lnTo>
                  <a:lnTo>
                    <a:pt x="382" y="206"/>
                  </a:lnTo>
                  <a:lnTo>
                    <a:pt x="396" y="210"/>
                  </a:lnTo>
                  <a:lnTo>
                    <a:pt x="380" y="216"/>
                  </a:lnTo>
                  <a:lnTo>
                    <a:pt x="376" y="224"/>
                  </a:lnTo>
                  <a:lnTo>
                    <a:pt x="378" y="224"/>
                  </a:lnTo>
                  <a:lnTo>
                    <a:pt x="370" y="234"/>
                  </a:lnTo>
                  <a:lnTo>
                    <a:pt x="384" y="264"/>
                  </a:lnTo>
                  <a:lnTo>
                    <a:pt x="382" y="266"/>
                  </a:lnTo>
                  <a:lnTo>
                    <a:pt x="386" y="272"/>
                  </a:lnTo>
                  <a:lnTo>
                    <a:pt x="376" y="272"/>
                  </a:lnTo>
                  <a:lnTo>
                    <a:pt x="376" y="276"/>
                  </a:lnTo>
                  <a:lnTo>
                    <a:pt x="370" y="268"/>
                  </a:lnTo>
                  <a:lnTo>
                    <a:pt x="380" y="266"/>
                  </a:lnTo>
                  <a:lnTo>
                    <a:pt x="376" y="252"/>
                  </a:lnTo>
                  <a:lnTo>
                    <a:pt x="366" y="248"/>
                  </a:lnTo>
                  <a:lnTo>
                    <a:pt x="364" y="238"/>
                  </a:lnTo>
                  <a:lnTo>
                    <a:pt x="360" y="238"/>
                  </a:lnTo>
                  <a:lnTo>
                    <a:pt x="360" y="238"/>
                  </a:lnTo>
                  <a:lnTo>
                    <a:pt x="358" y="232"/>
                  </a:lnTo>
                  <a:lnTo>
                    <a:pt x="344" y="232"/>
                  </a:lnTo>
                  <a:lnTo>
                    <a:pt x="336" y="216"/>
                  </a:lnTo>
                  <a:lnTo>
                    <a:pt x="302" y="234"/>
                  </a:lnTo>
                  <a:lnTo>
                    <a:pt x="250" y="232"/>
                  </a:lnTo>
                  <a:lnTo>
                    <a:pt x="236" y="224"/>
                  </a:lnTo>
                  <a:lnTo>
                    <a:pt x="240" y="222"/>
                  </a:lnTo>
                  <a:lnTo>
                    <a:pt x="240" y="214"/>
                  </a:lnTo>
                  <a:lnTo>
                    <a:pt x="256" y="210"/>
                  </a:lnTo>
                  <a:lnTo>
                    <a:pt x="264" y="210"/>
                  </a:lnTo>
                  <a:lnTo>
                    <a:pt x="260" y="192"/>
                  </a:lnTo>
                  <a:lnTo>
                    <a:pt x="240" y="170"/>
                  </a:lnTo>
                  <a:lnTo>
                    <a:pt x="216" y="168"/>
                  </a:lnTo>
                  <a:lnTo>
                    <a:pt x="220" y="176"/>
                  </a:lnTo>
                  <a:lnTo>
                    <a:pt x="206" y="172"/>
                  </a:lnTo>
                  <a:lnTo>
                    <a:pt x="148" y="148"/>
                  </a:lnTo>
                  <a:lnTo>
                    <a:pt x="116" y="126"/>
                  </a:lnTo>
                  <a:lnTo>
                    <a:pt x="90" y="126"/>
                  </a:lnTo>
                  <a:lnTo>
                    <a:pt x="82" y="148"/>
                  </a:lnTo>
                  <a:lnTo>
                    <a:pt x="68" y="148"/>
                  </a:lnTo>
                  <a:lnTo>
                    <a:pt x="78" y="130"/>
                  </a:lnTo>
                  <a:lnTo>
                    <a:pt x="68" y="130"/>
                  </a:lnTo>
                  <a:lnTo>
                    <a:pt x="68" y="108"/>
                  </a:lnTo>
                  <a:lnTo>
                    <a:pt x="56" y="108"/>
                  </a:lnTo>
                  <a:lnTo>
                    <a:pt x="60" y="116"/>
                  </a:lnTo>
                  <a:lnTo>
                    <a:pt x="58" y="114"/>
                  </a:lnTo>
                  <a:lnTo>
                    <a:pt x="42" y="140"/>
                  </a:lnTo>
                  <a:lnTo>
                    <a:pt x="46" y="142"/>
                  </a:lnTo>
                  <a:lnTo>
                    <a:pt x="42" y="146"/>
                  </a:lnTo>
                  <a:lnTo>
                    <a:pt x="36" y="148"/>
                  </a:lnTo>
                  <a:lnTo>
                    <a:pt x="24" y="132"/>
                  </a:lnTo>
                  <a:lnTo>
                    <a:pt x="14" y="100"/>
                  </a:lnTo>
                  <a:lnTo>
                    <a:pt x="0" y="86"/>
                  </a:lnTo>
                  <a:lnTo>
                    <a:pt x="0" y="840"/>
                  </a:lnTo>
                  <a:close/>
                  <a:moveTo>
                    <a:pt x="96" y="966"/>
                  </a:moveTo>
                  <a:lnTo>
                    <a:pt x="102" y="956"/>
                  </a:lnTo>
                  <a:lnTo>
                    <a:pt x="102" y="948"/>
                  </a:lnTo>
                  <a:lnTo>
                    <a:pt x="86" y="944"/>
                  </a:lnTo>
                  <a:lnTo>
                    <a:pt x="90" y="942"/>
                  </a:lnTo>
                  <a:lnTo>
                    <a:pt x="80" y="922"/>
                  </a:lnTo>
                  <a:lnTo>
                    <a:pt x="62" y="910"/>
                  </a:lnTo>
                  <a:lnTo>
                    <a:pt x="46" y="884"/>
                  </a:lnTo>
                  <a:lnTo>
                    <a:pt x="60" y="886"/>
                  </a:lnTo>
                  <a:lnTo>
                    <a:pt x="58" y="894"/>
                  </a:lnTo>
                  <a:lnTo>
                    <a:pt x="60" y="900"/>
                  </a:lnTo>
                  <a:lnTo>
                    <a:pt x="70" y="906"/>
                  </a:lnTo>
                  <a:lnTo>
                    <a:pt x="78" y="904"/>
                  </a:lnTo>
                  <a:lnTo>
                    <a:pt x="78" y="904"/>
                  </a:lnTo>
                  <a:lnTo>
                    <a:pt x="80" y="906"/>
                  </a:lnTo>
                  <a:lnTo>
                    <a:pt x="80" y="920"/>
                  </a:lnTo>
                  <a:lnTo>
                    <a:pt x="86" y="912"/>
                  </a:lnTo>
                  <a:lnTo>
                    <a:pt x="86" y="920"/>
                  </a:lnTo>
                  <a:lnTo>
                    <a:pt x="90" y="920"/>
                  </a:lnTo>
                  <a:lnTo>
                    <a:pt x="90" y="920"/>
                  </a:lnTo>
                  <a:lnTo>
                    <a:pt x="92" y="924"/>
                  </a:lnTo>
                  <a:lnTo>
                    <a:pt x="90" y="924"/>
                  </a:lnTo>
                  <a:lnTo>
                    <a:pt x="96" y="928"/>
                  </a:lnTo>
                  <a:lnTo>
                    <a:pt x="96" y="928"/>
                  </a:lnTo>
                  <a:lnTo>
                    <a:pt x="96" y="928"/>
                  </a:lnTo>
                  <a:lnTo>
                    <a:pt x="104" y="934"/>
                  </a:lnTo>
                  <a:lnTo>
                    <a:pt x="98" y="942"/>
                  </a:lnTo>
                  <a:lnTo>
                    <a:pt x="104" y="946"/>
                  </a:lnTo>
                  <a:lnTo>
                    <a:pt x="104" y="956"/>
                  </a:lnTo>
                  <a:lnTo>
                    <a:pt x="96" y="966"/>
                  </a:lnTo>
                  <a:close/>
                  <a:moveTo>
                    <a:pt x="402" y="208"/>
                  </a:moveTo>
                  <a:lnTo>
                    <a:pt x="402" y="208"/>
                  </a:lnTo>
                  <a:lnTo>
                    <a:pt x="404" y="198"/>
                  </a:lnTo>
                  <a:lnTo>
                    <a:pt x="406" y="198"/>
                  </a:lnTo>
                  <a:lnTo>
                    <a:pt x="402" y="208"/>
                  </a:lnTo>
                  <a:close/>
                  <a:moveTo>
                    <a:pt x="1484" y="2012"/>
                  </a:moveTo>
                  <a:lnTo>
                    <a:pt x="1481" y="2020"/>
                  </a:lnTo>
                  <a:lnTo>
                    <a:pt x="1481" y="2014"/>
                  </a:lnTo>
                  <a:lnTo>
                    <a:pt x="1484" y="2012"/>
                  </a:lnTo>
                  <a:close/>
                  <a:moveTo>
                    <a:pt x="1453" y="2002"/>
                  </a:moveTo>
                  <a:lnTo>
                    <a:pt x="1453" y="2000"/>
                  </a:lnTo>
                  <a:lnTo>
                    <a:pt x="1453" y="2002"/>
                  </a:lnTo>
                  <a:lnTo>
                    <a:pt x="1453" y="2002"/>
                  </a:lnTo>
                  <a:close/>
                  <a:moveTo>
                    <a:pt x="1457" y="2014"/>
                  </a:moveTo>
                  <a:lnTo>
                    <a:pt x="1457" y="2014"/>
                  </a:lnTo>
                  <a:lnTo>
                    <a:pt x="1459" y="2014"/>
                  </a:lnTo>
                  <a:lnTo>
                    <a:pt x="1457" y="2014"/>
                  </a:lnTo>
                  <a:close/>
                  <a:moveTo>
                    <a:pt x="1457" y="1976"/>
                  </a:moveTo>
                  <a:lnTo>
                    <a:pt x="1459" y="1982"/>
                  </a:lnTo>
                  <a:lnTo>
                    <a:pt x="1465" y="1984"/>
                  </a:lnTo>
                  <a:lnTo>
                    <a:pt x="1461" y="1984"/>
                  </a:lnTo>
                  <a:lnTo>
                    <a:pt x="1457" y="1986"/>
                  </a:lnTo>
                  <a:lnTo>
                    <a:pt x="1457" y="1984"/>
                  </a:lnTo>
                  <a:lnTo>
                    <a:pt x="1457" y="1984"/>
                  </a:lnTo>
                  <a:lnTo>
                    <a:pt x="1455" y="1980"/>
                  </a:lnTo>
                  <a:lnTo>
                    <a:pt x="1451" y="1982"/>
                  </a:lnTo>
                  <a:lnTo>
                    <a:pt x="1457" y="1976"/>
                  </a:lnTo>
                  <a:close/>
                  <a:moveTo>
                    <a:pt x="1453" y="1994"/>
                  </a:moveTo>
                  <a:lnTo>
                    <a:pt x="1453" y="1996"/>
                  </a:lnTo>
                  <a:lnTo>
                    <a:pt x="1451" y="1994"/>
                  </a:lnTo>
                  <a:lnTo>
                    <a:pt x="1451" y="1996"/>
                  </a:lnTo>
                  <a:lnTo>
                    <a:pt x="1453" y="1994"/>
                  </a:lnTo>
                  <a:close/>
                  <a:moveTo>
                    <a:pt x="1445" y="2000"/>
                  </a:moveTo>
                  <a:lnTo>
                    <a:pt x="1443" y="2000"/>
                  </a:lnTo>
                  <a:lnTo>
                    <a:pt x="1443" y="1994"/>
                  </a:lnTo>
                  <a:lnTo>
                    <a:pt x="1445" y="2000"/>
                  </a:lnTo>
                  <a:close/>
                  <a:moveTo>
                    <a:pt x="1059" y="1786"/>
                  </a:moveTo>
                  <a:lnTo>
                    <a:pt x="1059" y="1788"/>
                  </a:lnTo>
                  <a:lnTo>
                    <a:pt x="1067" y="1798"/>
                  </a:lnTo>
                  <a:lnTo>
                    <a:pt x="1067" y="1804"/>
                  </a:lnTo>
                  <a:lnTo>
                    <a:pt x="1061" y="1810"/>
                  </a:lnTo>
                  <a:lnTo>
                    <a:pt x="1055" y="1800"/>
                  </a:lnTo>
                  <a:lnTo>
                    <a:pt x="1055" y="1794"/>
                  </a:lnTo>
                  <a:lnTo>
                    <a:pt x="1059" y="1786"/>
                  </a:lnTo>
                  <a:close/>
                  <a:moveTo>
                    <a:pt x="575" y="236"/>
                  </a:moveTo>
                  <a:lnTo>
                    <a:pt x="575" y="238"/>
                  </a:lnTo>
                  <a:lnTo>
                    <a:pt x="561" y="232"/>
                  </a:lnTo>
                  <a:lnTo>
                    <a:pt x="561" y="232"/>
                  </a:lnTo>
                  <a:lnTo>
                    <a:pt x="575" y="228"/>
                  </a:lnTo>
                  <a:lnTo>
                    <a:pt x="575" y="236"/>
                  </a:lnTo>
                  <a:close/>
                  <a:moveTo>
                    <a:pt x="1275" y="790"/>
                  </a:moveTo>
                  <a:lnTo>
                    <a:pt x="1277" y="790"/>
                  </a:lnTo>
                  <a:lnTo>
                    <a:pt x="1281" y="780"/>
                  </a:lnTo>
                  <a:lnTo>
                    <a:pt x="1299" y="776"/>
                  </a:lnTo>
                  <a:lnTo>
                    <a:pt x="1275" y="792"/>
                  </a:lnTo>
                  <a:lnTo>
                    <a:pt x="1275" y="790"/>
                  </a:lnTo>
                  <a:close/>
                  <a:moveTo>
                    <a:pt x="1035" y="1134"/>
                  </a:moveTo>
                  <a:lnTo>
                    <a:pt x="1043" y="1134"/>
                  </a:lnTo>
                  <a:lnTo>
                    <a:pt x="1031" y="1138"/>
                  </a:lnTo>
                  <a:lnTo>
                    <a:pt x="1035" y="1134"/>
                  </a:lnTo>
                  <a:close/>
                  <a:moveTo>
                    <a:pt x="1015" y="1148"/>
                  </a:moveTo>
                  <a:lnTo>
                    <a:pt x="1015" y="1148"/>
                  </a:lnTo>
                  <a:lnTo>
                    <a:pt x="1013" y="1148"/>
                  </a:lnTo>
                  <a:lnTo>
                    <a:pt x="1015" y="1148"/>
                  </a:lnTo>
                  <a:close/>
                  <a:moveTo>
                    <a:pt x="805" y="1016"/>
                  </a:moveTo>
                  <a:lnTo>
                    <a:pt x="805" y="1024"/>
                  </a:lnTo>
                  <a:lnTo>
                    <a:pt x="795" y="1026"/>
                  </a:lnTo>
                  <a:lnTo>
                    <a:pt x="795" y="1030"/>
                  </a:lnTo>
                  <a:lnTo>
                    <a:pt x="795" y="1028"/>
                  </a:lnTo>
                  <a:lnTo>
                    <a:pt x="781" y="1044"/>
                  </a:lnTo>
                  <a:lnTo>
                    <a:pt x="775" y="1072"/>
                  </a:lnTo>
                  <a:lnTo>
                    <a:pt x="781" y="1086"/>
                  </a:lnTo>
                  <a:lnTo>
                    <a:pt x="781" y="1098"/>
                  </a:lnTo>
                  <a:lnTo>
                    <a:pt x="773" y="1114"/>
                  </a:lnTo>
                  <a:lnTo>
                    <a:pt x="765" y="1120"/>
                  </a:lnTo>
                  <a:lnTo>
                    <a:pt x="761" y="1116"/>
                  </a:lnTo>
                  <a:lnTo>
                    <a:pt x="755" y="1106"/>
                  </a:lnTo>
                  <a:lnTo>
                    <a:pt x="755" y="1084"/>
                  </a:lnTo>
                  <a:lnTo>
                    <a:pt x="763" y="1050"/>
                  </a:lnTo>
                  <a:lnTo>
                    <a:pt x="771" y="1032"/>
                  </a:lnTo>
                  <a:lnTo>
                    <a:pt x="767" y="1024"/>
                  </a:lnTo>
                  <a:lnTo>
                    <a:pt x="767" y="1022"/>
                  </a:lnTo>
                  <a:lnTo>
                    <a:pt x="773" y="1018"/>
                  </a:lnTo>
                  <a:lnTo>
                    <a:pt x="773" y="1022"/>
                  </a:lnTo>
                  <a:lnTo>
                    <a:pt x="801" y="1010"/>
                  </a:lnTo>
                  <a:lnTo>
                    <a:pt x="809" y="1016"/>
                  </a:lnTo>
                  <a:lnTo>
                    <a:pt x="805" y="1016"/>
                  </a:lnTo>
                  <a:close/>
                  <a:moveTo>
                    <a:pt x="755" y="1042"/>
                  </a:moveTo>
                  <a:lnTo>
                    <a:pt x="763" y="1030"/>
                  </a:lnTo>
                  <a:lnTo>
                    <a:pt x="759" y="1040"/>
                  </a:lnTo>
                  <a:lnTo>
                    <a:pt x="755" y="1042"/>
                  </a:lnTo>
                  <a:close/>
                  <a:moveTo>
                    <a:pt x="995" y="1184"/>
                  </a:moveTo>
                  <a:lnTo>
                    <a:pt x="997" y="1194"/>
                  </a:lnTo>
                  <a:lnTo>
                    <a:pt x="991" y="1180"/>
                  </a:lnTo>
                  <a:lnTo>
                    <a:pt x="995" y="1184"/>
                  </a:lnTo>
                  <a:close/>
                  <a:moveTo>
                    <a:pt x="975" y="1224"/>
                  </a:moveTo>
                  <a:lnTo>
                    <a:pt x="977" y="1234"/>
                  </a:lnTo>
                  <a:lnTo>
                    <a:pt x="975" y="1234"/>
                  </a:lnTo>
                  <a:lnTo>
                    <a:pt x="971" y="1220"/>
                  </a:lnTo>
                  <a:lnTo>
                    <a:pt x="975" y="1216"/>
                  </a:lnTo>
                  <a:lnTo>
                    <a:pt x="971" y="1212"/>
                  </a:lnTo>
                  <a:lnTo>
                    <a:pt x="975" y="1216"/>
                  </a:lnTo>
                  <a:lnTo>
                    <a:pt x="973" y="1208"/>
                  </a:lnTo>
                  <a:lnTo>
                    <a:pt x="969" y="1200"/>
                  </a:lnTo>
                  <a:lnTo>
                    <a:pt x="969" y="1192"/>
                  </a:lnTo>
                  <a:lnTo>
                    <a:pt x="971" y="1192"/>
                  </a:lnTo>
                  <a:lnTo>
                    <a:pt x="969" y="1202"/>
                  </a:lnTo>
                  <a:lnTo>
                    <a:pt x="981" y="1214"/>
                  </a:lnTo>
                  <a:lnTo>
                    <a:pt x="975" y="1224"/>
                  </a:lnTo>
                  <a:close/>
                  <a:moveTo>
                    <a:pt x="969" y="1190"/>
                  </a:moveTo>
                  <a:lnTo>
                    <a:pt x="969" y="1184"/>
                  </a:lnTo>
                  <a:lnTo>
                    <a:pt x="973" y="1180"/>
                  </a:lnTo>
                  <a:lnTo>
                    <a:pt x="969" y="1190"/>
                  </a:lnTo>
                  <a:close/>
                  <a:moveTo>
                    <a:pt x="917" y="1072"/>
                  </a:moveTo>
                  <a:lnTo>
                    <a:pt x="937" y="1066"/>
                  </a:lnTo>
                  <a:lnTo>
                    <a:pt x="961" y="1068"/>
                  </a:lnTo>
                  <a:lnTo>
                    <a:pt x="959" y="1062"/>
                  </a:lnTo>
                  <a:lnTo>
                    <a:pt x="959" y="1062"/>
                  </a:lnTo>
                  <a:lnTo>
                    <a:pt x="969" y="1058"/>
                  </a:lnTo>
                  <a:lnTo>
                    <a:pt x="965" y="1060"/>
                  </a:lnTo>
                  <a:lnTo>
                    <a:pt x="971" y="1064"/>
                  </a:lnTo>
                  <a:lnTo>
                    <a:pt x="969" y="1066"/>
                  </a:lnTo>
                  <a:lnTo>
                    <a:pt x="971" y="1072"/>
                  </a:lnTo>
                  <a:lnTo>
                    <a:pt x="959" y="1078"/>
                  </a:lnTo>
                  <a:lnTo>
                    <a:pt x="935" y="1074"/>
                  </a:lnTo>
                  <a:lnTo>
                    <a:pt x="919" y="1080"/>
                  </a:lnTo>
                  <a:lnTo>
                    <a:pt x="911" y="1080"/>
                  </a:lnTo>
                  <a:lnTo>
                    <a:pt x="917" y="1072"/>
                  </a:lnTo>
                  <a:close/>
                  <a:moveTo>
                    <a:pt x="915" y="1096"/>
                  </a:moveTo>
                  <a:lnTo>
                    <a:pt x="901" y="1106"/>
                  </a:lnTo>
                  <a:lnTo>
                    <a:pt x="867" y="1122"/>
                  </a:lnTo>
                  <a:lnTo>
                    <a:pt x="845" y="1122"/>
                  </a:lnTo>
                  <a:lnTo>
                    <a:pt x="841" y="1120"/>
                  </a:lnTo>
                  <a:lnTo>
                    <a:pt x="843" y="1116"/>
                  </a:lnTo>
                  <a:lnTo>
                    <a:pt x="855" y="1116"/>
                  </a:lnTo>
                  <a:lnTo>
                    <a:pt x="879" y="1100"/>
                  </a:lnTo>
                  <a:lnTo>
                    <a:pt x="891" y="1102"/>
                  </a:lnTo>
                  <a:lnTo>
                    <a:pt x="899" y="1096"/>
                  </a:lnTo>
                  <a:lnTo>
                    <a:pt x="915" y="1096"/>
                  </a:lnTo>
                  <a:close/>
                  <a:moveTo>
                    <a:pt x="849" y="1102"/>
                  </a:moveTo>
                  <a:lnTo>
                    <a:pt x="851" y="1102"/>
                  </a:lnTo>
                  <a:lnTo>
                    <a:pt x="851" y="1102"/>
                  </a:lnTo>
                  <a:lnTo>
                    <a:pt x="849" y="1102"/>
                  </a:lnTo>
                  <a:close/>
                  <a:moveTo>
                    <a:pt x="825" y="1004"/>
                  </a:moveTo>
                  <a:lnTo>
                    <a:pt x="857" y="1010"/>
                  </a:lnTo>
                  <a:lnTo>
                    <a:pt x="841" y="1010"/>
                  </a:lnTo>
                  <a:lnTo>
                    <a:pt x="841" y="1014"/>
                  </a:lnTo>
                  <a:lnTo>
                    <a:pt x="865" y="1024"/>
                  </a:lnTo>
                  <a:lnTo>
                    <a:pt x="869" y="1020"/>
                  </a:lnTo>
                  <a:lnTo>
                    <a:pt x="867" y="1012"/>
                  </a:lnTo>
                  <a:lnTo>
                    <a:pt x="885" y="1014"/>
                  </a:lnTo>
                  <a:lnTo>
                    <a:pt x="897" y="1028"/>
                  </a:lnTo>
                  <a:lnTo>
                    <a:pt x="897" y="1034"/>
                  </a:lnTo>
                  <a:lnTo>
                    <a:pt x="899" y="1036"/>
                  </a:lnTo>
                  <a:lnTo>
                    <a:pt x="897" y="1036"/>
                  </a:lnTo>
                  <a:lnTo>
                    <a:pt x="897" y="1044"/>
                  </a:lnTo>
                  <a:lnTo>
                    <a:pt x="887" y="1040"/>
                  </a:lnTo>
                  <a:lnTo>
                    <a:pt x="885" y="1042"/>
                  </a:lnTo>
                  <a:lnTo>
                    <a:pt x="885" y="1034"/>
                  </a:lnTo>
                  <a:lnTo>
                    <a:pt x="881" y="1034"/>
                  </a:lnTo>
                  <a:lnTo>
                    <a:pt x="879" y="1028"/>
                  </a:lnTo>
                  <a:lnTo>
                    <a:pt x="865" y="1026"/>
                  </a:lnTo>
                  <a:lnTo>
                    <a:pt x="871" y="1042"/>
                  </a:lnTo>
                  <a:lnTo>
                    <a:pt x="865" y="1058"/>
                  </a:lnTo>
                  <a:lnTo>
                    <a:pt x="865" y="1078"/>
                  </a:lnTo>
                  <a:lnTo>
                    <a:pt x="855" y="1082"/>
                  </a:lnTo>
                  <a:lnTo>
                    <a:pt x="847" y="1058"/>
                  </a:lnTo>
                  <a:lnTo>
                    <a:pt x="845" y="1058"/>
                  </a:lnTo>
                  <a:lnTo>
                    <a:pt x="837" y="1062"/>
                  </a:lnTo>
                  <a:lnTo>
                    <a:pt x="831" y="1068"/>
                  </a:lnTo>
                  <a:lnTo>
                    <a:pt x="841" y="1052"/>
                  </a:lnTo>
                  <a:lnTo>
                    <a:pt x="837" y="1026"/>
                  </a:lnTo>
                  <a:lnTo>
                    <a:pt x="817" y="1016"/>
                  </a:lnTo>
                  <a:lnTo>
                    <a:pt x="813" y="1016"/>
                  </a:lnTo>
                  <a:lnTo>
                    <a:pt x="815" y="1012"/>
                  </a:lnTo>
                  <a:lnTo>
                    <a:pt x="831" y="1012"/>
                  </a:lnTo>
                  <a:lnTo>
                    <a:pt x="825" y="1004"/>
                  </a:lnTo>
                  <a:close/>
                  <a:moveTo>
                    <a:pt x="689" y="978"/>
                  </a:moveTo>
                  <a:lnTo>
                    <a:pt x="719" y="958"/>
                  </a:lnTo>
                  <a:lnTo>
                    <a:pt x="727" y="952"/>
                  </a:lnTo>
                  <a:lnTo>
                    <a:pt x="733" y="944"/>
                  </a:lnTo>
                  <a:lnTo>
                    <a:pt x="735" y="950"/>
                  </a:lnTo>
                  <a:lnTo>
                    <a:pt x="741" y="942"/>
                  </a:lnTo>
                  <a:lnTo>
                    <a:pt x="741" y="942"/>
                  </a:lnTo>
                  <a:lnTo>
                    <a:pt x="745" y="942"/>
                  </a:lnTo>
                  <a:lnTo>
                    <a:pt x="751" y="930"/>
                  </a:lnTo>
                  <a:lnTo>
                    <a:pt x="759" y="932"/>
                  </a:lnTo>
                  <a:lnTo>
                    <a:pt x="765" y="946"/>
                  </a:lnTo>
                  <a:lnTo>
                    <a:pt x="771" y="946"/>
                  </a:lnTo>
                  <a:lnTo>
                    <a:pt x="771" y="934"/>
                  </a:lnTo>
                  <a:lnTo>
                    <a:pt x="779" y="936"/>
                  </a:lnTo>
                  <a:lnTo>
                    <a:pt x="791" y="958"/>
                  </a:lnTo>
                  <a:lnTo>
                    <a:pt x="805" y="958"/>
                  </a:lnTo>
                  <a:lnTo>
                    <a:pt x="805" y="966"/>
                  </a:lnTo>
                  <a:lnTo>
                    <a:pt x="809" y="974"/>
                  </a:lnTo>
                  <a:lnTo>
                    <a:pt x="809" y="986"/>
                  </a:lnTo>
                  <a:lnTo>
                    <a:pt x="815" y="988"/>
                  </a:lnTo>
                  <a:lnTo>
                    <a:pt x="813" y="994"/>
                  </a:lnTo>
                  <a:lnTo>
                    <a:pt x="807" y="992"/>
                  </a:lnTo>
                  <a:lnTo>
                    <a:pt x="805" y="986"/>
                  </a:lnTo>
                  <a:lnTo>
                    <a:pt x="783" y="988"/>
                  </a:lnTo>
                  <a:lnTo>
                    <a:pt x="773" y="996"/>
                  </a:lnTo>
                  <a:lnTo>
                    <a:pt x="763" y="994"/>
                  </a:lnTo>
                  <a:lnTo>
                    <a:pt x="751" y="982"/>
                  </a:lnTo>
                  <a:lnTo>
                    <a:pt x="743" y="986"/>
                  </a:lnTo>
                  <a:lnTo>
                    <a:pt x="743" y="984"/>
                  </a:lnTo>
                  <a:lnTo>
                    <a:pt x="755" y="972"/>
                  </a:lnTo>
                  <a:lnTo>
                    <a:pt x="753" y="968"/>
                  </a:lnTo>
                  <a:lnTo>
                    <a:pt x="709" y="990"/>
                  </a:lnTo>
                  <a:lnTo>
                    <a:pt x="699" y="992"/>
                  </a:lnTo>
                  <a:lnTo>
                    <a:pt x="697" y="982"/>
                  </a:lnTo>
                  <a:lnTo>
                    <a:pt x="683" y="988"/>
                  </a:lnTo>
                  <a:lnTo>
                    <a:pt x="689" y="978"/>
                  </a:lnTo>
                  <a:close/>
                  <a:moveTo>
                    <a:pt x="713" y="326"/>
                  </a:moveTo>
                  <a:lnTo>
                    <a:pt x="735" y="334"/>
                  </a:lnTo>
                  <a:lnTo>
                    <a:pt x="747" y="348"/>
                  </a:lnTo>
                  <a:lnTo>
                    <a:pt x="731" y="346"/>
                  </a:lnTo>
                  <a:lnTo>
                    <a:pt x="711" y="326"/>
                  </a:lnTo>
                  <a:lnTo>
                    <a:pt x="713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36" name="Freeform 136"/>
            <p:cNvSpPr>
              <a:spLocks noEditPoints="1"/>
            </p:cNvSpPr>
            <p:nvPr userDrawn="1"/>
          </p:nvSpPr>
          <p:spPr bwMode="black">
            <a:xfrm>
              <a:off x="3282950" y="0"/>
              <a:ext cx="5861050" cy="4251325"/>
            </a:xfrm>
            <a:custGeom>
              <a:avLst/>
              <a:gdLst>
                <a:gd name="T0" fmla="*/ 3153 w 3692"/>
                <a:gd name="T1" fmla="*/ 0 h 2678"/>
                <a:gd name="T2" fmla="*/ 1786 w 3692"/>
                <a:gd name="T3" fmla="*/ 0 h 2678"/>
                <a:gd name="T4" fmla="*/ 1652 w 3692"/>
                <a:gd name="T5" fmla="*/ 290 h 2678"/>
                <a:gd name="T6" fmla="*/ 1540 w 3692"/>
                <a:gd name="T7" fmla="*/ 140 h 2678"/>
                <a:gd name="T8" fmla="*/ 1321 w 3692"/>
                <a:gd name="T9" fmla="*/ 196 h 2678"/>
                <a:gd name="T10" fmla="*/ 1041 w 3692"/>
                <a:gd name="T11" fmla="*/ 414 h 2678"/>
                <a:gd name="T12" fmla="*/ 915 w 3692"/>
                <a:gd name="T13" fmla="*/ 128 h 2678"/>
                <a:gd name="T14" fmla="*/ 759 w 3692"/>
                <a:gd name="T15" fmla="*/ 106 h 2678"/>
                <a:gd name="T16" fmla="*/ 651 w 3692"/>
                <a:gd name="T17" fmla="*/ 150 h 2678"/>
                <a:gd name="T18" fmla="*/ 621 w 3692"/>
                <a:gd name="T19" fmla="*/ 226 h 2678"/>
                <a:gd name="T20" fmla="*/ 473 w 3692"/>
                <a:gd name="T21" fmla="*/ 462 h 2678"/>
                <a:gd name="T22" fmla="*/ 435 w 3692"/>
                <a:gd name="T23" fmla="*/ 614 h 2678"/>
                <a:gd name="T24" fmla="*/ 553 w 3692"/>
                <a:gd name="T25" fmla="*/ 742 h 2678"/>
                <a:gd name="T26" fmla="*/ 493 w 3692"/>
                <a:gd name="T27" fmla="*/ 778 h 2678"/>
                <a:gd name="T28" fmla="*/ 250 w 3692"/>
                <a:gd name="T29" fmla="*/ 948 h 2678"/>
                <a:gd name="T30" fmla="*/ 236 w 3692"/>
                <a:gd name="T31" fmla="*/ 1258 h 2678"/>
                <a:gd name="T32" fmla="*/ 18 w 3692"/>
                <a:gd name="T33" fmla="*/ 1734 h 2678"/>
                <a:gd name="T34" fmla="*/ 362 w 3692"/>
                <a:gd name="T35" fmla="*/ 1870 h 2678"/>
                <a:gd name="T36" fmla="*/ 563 w 3692"/>
                <a:gd name="T37" fmla="*/ 2098 h 2678"/>
                <a:gd name="T38" fmla="*/ 685 w 3692"/>
                <a:gd name="T39" fmla="*/ 2664 h 2678"/>
                <a:gd name="T40" fmla="*/ 1027 w 3692"/>
                <a:gd name="T41" fmla="*/ 2330 h 2678"/>
                <a:gd name="T42" fmla="*/ 1257 w 3692"/>
                <a:gd name="T43" fmla="*/ 1876 h 2678"/>
                <a:gd name="T44" fmla="*/ 1317 w 3692"/>
                <a:gd name="T45" fmla="*/ 1688 h 2678"/>
                <a:gd name="T46" fmla="*/ 1285 w 3692"/>
                <a:gd name="T47" fmla="*/ 1486 h 2678"/>
                <a:gd name="T48" fmla="*/ 1402 w 3692"/>
                <a:gd name="T49" fmla="*/ 1460 h 2678"/>
                <a:gd name="T50" fmla="*/ 1736 w 3692"/>
                <a:gd name="T51" fmla="*/ 1724 h 2678"/>
                <a:gd name="T52" fmla="*/ 2016 w 3692"/>
                <a:gd name="T53" fmla="*/ 1564 h 2678"/>
                <a:gd name="T54" fmla="*/ 2184 w 3692"/>
                <a:gd name="T55" fmla="*/ 1788 h 2678"/>
                <a:gd name="T56" fmla="*/ 2266 w 3692"/>
                <a:gd name="T57" fmla="*/ 1764 h 2678"/>
                <a:gd name="T58" fmla="*/ 2371 w 3692"/>
                <a:gd name="T59" fmla="*/ 1570 h 2678"/>
                <a:gd name="T60" fmla="*/ 2555 w 3692"/>
                <a:gd name="T61" fmla="*/ 1510 h 2678"/>
                <a:gd name="T62" fmla="*/ 2581 w 3692"/>
                <a:gd name="T63" fmla="*/ 1230 h 2678"/>
                <a:gd name="T64" fmla="*/ 2713 w 3692"/>
                <a:gd name="T65" fmla="*/ 1262 h 2678"/>
                <a:gd name="T66" fmla="*/ 2931 w 3692"/>
                <a:gd name="T67" fmla="*/ 1006 h 2678"/>
                <a:gd name="T68" fmla="*/ 3011 w 3692"/>
                <a:gd name="T69" fmla="*/ 790 h 2678"/>
                <a:gd name="T70" fmla="*/ 3087 w 3692"/>
                <a:gd name="T71" fmla="*/ 592 h 2678"/>
                <a:gd name="T72" fmla="*/ 3392 w 3692"/>
                <a:gd name="T73" fmla="*/ 506 h 2678"/>
                <a:gd name="T74" fmla="*/ 3388 w 3692"/>
                <a:gd name="T75" fmla="*/ 704 h 2678"/>
                <a:gd name="T76" fmla="*/ 3666 w 3692"/>
                <a:gd name="T77" fmla="*/ 468 h 2678"/>
                <a:gd name="T78" fmla="*/ 1027 w 3692"/>
                <a:gd name="T79" fmla="*/ 1020 h 2678"/>
                <a:gd name="T80" fmla="*/ 1015 w 3692"/>
                <a:gd name="T81" fmla="*/ 1116 h 2678"/>
                <a:gd name="T82" fmla="*/ 879 w 3692"/>
                <a:gd name="T83" fmla="*/ 1138 h 2678"/>
                <a:gd name="T84" fmla="*/ 569 w 3692"/>
                <a:gd name="T85" fmla="*/ 728 h 2678"/>
                <a:gd name="T86" fmla="*/ 679 w 3692"/>
                <a:gd name="T87" fmla="*/ 598 h 2678"/>
                <a:gd name="T88" fmla="*/ 751 w 3692"/>
                <a:gd name="T89" fmla="*/ 434 h 2678"/>
                <a:gd name="T90" fmla="*/ 857 w 3692"/>
                <a:gd name="T91" fmla="*/ 584 h 2678"/>
                <a:gd name="T92" fmla="*/ 591 w 3692"/>
                <a:gd name="T93" fmla="*/ 758 h 2678"/>
                <a:gd name="T94" fmla="*/ 725 w 3692"/>
                <a:gd name="T95" fmla="*/ 738 h 2678"/>
                <a:gd name="T96" fmla="*/ 897 w 3692"/>
                <a:gd name="T97" fmla="*/ 2092 h 2678"/>
                <a:gd name="T98" fmla="*/ 665 w 3692"/>
                <a:gd name="T99" fmla="*/ 1370 h 2678"/>
                <a:gd name="T100" fmla="*/ 409 w 3692"/>
                <a:gd name="T101" fmla="*/ 1234 h 2678"/>
                <a:gd name="T102" fmla="*/ 579 w 3692"/>
                <a:gd name="T103" fmla="*/ 1134 h 2678"/>
                <a:gd name="T104" fmla="*/ 637 w 3692"/>
                <a:gd name="T105" fmla="*/ 1110 h 2678"/>
                <a:gd name="T106" fmla="*/ 697 w 3692"/>
                <a:gd name="T107" fmla="*/ 1148 h 2678"/>
                <a:gd name="T108" fmla="*/ 763 w 3692"/>
                <a:gd name="T109" fmla="*/ 1154 h 2678"/>
                <a:gd name="T110" fmla="*/ 849 w 3692"/>
                <a:gd name="T111" fmla="*/ 1230 h 2678"/>
                <a:gd name="T112" fmla="*/ 989 w 3692"/>
                <a:gd name="T113" fmla="*/ 1322 h 2678"/>
                <a:gd name="T114" fmla="*/ 987 w 3692"/>
                <a:gd name="T115" fmla="*/ 2246 h 2678"/>
                <a:gd name="T116" fmla="*/ 1039 w 3692"/>
                <a:gd name="T117" fmla="*/ 1620 h 2678"/>
                <a:gd name="T118" fmla="*/ 1145 w 3692"/>
                <a:gd name="T119" fmla="*/ 1740 h 2678"/>
                <a:gd name="T120" fmla="*/ 1333 w 3692"/>
                <a:gd name="T121" fmla="*/ 1168 h 2678"/>
                <a:gd name="T122" fmla="*/ 1215 w 3692"/>
                <a:gd name="T123" fmla="*/ 1046 h 2678"/>
                <a:gd name="T124" fmla="*/ 1884 w 3692"/>
                <a:gd name="T125" fmla="*/ 102 h 2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692" h="2678">
                  <a:moveTo>
                    <a:pt x="3688" y="386"/>
                  </a:moveTo>
                  <a:lnTo>
                    <a:pt x="3692" y="384"/>
                  </a:lnTo>
                  <a:lnTo>
                    <a:pt x="3692" y="152"/>
                  </a:lnTo>
                  <a:lnTo>
                    <a:pt x="3688" y="146"/>
                  </a:lnTo>
                  <a:lnTo>
                    <a:pt x="3644" y="122"/>
                  </a:lnTo>
                  <a:lnTo>
                    <a:pt x="3590" y="124"/>
                  </a:lnTo>
                  <a:lnTo>
                    <a:pt x="3544" y="112"/>
                  </a:lnTo>
                  <a:lnTo>
                    <a:pt x="3534" y="114"/>
                  </a:lnTo>
                  <a:lnTo>
                    <a:pt x="3534" y="130"/>
                  </a:lnTo>
                  <a:lnTo>
                    <a:pt x="3524" y="140"/>
                  </a:lnTo>
                  <a:lnTo>
                    <a:pt x="3538" y="142"/>
                  </a:lnTo>
                  <a:lnTo>
                    <a:pt x="3544" y="164"/>
                  </a:lnTo>
                  <a:lnTo>
                    <a:pt x="3526" y="180"/>
                  </a:lnTo>
                  <a:lnTo>
                    <a:pt x="3498" y="158"/>
                  </a:lnTo>
                  <a:lnTo>
                    <a:pt x="3496" y="140"/>
                  </a:lnTo>
                  <a:lnTo>
                    <a:pt x="3488" y="126"/>
                  </a:lnTo>
                  <a:lnTo>
                    <a:pt x="3468" y="142"/>
                  </a:lnTo>
                  <a:lnTo>
                    <a:pt x="3436" y="138"/>
                  </a:lnTo>
                  <a:lnTo>
                    <a:pt x="3416" y="126"/>
                  </a:lnTo>
                  <a:lnTo>
                    <a:pt x="3384" y="130"/>
                  </a:lnTo>
                  <a:lnTo>
                    <a:pt x="3366" y="144"/>
                  </a:lnTo>
                  <a:lnTo>
                    <a:pt x="3366" y="140"/>
                  </a:lnTo>
                  <a:lnTo>
                    <a:pt x="3338" y="126"/>
                  </a:lnTo>
                  <a:lnTo>
                    <a:pt x="3344" y="104"/>
                  </a:lnTo>
                  <a:lnTo>
                    <a:pt x="3342" y="92"/>
                  </a:lnTo>
                  <a:lnTo>
                    <a:pt x="3320" y="62"/>
                  </a:lnTo>
                  <a:lnTo>
                    <a:pt x="3241" y="60"/>
                  </a:lnTo>
                  <a:lnTo>
                    <a:pt x="3201" y="70"/>
                  </a:lnTo>
                  <a:lnTo>
                    <a:pt x="3191" y="62"/>
                  </a:lnTo>
                  <a:lnTo>
                    <a:pt x="3201" y="50"/>
                  </a:lnTo>
                  <a:lnTo>
                    <a:pt x="3185" y="32"/>
                  </a:lnTo>
                  <a:lnTo>
                    <a:pt x="3169" y="34"/>
                  </a:lnTo>
                  <a:lnTo>
                    <a:pt x="3159" y="22"/>
                  </a:lnTo>
                  <a:lnTo>
                    <a:pt x="3139" y="20"/>
                  </a:lnTo>
                  <a:lnTo>
                    <a:pt x="3145" y="10"/>
                  </a:lnTo>
                  <a:lnTo>
                    <a:pt x="3157" y="14"/>
                  </a:lnTo>
                  <a:lnTo>
                    <a:pt x="3153" y="0"/>
                  </a:lnTo>
                  <a:lnTo>
                    <a:pt x="2957" y="0"/>
                  </a:lnTo>
                  <a:lnTo>
                    <a:pt x="2961" y="10"/>
                  </a:lnTo>
                  <a:lnTo>
                    <a:pt x="2957" y="18"/>
                  </a:lnTo>
                  <a:lnTo>
                    <a:pt x="2961" y="30"/>
                  </a:lnTo>
                  <a:lnTo>
                    <a:pt x="2953" y="28"/>
                  </a:lnTo>
                  <a:lnTo>
                    <a:pt x="2949" y="32"/>
                  </a:lnTo>
                  <a:lnTo>
                    <a:pt x="2939" y="18"/>
                  </a:lnTo>
                  <a:lnTo>
                    <a:pt x="2929" y="26"/>
                  </a:lnTo>
                  <a:lnTo>
                    <a:pt x="2907" y="22"/>
                  </a:lnTo>
                  <a:lnTo>
                    <a:pt x="2899" y="28"/>
                  </a:lnTo>
                  <a:lnTo>
                    <a:pt x="2917" y="38"/>
                  </a:lnTo>
                  <a:lnTo>
                    <a:pt x="2925" y="32"/>
                  </a:lnTo>
                  <a:lnTo>
                    <a:pt x="2921" y="42"/>
                  </a:lnTo>
                  <a:lnTo>
                    <a:pt x="2931" y="44"/>
                  </a:lnTo>
                  <a:lnTo>
                    <a:pt x="2947" y="34"/>
                  </a:lnTo>
                  <a:lnTo>
                    <a:pt x="2927" y="50"/>
                  </a:lnTo>
                  <a:lnTo>
                    <a:pt x="2883" y="22"/>
                  </a:lnTo>
                  <a:lnTo>
                    <a:pt x="2869" y="22"/>
                  </a:lnTo>
                  <a:lnTo>
                    <a:pt x="2865" y="38"/>
                  </a:lnTo>
                  <a:lnTo>
                    <a:pt x="2847" y="34"/>
                  </a:lnTo>
                  <a:lnTo>
                    <a:pt x="2829" y="0"/>
                  </a:lnTo>
                  <a:lnTo>
                    <a:pt x="2827" y="0"/>
                  </a:lnTo>
                  <a:lnTo>
                    <a:pt x="2813" y="30"/>
                  </a:lnTo>
                  <a:lnTo>
                    <a:pt x="2813" y="50"/>
                  </a:lnTo>
                  <a:lnTo>
                    <a:pt x="2801" y="72"/>
                  </a:lnTo>
                  <a:lnTo>
                    <a:pt x="2797" y="64"/>
                  </a:lnTo>
                  <a:lnTo>
                    <a:pt x="2777" y="56"/>
                  </a:lnTo>
                  <a:lnTo>
                    <a:pt x="2761" y="18"/>
                  </a:lnTo>
                  <a:lnTo>
                    <a:pt x="2757" y="20"/>
                  </a:lnTo>
                  <a:lnTo>
                    <a:pt x="2755" y="8"/>
                  </a:lnTo>
                  <a:lnTo>
                    <a:pt x="2765" y="0"/>
                  </a:lnTo>
                  <a:lnTo>
                    <a:pt x="1878" y="0"/>
                  </a:lnTo>
                  <a:lnTo>
                    <a:pt x="1902" y="14"/>
                  </a:lnTo>
                  <a:lnTo>
                    <a:pt x="1902" y="20"/>
                  </a:lnTo>
                  <a:lnTo>
                    <a:pt x="1868" y="16"/>
                  </a:lnTo>
                  <a:lnTo>
                    <a:pt x="1856" y="0"/>
                  </a:lnTo>
                  <a:lnTo>
                    <a:pt x="1786" y="0"/>
                  </a:lnTo>
                  <a:lnTo>
                    <a:pt x="1786" y="0"/>
                  </a:lnTo>
                  <a:lnTo>
                    <a:pt x="1796" y="4"/>
                  </a:lnTo>
                  <a:lnTo>
                    <a:pt x="1784" y="16"/>
                  </a:lnTo>
                  <a:lnTo>
                    <a:pt x="1778" y="18"/>
                  </a:lnTo>
                  <a:lnTo>
                    <a:pt x="1770" y="2"/>
                  </a:lnTo>
                  <a:lnTo>
                    <a:pt x="1760" y="8"/>
                  </a:lnTo>
                  <a:lnTo>
                    <a:pt x="1766" y="30"/>
                  </a:lnTo>
                  <a:lnTo>
                    <a:pt x="1790" y="48"/>
                  </a:lnTo>
                  <a:lnTo>
                    <a:pt x="1798" y="44"/>
                  </a:lnTo>
                  <a:lnTo>
                    <a:pt x="1804" y="60"/>
                  </a:lnTo>
                  <a:lnTo>
                    <a:pt x="1752" y="40"/>
                  </a:lnTo>
                  <a:lnTo>
                    <a:pt x="1752" y="38"/>
                  </a:lnTo>
                  <a:lnTo>
                    <a:pt x="1756" y="36"/>
                  </a:lnTo>
                  <a:lnTo>
                    <a:pt x="1756" y="24"/>
                  </a:lnTo>
                  <a:lnTo>
                    <a:pt x="1750" y="2"/>
                  </a:lnTo>
                  <a:lnTo>
                    <a:pt x="1750" y="0"/>
                  </a:lnTo>
                  <a:lnTo>
                    <a:pt x="1722" y="0"/>
                  </a:lnTo>
                  <a:lnTo>
                    <a:pt x="1710" y="10"/>
                  </a:lnTo>
                  <a:lnTo>
                    <a:pt x="1704" y="30"/>
                  </a:lnTo>
                  <a:lnTo>
                    <a:pt x="1728" y="80"/>
                  </a:lnTo>
                  <a:lnTo>
                    <a:pt x="1714" y="126"/>
                  </a:lnTo>
                  <a:lnTo>
                    <a:pt x="1720" y="146"/>
                  </a:lnTo>
                  <a:lnTo>
                    <a:pt x="1718" y="162"/>
                  </a:lnTo>
                  <a:lnTo>
                    <a:pt x="1746" y="170"/>
                  </a:lnTo>
                  <a:lnTo>
                    <a:pt x="1762" y="162"/>
                  </a:lnTo>
                  <a:lnTo>
                    <a:pt x="1774" y="170"/>
                  </a:lnTo>
                  <a:lnTo>
                    <a:pt x="1732" y="182"/>
                  </a:lnTo>
                  <a:lnTo>
                    <a:pt x="1728" y="202"/>
                  </a:lnTo>
                  <a:lnTo>
                    <a:pt x="1736" y="222"/>
                  </a:lnTo>
                  <a:lnTo>
                    <a:pt x="1734" y="236"/>
                  </a:lnTo>
                  <a:lnTo>
                    <a:pt x="1720" y="254"/>
                  </a:lnTo>
                  <a:lnTo>
                    <a:pt x="1712" y="276"/>
                  </a:lnTo>
                  <a:lnTo>
                    <a:pt x="1692" y="290"/>
                  </a:lnTo>
                  <a:lnTo>
                    <a:pt x="1690" y="304"/>
                  </a:lnTo>
                  <a:lnTo>
                    <a:pt x="1688" y="304"/>
                  </a:lnTo>
                  <a:lnTo>
                    <a:pt x="1654" y="300"/>
                  </a:lnTo>
                  <a:lnTo>
                    <a:pt x="1652" y="290"/>
                  </a:lnTo>
                  <a:lnTo>
                    <a:pt x="1664" y="300"/>
                  </a:lnTo>
                  <a:lnTo>
                    <a:pt x="1684" y="290"/>
                  </a:lnTo>
                  <a:lnTo>
                    <a:pt x="1680" y="278"/>
                  </a:lnTo>
                  <a:lnTo>
                    <a:pt x="1690" y="274"/>
                  </a:lnTo>
                  <a:lnTo>
                    <a:pt x="1682" y="266"/>
                  </a:lnTo>
                  <a:lnTo>
                    <a:pt x="1692" y="268"/>
                  </a:lnTo>
                  <a:lnTo>
                    <a:pt x="1700" y="246"/>
                  </a:lnTo>
                  <a:lnTo>
                    <a:pt x="1710" y="238"/>
                  </a:lnTo>
                  <a:lnTo>
                    <a:pt x="1710" y="216"/>
                  </a:lnTo>
                  <a:lnTo>
                    <a:pt x="1716" y="202"/>
                  </a:lnTo>
                  <a:lnTo>
                    <a:pt x="1716" y="192"/>
                  </a:lnTo>
                  <a:lnTo>
                    <a:pt x="1698" y="170"/>
                  </a:lnTo>
                  <a:lnTo>
                    <a:pt x="1702" y="126"/>
                  </a:lnTo>
                  <a:lnTo>
                    <a:pt x="1698" y="102"/>
                  </a:lnTo>
                  <a:lnTo>
                    <a:pt x="1702" y="96"/>
                  </a:lnTo>
                  <a:lnTo>
                    <a:pt x="1704" y="68"/>
                  </a:lnTo>
                  <a:lnTo>
                    <a:pt x="1700" y="48"/>
                  </a:lnTo>
                  <a:lnTo>
                    <a:pt x="1684" y="32"/>
                  </a:lnTo>
                  <a:lnTo>
                    <a:pt x="1698" y="0"/>
                  </a:lnTo>
                  <a:lnTo>
                    <a:pt x="1620" y="0"/>
                  </a:lnTo>
                  <a:lnTo>
                    <a:pt x="1616" y="14"/>
                  </a:lnTo>
                  <a:lnTo>
                    <a:pt x="1588" y="44"/>
                  </a:lnTo>
                  <a:lnTo>
                    <a:pt x="1584" y="60"/>
                  </a:lnTo>
                  <a:lnTo>
                    <a:pt x="1590" y="60"/>
                  </a:lnTo>
                  <a:lnTo>
                    <a:pt x="1580" y="74"/>
                  </a:lnTo>
                  <a:lnTo>
                    <a:pt x="1598" y="80"/>
                  </a:lnTo>
                  <a:lnTo>
                    <a:pt x="1594" y="102"/>
                  </a:lnTo>
                  <a:lnTo>
                    <a:pt x="1596" y="112"/>
                  </a:lnTo>
                  <a:lnTo>
                    <a:pt x="1588" y="114"/>
                  </a:lnTo>
                  <a:lnTo>
                    <a:pt x="1588" y="140"/>
                  </a:lnTo>
                  <a:lnTo>
                    <a:pt x="1612" y="146"/>
                  </a:lnTo>
                  <a:lnTo>
                    <a:pt x="1610" y="152"/>
                  </a:lnTo>
                  <a:lnTo>
                    <a:pt x="1618" y="172"/>
                  </a:lnTo>
                  <a:lnTo>
                    <a:pt x="1630" y="180"/>
                  </a:lnTo>
                  <a:lnTo>
                    <a:pt x="1616" y="208"/>
                  </a:lnTo>
                  <a:lnTo>
                    <a:pt x="1596" y="178"/>
                  </a:lnTo>
                  <a:lnTo>
                    <a:pt x="1540" y="140"/>
                  </a:lnTo>
                  <a:lnTo>
                    <a:pt x="1484" y="124"/>
                  </a:lnTo>
                  <a:lnTo>
                    <a:pt x="1476" y="130"/>
                  </a:lnTo>
                  <a:lnTo>
                    <a:pt x="1442" y="88"/>
                  </a:lnTo>
                  <a:lnTo>
                    <a:pt x="1432" y="102"/>
                  </a:lnTo>
                  <a:lnTo>
                    <a:pt x="1434" y="104"/>
                  </a:lnTo>
                  <a:lnTo>
                    <a:pt x="1430" y="104"/>
                  </a:lnTo>
                  <a:lnTo>
                    <a:pt x="1436" y="120"/>
                  </a:lnTo>
                  <a:lnTo>
                    <a:pt x="1442" y="130"/>
                  </a:lnTo>
                  <a:lnTo>
                    <a:pt x="1446" y="128"/>
                  </a:lnTo>
                  <a:lnTo>
                    <a:pt x="1446" y="128"/>
                  </a:lnTo>
                  <a:lnTo>
                    <a:pt x="1458" y="138"/>
                  </a:lnTo>
                  <a:lnTo>
                    <a:pt x="1470" y="134"/>
                  </a:lnTo>
                  <a:lnTo>
                    <a:pt x="1464" y="138"/>
                  </a:lnTo>
                  <a:lnTo>
                    <a:pt x="1478" y="164"/>
                  </a:lnTo>
                  <a:lnTo>
                    <a:pt x="1474" y="176"/>
                  </a:lnTo>
                  <a:lnTo>
                    <a:pt x="1456" y="186"/>
                  </a:lnTo>
                  <a:lnTo>
                    <a:pt x="1458" y="198"/>
                  </a:lnTo>
                  <a:lnTo>
                    <a:pt x="1452" y="202"/>
                  </a:lnTo>
                  <a:lnTo>
                    <a:pt x="1448" y="198"/>
                  </a:lnTo>
                  <a:lnTo>
                    <a:pt x="1454" y="186"/>
                  </a:lnTo>
                  <a:lnTo>
                    <a:pt x="1440" y="166"/>
                  </a:lnTo>
                  <a:lnTo>
                    <a:pt x="1410" y="194"/>
                  </a:lnTo>
                  <a:lnTo>
                    <a:pt x="1374" y="192"/>
                  </a:lnTo>
                  <a:lnTo>
                    <a:pt x="1360" y="212"/>
                  </a:lnTo>
                  <a:lnTo>
                    <a:pt x="1350" y="204"/>
                  </a:lnTo>
                  <a:lnTo>
                    <a:pt x="1349" y="194"/>
                  </a:lnTo>
                  <a:lnTo>
                    <a:pt x="1354" y="182"/>
                  </a:lnTo>
                  <a:lnTo>
                    <a:pt x="1350" y="180"/>
                  </a:lnTo>
                  <a:lnTo>
                    <a:pt x="1358" y="176"/>
                  </a:lnTo>
                  <a:lnTo>
                    <a:pt x="1358" y="170"/>
                  </a:lnTo>
                  <a:lnTo>
                    <a:pt x="1337" y="176"/>
                  </a:lnTo>
                  <a:lnTo>
                    <a:pt x="1333" y="182"/>
                  </a:lnTo>
                  <a:lnTo>
                    <a:pt x="1333" y="188"/>
                  </a:lnTo>
                  <a:lnTo>
                    <a:pt x="1333" y="188"/>
                  </a:lnTo>
                  <a:lnTo>
                    <a:pt x="1327" y="180"/>
                  </a:lnTo>
                  <a:lnTo>
                    <a:pt x="1317" y="194"/>
                  </a:lnTo>
                  <a:lnTo>
                    <a:pt x="1321" y="196"/>
                  </a:lnTo>
                  <a:lnTo>
                    <a:pt x="1319" y="200"/>
                  </a:lnTo>
                  <a:lnTo>
                    <a:pt x="1315" y="194"/>
                  </a:lnTo>
                  <a:lnTo>
                    <a:pt x="1303" y="196"/>
                  </a:lnTo>
                  <a:lnTo>
                    <a:pt x="1235" y="242"/>
                  </a:lnTo>
                  <a:lnTo>
                    <a:pt x="1229" y="262"/>
                  </a:lnTo>
                  <a:lnTo>
                    <a:pt x="1229" y="270"/>
                  </a:lnTo>
                  <a:lnTo>
                    <a:pt x="1213" y="284"/>
                  </a:lnTo>
                  <a:lnTo>
                    <a:pt x="1211" y="276"/>
                  </a:lnTo>
                  <a:lnTo>
                    <a:pt x="1199" y="276"/>
                  </a:lnTo>
                  <a:lnTo>
                    <a:pt x="1183" y="250"/>
                  </a:lnTo>
                  <a:lnTo>
                    <a:pt x="1189" y="240"/>
                  </a:lnTo>
                  <a:lnTo>
                    <a:pt x="1213" y="232"/>
                  </a:lnTo>
                  <a:lnTo>
                    <a:pt x="1209" y="212"/>
                  </a:lnTo>
                  <a:lnTo>
                    <a:pt x="1197" y="196"/>
                  </a:lnTo>
                  <a:lnTo>
                    <a:pt x="1141" y="184"/>
                  </a:lnTo>
                  <a:lnTo>
                    <a:pt x="1161" y="208"/>
                  </a:lnTo>
                  <a:lnTo>
                    <a:pt x="1161" y="234"/>
                  </a:lnTo>
                  <a:lnTo>
                    <a:pt x="1155" y="256"/>
                  </a:lnTo>
                  <a:lnTo>
                    <a:pt x="1169" y="274"/>
                  </a:lnTo>
                  <a:lnTo>
                    <a:pt x="1161" y="304"/>
                  </a:lnTo>
                  <a:lnTo>
                    <a:pt x="1161" y="314"/>
                  </a:lnTo>
                  <a:lnTo>
                    <a:pt x="1159" y="308"/>
                  </a:lnTo>
                  <a:lnTo>
                    <a:pt x="1155" y="310"/>
                  </a:lnTo>
                  <a:lnTo>
                    <a:pt x="1157" y="306"/>
                  </a:lnTo>
                  <a:lnTo>
                    <a:pt x="1129" y="290"/>
                  </a:lnTo>
                  <a:lnTo>
                    <a:pt x="1113" y="314"/>
                  </a:lnTo>
                  <a:lnTo>
                    <a:pt x="1081" y="334"/>
                  </a:lnTo>
                  <a:lnTo>
                    <a:pt x="1083" y="350"/>
                  </a:lnTo>
                  <a:lnTo>
                    <a:pt x="1099" y="384"/>
                  </a:lnTo>
                  <a:lnTo>
                    <a:pt x="1061" y="372"/>
                  </a:lnTo>
                  <a:lnTo>
                    <a:pt x="1027" y="352"/>
                  </a:lnTo>
                  <a:lnTo>
                    <a:pt x="1019" y="368"/>
                  </a:lnTo>
                  <a:lnTo>
                    <a:pt x="1021" y="378"/>
                  </a:lnTo>
                  <a:lnTo>
                    <a:pt x="1035" y="396"/>
                  </a:lnTo>
                  <a:lnTo>
                    <a:pt x="1045" y="392"/>
                  </a:lnTo>
                  <a:lnTo>
                    <a:pt x="1051" y="410"/>
                  </a:lnTo>
                  <a:lnTo>
                    <a:pt x="1041" y="414"/>
                  </a:lnTo>
                  <a:lnTo>
                    <a:pt x="1017" y="406"/>
                  </a:lnTo>
                  <a:lnTo>
                    <a:pt x="1005" y="390"/>
                  </a:lnTo>
                  <a:lnTo>
                    <a:pt x="989" y="386"/>
                  </a:lnTo>
                  <a:lnTo>
                    <a:pt x="993" y="382"/>
                  </a:lnTo>
                  <a:lnTo>
                    <a:pt x="991" y="368"/>
                  </a:lnTo>
                  <a:lnTo>
                    <a:pt x="983" y="350"/>
                  </a:lnTo>
                  <a:lnTo>
                    <a:pt x="989" y="346"/>
                  </a:lnTo>
                  <a:lnTo>
                    <a:pt x="991" y="322"/>
                  </a:lnTo>
                  <a:lnTo>
                    <a:pt x="939" y="270"/>
                  </a:lnTo>
                  <a:lnTo>
                    <a:pt x="943" y="268"/>
                  </a:lnTo>
                  <a:lnTo>
                    <a:pt x="963" y="286"/>
                  </a:lnTo>
                  <a:lnTo>
                    <a:pt x="979" y="286"/>
                  </a:lnTo>
                  <a:lnTo>
                    <a:pt x="979" y="296"/>
                  </a:lnTo>
                  <a:lnTo>
                    <a:pt x="1065" y="316"/>
                  </a:lnTo>
                  <a:lnTo>
                    <a:pt x="1089" y="306"/>
                  </a:lnTo>
                  <a:lnTo>
                    <a:pt x="1111" y="282"/>
                  </a:lnTo>
                  <a:lnTo>
                    <a:pt x="1115" y="264"/>
                  </a:lnTo>
                  <a:lnTo>
                    <a:pt x="1109" y="260"/>
                  </a:lnTo>
                  <a:lnTo>
                    <a:pt x="1107" y="240"/>
                  </a:lnTo>
                  <a:lnTo>
                    <a:pt x="1087" y="216"/>
                  </a:lnTo>
                  <a:lnTo>
                    <a:pt x="1059" y="206"/>
                  </a:lnTo>
                  <a:lnTo>
                    <a:pt x="1009" y="158"/>
                  </a:lnTo>
                  <a:lnTo>
                    <a:pt x="963" y="158"/>
                  </a:lnTo>
                  <a:lnTo>
                    <a:pt x="959" y="146"/>
                  </a:lnTo>
                  <a:lnTo>
                    <a:pt x="955" y="148"/>
                  </a:lnTo>
                  <a:lnTo>
                    <a:pt x="957" y="148"/>
                  </a:lnTo>
                  <a:lnTo>
                    <a:pt x="939" y="140"/>
                  </a:lnTo>
                  <a:lnTo>
                    <a:pt x="939" y="136"/>
                  </a:lnTo>
                  <a:lnTo>
                    <a:pt x="953" y="144"/>
                  </a:lnTo>
                  <a:lnTo>
                    <a:pt x="959" y="130"/>
                  </a:lnTo>
                  <a:lnTo>
                    <a:pt x="931" y="118"/>
                  </a:lnTo>
                  <a:lnTo>
                    <a:pt x="931" y="126"/>
                  </a:lnTo>
                  <a:lnTo>
                    <a:pt x="929" y="126"/>
                  </a:lnTo>
                  <a:lnTo>
                    <a:pt x="927" y="134"/>
                  </a:lnTo>
                  <a:lnTo>
                    <a:pt x="917" y="128"/>
                  </a:lnTo>
                  <a:lnTo>
                    <a:pt x="917" y="126"/>
                  </a:lnTo>
                  <a:lnTo>
                    <a:pt x="915" y="128"/>
                  </a:lnTo>
                  <a:lnTo>
                    <a:pt x="911" y="126"/>
                  </a:lnTo>
                  <a:lnTo>
                    <a:pt x="911" y="128"/>
                  </a:lnTo>
                  <a:lnTo>
                    <a:pt x="895" y="132"/>
                  </a:lnTo>
                  <a:lnTo>
                    <a:pt x="899" y="122"/>
                  </a:lnTo>
                  <a:lnTo>
                    <a:pt x="883" y="112"/>
                  </a:lnTo>
                  <a:lnTo>
                    <a:pt x="899" y="114"/>
                  </a:lnTo>
                  <a:lnTo>
                    <a:pt x="919" y="92"/>
                  </a:lnTo>
                  <a:lnTo>
                    <a:pt x="897" y="72"/>
                  </a:lnTo>
                  <a:lnTo>
                    <a:pt x="887" y="76"/>
                  </a:lnTo>
                  <a:lnTo>
                    <a:pt x="885" y="64"/>
                  </a:lnTo>
                  <a:lnTo>
                    <a:pt x="869" y="72"/>
                  </a:lnTo>
                  <a:lnTo>
                    <a:pt x="871" y="60"/>
                  </a:lnTo>
                  <a:lnTo>
                    <a:pt x="851" y="52"/>
                  </a:lnTo>
                  <a:lnTo>
                    <a:pt x="841" y="90"/>
                  </a:lnTo>
                  <a:lnTo>
                    <a:pt x="837" y="90"/>
                  </a:lnTo>
                  <a:lnTo>
                    <a:pt x="837" y="54"/>
                  </a:lnTo>
                  <a:lnTo>
                    <a:pt x="805" y="110"/>
                  </a:lnTo>
                  <a:lnTo>
                    <a:pt x="805" y="108"/>
                  </a:lnTo>
                  <a:lnTo>
                    <a:pt x="809" y="92"/>
                  </a:lnTo>
                  <a:lnTo>
                    <a:pt x="825" y="66"/>
                  </a:lnTo>
                  <a:lnTo>
                    <a:pt x="829" y="68"/>
                  </a:lnTo>
                  <a:lnTo>
                    <a:pt x="821" y="52"/>
                  </a:lnTo>
                  <a:lnTo>
                    <a:pt x="801" y="60"/>
                  </a:lnTo>
                  <a:lnTo>
                    <a:pt x="803" y="60"/>
                  </a:lnTo>
                  <a:lnTo>
                    <a:pt x="787" y="70"/>
                  </a:lnTo>
                  <a:lnTo>
                    <a:pt x="795" y="80"/>
                  </a:lnTo>
                  <a:lnTo>
                    <a:pt x="787" y="86"/>
                  </a:lnTo>
                  <a:lnTo>
                    <a:pt x="789" y="78"/>
                  </a:lnTo>
                  <a:lnTo>
                    <a:pt x="775" y="74"/>
                  </a:lnTo>
                  <a:lnTo>
                    <a:pt x="783" y="90"/>
                  </a:lnTo>
                  <a:lnTo>
                    <a:pt x="781" y="92"/>
                  </a:lnTo>
                  <a:lnTo>
                    <a:pt x="781" y="92"/>
                  </a:lnTo>
                  <a:lnTo>
                    <a:pt x="775" y="80"/>
                  </a:lnTo>
                  <a:lnTo>
                    <a:pt x="763" y="9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759" y="106"/>
                  </a:lnTo>
                  <a:lnTo>
                    <a:pt x="755" y="108"/>
                  </a:lnTo>
                  <a:lnTo>
                    <a:pt x="745" y="96"/>
                  </a:lnTo>
                  <a:lnTo>
                    <a:pt x="743" y="102"/>
                  </a:lnTo>
                  <a:lnTo>
                    <a:pt x="737" y="92"/>
                  </a:lnTo>
                  <a:lnTo>
                    <a:pt x="737" y="112"/>
                  </a:lnTo>
                  <a:lnTo>
                    <a:pt x="745" y="114"/>
                  </a:lnTo>
                  <a:lnTo>
                    <a:pt x="745" y="124"/>
                  </a:lnTo>
                  <a:lnTo>
                    <a:pt x="731" y="108"/>
                  </a:lnTo>
                  <a:lnTo>
                    <a:pt x="733" y="120"/>
                  </a:lnTo>
                  <a:lnTo>
                    <a:pt x="721" y="124"/>
                  </a:lnTo>
                  <a:lnTo>
                    <a:pt x="721" y="124"/>
                  </a:lnTo>
                  <a:lnTo>
                    <a:pt x="719" y="130"/>
                  </a:lnTo>
                  <a:lnTo>
                    <a:pt x="719" y="138"/>
                  </a:lnTo>
                  <a:lnTo>
                    <a:pt x="719" y="140"/>
                  </a:lnTo>
                  <a:lnTo>
                    <a:pt x="719" y="114"/>
                  </a:lnTo>
                  <a:lnTo>
                    <a:pt x="719" y="114"/>
                  </a:lnTo>
                  <a:lnTo>
                    <a:pt x="717" y="112"/>
                  </a:lnTo>
                  <a:lnTo>
                    <a:pt x="727" y="116"/>
                  </a:lnTo>
                  <a:lnTo>
                    <a:pt x="725" y="94"/>
                  </a:lnTo>
                  <a:lnTo>
                    <a:pt x="717" y="112"/>
                  </a:lnTo>
                  <a:lnTo>
                    <a:pt x="709" y="106"/>
                  </a:lnTo>
                  <a:lnTo>
                    <a:pt x="705" y="102"/>
                  </a:lnTo>
                  <a:lnTo>
                    <a:pt x="701" y="104"/>
                  </a:lnTo>
                  <a:lnTo>
                    <a:pt x="703" y="114"/>
                  </a:lnTo>
                  <a:lnTo>
                    <a:pt x="685" y="110"/>
                  </a:lnTo>
                  <a:lnTo>
                    <a:pt x="693" y="126"/>
                  </a:lnTo>
                  <a:lnTo>
                    <a:pt x="675" y="130"/>
                  </a:lnTo>
                  <a:lnTo>
                    <a:pt x="671" y="142"/>
                  </a:lnTo>
                  <a:lnTo>
                    <a:pt x="679" y="144"/>
                  </a:lnTo>
                  <a:lnTo>
                    <a:pt x="685" y="152"/>
                  </a:lnTo>
                  <a:lnTo>
                    <a:pt x="685" y="152"/>
                  </a:lnTo>
                  <a:lnTo>
                    <a:pt x="681" y="150"/>
                  </a:lnTo>
                  <a:lnTo>
                    <a:pt x="679" y="144"/>
                  </a:lnTo>
                  <a:lnTo>
                    <a:pt x="675" y="144"/>
                  </a:lnTo>
                  <a:lnTo>
                    <a:pt x="673" y="148"/>
                  </a:lnTo>
                  <a:lnTo>
                    <a:pt x="663" y="136"/>
                  </a:lnTo>
                  <a:lnTo>
                    <a:pt x="651" y="150"/>
                  </a:lnTo>
                  <a:lnTo>
                    <a:pt x="649" y="158"/>
                  </a:lnTo>
                  <a:lnTo>
                    <a:pt x="651" y="160"/>
                  </a:lnTo>
                  <a:lnTo>
                    <a:pt x="649" y="172"/>
                  </a:lnTo>
                  <a:lnTo>
                    <a:pt x="665" y="166"/>
                  </a:lnTo>
                  <a:lnTo>
                    <a:pt x="661" y="168"/>
                  </a:lnTo>
                  <a:lnTo>
                    <a:pt x="665" y="174"/>
                  </a:lnTo>
                  <a:lnTo>
                    <a:pt x="663" y="174"/>
                  </a:lnTo>
                  <a:lnTo>
                    <a:pt x="665" y="182"/>
                  </a:lnTo>
                  <a:lnTo>
                    <a:pt x="647" y="190"/>
                  </a:lnTo>
                  <a:lnTo>
                    <a:pt x="647" y="180"/>
                  </a:lnTo>
                  <a:lnTo>
                    <a:pt x="637" y="174"/>
                  </a:lnTo>
                  <a:lnTo>
                    <a:pt x="635" y="180"/>
                  </a:lnTo>
                  <a:lnTo>
                    <a:pt x="629" y="172"/>
                  </a:lnTo>
                  <a:lnTo>
                    <a:pt x="633" y="172"/>
                  </a:lnTo>
                  <a:lnTo>
                    <a:pt x="645" y="148"/>
                  </a:lnTo>
                  <a:lnTo>
                    <a:pt x="629" y="158"/>
                  </a:lnTo>
                  <a:lnTo>
                    <a:pt x="623" y="170"/>
                  </a:lnTo>
                  <a:lnTo>
                    <a:pt x="627" y="170"/>
                  </a:lnTo>
                  <a:lnTo>
                    <a:pt x="621" y="186"/>
                  </a:lnTo>
                  <a:lnTo>
                    <a:pt x="617" y="170"/>
                  </a:lnTo>
                  <a:lnTo>
                    <a:pt x="613" y="170"/>
                  </a:lnTo>
                  <a:lnTo>
                    <a:pt x="613" y="176"/>
                  </a:lnTo>
                  <a:lnTo>
                    <a:pt x="597" y="188"/>
                  </a:lnTo>
                  <a:lnTo>
                    <a:pt x="619" y="190"/>
                  </a:lnTo>
                  <a:lnTo>
                    <a:pt x="619" y="194"/>
                  </a:lnTo>
                  <a:lnTo>
                    <a:pt x="601" y="210"/>
                  </a:lnTo>
                  <a:lnTo>
                    <a:pt x="605" y="214"/>
                  </a:lnTo>
                  <a:lnTo>
                    <a:pt x="625" y="200"/>
                  </a:lnTo>
                  <a:lnTo>
                    <a:pt x="627" y="210"/>
                  </a:lnTo>
                  <a:lnTo>
                    <a:pt x="641" y="196"/>
                  </a:lnTo>
                  <a:lnTo>
                    <a:pt x="661" y="200"/>
                  </a:lnTo>
                  <a:lnTo>
                    <a:pt x="657" y="202"/>
                  </a:lnTo>
                  <a:lnTo>
                    <a:pt x="639" y="200"/>
                  </a:lnTo>
                  <a:lnTo>
                    <a:pt x="639" y="220"/>
                  </a:lnTo>
                  <a:lnTo>
                    <a:pt x="639" y="222"/>
                  </a:lnTo>
                  <a:lnTo>
                    <a:pt x="633" y="206"/>
                  </a:lnTo>
                  <a:lnTo>
                    <a:pt x="621" y="226"/>
                  </a:lnTo>
                  <a:lnTo>
                    <a:pt x="625" y="234"/>
                  </a:lnTo>
                  <a:lnTo>
                    <a:pt x="615" y="242"/>
                  </a:lnTo>
                  <a:lnTo>
                    <a:pt x="607" y="244"/>
                  </a:lnTo>
                  <a:lnTo>
                    <a:pt x="599" y="268"/>
                  </a:lnTo>
                  <a:lnTo>
                    <a:pt x="583" y="282"/>
                  </a:lnTo>
                  <a:lnTo>
                    <a:pt x="581" y="290"/>
                  </a:lnTo>
                  <a:lnTo>
                    <a:pt x="581" y="292"/>
                  </a:lnTo>
                  <a:lnTo>
                    <a:pt x="577" y="292"/>
                  </a:lnTo>
                  <a:lnTo>
                    <a:pt x="583" y="304"/>
                  </a:lnTo>
                  <a:lnTo>
                    <a:pt x="569" y="318"/>
                  </a:lnTo>
                  <a:lnTo>
                    <a:pt x="571" y="322"/>
                  </a:lnTo>
                  <a:lnTo>
                    <a:pt x="571" y="322"/>
                  </a:lnTo>
                  <a:lnTo>
                    <a:pt x="571" y="330"/>
                  </a:lnTo>
                  <a:lnTo>
                    <a:pt x="565" y="330"/>
                  </a:lnTo>
                  <a:lnTo>
                    <a:pt x="567" y="334"/>
                  </a:lnTo>
                  <a:lnTo>
                    <a:pt x="565" y="330"/>
                  </a:lnTo>
                  <a:lnTo>
                    <a:pt x="557" y="356"/>
                  </a:lnTo>
                  <a:lnTo>
                    <a:pt x="565" y="350"/>
                  </a:lnTo>
                  <a:lnTo>
                    <a:pt x="565" y="352"/>
                  </a:lnTo>
                  <a:lnTo>
                    <a:pt x="545" y="364"/>
                  </a:lnTo>
                  <a:lnTo>
                    <a:pt x="545" y="372"/>
                  </a:lnTo>
                  <a:lnTo>
                    <a:pt x="547" y="374"/>
                  </a:lnTo>
                  <a:lnTo>
                    <a:pt x="547" y="380"/>
                  </a:lnTo>
                  <a:lnTo>
                    <a:pt x="539" y="376"/>
                  </a:lnTo>
                  <a:lnTo>
                    <a:pt x="521" y="400"/>
                  </a:lnTo>
                  <a:lnTo>
                    <a:pt x="521" y="406"/>
                  </a:lnTo>
                  <a:lnTo>
                    <a:pt x="515" y="410"/>
                  </a:lnTo>
                  <a:lnTo>
                    <a:pt x="519" y="418"/>
                  </a:lnTo>
                  <a:lnTo>
                    <a:pt x="511" y="422"/>
                  </a:lnTo>
                  <a:lnTo>
                    <a:pt x="503" y="414"/>
                  </a:lnTo>
                  <a:lnTo>
                    <a:pt x="493" y="422"/>
                  </a:lnTo>
                  <a:lnTo>
                    <a:pt x="493" y="428"/>
                  </a:lnTo>
                  <a:lnTo>
                    <a:pt x="499" y="426"/>
                  </a:lnTo>
                  <a:lnTo>
                    <a:pt x="493" y="428"/>
                  </a:lnTo>
                  <a:lnTo>
                    <a:pt x="475" y="446"/>
                  </a:lnTo>
                  <a:lnTo>
                    <a:pt x="459" y="454"/>
                  </a:lnTo>
                  <a:lnTo>
                    <a:pt x="473" y="462"/>
                  </a:lnTo>
                  <a:lnTo>
                    <a:pt x="473" y="464"/>
                  </a:lnTo>
                  <a:lnTo>
                    <a:pt x="447" y="464"/>
                  </a:lnTo>
                  <a:lnTo>
                    <a:pt x="455" y="470"/>
                  </a:lnTo>
                  <a:lnTo>
                    <a:pt x="455" y="472"/>
                  </a:lnTo>
                  <a:lnTo>
                    <a:pt x="453" y="470"/>
                  </a:lnTo>
                  <a:lnTo>
                    <a:pt x="449" y="476"/>
                  </a:lnTo>
                  <a:lnTo>
                    <a:pt x="451" y="470"/>
                  </a:lnTo>
                  <a:lnTo>
                    <a:pt x="439" y="472"/>
                  </a:lnTo>
                  <a:lnTo>
                    <a:pt x="445" y="484"/>
                  </a:lnTo>
                  <a:lnTo>
                    <a:pt x="429" y="480"/>
                  </a:lnTo>
                  <a:lnTo>
                    <a:pt x="431" y="494"/>
                  </a:lnTo>
                  <a:lnTo>
                    <a:pt x="435" y="496"/>
                  </a:lnTo>
                  <a:lnTo>
                    <a:pt x="423" y="498"/>
                  </a:lnTo>
                  <a:lnTo>
                    <a:pt x="431" y="504"/>
                  </a:lnTo>
                  <a:lnTo>
                    <a:pt x="427" y="512"/>
                  </a:lnTo>
                  <a:lnTo>
                    <a:pt x="427" y="526"/>
                  </a:lnTo>
                  <a:lnTo>
                    <a:pt x="443" y="524"/>
                  </a:lnTo>
                  <a:lnTo>
                    <a:pt x="423" y="530"/>
                  </a:lnTo>
                  <a:lnTo>
                    <a:pt x="431" y="534"/>
                  </a:lnTo>
                  <a:lnTo>
                    <a:pt x="431" y="536"/>
                  </a:lnTo>
                  <a:lnTo>
                    <a:pt x="421" y="530"/>
                  </a:lnTo>
                  <a:lnTo>
                    <a:pt x="431" y="546"/>
                  </a:lnTo>
                  <a:lnTo>
                    <a:pt x="435" y="544"/>
                  </a:lnTo>
                  <a:lnTo>
                    <a:pt x="429" y="552"/>
                  </a:lnTo>
                  <a:lnTo>
                    <a:pt x="433" y="566"/>
                  </a:lnTo>
                  <a:lnTo>
                    <a:pt x="437" y="560"/>
                  </a:lnTo>
                  <a:lnTo>
                    <a:pt x="437" y="562"/>
                  </a:lnTo>
                  <a:lnTo>
                    <a:pt x="433" y="566"/>
                  </a:lnTo>
                  <a:lnTo>
                    <a:pt x="437" y="576"/>
                  </a:lnTo>
                  <a:lnTo>
                    <a:pt x="437" y="574"/>
                  </a:lnTo>
                  <a:lnTo>
                    <a:pt x="445" y="574"/>
                  </a:lnTo>
                  <a:lnTo>
                    <a:pt x="429" y="586"/>
                  </a:lnTo>
                  <a:lnTo>
                    <a:pt x="431" y="594"/>
                  </a:lnTo>
                  <a:lnTo>
                    <a:pt x="449" y="588"/>
                  </a:lnTo>
                  <a:lnTo>
                    <a:pt x="445" y="602"/>
                  </a:lnTo>
                  <a:lnTo>
                    <a:pt x="437" y="600"/>
                  </a:lnTo>
                  <a:lnTo>
                    <a:pt x="435" y="614"/>
                  </a:lnTo>
                  <a:lnTo>
                    <a:pt x="451" y="632"/>
                  </a:lnTo>
                  <a:lnTo>
                    <a:pt x="457" y="630"/>
                  </a:lnTo>
                  <a:lnTo>
                    <a:pt x="455" y="640"/>
                  </a:lnTo>
                  <a:lnTo>
                    <a:pt x="479" y="640"/>
                  </a:lnTo>
                  <a:lnTo>
                    <a:pt x="507" y="618"/>
                  </a:lnTo>
                  <a:lnTo>
                    <a:pt x="515" y="602"/>
                  </a:lnTo>
                  <a:lnTo>
                    <a:pt x="525" y="606"/>
                  </a:lnTo>
                  <a:lnTo>
                    <a:pt x="531" y="592"/>
                  </a:lnTo>
                  <a:lnTo>
                    <a:pt x="529" y="586"/>
                  </a:lnTo>
                  <a:lnTo>
                    <a:pt x="531" y="588"/>
                  </a:lnTo>
                  <a:lnTo>
                    <a:pt x="533" y="596"/>
                  </a:lnTo>
                  <a:lnTo>
                    <a:pt x="541" y="600"/>
                  </a:lnTo>
                  <a:lnTo>
                    <a:pt x="539" y="604"/>
                  </a:lnTo>
                  <a:lnTo>
                    <a:pt x="541" y="622"/>
                  </a:lnTo>
                  <a:lnTo>
                    <a:pt x="545" y="632"/>
                  </a:lnTo>
                  <a:lnTo>
                    <a:pt x="545" y="632"/>
                  </a:lnTo>
                  <a:lnTo>
                    <a:pt x="543" y="636"/>
                  </a:lnTo>
                  <a:lnTo>
                    <a:pt x="551" y="638"/>
                  </a:lnTo>
                  <a:lnTo>
                    <a:pt x="551" y="648"/>
                  </a:lnTo>
                  <a:lnTo>
                    <a:pt x="553" y="648"/>
                  </a:lnTo>
                  <a:lnTo>
                    <a:pt x="553" y="662"/>
                  </a:lnTo>
                  <a:lnTo>
                    <a:pt x="573" y="688"/>
                  </a:lnTo>
                  <a:lnTo>
                    <a:pt x="567" y="692"/>
                  </a:lnTo>
                  <a:lnTo>
                    <a:pt x="569" y="698"/>
                  </a:lnTo>
                  <a:lnTo>
                    <a:pt x="563" y="700"/>
                  </a:lnTo>
                  <a:lnTo>
                    <a:pt x="565" y="702"/>
                  </a:lnTo>
                  <a:lnTo>
                    <a:pt x="557" y="706"/>
                  </a:lnTo>
                  <a:lnTo>
                    <a:pt x="545" y="704"/>
                  </a:lnTo>
                  <a:lnTo>
                    <a:pt x="549" y="710"/>
                  </a:lnTo>
                  <a:lnTo>
                    <a:pt x="537" y="716"/>
                  </a:lnTo>
                  <a:lnTo>
                    <a:pt x="541" y="722"/>
                  </a:lnTo>
                  <a:lnTo>
                    <a:pt x="545" y="736"/>
                  </a:lnTo>
                  <a:lnTo>
                    <a:pt x="553" y="738"/>
                  </a:lnTo>
                  <a:lnTo>
                    <a:pt x="553" y="738"/>
                  </a:lnTo>
                  <a:lnTo>
                    <a:pt x="553" y="738"/>
                  </a:lnTo>
                  <a:lnTo>
                    <a:pt x="553" y="740"/>
                  </a:lnTo>
                  <a:lnTo>
                    <a:pt x="553" y="742"/>
                  </a:lnTo>
                  <a:lnTo>
                    <a:pt x="553" y="742"/>
                  </a:lnTo>
                  <a:lnTo>
                    <a:pt x="553" y="742"/>
                  </a:lnTo>
                  <a:lnTo>
                    <a:pt x="547" y="740"/>
                  </a:lnTo>
                  <a:lnTo>
                    <a:pt x="541" y="742"/>
                  </a:lnTo>
                  <a:lnTo>
                    <a:pt x="541" y="740"/>
                  </a:lnTo>
                  <a:lnTo>
                    <a:pt x="539" y="740"/>
                  </a:lnTo>
                  <a:lnTo>
                    <a:pt x="541" y="732"/>
                  </a:lnTo>
                  <a:lnTo>
                    <a:pt x="535" y="718"/>
                  </a:lnTo>
                  <a:lnTo>
                    <a:pt x="523" y="720"/>
                  </a:lnTo>
                  <a:lnTo>
                    <a:pt x="519" y="722"/>
                  </a:lnTo>
                  <a:lnTo>
                    <a:pt x="519" y="722"/>
                  </a:lnTo>
                  <a:lnTo>
                    <a:pt x="517" y="720"/>
                  </a:lnTo>
                  <a:lnTo>
                    <a:pt x="523" y="720"/>
                  </a:lnTo>
                  <a:lnTo>
                    <a:pt x="521" y="714"/>
                  </a:lnTo>
                  <a:lnTo>
                    <a:pt x="529" y="710"/>
                  </a:lnTo>
                  <a:lnTo>
                    <a:pt x="529" y="706"/>
                  </a:lnTo>
                  <a:lnTo>
                    <a:pt x="531" y="706"/>
                  </a:lnTo>
                  <a:lnTo>
                    <a:pt x="539" y="698"/>
                  </a:lnTo>
                  <a:lnTo>
                    <a:pt x="539" y="690"/>
                  </a:lnTo>
                  <a:lnTo>
                    <a:pt x="529" y="690"/>
                  </a:lnTo>
                  <a:lnTo>
                    <a:pt x="531" y="684"/>
                  </a:lnTo>
                  <a:lnTo>
                    <a:pt x="525" y="684"/>
                  </a:lnTo>
                  <a:lnTo>
                    <a:pt x="533" y="664"/>
                  </a:lnTo>
                  <a:lnTo>
                    <a:pt x="531" y="644"/>
                  </a:lnTo>
                  <a:lnTo>
                    <a:pt x="487" y="676"/>
                  </a:lnTo>
                  <a:lnTo>
                    <a:pt x="483" y="694"/>
                  </a:lnTo>
                  <a:lnTo>
                    <a:pt x="483" y="724"/>
                  </a:lnTo>
                  <a:lnTo>
                    <a:pt x="493" y="732"/>
                  </a:lnTo>
                  <a:lnTo>
                    <a:pt x="493" y="740"/>
                  </a:lnTo>
                  <a:lnTo>
                    <a:pt x="493" y="740"/>
                  </a:lnTo>
                  <a:lnTo>
                    <a:pt x="493" y="744"/>
                  </a:lnTo>
                  <a:lnTo>
                    <a:pt x="493" y="746"/>
                  </a:lnTo>
                  <a:lnTo>
                    <a:pt x="495" y="746"/>
                  </a:lnTo>
                  <a:lnTo>
                    <a:pt x="499" y="756"/>
                  </a:lnTo>
                  <a:lnTo>
                    <a:pt x="493" y="762"/>
                  </a:lnTo>
                  <a:lnTo>
                    <a:pt x="501" y="776"/>
                  </a:lnTo>
                  <a:lnTo>
                    <a:pt x="493" y="778"/>
                  </a:lnTo>
                  <a:lnTo>
                    <a:pt x="493" y="786"/>
                  </a:lnTo>
                  <a:lnTo>
                    <a:pt x="489" y="788"/>
                  </a:lnTo>
                  <a:lnTo>
                    <a:pt x="487" y="782"/>
                  </a:lnTo>
                  <a:lnTo>
                    <a:pt x="479" y="780"/>
                  </a:lnTo>
                  <a:lnTo>
                    <a:pt x="469" y="782"/>
                  </a:lnTo>
                  <a:lnTo>
                    <a:pt x="463" y="792"/>
                  </a:lnTo>
                  <a:lnTo>
                    <a:pt x="461" y="788"/>
                  </a:lnTo>
                  <a:lnTo>
                    <a:pt x="435" y="796"/>
                  </a:lnTo>
                  <a:lnTo>
                    <a:pt x="435" y="796"/>
                  </a:lnTo>
                  <a:lnTo>
                    <a:pt x="427" y="796"/>
                  </a:lnTo>
                  <a:lnTo>
                    <a:pt x="421" y="806"/>
                  </a:lnTo>
                  <a:lnTo>
                    <a:pt x="425" y="808"/>
                  </a:lnTo>
                  <a:lnTo>
                    <a:pt x="411" y="838"/>
                  </a:lnTo>
                  <a:lnTo>
                    <a:pt x="415" y="846"/>
                  </a:lnTo>
                  <a:lnTo>
                    <a:pt x="401" y="850"/>
                  </a:lnTo>
                  <a:lnTo>
                    <a:pt x="407" y="852"/>
                  </a:lnTo>
                  <a:lnTo>
                    <a:pt x="401" y="854"/>
                  </a:lnTo>
                  <a:lnTo>
                    <a:pt x="401" y="852"/>
                  </a:lnTo>
                  <a:lnTo>
                    <a:pt x="399" y="854"/>
                  </a:lnTo>
                  <a:lnTo>
                    <a:pt x="391" y="854"/>
                  </a:lnTo>
                  <a:lnTo>
                    <a:pt x="395" y="856"/>
                  </a:lnTo>
                  <a:lnTo>
                    <a:pt x="387" y="862"/>
                  </a:lnTo>
                  <a:lnTo>
                    <a:pt x="368" y="868"/>
                  </a:lnTo>
                  <a:lnTo>
                    <a:pt x="366" y="888"/>
                  </a:lnTo>
                  <a:lnTo>
                    <a:pt x="340" y="902"/>
                  </a:lnTo>
                  <a:lnTo>
                    <a:pt x="338" y="910"/>
                  </a:lnTo>
                  <a:lnTo>
                    <a:pt x="320" y="912"/>
                  </a:lnTo>
                  <a:lnTo>
                    <a:pt x="314" y="904"/>
                  </a:lnTo>
                  <a:lnTo>
                    <a:pt x="300" y="902"/>
                  </a:lnTo>
                  <a:lnTo>
                    <a:pt x="306" y="934"/>
                  </a:lnTo>
                  <a:lnTo>
                    <a:pt x="288" y="934"/>
                  </a:lnTo>
                  <a:lnTo>
                    <a:pt x="272" y="928"/>
                  </a:lnTo>
                  <a:lnTo>
                    <a:pt x="246" y="936"/>
                  </a:lnTo>
                  <a:lnTo>
                    <a:pt x="244" y="946"/>
                  </a:lnTo>
                  <a:lnTo>
                    <a:pt x="248" y="946"/>
                  </a:lnTo>
                  <a:lnTo>
                    <a:pt x="248" y="946"/>
                  </a:lnTo>
                  <a:lnTo>
                    <a:pt x="250" y="948"/>
                  </a:lnTo>
                  <a:lnTo>
                    <a:pt x="244" y="950"/>
                  </a:lnTo>
                  <a:lnTo>
                    <a:pt x="256" y="962"/>
                  </a:lnTo>
                  <a:lnTo>
                    <a:pt x="262" y="960"/>
                  </a:lnTo>
                  <a:lnTo>
                    <a:pt x="288" y="968"/>
                  </a:lnTo>
                  <a:lnTo>
                    <a:pt x="290" y="974"/>
                  </a:lnTo>
                  <a:lnTo>
                    <a:pt x="294" y="976"/>
                  </a:lnTo>
                  <a:lnTo>
                    <a:pt x="296" y="986"/>
                  </a:lnTo>
                  <a:lnTo>
                    <a:pt x="302" y="996"/>
                  </a:lnTo>
                  <a:lnTo>
                    <a:pt x="314" y="1002"/>
                  </a:lnTo>
                  <a:lnTo>
                    <a:pt x="314" y="1014"/>
                  </a:lnTo>
                  <a:lnTo>
                    <a:pt x="316" y="1020"/>
                  </a:lnTo>
                  <a:lnTo>
                    <a:pt x="312" y="1042"/>
                  </a:lnTo>
                  <a:lnTo>
                    <a:pt x="316" y="1044"/>
                  </a:lnTo>
                  <a:lnTo>
                    <a:pt x="310" y="1070"/>
                  </a:lnTo>
                  <a:lnTo>
                    <a:pt x="304" y="1074"/>
                  </a:lnTo>
                  <a:lnTo>
                    <a:pt x="184" y="1066"/>
                  </a:lnTo>
                  <a:lnTo>
                    <a:pt x="178" y="1076"/>
                  </a:lnTo>
                  <a:lnTo>
                    <a:pt x="168" y="1078"/>
                  </a:lnTo>
                  <a:lnTo>
                    <a:pt x="160" y="1086"/>
                  </a:lnTo>
                  <a:lnTo>
                    <a:pt x="170" y="1096"/>
                  </a:lnTo>
                  <a:lnTo>
                    <a:pt x="168" y="1100"/>
                  </a:lnTo>
                  <a:lnTo>
                    <a:pt x="170" y="1108"/>
                  </a:lnTo>
                  <a:lnTo>
                    <a:pt x="172" y="1108"/>
                  </a:lnTo>
                  <a:lnTo>
                    <a:pt x="170" y="1116"/>
                  </a:lnTo>
                  <a:lnTo>
                    <a:pt x="170" y="1116"/>
                  </a:lnTo>
                  <a:lnTo>
                    <a:pt x="170" y="1118"/>
                  </a:lnTo>
                  <a:lnTo>
                    <a:pt x="168" y="1122"/>
                  </a:lnTo>
                  <a:lnTo>
                    <a:pt x="170" y="1122"/>
                  </a:lnTo>
                  <a:lnTo>
                    <a:pt x="172" y="1138"/>
                  </a:lnTo>
                  <a:lnTo>
                    <a:pt x="158" y="1192"/>
                  </a:lnTo>
                  <a:lnTo>
                    <a:pt x="166" y="1202"/>
                  </a:lnTo>
                  <a:lnTo>
                    <a:pt x="172" y="1200"/>
                  </a:lnTo>
                  <a:lnTo>
                    <a:pt x="168" y="1234"/>
                  </a:lnTo>
                  <a:lnTo>
                    <a:pt x="198" y="1230"/>
                  </a:lnTo>
                  <a:lnTo>
                    <a:pt x="212" y="1234"/>
                  </a:lnTo>
                  <a:lnTo>
                    <a:pt x="222" y="1252"/>
                  </a:lnTo>
                  <a:lnTo>
                    <a:pt x="236" y="1258"/>
                  </a:lnTo>
                  <a:lnTo>
                    <a:pt x="226" y="1264"/>
                  </a:lnTo>
                  <a:lnTo>
                    <a:pt x="210" y="1300"/>
                  </a:lnTo>
                  <a:lnTo>
                    <a:pt x="178" y="1320"/>
                  </a:lnTo>
                  <a:lnTo>
                    <a:pt x="164" y="1336"/>
                  </a:lnTo>
                  <a:lnTo>
                    <a:pt x="160" y="1346"/>
                  </a:lnTo>
                  <a:lnTo>
                    <a:pt x="150" y="1362"/>
                  </a:lnTo>
                  <a:lnTo>
                    <a:pt x="148" y="1380"/>
                  </a:lnTo>
                  <a:lnTo>
                    <a:pt x="152" y="1390"/>
                  </a:lnTo>
                  <a:lnTo>
                    <a:pt x="146" y="1400"/>
                  </a:lnTo>
                  <a:lnTo>
                    <a:pt x="142" y="1408"/>
                  </a:lnTo>
                  <a:lnTo>
                    <a:pt x="118" y="1428"/>
                  </a:lnTo>
                  <a:lnTo>
                    <a:pt x="92" y="1436"/>
                  </a:lnTo>
                  <a:lnTo>
                    <a:pt x="90" y="1440"/>
                  </a:lnTo>
                  <a:lnTo>
                    <a:pt x="82" y="1458"/>
                  </a:lnTo>
                  <a:lnTo>
                    <a:pt x="64" y="1474"/>
                  </a:lnTo>
                  <a:lnTo>
                    <a:pt x="56" y="1496"/>
                  </a:lnTo>
                  <a:lnTo>
                    <a:pt x="40" y="1518"/>
                  </a:lnTo>
                  <a:lnTo>
                    <a:pt x="26" y="1550"/>
                  </a:lnTo>
                  <a:lnTo>
                    <a:pt x="20" y="1552"/>
                  </a:lnTo>
                  <a:lnTo>
                    <a:pt x="16" y="1578"/>
                  </a:lnTo>
                  <a:lnTo>
                    <a:pt x="18" y="1580"/>
                  </a:lnTo>
                  <a:lnTo>
                    <a:pt x="20" y="1580"/>
                  </a:lnTo>
                  <a:lnTo>
                    <a:pt x="20" y="1580"/>
                  </a:lnTo>
                  <a:lnTo>
                    <a:pt x="28" y="1592"/>
                  </a:lnTo>
                  <a:lnTo>
                    <a:pt x="30" y="1602"/>
                  </a:lnTo>
                  <a:lnTo>
                    <a:pt x="24" y="1610"/>
                  </a:lnTo>
                  <a:lnTo>
                    <a:pt x="32" y="1628"/>
                  </a:lnTo>
                  <a:lnTo>
                    <a:pt x="32" y="1644"/>
                  </a:lnTo>
                  <a:lnTo>
                    <a:pt x="22" y="1674"/>
                  </a:lnTo>
                  <a:lnTo>
                    <a:pt x="22" y="1674"/>
                  </a:lnTo>
                  <a:lnTo>
                    <a:pt x="22" y="1682"/>
                  </a:lnTo>
                  <a:lnTo>
                    <a:pt x="16" y="1692"/>
                  </a:lnTo>
                  <a:lnTo>
                    <a:pt x="0" y="1702"/>
                  </a:lnTo>
                  <a:lnTo>
                    <a:pt x="8" y="1704"/>
                  </a:lnTo>
                  <a:lnTo>
                    <a:pt x="22" y="1724"/>
                  </a:lnTo>
                  <a:lnTo>
                    <a:pt x="16" y="1728"/>
                  </a:lnTo>
                  <a:lnTo>
                    <a:pt x="18" y="1734"/>
                  </a:lnTo>
                  <a:lnTo>
                    <a:pt x="18" y="1744"/>
                  </a:lnTo>
                  <a:lnTo>
                    <a:pt x="14" y="1744"/>
                  </a:lnTo>
                  <a:lnTo>
                    <a:pt x="18" y="1748"/>
                  </a:lnTo>
                  <a:lnTo>
                    <a:pt x="18" y="1750"/>
                  </a:lnTo>
                  <a:lnTo>
                    <a:pt x="20" y="1750"/>
                  </a:lnTo>
                  <a:lnTo>
                    <a:pt x="38" y="1764"/>
                  </a:lnTo>
                  <a:lnTo>
                    <a:pt x="42" y="1762"/>
                  </a:lnTo>
                  <a:lnTo>
                    <a:pt x="44" y="1772"/>
                  </a:lnTo>
                  <a:lnTo>
                    <a:pt x="50" y="1778"/>
                  </a:lnTo>
                  <a:lnTo>
                    <a:pt x="54" y="1784"/>
                  </a:lnTo>
                  <a:lnTo>
                    <a:pt x="58" y="1780"/>
                  </a:lnTo>
                  <a:lnTo>
                    <a:pt x="64" y="1792"/>
                  </a:lnTo>
                  <a:lnTo>
                    <a:pt x="72" y="1796"/>
                  </a:lnTo>
                  <a:lnTo>
                    <a:pt x="84" y="1810"/>
                  </a:lnTo>
                  <a:lnTo>
                    <a:pt x="88" y="1822"/>
                  </a:lnTo>
                  <a:lnTo>
                    <a:pt x="84" y="1824"/>
                  </a:lnTo>
                  <a:lnTo>
                    <a:pt x="92" y="1836"/>
                  </a:lnTo>
                  <a:lnTo>
                    <a:pt x="96" y="1838"/>
                  </a:lnTo>
                  <a:lnTo>
                    <a:pt x="88" y="1838"/>
                  </a:lnTo>
                  <a:lnTo>
                    <a:pt x="96" y="1846"/>
                  </a:lnTo>
                  <a:lnTo>
                    <a:pt x="100" y="1844"/>
                  </a:lnTo>
                  <a:lnTo>
                    <a:pt x="102" y="1846"/>
                  </a:lnTo>
                  <a:lnTo>
                    <a:pt x="118" y="1852"/>
                  </a:lnTo>
                  <a:lnTo>
                    <a:pt x="160" y="1888"/>
                  </a:lnTo>
                  <a:lnTo>
                    <a:pt x="192" y="1900"/>
                  </a:lnTo>
                  <a:lnTo>
                    <a:pt x="192" y="1902"/>
                  </a:lnTo>
                  <a:lnTo>
                    <a:pt x="194" y="1902"/>
                  </a:lnTo>
                  <a:lnTo>
                    <a:pt x="196" y="1904"/>
                  </a:lnTo>
                  <a:lnTo>
                    <a:pt x="196" y="1902"/>
                  </a:lnTo>
                  <a:lnTo>
                    <a:pt x="200" y="1902"/>
                  </a:lnTo>
                  <a:lnTo>
                    <a:pt x="222" y="1894"/>
                  </a:lnTo>
                  <a:lnTo>
                    <a:pt x="246" y="1888"/>
                  </a:lnTo>
                  <a:lnTo>
                    <a:pt x="276" y="1888"/>
                  </a:lnTo>
                  <a:lnTo>
                    <a:pt x="300" y="1898"/>
                  </a:lnTo>
                  <a:lnTo>
                    <a:pt x="340" y="1878"/>
                  </a:lnTo>
                  <a:lnTo>
                    <a:pt x="356" y="1878"/>
                  </a:lnTo>
                  <a:lnTo>
                    <a:pt x="362" y="1870"/>
                  </a:lnTo>
                  <a:lnTo>
                    <a:pt x="372" y="1868"/>
                  </a:lnTo>
                  <a:lnTo>
                    <a:pt x="389" y="1866"/>
                  </a:lnTo>
                  <a:lnTo>
                    <a:pt x="413" y="1864"/>
                  </a:lnTo>
                  <a:lnTo>
                    <a:pt x="425" y="1868"/>
                  </a:lnTo>
                  <a:lnTo>
                    <a:pt x="427" y="1874"/>
                  </a:lnTo>
                  <a:lnTo>
                    <a:pt x="435" y="1882"/>
                  </a:lnTo>
                  <a:lnTo>
                    <a:pt x="435" y="1892"/>
                  </a:lnTo>
                  <a:lnTo>
                    <a:pt x="451" y="1906"/>
                  </a:lnTo>
                  <a:lnTo>
                    <a:pt x="465" y="1902"/>
                  </a:lnTo>
                  <a:lnTo>
                    <a:pt x="469" y="1898"/>
                  </a:lnTo>
                  <a:lnTo>
                    <a:pt x="489" y="1902"/>
                  </a:lnTo>
                  <a:lnTo>
                    <a:pt x="491" y="1896"/>
                  </a:lnTo>
                  <a:lnTo>
                    <a:pt x="493" y="1900"/>
                  </a:lnTo>
                  <a:lnTo>
                    <a:pt x="499" y="1900"/>
                  </a:lnTo>
                  <a:lnTo>
                    <a:pt x="501" y="1908"/>
                  </a:lnTo>
                  <a:lnTo>
                    <a:pt x="513" y="1908"/>
                  </a:lnTo>
                  <a:lnTo>
                    <a:pt x="511" y="1914"/>
                  </a:lnTo>
                  <a:lnTo>
                    <a:pt x="519" y="1922"/>
                  </a:lnTo>
                  <a:lnTo>
                    <a:pt x="513" y="1940"/>
                  </a:lnTo>
                  <a:lnTo>
                    <a:pt x="507" y="1960"/>
                  </a:lnTo>
                  <a:lnTo>
                    <a:pt x="511" y="1964"/>
                  </a:lnTo>
                  <a:lnTo>
                    <a:pt x="511" y="1966"/>
                  </a:lnTo>
                  <a:lnTo>
                    <a:pt x="507" y="1972"/>
                  </a:lnTo>
                  <a:lnTo>
                    <a:pt x="509" y="1974"/>
                  </a:lnTo>
                  <a:lnTo>
                    <a:pt x="507" y="1974"/>
                  </a:lnTo>
                  <a:lnTo>
                    <a:pt x="505" y="1988"/>
                  </a:lnTo>
                  <a:lnTo>
                    <a:pt x="497" y="1994"/>
                  </a:lnTo>
                  <a:lnTo>
                    <a:pt x="507" y="2020"/>
                  </a:lnTo>
                  <a:lnTo>
                    <a:pt x="541" y="2056"/>
                  </a:lnTo>
                  <a:lnTo>
                    <a:pt x="541" y="2056"/>
                  </a:lnTo>
                  <a:lnTo>
                    <a:pt x="541" y="2058"/>
                  </a:lnTo>
                  <a:lnTo>
                    <a:pt x="545" y="2060"/>
                  </a:lnTo>
                  <a:lnTo>
                    <a:pt x="545" y="2060"/>
                  </a:lnTo>
                  <a:lnTo>
                    <a:pt x="551" y="2068"/>
                  </a:lnTo>
                  <a:lnTo>
                    <a:pt x="559" y="2078"/>
                  </a:lnTo>
                  <a:lnTo>
                    <a:pt x="563" y="2092"/>
                  </a:lnTo>
                  <a:lnTo>
                    <a:pt x="563" y="2098"/>
                  </a:lnTo>
                  <a:lnTo>
                    <a:pt x="563" y="2098"/>
                  </a:lnTo>
                  <a:lnTo>
                    <a:pt x="563" y="2100"/>
                  </a:lnTo>
                  <a:lnTo>
                    <a:pt x="563" y="2102"/>
                  </a:lnTo>
                  <a:lnTo>
                    <a:pt x="565" y="2102"/>
                  </a:lnTo>
                  <a:lnTo>
                    <a:pt x="579" y="2138"/>
                  </a:lnTo>
                  <a:lnTo>
                    <a:pt x="581" y="2146"/>
                  </a:lnTo>
                  <a:lnTo>
                    <a:pt x="577" y="2154"/>
                  </a:lnTo>
                  <a:lnTo>
                    <a:pt x="583" y="2172"/>
                  </a:lnTo>
                  <a:lnTo>
                    <a:pt x="589" y="2180"/>
                  </a:lnTo>
                  <a:lnTo>
                    <a:pt x="589" y="2190"/>
                  </a:lnTo>
                  <a:lnTo>
                    <a:pt x="587" y="2210"/>
                  </a:lnTo>
                  <a:lnTo>
                    <a:pt x="575" y="2222"/>
                  </a:lnTo>
                  <a:lnTo>
                    <a:pt x="565" y="2242"/>
                  </a:lnTo>
                  <a:lnTo>
                    <a:pt x="551" y="2282"/>
                  </a:lnTo>
                  <a:lnTo>
                    <a:pt x="551" y="2310"/>
                  </a:lnTo>
                  <a:lnTo>
                    <a:pt x="551" y="2310"/>
                  </a:lnTo>
                  <a:lnTo>
                    <a:pt x="551" y="2310"/>
                  </a:lnTo>
                  <a:lnTo>
                    <a:pt x="551" y="2316"/>
                  </a:lnTo>
                  <a:lnTo>
                    <a:pt x="551" y="2316"/>
                  </a:lnTo>
                  <a:lnTo>
                    <a:pt x="551" y="2326"/>
                  </a:lnTo>
                  <a:lnTo>
                    <a:pt x="569" y="2354"/>
                  </a:lnTo>
                  <a:lnTo>
                    <a:pt x="601" y="2414"/>
                  </a:lnTo>
                  <a:lnTo>
                    <a:pt x="603" y="2448"/>
                  </a:lnTo>
                  <a:lnTo>
                    <a:pt x="609" y="2464"/>
                  </a:lnTo>
                  <a:lnTo>
                    <a:pt x="611" y="2480"/>
                  </a:lnTo>
                  <a:lnTo>
                    <a:pt x="617" y="2516"/>
                  </a:lnTo>
                  <a:lnTo>
                    <a:pt x="627" y="2530"/>
                  </a:lnTo>
                  <a:lnTo>
                    <a:pt x="641" y="2542"/>
                  </a:lnTo>
                  <a:lnTo>
                    <a:pt x="659" y="2586"/>
                  </a:lnTo>
                  <a:lnTo>
                    <a:pt x="675" y="2612"/>
                  </a:lnTo>
                  <a:lnTo>
                    <a:pt x="675" y="2626"/>
                  </a:lnTo>
                  <a:lnTo>
                    <a:pt x="673" y="2628"/>
                  </a:lnTo>
                  <a:lnTo>
                    <a:pt x="669" y="2626"/>
                  </a:lnTo>
                  <a:lnTo>
                    <a:pt x="667" y="2636"/>
                  </a:lnTo>
                  <a:lnTo>
                    <a:pt x="679" y="2654"/>
                  </a:lnTo>
                  <a:lnTo>
                    <a:pt x="679" y="2664"/>
                  </a:lnTo>
                  <a:lnTo>
                    <a:pt x="685" y="2664"/>
                  </a:lnTo>
                  <a:lnTo>
                    <a:pt x="685" y="2668"/>
                  </a:lnTo>
                  <a:lnTo>
                    <a:pt x="711" y="2678"/>
                  </a:lnTo>
                  <a:lnTo>
                    <a:pt x="719" y="2672"/>
                  </a:lnTo>
                  <a:lnTo>
                    <a:pt x="745" y="2670"/>
                  </a:lnTo>
                  <a:lnTo>
                    <a:pt x="759" y="2662"/>
                  </a:lnTo>
                  <a:lnTo>
                    <a:pt x="803" y="2666"/>
                  </a:lnTo>
                  <a:lnTo>
                    <a:pt x="805" y="2662"/>
                  </a:lnTo>
                  <a:lnTo>
                    <a:pt x="821" y="2664"/>
                  </a:lnTo>
                  <a:lnTo>
                    <a:pt x="821" y="2656"/>
                  </a:lnTo>
                  <a:lnTo>
                    <a:pt x="847" y="2652"/>
                  </a:lnTo>
                  <a:lnTo>
                    <a:pt x="873" y="2630"/>
                  </a:lnTo>
                  <a:lnTo>
                    <a:pt x="903" y="2596"/>
                  </a:lnTo>
                  <a:lnTo>
                    <a:pt x="927" y="2556"/>
                  </a:lnTo>
                  <a:lnTo>
                    <a:pt x="947" y="2538"/>
                  </a:lnTo>
                  <a:lnTo>
                    <a:pt x="955" y="2502"/>
                  </a:lnTo>
                  <a:lnTo>
                    <a:pt x="955" y="2502"/>
                  </a:lnTo>
                  <a:lnTo>
                    <a:pt x="955" y="2500"/>
                  </a:lnTo>
                  <a:lnTo>
                    <a:pt x="955" y="2498"/>
                  </a:lnTo>
                  <a:lnTo>
                    <a:pt x="955" y="2498"/>
                  </a:lnTo>
                  <a:lnTo>
                    <a:pt x="955" y="2486"/>
                  </a:lnTo>
                  <a:lnTo>
                    <a:pt x="951" y="2486"/>
                  </a:lnTo>
                  <a:lnTo>
                    <a:pt x="949" y="2488"/>
                  </a:lnTo>
                  <a:lnTo>
                    <a:pt x="949" y="2486"/>
                  </a:lnTo>
                  <a:lnTo>
                    <a:pt x="953" y="2478"/>
                  </a:lnTo>
                  <a:lnTo>
                    <a:pt x="989" y="2462"/>
                  </a:lnTo>
                  <a:lnTo>
                    <a:pt x="1001" y="2450"/>
                  </a:lnTo>
                  <a:lnTo>
                    <a:pt x="1003" y="2442"/>
                  </a:lnTo>
                  <a:lnTo>
                    <a:pt x="999" y="2440"/>
                  </a:lnTo>
                  <a:lnTo>
                    <a:pt x="1005" y="2400"/>
                  </a:lnTo>
                  <a:lnTo>
                    <a:pt x="1001" y="2404"/>
                  </a:lnTo>
                  <a:lnTo>
                    <a:pt x="993" y="2380"/>
                  </a:lnTo>
                  <a:lnTo>
                    <a:pt x="989" y="2374"/>
                  </a:lnTo>
                  <a:lnTo>
                    <a:pt x="989" y="2364"/>
                  </a:lnTo>
                  <a:lnTo>
                    <a:pt x="1011" y="2344"/>
                  </a:lnTo>
                  <a:lnTo>
                    <a:pt x="1013" y="2342"/>
                  </a:lnTo>
                  <a:lnTo>
                    <a:pt x="1015" y="2346"/>
                  </a:lnTo>
                  <a:lnTo>
                    <a:pt x="1027" y="2330"/>
                  </a:lnTo>
                  <a:lnTo>
                    <a:pt x="1025" y="2328"/>
                  </a:lnTo>
                  <a:lnTo>
                    <a:pt x="1039" y="2318"/>
                  </a:lnTo>
                  <a:lnTo>
                    <a:pt x="1069" y="2306"/>
                  </a:lnTo>
                  <a:lnTo>
                    <a:pt x="1083" y="2296"/>
                  </a:lnTo>
                  <a:lnTo>
                    <a:pt x="1083" y="2292"/>
                  </a:lnTo>
                  <a:lnTo>
                    <a:pt x="1097" y="2278"/>
                  </a:lnTo>
                  <a:lnTo>
                    <a:pt x="1099" y="2270"/>
                  </a:lnTo>
                  <a:lnTo>
                    <a:pt x="1097" y="2268"/>
                  </a:lnTo>
                  <a:lnTo>
                    <a:pt x="1103" y="2260"/>
                  </a:lnTo>
                  <a:lnTo>
                    <a:pt x="1099" y="2246"/>
                  </a:lnTo>
                  <a:lnTo>
                    <a:pt x="1097" y="2246"/>
                  </a:lnTo>
                  <a:lnTo>
                    <a:pt x="1097" y="2224"/>
                  </a:lnTo>
                  <a:lnTo>
                    <a:pt x="1095" y="2204"/>
                  </a:lnTo>
                  <a:lnTo>
                    <a:pt x="1103" y="2188"/>
                  </a:lnTo>
                  <a:lnTo>
                    <a:pt x="1099" y="2176"/>
                  </a:lnTo>
                  <a:lnTo>
                    <a:pt x="1099" y="2176"/>
                  </a:lnTo>
                  <a:lnTo>
                    <a:pt x="1087" y="2168"/>
                  </a:lnTo>
                  <a:lnTo>
                    <a:pt x="1079" y="2148"/>
                  </a:lnTo>
                  <a:lnTo>
                    <a:pt x="1077" y="2138"/>
                  </a:lnTo>
                  <a:lnTo>
                    <a:pt x="1083" y="2114"/>
                  </a:lnTo>
                  <a:lnTo>
                    <a:pt x="1069" y="2100"/>
                  </a:lnTo>
                  <a:lnTo>
                    <a:pt x="1077" y="2070"/>
                  </a:lnTo>
                  <a:lnTo>
                    <a:pt x="1083" y="2064"/>
                  </a:lnTo>
                  <a:lnTo>
                    <a:pt x="1097" y="2034"/>
                  </a:lnTo>
                  <a:lnTo>
                    <a:pt x="1117" y="2016"/>
                  </a:lnTo>
                  <a:lnTo>
                    <a:pt x="1117" y="2016"/>
                  </a:lnTo>
                  <a:lnTo>
                    <a:pt x="1119" y="2014"/>
                  </a:lnTo>
                  <a:lnTo>
                    <a:pt x="1119" y="2014"/>
                  </a:lnTo>
                  <a:lnTo>
                    <a:pt x="1119" y="2014"/>
                  </a:lnTo>
                  <a:lnTo>
                    <a:pt x="1137" y="1992"/>
                  </a:lnTo>
                  <a:lnTo>
                    <a:pt x="1137" y="1988"/>
                  </a:lnTo>
                  <a:lnTo>
                    <a:pt x="1143" y="1986"/>
                  </a:lnTo>
                  <a:lnTo>
                    <a:pt x="1181" y="1950"/>
                  </a:lnTo>
                  <a:lnTo>
                    <a:pt x="1199" y="1942"/>
                  </a:lnTo>
                  <a:lnTo>
                    <a:pt x="1233" y="1908"/>
                  </a:lnTo>
                  <a:lnTo>
                    <a:pt x="1245" y="1888"/>
                  </a:lnTo>
                  <a:lnTo>
                    <a:pt x="1257" y="1876"/>
                  </a:lnTo>
                  <a:lnTo>
                    <a:pt x="1273" y="1834"/>
                  </a:lnTo>
                  <a:lnTo>
                    <a:pt x="1279" y="1830"/>
                  </a:lnTo>
                  <a:lnTo>
                    <a:pt x="1289" y="1812"/>
                  </a:lnTo>
                  <a:lnTo>
                    <a:pt x="1293" y="1792"/>
                  </a:lnTo>
                  <a:lnTo>
                    <a:pt x="1299" y="1792"/>
                  </a:lnTo>
                  <a:lnTo>
                    <a:pt x="1301" y="1786"/>
                  </a:lnTo>
                  <a:lnTo>
                    <a:pt x="1297" y="1786"/>
                  </a:lnTo>
                  <a:lnTo>
                    <a:pt x="1299" y="1784"/>
                  </a:lnTo>
                  <a:lnTo>
                    <a:pt x="1297" y="1770"/>
                  </a:lnTo>
                  <a:lnTo>
                    <a:pt x="1299" y="1760"/>
                  </a:lnTo>
                  <a:lnTo>
                    <a:pt x="1287" y="1754"/>
                  </a:lnTo>
                  <a:lnTo>
                    <a:pt x="1277" y="1762"/>
                  </a:lnTo>
                  <a:lnTo>
                    <a:pt x="1259" y="1766"/>
                  </a:lnTo>
                  <a:lnTo>
                    <a:pt x="1223" y="1770"/>
                  </a:lnTo>
                  <a:lnTo>
                    <a:pt x="1209" y="1778"/>
                  </a:lnTo>
                  <a:lnTo>
                    <a:pt x="1195" y="1774"/>
                  </a:lnTo>
                  <a:lnTo>
                    <a:pt x="1181" y="1784"/>
                  </a:lnTo>
                  <a:lnTo>
                    <a:pt x="1171" y="1784"/>
                  </a:lnTo>
                  <a:lnTo>
                    <a:pt x="1151" y="1766"/>
                  </a:lnTo>
                  <a:lnTo>
                    <a:pt x="1153" y="1764"/>
                  </a:lnTo>
                  <a:lnTo>
                    <a:pt x="1149" y="1764"/>
                  </a:lnTo>
                  <a:lnTo>
                    <a:pt x="1147" y="1762"/>
                  </a:lnTo>
                  <a:lnTo>
                    <a:pt x="1147" y="1764"/>
                  </a:lnTo>
                  <a:lnTo>
                    <a:pt x="1143" y="1762"/>
                  </a:lnTo>
                  <a:lnTo>
                    <a:pt x="1153" y="1758"/>
                  </a:lnTo>
                  <a:lnTo>
                    <a:pt x="1151" y="1746"/>
                  </a:lnTo>
                  <a:lnTo>
                    <a:pt x="1147" y="1742"/>
                  </a:lnTo>
                  <a:lnTo>
                    <a:pt x="1149" y="1742"/>
                  </a:lnTo>
                  <a:lnTo>
                    <a:pt x="1151" y="1744"/>
                  </a:lnTo>
                  <a:lnTo>
                    <a:pt x="1179" y="1744"/>
                  </a:lnTo>
                  <a:lnTo>
                    <a:pt x="1195" y="1732"/>
                  </a:lnTo>
                  <a:lnTo>
                    <a:pt x="1215" y="1730"/>
                  </a:lnTo>
                  <a:lnTo>
                    <a:pt x="1233" y="1720"/>
                  </a:lnTo>
                  <a:lnTo>
                    <a:pt x="1251" y="1718"/>
                  </a:lnTo>
                  <a:lnTo>
                    <a:pt x="1257" y="1710"/>
                  </a:lnTo>
                  <a:lnTo>
                    <a:pt x="1267" y="1706"/>
                  </a:lnTo>
                  <a:lnTo>
                    <a:pt x="1317" y="1688"/>
                  </a:lnTo>
                  <a:lnTo>
                    <a:pt x="1321" y="1676"/>
                  </a:lnTo>
                  <a:lnTo>
                    <a:pt x="1331" y="1668"/>
                  </a:lnTo>
                  <a:lnTo>
                    <a:pt x="1350" y="1660"/>
                  </a:lnTo>
                  <a:lnTo>
                    <a:pt x="1366" y="1662"/>
                  </a:lnTo>
                  <a:lnTo>
                    <a:pt x="1378" y="1646"/>
                  </a:lnTo>
                  <a:lnTo>
                    <a:pt x="1394" y="1642"/>
                  </a:lnTo>
                  <a:lnTo>
                    <a:pt x="1402" y="1626"/>
                  </a:lnTo>
                  <a:lnTo>
                    <a:pt x="1422" y="1620"/>
                  </a:lnTo>
                  <a:lnTo>
                    <a:pt x="1420" y="1598"/>
                  </a:lnTo>
                  <a:lnTo>
                    <a:pt x="1424" y="1594"/>
                  </a:lnTo>
                  <a:lnTo>
                    <a:pt x="1428" y="1590"/>
                  </a:lnTo>
                  <a:lnTo>
                    <a:pt x="1432" y="1594"/>
                  </a:lnTo>
                  <a:lnTo>
                    <a:pt x="1456" y="1562"/>
                  </a:lnTo>
                  <a:lnTo>
                    <a:pt x="1460" y="1550"/>
                  </a:lnTo>
                  <a:lnTo>
                    <a:pt x="1448" y="1542"/>
                  </a:lnTo>
                  <a:lnTo>
                    <a:pt x="1438" y="1526"/>
                  </a:lnTo>
                  <a:lnTo>
                    <a:pt x="1404" y="1512"/>
                  </a:lnTo>
                  <a:lnTo>
                    <a:pt x="1394" y="1498"/>
                  </a:lnTo>
                  <a:lnTo>
                    <a:pt x="1392" y="1484"/>
                  </a:lnTo>
                  <a:lnTo>
                    <a:pt x="1396" y="1464"/>
                  </a:lnTo>
                  <a:lnTo>
                    <a:pt x="1388" y="1470"/>
                  </a:lnTo>
                  <a:lnTo>
                    <a:pt x="1388" y="1470"/>
                  </a:lnTo>
                  <a:lnTo>
                    <a:pt x="1384" y="1474"/>
                  </a:lnTo>
                  <a:lnTo>
                    <a:pt x="1384" y="1474"/>
                  </a:lnTo>
                  <a:lnTo>
                    <a:pt x="1384" y="1474"/>
                  </a:lnTo>
                  <a:lnTo>
                    <a:pt x="1354" y="1508"/>
                  </a:lnTo>
                  <a:lnTo>
                    <a:pt x="1354" y="1510"/>
                  </a:lnTo>
                  <a:lnTo>
                    <a:pt x="1349" y="1514"/>
                  </a:lnTo>
                  <a:lnTo>
                    <a:pt x="1323" y="1512"/>
                  </a:lnTo>
                  <a:lnTo>
                    <a:pt x="1317" y="1516"/>
                  </a:lnTo>
                  <a:lnTo>
                    <a:pt x="1309" y="1516"/>
                  </a:lnTo>
                  <a:lnTo>
                    <a:pt x="1307" y="1510"/>
                  </a:lnTo>
                  <a:lnTo>
                    <a:pt x="1303" y="1510"/>
                  </a:lnTo>
                  <a:lnTo>
                    <a:pt x="1303" y="1504"/>
                  </a:lnTo>
                  <a:lnTo>
                    <a:pt x="1307" y="1478"/>
                  </a:lnTo>
                  <a:lnTo>
                    <a:pt x="1295" y="1470"/>
                  </a:lnTo>
                  <a:lnTo>
                    <a:pt x="1285" y="1486"/>
                  </a:lnTo>
                  <a:lnTo>
                    <a:pt x="1285" y="1492"/>
                  </a:lnTo>
                  <a:lnTo>
                    <a:pt x="1281" y="1486"/>
                  </a:lnTo>
                  <a:lnTo>
                    <a:pt x="1289" y="1470"/>
                  </a:lnTo>
                  <a:lnTo>
                    <a:pt x="1279" y="1468"/>
                  </a:lnTo>
                  <a:lnTo>
                    <a:pt x="1277" y="1460"/>
                  </a:lnTo>
                  <a:lnTo>
                    <a:pt x="1263" y="1452"/>
                  </a:lnTo>
                  <a:lnTo>
                    <a:pt x="1261" y="1444"/>
                  </a:lnTo>
                  <a:lnTo>
                    <a:pt x="1253" y="1436"/>
                  </a:lnTo>
                  <a:lnTo>
                    <a:pt x="1245" y="1422"/>
                  </a:lnTo>
                  <a:lnTo>
                    <a:pt x="1239" y="1406"/>
                  </a:lnTo>
                  <a:lnTo>
                    <a:pt x="1237" y="1406"/>
                  </a:lnTo>
                  <a:lnTo>
                    <a:pt x="1243" y="1400"/>
                  </a:lnTo>
                  <a:lnTo>
                    <a:pt x="1241" y="1396"/>
                  </a:lnTo>
                  <a:lnTo>
                    <a:pt x="1245" y="1396"/>
                  </a:lnTo>
                  <a:lnTo>
                    <a:pt x="1247" y="1394"/>
                  </a:lnTo>
                  <a:lnTo>
                    <a:pt x="1249" y="1396"/>
                  </a:lnTo>
                  <a:lnTo>
                    <a:pt x="1251" y="1392"/>
                  </a:lnTo>
                  <a:lnTo>
                    <a:pt x="1253" y="1392"/>
                  </a:lnTo>
                  <a:lnTo>
                    <a:pt x="1251" y="1390"/>
                  </a:lnTo>
                  <a:lnTo>
                    <a:pt x="1253" y="1384"/>
                  </a:lnTo>
                  <a:lnTo>
                    <a:pt x="1265" y="1396"/>
                  </a:lnTo>
                  <a:lnTo>
                    <a:pt x="1273" y="1394"/>
                  </a:lnTo>
                  <a:lnTo>
                    <a:pt x="1283" y="1412"/>
                  </a:lnTo>
                  <a:lnTo>
                    <a:pt x="1289" y="1418"/>
                  </a:lnTo>
                  <a:lnTo>
                    <a:pt x="1299" y="1440"/>
                  </a:lnTo>
                  <a:lnTo>
                    <a:pt x="1317" y="1448"/>
                  </a:lnTo>
                  <a:lnTo>
                    <a:pt x="1323" y="1456"/>
                  </a:lnTo>
                  <a:lnTo>
                    <a:pt x="1337" y="1460"/>
                  </a:lnTo>
                  <a:lnTo>
                    <a:pt x="1339" y="1464"/>
                  </a:lnTo>
                  <a:lnTo>
                    <a:pt x="1360" y="1468"/>
                  </a:lnTo>
                  <a:lnTo>
                    <a:pt x="1372" y="1464"/>
                  </a:lnTo>
                  <a:lnTo>
                    <a:pt x="1372" y="1466"/>
                  </a:lnTo>
                  <a:lnTo>
                    <a:pt x="1374" y="1470"/>
                  </a:lnTo>
                  <a:lnTo>
                    <a:pt x="1392" y="1460"/>
                  </a:lnTo>
                  <a:lnTo>
                    <a:pt x="1390" y="1458"/>
                  </a:lnTo>
                  <a:lnTo>
                    <a:pt x="1394" y="1456"/>
                  </a:lnTo>
                  <a:lnTo>
                    <a:pt x="1402" y="1460"/>
                  </a:lnTo>
                  <a:lnTo>
                    <a:pt x="1412" y="1486"/>
                  </a:lnTo>
                  <a:lnTo>
                    <a:pt x="1490" y="1498"/>
                  </a:lnTo>
                  <a:lnTo>
                    <a:pt x="1494" y="1500"/>
                  </a:lnTo>
                  <a:lnTo>
                    <a:pt x="1502" y="1496"/>
                  </a:lnTo>
                  <a:lnTo>
                    <a:pt x="1538" y="1492"/>
                  </a:lnTo>
                  <a:lnTo>
                    <a:pt x="1548" y="1498"/>
                  </a:lnTo>
                  <a:lnTo>
                    <a:pt x="1552" y="1494"/>
                  </a:lnTo>
                  <a:lnTo>
                    <a:pt x="1554" y="1494"/>
                  </a:lnTo>
                  <a:lnTo>
                    <a:pt x="1582" y="1492"/>
                  </a:lnTo>
                  <a:lnTo>
                    <a:pt x="1586" y="1502"/>
                  </a:lnTo>
                  <a:lnTo>
                    <a:pt x="1594" y="1506"/>
                  </a:lnTo>
                  <a:lnTo>
                    <a:pt x="1600" y="1522"/>
                  </a:lnTo>
                  <a:lnTo>
                    <a:pt x="1610" y="1524"/>
                  </a:lnTo>
                  <a:lnTo>
                    <a:pt x="1628" y="1544"/>
                  </a:lnTo>
                  <a:lnTo>
                    <a:pt x="1644" y="1544"/>
                  </a:lnTo>
                  <a:lnTo>
                    <a:pt x="1652" y="1540"/>
                  </a:lnTo>
                  <a:lnTo>
                    <a:pt x="1652" y="1544"/>
                  </a:lnTo>
                  <a:lnTo>
                    <a:pt x="1646" y="1548"/>
                  </a:lnTo>
                  <a:lnTo>
                    <a:pt x="1626" y="1550"/>
                  </a:lnTo>
                  <a:lnTo>
                    <a:pt x="1628" y="1558"/>
                  </a:lnTo>
                  <a:lnTo>
                    <a:pt x="1656" y="1584"/>
                  </a:lnTo>
                  <a:lnTo>
                    <a:pt x="1672" y="1584"/>
                  </a:lnTo>
                  <a:lnTo>
                    <a:pt x="1686" y="1578"/>
                  </a:lnTo>
                  <a:lnTo>
                    <a:pt x="1692" y="1554"/>
                  </a:lnTo>
                  <a:lnTo>
                    <a:pt x="1696" y="1554"/>
                  </a:lnTo>
                  <a:lnTo>
                    <a:pt x="1692" y="1560"/>
                  </a:lnTo>
                  <a:lnTo>
                    <a:pt x="1698" y="1588"/>
                  </a:lnTo>
                  <a:lnTo>
                    <a:pt x="1694" y="1606"/>
                  </a:lnTo>
                  <a:lnTo>
                    <a:pt x="1698" y="1620"/>
                  </a:lnTo>
                  <a:lnTo>
                    <a:pt x="1700" y="1620"/>
                  </a:lnTo>
                  <a:lnTo>
                    <a:pt x="1698" y="1630"/>
                  </a:lnTo>
                  <a:lnTo>
                    <a:pt x="1708" y="1668"/>
                  </a:lnTo>
                  <a:lnTo>
                    <a:pt x="1714" y="1682"/>
                  </a:lnTo>
                  <a:lnTo>
                    <a:pt x="1718" y="1692"/>
                  </a:lnTo>
                  <a:lnTo>
                    <a:pt x="1720" y="1690"/>
                  </a:lnTo>
                  <a:lnTo>
                    <a:pt x="1722" y="1700"/>
                  </a:lnTo>
                  <a:lnTo>
                    <a:pt x="1736" y="1724"/>
                  </a:lnTo>
                  <a:lnTo>
                    <a:pt x="1742" y="1750"/>
                  </a:lnTo>
                  <a:lnTo>
                    <a:pt x="1754" y="1766"/>
                  </a:lnTo>
                  <a:lnTo>
                    <a:pt x="1772" y="1814"/>
                  </a:lnTo>
                  <a:lnTo>
                    <a:pt x="1786" y="1832"/>
                  </a:lnTo>
                  <a:lnTo>
                    <a:pt x="1794" y="1832"/>
                  </a:lnTo>
                  <a:lnTo>
                    <a:pt x="1802" y="1824"/>
                  </a:lnTo>
                  <a:lnTo>
                    <a:pt x="1804" y="1812"/>
                  </a:lnTo>
                  <a:lnTo>
                    <a:pt x="1820" y="1808"/>
                  </a:lnTo>
                  <a:lnTo>
                    <a:pt x="1820" y="1806"/>
                  </a:lnTo>
                  <a:lnTo>
                    <a:pt x="1820" y="1802"/>
                  </a:lnTo>
                  <a:lnTo>
                    <a:pt x="1826" y="1790"/>
                  </a:lnTo>
                  <a:lnTo>
                    <a:pt x="1836" y="1790"/>
                  </a:lnTo>
                  <a:lnTo>
                    <a:pt x="1836" y="1762"/>
                  </a:lnTo>
                  <a:lnTo>
                    <a:pt x="1844" y="1732"/>
                  </a:lnTo>
                  <a:lnTo>
                    <a:pt x="1840" y="1724"/>
                  </a:lnTo>
                  <a:lnTo>
                    <a:pt x="1840" y="1692"/>
                  </a:lnTo>
                  <a:lnTo>
                    <a:pt x="1844" y="1686"/>
                  </a:lnTo>
                  <a:lnTo>
                    <a:pt x="1854" y="1686"/>
                  </a:lnTo>
                  <a:lnTo>
                    <a:pt x="1862" y="1674"/>
                  </a:lnTo>
                  <a:lnTo>
                    <a:pt x="1878" y="1670"/>
                  </a:lnTo>
                  <a:lnTo>
                    <a:pt x="1882" y="1660"/>
                  </a:lnTo>
                  <a:lnTo>
                    <a:pt x="1916" y="1634"/>
                  </a:lnTo>
                  <a:lnTo>
                    <a:pt x="1932" y="1616"/>
                  </a:lnTo>
                  <a:lnTo>
                    <a:pt x="1956" y="1602"/>
                  </a:lnTo>
                  <a:lnTo>
                    <a:pt x="1970" y="1586"/>
                  </a:lnTo>
                  <a:lnTo>
                    <a:pt x="1970" y="1572"/>
                  </a:lnTo>
                  <a:lnTo>
                    <a:pt x="1988" y="1566"/>
                  </a:lnTo>
                  <a:lnTo>
                    <a:pt x="1988" y="1564"/>
                  </a:lnTo>
                  <a:lnTo>
                    <a:pt x="1990" y="1572"/>
                  </a:lnTo>
                  <a:lnTo>
                    <a:pt x="2000" y="1570"/>
                  </a:lnTo>
                  <a:lnTo>
                    <a:pt x="2000" y="1570"/>
                  </a:lnTo>
                  <a:lnTo>
                    <a:pt x="2002" y="1570"/>
                  </a:lnTo>
                  <a:lnTo>
                    <a:pt x="2002" y="1570"/>
                  </a:lnTo>
                  <a:lnTo>
                    <a:pt x="2006" y="1568"/>
                  </a:lnTo>
                  <a:lnTo>
                    <a:pt x="2008" y="1568"/>
                  </a:lnTo>
                  <a:lnTo>
                    <a:pt x="2008" y="1568"/>
                  </a:lnTo>
                  <a:lnTo>
                    <a:pt x="2016" y="1564"/>
                  </a:lnTo>
                  <a:lnTo>
                    <a:pt x="2018" y="1568"/>
                  </a:lnTo>
                  <a:lnTo>
                    <a:pt x="2024" y="1562"/>
                  </a:lnTo>
                  <a:lnTo>
                    <a:pt x="2030" y="1566"/>
                  </a:lnTo>
                  <a:lnTo>
                    <a:pt x="2038" y="1554"/>
                  </a:lnTo>
                  <a:lnTo>
                    <a:pt x="2038" y="1554"/>
                  </a:lnTo>
                  <a:lnTo>
                    <a:pt x="2042" y="1556"/>
                  </a:lnTo>
                  <a:lnTo>
                    <a:pt x="2044" y="1546"/>
                  </a:lnTo>
                  <a:lnTo>
                    <a:pt x="2044" y="1548"/>
                  </a:lnTo>
                  <a:lnTo>
                    <a:pt x="2054" y="1548"/>
                  </a:lnTo>
                  <a:lnTo>
                    <a:pt x="2058" y="1554"/>
                  </a:lnTo>
                  <a:lnTo>
                    <a:pt x="2066" y="1582"/>
                  </a:lnTo>
                  <a:lnTo>
                    <a:pt x="2066" y="1582"/>
                  </a:lnTo>
                  <a:lnTo>
                    <a:pt x="2080" y="1600"/>
                  </a:lnTo>
                  <a:lnTo>
                    <a:pt x="2092" y="1606"/>
                  </a:lnTo>
                  <a:lnTo>
                    <a:pt x="2092" y="1606"/>
                  </a:lnTo>
                  <a:lnTo>
                    <a:pt x="2090" y="1614"/>
                  </a:lnTo>
                  <a:lnTo>
                    <a:pt x="2098" y="1624"/>
                  </a:lnTo>
                  <a:lnTo>
                    <a:pt x="2100" y="1622"/>
                  </a:lnTo>
                  <a:lnTo>
                    <a:pt x="2104" y="1632"/>
                  </a:lnTo>
                  <a:lnTo>
                    <a:pt x="2108" y="1654"/>
                  </a:lnTo>
                  <a:lnTo>
                    <a:pt x="2102" y="1682"/>
                  </a:lnTo>
                  <a:lnTo>
                    <a:pt x="2108" y="1678"/>
                  </a:lnTo>
                  <a:lnTo>
                    <a:pt x="2108" y="1682"/>
                  </a:lnTo>
                  <a:lnTo>
                    <a:pt x="2126" y="1684"/>
                  </a:lnTo>
                  <a:lnTo>
                    <a:pt x="2154" y="1666"/>
                  </a:lnTo>
                  <a:lnTo>
                    <a:pt x="2154" y="1664"/>
                  </a:lnTo>
                  <a:lnTo>
                    <a:pt x="2168" y="1670"/>
                  </a:lnTo>
                  <a:lnTo>
                    <a:pt x="2170" y="1698"/>
                  </a:lnTo>
                  <a:lnTo>
                    <a:pt x="2180" y="1728"/>
                  </a:lnTo>
                  <a:lnTo>
                    <a:pt x="2182" y="1726"/>
                  </a:lnTo>
                  <a:lnTo>
                    <a:pt x="2186" y="1738"/>
                  </a:lnTo>
                  <a:lnTo>
                    <a:pt x="2186" y="1752"/>
                  </a:lnTo>
                  <a:lnTo>
                    <a:pt x="2182" y="1756"/>
                  </a:lnTo>
                  <a:lnTo>
                    <a:pt x="2184" y="1758"/>
                  </a:lnTo>
                  <a:lnTo>
                    <a:pt x="2176" y="1764"/>
                  </a:lnTo>
                  <a:lnTo>
                    <a:pt x="2188" y="1766"/>
                  </a:lnTo>
                  <a:lnTo>
                    <a:pt x="2184" y="1788"/>
                  </a:lnTo>
                  <a:lnTo>
                    <a:pt x="2188" y="1790"/>
                  </a:lnTo>
                  <a:lnTo>
                    <a:pt x="2180" y="1812"/>
                  </a:lnTo>
                  <a:lnTo>
                    <a:pt x="2180" y="1830"/>
                  </a:lnTo>
                  <a:lnTo>
                    <a:pt x="2190" y="1828"/>
                  </a:lnTo>
                  <a:lnTo>
                    <a:pt x="2216" y="1862"/>
                  </a:lnTo>
                  <a:lnTo>
                    <a:pt x="2224" y="1900"/>
                  </a:lnTo>
                  <a:lnTo>
                    <a:pt x="2238" y="1930"/>
                  </a:lnTo>
                  <a:lnTo>
                    <a:pt x="2278" y="1956"/>
                  </a:lnTo>
                  <a:lnTo>
                    <a:pt x="2282" y="1956"/>
                  </a:lnTo>
                  <a:lnTo>
                    <a:pt x="2278" y="1960"/>
                  </a:lnTo>
                  <a:lnTo>
                    <a:pt x="2292" y="1956"/>
                  </a:lnTo>
                  <a:lnTo>
                    <a:pt x="2294" y="1956"/>
                  </a:lnTo>
                  <a:lnTo>
                    <a:pt x="2302" y="1972"/>
                  </a:lnTo>
                  <a:lnTo>
                    <a:pt x="2304" y="1958"/>
                  </a:lnTo>
                  <a:lnTo>
                    <a:pt x="2296" y="1954"/>
                  </a:lnTo>
                  <a:lnTo>
                    <a:pt x="2296" y="1954"/>
                  </a:lnTo>
                  <a:lnTo>
                    <a:pt x="2296" y="1954"/>
                  </a:lnTo>
                  <a:lnTo>
                    <a:pt x="2298" y="1946"/>
                  </a:lnTo>
                  <a:lnTo>
                    <a:pt x="2282" y="1920"/>
                  </a:lnTo>
                  <a:lnTo>
                    <a:pt x="2282" y="1886"/>
                  </a:lnTo>
                  <a:lnTo>
                    <a:pt x="2274" y="1874"/>
                  </a:lnTo>
                  <a:lnTo>
                    <a:pt x="2260" y="1862"/>
                  </a:lnTo>
                  <a:lnTo>
                    <a:pt x="2258" y="1862"/>
                  </a:lnTo>
                  <a:lnTo>
                    <a:pt x="2246" y="1850"/>
                  </a:lnTo>
                  <a:lnTo>
                    <a:pt x="2232" y="1848"/>
                  </a:lnTo>
                  <a:lnTo>
                    <a:pt x="2228" y="1842"/>
                  </a:lnTo>
                  <a:lnTo>
                    <a:pt x="2214" y="1806"/>
                  </a:lnTo>
                  <a:lnTo>
                    <a:pt x="2204" y="1806"/>
                  </a:lnTo>
                  <a:lnTo>
                    <a:pt x="2202" y="1790"/>
                  </a:lnTo>
                  <a:lnTo>
                    <a:pt x="2214" y="1752"/>
                  </a:lnTo>
                  <a:lnTo>
                    <a:pt x="2216" y="1730"/>
                  </a:lnTo>
                  <a:lnTo>
                    <a:pt x="2218" y="1728"/>
                  </a:lnTo>
                  <a:lnTo>
                    <a:pt x="2228" y="1728"/>
                  </a:lnTo>
                  <a:lnTo>
                    <a:pt x="2230" y="1746"/>
                  </a:lnTo>
                  <a:lnTo>
                    <a:pt x="2248" y="1746"/>
                  </a:lnTo>
                  <a:lnTo>
                    <a:pt x="2262" y="1754"/>
                  </a:lnTo>
                  <a:lnTo>
                    <a:pt x="2266" y="1764"/>
                  </a:lnTo>
                  <a:lnTo>
                    <a:pt x="2272" y="1780"/>
                  </a:lnTo>
                  <a:lnTo>
                    <a:pt x="2280" y="1776"/>
                  </a:lnTo>
                  <a:lnTo>
                    <a:pt x="2280" y="1784"/>
                  </a:lnTo>
                  <a:lnTo>
                    <a:pt x="2298" y="1786"/>
                  </a:lnTo>
                  <a:lnTo>
                    <a:pt x="2306" y="1792"/>
                  </a:lnTo>
                  <a:lnTo>
                    <a:pt x="2302" y="1804"/>
                  </a:lnTo>
                  <a:lnTo>
                    <a:pt x="2304" y="1820"/>
                  </a:lnTo>
                  <a:lnTo>
                    <a:pt x="2310" y="1822"/>
                  </a:lnTo>
                  <a:lnTo>
                    <a:pt x="2331" y="1804"/>
                  </a:lnTo>
                  <a:lnTo>
                    <a:pt x="2331" y="1802"/>
                  </a:lnTo>
                  <a:lnTo>
                    <a:pt x="2337" y="1806"/>
                  </a:lnTo>
                  <a:lnTo>
                    <a:pt x="2337" y="1796"/>
                  </a:lnTo>
                  <a:lnTo>
                    <a:pt x="2343" y="1788"/>
                  </a:lnTo>
                  <a:lnTo>
                    <a:pt x="2351" y="1788"/>
                  </a:lnTo>
                  <a:lnTo>
                    <a:pt x="2365" y="1782"/>
                  </a:lnTo>
                  <a:lnTo>
                    <a:pt x="2385" y="1770"/>
                  </a:lnTo>
                  <a:lnTo>
                    <a:pt x="2387" y="1762"/>
                  </a:lnTo>
                  <a:lnTo>
                    <a:pt x="2387" y="1748"/>
                  </a:lnTo>
                  <a:lnTo>
                    <a:pt x="2391" y="1740"/>
                  </a:lnTo>
                  <a:lnTo>
                    <a:pt x="2381" y="1690"/>
                  </a:lnTo>
                  <a:lnTo>
                    <a:pt x="2373" y="1682"/>
                  </a:lnTo>
                  <a:lnTo>
                    <a:pt x="2369" y="1674"/>
                  </a:lnTo>
                  <a:lnTo>
                    <a:pt x="2359" y="1670"/>
                  </a:lnTo>
                  <a:lnTo>
                    <a:pt x="2347" y="1656"/>
                  </a:lnTo>
                  <a:lnTo>
                    <a:pt x="2335" y="1644"/>
                  </a:lnTo>
                  <a:lnTo>
                    <a:pt x="2333" y="1636"/>
                  </a:lnTo>
                  <a:lnTo>
                    <a:pt x="2323" y="1626"/>
                  </a:lnTo>
                  <a:lnTo>
                    <a:pt x="2321" y="1618"/>
                  </a:lnTo>
                  <a:lnTo>
                    <a:pt x="2327" y="1602"/>
                  </a:lnTo>
                  <a:lnTo>
                    <a:pt x="2339" y="1588"/>
                  </a:lnTo>
                  <a:lnTo>
                    <a:pt x="2353" y="1576"/>
                  </a:lnTo>
                  <a:lnTo>
                    <a:pt x="2363" y="1572"/>
                  </a:lnTo>
                  <a:lnTo>
                    <a:pt x="2363" y="1574"/>
                  </a:lnTo>
                  <a:lnTo>
                    <a:pt x="2363" y="1572"/>
                  </a:lnTo>
                  <a:lnTo>
                    <a:pt x="2365" y="1572"/>
                  </a:lnTo>
                  <a:lnTo>
                    <a:pt x="2367" y="1576"/>
                  </a:lnTo>
                  <a:lnTo>
                    <a:pt x="2371" y="1570"/>
                  </a:lnTo>
                  <a:lnTo>
                    <a:pt x="2373" y="1570"/>
                  </a:lnTo>
                  <a:lnTo>
                    <a:pt x="2371" y="1570"/>
                  </a:lnTo>
                  <a:lnTo>
                    <a:pt x="2373" y="1566"/>
                  </a:lnTo>
                  <a:lnTo>
                    <a:pt x="2385" y="1574"/>
                  </a:lnTo>
                  <a:lnTo>
                    <a:pt x="2391" y="1572"/>
                  </a:lnTo>
                  <a:lnTo>
                    <a:pt x="2391" y="1582"/>
                  </a:lnTo>
                  <a:lnTo>
                    <a:pt x="2401" y="1596"/>
                  </a:lnTo>
                  <a:lnTo>
                    <a:pt x="2391" y="1598"/>
                  </a:lnTo>
                  <a:lnTo>
                    <a:pt x="2373" y="1612"/>
                  </a:lnTo>
                  <a:lnTo>
                    <a:pt x="2377" y="1632"/>
                  </a:lnTo>
                  <a:lnTo>
                    <a:pt x="2397" y="1638"/>
                  </a:lnTo>
                  <a:lnTo>
                    <a:pt x="2411" y="1624"/>
                  </a:lnTo>
                  <a:lnTo>
                    <a:pt x="2423" y="1606"/>
                  </a:lnTo>
                  <a:lnTo>
                    <a:pt x="2419" y="1596"/>
                  </a:lnTo>
                  <a:lnTo>
                    <a:pt x="2409" y="1596"/>
                  </a:lnTo>
                  <a:lnTo>
                    <a:pt x="2405" y="1596"/>
                  </a:lnTo>
                  <a:lnTo>
                    <a:pt x="2413" y="1592"/>
                  </a:lnTo>
                  <a:lnTo>
                    <a:pt x="2407" y="1580"/>
                  </a:lnTo>
                  <a:lnTo>
                    <a:pt x="2411" y="1574"/>
                  </a:lnTo>
                  <a:lnTo>
                    <a:pt x="2457" y="1562"/>
                  </a:lnTo>
                  <a:lnTo>
                    <a:pt x="2461" y="1550"/>
                  </a:lnTo>
                  <a:lnTo>
                    <a:pt x="2469" y="1558"/>
                  </a:lnTo>
                  <a:lnTo>
                    <a:pt x="2469" y="1548"/>
                  </a:lnTo>
                  <a:lnTo>
                    <a:pt x="2475" y="1554"/>
                  </a:lnTo>
                  <a:lnTo>
                    <a:pt x="2485" y="1554"/>
                  </a:lnTo>
                  <a:lnTo>
                    <a:pt x="2485" y="1552"/>
                  </a:lnTo>
                  <a:lnTo>
                    <a:pt x="2485" y="1554"/>
                  </a:lnTo>
                  <a:lnTo>
                    <a:pt x="2489" y="1548"/>
                  </a:lnTo>
                  <a:lnTo>
                    <a:pt x="2489" y="1550"/>
                  </a:lnTo>
                  <a:lnTo>
                    <a:pt x="2497" y="1544"/>
                  </a:lnTo>
                  <a:lnTo>
                    <a:pt x="2503" y="1548"/>
                  </a:lnTo>
                  <a:lnTo>
                    <a:pt x="2523" y="1540"/>
                  </a:lnTo>
                  <a:lnTo>
                    <a:pt x="2533" y="1530"/>
                  </a:lnTo>
                  <a:lnTo>
                    <a:pt x="2541" y="1528"/>
                  </a:lnTo>
                  <a:lnTo>
                    <a:pt x="2541" y="1530"/>
                  </a:lnTo>
                  <a:lnTo>
                    <a:pt x="2555" y="1516"/>
                  </a:lnTo>
                  <a:lnTo>
                    <a:pt x="2555" y="1510"/>
                  </a:lnTo>
                  <a:lnTo>
                    <a:pt x="2563" y="1508"/>
                  </a:lnTo>
                  <a:lnTo>
                    <a:pt x="2575" y="1490"/>
                  </a:lnTo>
                  <a:lnTo>
                    <a:pt x="2579" y="1492"/>
                  </a:lnTo>
                  <a:lnTo>
                    <a:pt x="2585" y="1472"/>
                  </a:lnTo>
                  <a:lnTo>
                    <a:pt x="2585" y="1474"/>
                  </a:lnTo>
                  <a:lnTo>
                    <a:pt x="2611" y="1434"/>
                  </a:lnTo>
                  <a:lnTo>
                    <a:pt x="2615" y="1436"/>
                  </a:lnTo>
                  <a:lnTo>
                    <a:pt x="2621" y="1414"/>
                  </a:lnTo>
                  <a:lnTo>
                    <a:pt x="2621" y="1412"/>
                  </a:lnTo>
                  <a:lnTo>
                    <a:pt x="2625" y="1412"/>
                  </a:lnTo>
                  <a:lnTo>
                    <a:pt x="2625" y="1398"/>
                  </a:lnTo>
                  <a:lnTo>
                    <a:pt x="2631" y="1394"/>
                  </a:lnTo>
                  <a:lnTo>
                    <a:pt x="2611" y="1384"/>
                  </a:lnTo>
                  <a:lnTo>
                    <a:pt x="2609" y="1384"/>
                  </a:lnTo>
                  <a:lnTo>
                    <a:pt x="2629" y="1372"/>
                  </a:lnTo>
                  <a:lnTo>
                    <a:pt x="2613" y="1356"/>
                  </a:lnTo>
                  <a:lnTo>
                    <a:pt x="2609" y="1354"/>
                  </a:lnTo>
                  <a:lnTo>
                    <a:pt x="2633" y="1360"/>
                  </a:lnTo>
                  <a:lnTo>
                    <a:pt x="2627" y="1354"/>
                  </a:lnTo>
                  <a:lnTo>
                    <a:pt x="2609" y="1332"/>
                  </a:lnTo>
                  <a:lnTo>
                    <a:pt x="2595" y="1294"/>
                  </a:lnTo>
                  <a:lnTo>
                    <a:pt x="2577" y="1284"/>
                  </a:lnTo>
                  <a:lnTo>
                    <a:pt x="2585" y="1272"/>
                  </a:lnTo>
                  <a:lnTo>
                    <a:pt x="2595" y="1264"/>
                  </a:lnTo>
                  <a:lnTo>
                    <a:pt x="2595" y="1258"/>
                  </a:lnTo>
                  <a:lnTo>
                    <a:pt x="2603" y="1260"/>
                  </a:lnTo>
                  <a:lnTo>
                    <a:pt x="2609" y="1250"/>
                  </a:lnTo>
                  <a:lnTo>
                    <a:pt x="2609" y="1248"/>
                  </a:lnTo>
                  <a:lnTo>
                    <a:pt x="2621" y="1244"/>
                  </a:lnTo>
                  <a:lnTo>
                    <a:pt x="2627" y="1238"/>
                  </a:lnTo>
                  <a:lnTo>
                    <a:pt x="2629" y="1238"/>
                  </a:lnTo>
                  <a:lnTo>
                    <a:pt x="2633" y="1246"/>
                  </a:lnTo>
                  <a:lnTo>
                    <a:pt x="2643" y="1226"/>
                  </a:lnTo>
                  <a:lnTo>
                    <a:pt x="2639" y="1226"/>
                  </a:lnTo>
                  <a:lnTo>
                    <a:pt x="2621" y="1224"/>
                  </a:lnTo>
                  <a:lnTo>
                    <a:pt x="2605" y="1214"/>
                  </a:lnTo>
                  <a:lnTo>
                    <a:pt x="2581" y="1230"/>
                  </a:lnTo>
                  <a:lnTo>
                    <a:pt x="2573" y="1228"/>
                  </a:lnTo>
                  <a:lnTo>
                    <a:pt x="2569" y="1216"/>
                  </a:lnTo>
                  <a:lnTo>
                    <a:pt x="2555" y="1208"/>
                  </a:lnTo>
                  <a:lnTo>
                    <a:pt x="2547" y="1200"/>
                  </a:lnTo>
                  <a:lnTo>
                    <a:pt x="2547" y="1196"/>
                  </a:lnTo>
                  <a:lnTo>
                    <a:pt x="2553" y="1186"/>
                  </a:lnTo>
                  <a:lnTo>
                    <a:pt x="2561" y="1188"/>
                  </a:lnTo>
                  <a:lnTo>
                    <a:pt x="2575" y="1184"/>
                  </a:lnTo>
                  <a:lnTo>
                    <a:pt x="2581" y="1172"/>
                  </a:lnTo>
                  <a:lnTo>
                    <a:pt x="2599" y="1162"/>
                  </a:lnTo>
                  <a:lnTo>
                    <a:pt x="2613" y="1144"/>
                  </a:lnTo>
                  <a:lnTo>
                    <a:pt x="2623" y="1142"/>
                  </a:lnTo>
                  <a:lnTo>
                    <a:pt x="2629" y="1152"/>
                  </a:lnTo>
                  <a:lnTo>
                    <a:pt x="2611" y="1176"/>
                  </a:lnTo>
                  <a:lnTo>
                    <a:pt x="2619" y="1182"/>
                  </a:lnTo>
                  <a:lnTo>
                    <a:pt x="2617" y="1186"/>
                  </a:lnTo>
                  <a:lnTo>
                    <a:pt x="2605" y="1194"/>
                  </a:lnTo>
                  <a:lnTo>
                    <a:pt x="2615" y="1198"/>
                  </a:lnTo>
                  <a:lnTo>
                    <a:pt x="2653" y="1172"/>
                  </a:lnTo>
                  <a:lnTo>
                    <a:pt x="2671" y="1168"/>
                  </a:lnTo>
                  <a:lnTo>
                    <a:pt x="2675" y="1176"/>
                  </a:lnTo>
                  <a:lnTo>
                    <a:pt x="2689" y="1178"/>
                  </a:lnTo>
                  <a:lnTo>
                    <a:pt x="2685" y="1194"/>
                  </a:lnTo>
                  <a:lnTo>
                    <a:pt x="2685" y="1196"/>
                  </a:lnTo>
                  <a:lnTo>
                    <a:pt x="2681" y="1198"/>
                  </a:lnTo>
                  <a:lnTo>
                    <a:pt x="2675" y="1214"/>
                  </a:lnTo>
                  <a:lnTo>
                    <a:pt x="2683" y="1212"/>
                  </a:lnTo>
                  <a:lnTo>
                    <a:pt x="2683" y="1214"/>
                  </a:lnTo>
                  <a:lnTo>
                    <a:pt x="2687" y="1222"/>
                  </a:lnTo>
                  <a:lnTo>
                    <a:pt x="2697" y="1220"/>
                  </a:lnTo>
                  <a:lnTo>
                    <a:pt x="2697" y="1216"/>
                  </a:lnTo>
                  <a:lnTo>
                    <a:pt x="2711" y="1220"/>
                  </a:lnTo>
                  <a:lnTo>
                    <a:pt x="2715" y="1234"/>
                  </a:lnTo>
                  <a:lnTo>
                    <a:pt x="2701" y="1240"/>
                  </a:lnTo>
                  <a:lnTo>
                    <a:pt x="2707" y="1252"/>
                  </a:lnTo>
                  <a:lnTo>
                    <a:pt x="2709" y="1248"/>
                  </a:lnTo>
                  <a:lnTo>
                    <a:pt x="2713" y="1262"/>
                  </a:lnTo>
                  <a:lnTo>
                    <a:pt x="2705" y="1286"/>
                  </a:lnTo>
                  <a:lnTo>
                    <a:pt x="2705" y="1286"/>
                  </a:lnTo>
                  <a:lnTo>
                    <a:pt x="2703" y="1298"/>
                  </a:lnTo>
                  <a:lnTo>
                    <a:pt x="2719" y="1296"/>
                  </a:lnTo>
                  <a:lnTo>
                    <a:pt x="2723" y="1294"/>
                  </a:lnTo>
                  <a:lnTo>
                    <a:pt x="2727" y="1298"/>
                  </a:lnTo>
                  <a:lnTo>
                    <a:pt x="2729" y="1292"/>
                  </a:lnTo>
                  <a:lnTo>
                    <a:pt x="2731" y="1294"/>
                  </a:lnTo>
                  <a:lnTo>
                    <a:pt x="2739" y="1284"/>
                  </a:lnTo>
                  <a:lnTo>
                    <a:pt x="2747" y="1288"/>
                  </a:lnTo>
                  <a:lnTo>
                    <a:pt x="2751" y="1280"/>
                  </a:lnTo>
                  <a:lnTo>
                    <a:pt x="2757" y="1282"/>
                  </a:lnTo>
                  <a:lnTo>
                    <a:pt x="2765" y="1276"/>
                  </a:lnTo>
                  <a:lnTo>
                    <a:pt x="2771" y="1258"/>
                  </a:lnTo>
                  <a:lnTo>
                    <a:pt x="2765" y="1222"/>
                  </a:lnTo>
                  <a:lnTo>
                    <a:pt x="2751" y="1200"/>
                  </a:lnTo>
                  <a:lnTo>
                    <a:pt x="2751" y="1200"/>
                  </a:lnTo>
                  <a:lnTo>
                    <a:pt x="2749" y="1198"/>
                  </a:lnTo>
                  <a:lnTo>
                    <a:pt x="2749" y="1196"/>
                  </a:lnTo>
                  <a:lnTo>
                    <a:pt x="2747" y="1196"/>
                  </a:lnTo>
                  <a:lnTo>
                    <a:pt x="2733" y="1182"/>
                  </a:lnTo>
                  <a:lnTo>
                    <a:pt x="2733" y="1170"/>
                  </a:lnTo>
                  <a:lnTo>
                    <a:pt x="2749" y="1164"/>
                  </a:lnTo>
                  <a:lnTo>
                    <a:pt x="2775" y="1142"/>
                  </a:lnTo>
                  <a:lnTo>
                    <a:pt x="2775" y="1124"/>
                  </a:lnTo>
                  <a:lnTo>
                    <a:pt x="2791" y="1106"/>
                  </a:lnTo>
                  <a:lnTo>
                    <a:pt x="2795" y="1104"/>
                  </a:lnTo>
                  <a:lnTo>
                    <a:pt x="2795" y="1100"/>
                  </a:lnTo>
                  <a:lnTo>
                    <a:pt x="2803" y="1100"/>
                  </a:lnTo>
                  <a:lnTo>
                    <a:pt x="2813" y="1082"/>
                  </a:lnTo>
                  <a:lnTo>
                    <a:pt x="2815" y="1090"/>
                  </a:lnTo>
                  <a:lnTo>
                    <a:pt x="2819" y="1086"/>
                  </a:lnTo>
                  <a:lnTo>
                    <a:pt x="2819" y="1094"/>
                  </a:lnTo>
                  <a:lnTo>
                    <a:pt x="2839" y="1098"/>
                  </a:lnTo>
                  <a:lnTo>
                    <a:pt x="2855" y="1094"/>
                  </a:lnTo>
                  <a:lnTo>
                    <a:pt x="2875" y="1078"/>
                  </a:lnTo>
                  <a:lnTo>
                    <a:pt x="2931" y="1006"/>
                  </a:lnTo>
                  <a:lnTo>
                    <a:pt x="2941" y="986"/>
                  </a:lnTo>
                  <a:lnTo>
                    <a:pt x="2957" y="962"/>
                  </a:lnTo>
                  <a:lnTo>
                    <a:pt x="2973" y="942"/>
                  </a:lnTo>
                  <a:lnTo>
                    <a:pt x="2981" y="896"/>
                  </a:lnTo>
                  <a:lnTo>
                    <a:pt x="2977" y="876"/>
                  </a:lnTo>
                  <a:lnTo>
                    <a:pt x="2983" y="856"/>
                  </a:lnTo>
                  <a:lnTo>
                    <a:pt x="2995" y="832"/>
                  </a:lnTo>
                  <a:lnTo>
                    <a:pt x="2995" y="846"/>
                  </a:lnTo>
                  <a:lnTo>
                    <a:pt x="3005" y="862"/>
                  </a:lnTo>
                  <a:lnTo>
                    <a:pt x="3003" y="876"/>
                  </a:lnTo>
                  <a:lnTo>
                    <a:pt x="3005" y="898"/>
                  </a:lnTo>
                  <a:lnTo>
                    <a:pt x="2999" y="934"/>
                  </a:lnTo>
                  <a:lnTo>
                    <a:pt x="2999" y="934"/>
                  </a:lnTo>
                  <a:lnTo>
                    <a:pt x="3005" y="954"/>
                  </a:lnTo>
                  <a:lnTo>
                    <a:pt x="2999" y="990"/>
                  </a:lnTo>
                  <a:lnTo>
                    <a:pt x="3001" y="1010"/>
                  </a:lnTo>
                  <a:lnTo>
                    <a:pt x="3009" y="1012"/>
                  </a:lnTo>
                  <a:lnTo>
                    <a:pt x="3017" y="994"/>
                  </a:lnTo>
                  <a:lnTo>
                    <a:pt x="3027" y="996"/>
                  </a:lnTo>
                  <a:lnTo>
                    <a:pt x="3031" y="1018"/>
                  </a:lnTo>
                  <a:lnTo>
                    <a:pt x="3037" y="1004"/>
                  </a:lnTo>
                  <a:lnTo>
                    <a:pt x="3035" y="986"/>
                  </a:lnTo>
                  <a:lnTo>
                    <a:pt x="3027" y="982"/>
                  </a:lnTo>
                  <a:lnTo>
                    <a:pt x="3019" y="964"/>
                  </a:lnTo>
                  <a:lnTo>
                    <a:pt x="3027" y="922"/>
                  </a:lnTo>
                  <a:lnTo>
                    <a:pt x="3037" y="920"/>
                  </a:lnTo>
                  <a:lnTo>
                    <a:pt x="3053" y="934"/>
                  </a:lnTo>
                  <a:lnTo>
                    <a:pt x="3057" y="932"/>
                  </a:lnTo>
                  <a:lnTo>
                    <a:pt x="3049" y="914"/>
                  </a:lnTo>
                  <a:lnTo>
                    <a:pt x="3029" y="850"/>
                  </a:lnTo>
                  <a:lnTo>
                    <a:pt x="3027" y="828"/>
                  </a:lnTo>
                  <a:lnTo>
                    <a:pt x="3031" y="812"/>
                  </a:lnTo>
                  <a:lnTo>
                    <a:pt x="3023" y="770"/>
                  </a:lnTo>
                  <a:lnTo>
                    <a:pt x="3017" y="762"/>
                  </a:lnTo>
                  <a:lnTo>
                    <a:pt x="3007" y="764"/>
                  </a:lnTo>
                  <a:lnTo>
                    <a:pt x="3015" y="784"/>
                  </a:lnTo>
                  <a:lnTo>
                    <a:pt x="3011" y="790"/>
                  </a:lnTo>
                  <a:lnTo>
                    <a:pt x="2999" y="788"/>
                  </a:lnTo>
                  <a:lnTo>
                    <a:pt x="2995" y="828"/>
                  </a:lnTo>
                  <a:lnTo>
                    <a:pt x="2995" y="830"/>
                  </a:lnTo>
                  <a:lnTo>
                    <a:pt x="2989" y="824"/>
                  </a:lnTo>
                  <a:lnTo>
                    <a:pt x="2991" y="818"/>
                  </a:lnTo>
                  <a:lnTo>
                    <a:pt x="2989" y="810"/>
                  </a:lnTo>
                  <a:lnTo>
                    <a:pt x="2995" y="796"/>
                  </a:lnTo>
                  <a:lnTo>
                    <a:pt x="2975" y="782"/>
                  </a:lnTo>
                  <a:lnTo>
                    <a:pt x="2963" y="764"/>
                  </a:lnTo>
                  <a:lnTo>
                    <a:pt x="2939" y="762"/>
                  </a:lnTo>
                  <a:lnTo>
                    <a:pt x="2939" y="776"/>
                  </a:lnTo>
                  <a:lnTo>
                    <a:pt x="2939" y="780"/>
                  </a:lnTo>
                  <a:lnTo>
                    <a:pt x="2937" y="782"/>
                  </a:lnTo>
                  <a:lnTo>
                    <a:pt x="2939" y="776"/>
                  </a:lnTo>
                  <a:lnTo>
                    <a:pt x="2933" y="780"/>
                  </a:lnTo>
                  <a:lnTo>
                    <a:pt x="2929" y="782"/>
                  </a:lnTo>
                  <a:lnTo>
                    <a:pt x="2921" y="786"/>
                  </a:lnTo>
                  <a:lnTo>
                    <a:pt x="2925" y="780"/>
                  </a:lnTo>
                  <a:lnTo>
                    <a:pt x="2919" y="772"/>
                  </a:lnTo>
                  <a:lnTo>
                    <a:pt x="2923" y="766"/>
                  </a:lnTo>
                  <a:lnTo>
                    <a:pt x="2921" y="762"/>
                  </a:lnTo>
                  <a:lnTo>
                    <a:pt x="2909" y="768"/>
                  </a:lnTo>
                  <a:lnTo>
                    <a:pt x="2909" y="776"/>
                  </a:lnTo>
                  <a:lnTo>
                    <a:pt x="2907" y="778"/>
                  </a:lnTo>
                  <a:lnTo>
                    <a:pt x="2907" y="754"/>
                  </a:lnTo>
                  <a:lnTo>
                    <a:pt x="2887" y="754"/>
                  </a:lnTo>
                  <a:lnTo>
                    <a:pt x="2879" y="750"/>
                  </a:lnTo>
                  <a:lnTo>
                    <a:pt x="2879" y="746"/>
                  </a:lnTo>
                  <a:lnTo>
                    <a:pt x="2925" y="706"/>
                  </a:lnTo>
                  <a:lnTo>
                    <a:pt x="2953" y="668"/>
                  </a:lnTo>
                  <a:lnTo>
                    <a:pt x="2975" y="650"/>
                  </a:lnTo>
                  <a:lnTo>
                    <a:pt x="2983" y="632"/>
                  </a:lnTo>
                  <a:lnTo>
                    <a:pt x="3009" y="604"/>
                  </a:lnTo>
                  <a:lnTo>
                    <a:pt x="3025" y="596"/>
                  </a:lnTo>
                  <a:lnTo>
                    <a:pt x="3067" y="592"/>
                  </a:lnTo>
                  <a:lnTo>
                    <a:pt x="3079" y="604"/>
                  </a:lnTo>
                  <a:lnTo>
                    <a:pt x="3087" y="592"/>
                  </a:lnTo>
                  <a:lnTo>
                    <a:pt x="3107" y="600"/>
                  </a:lnTo>
                  <a:lnTo>
                    <a:pt x="3121" y="594"/>
                  </a:lnTo>
                  <a:lnTo>
                    <a:pt x="3125" y="600"/>
                  </a:lnTo>
                  <a:lnTo>
                    <a:pt x="3135" y="598"/>
                  </a:lnTo>
                  <a:lnTo>
                    <a:pt x="3133" y="592"/>
                  </a:lnTo>
                  <a:lnTo>
                    <a:pt x="3139" y="590"/>
                  </a:lnTo>
                  <a:lnTo>
                    <a:pt x="3139" y="582"/>
                  </a:lnTo>
                  <a:lnTo>
                    <a:pt x="3139" y="582"/>
                  </a:lnTo>
                  <a:lnTo>
                    <a:pt x="3171" y="592"/>
                  </a:lnTo>
                  <a:lnTo>
                    <a:pt x="3179" y="586"/>
                  </a:lnTo>
                  <a:lnTo>
                    <a:pt x="3189" y="594"/>
                  </a:lnTo>
                  <a:lnTo>
                    <a:pt x="3171" y="600"/>
                  </a:lnTo>
                  <a:lnTo>
                    <a:pt x="3179" y="612"/>
                  </a:lnTo>
                  <a:lnTo>
                    <a:pt x="3201" y="606"/>
                  </a:lnTo>
                  <a:lnTo>
                    <a:pt x="3207" y="610"/>
                  </a:lnTo>
                  <a:lnTo>
                    <a:pt x="3223" y="600"/>
                  </a:lnTo>
                  <a:lnTo>
                    <a:pt x="3247" y="602"/>
                  </a:lnTo>
                  <a:lnTo>
                    <a:pt x="3253" y="600"/>
                  </a:lnTo>
                  <a:lnTo>
                    <a:pt x="3251" y="590"/>
                  </a:lnTo>
                  <a:lnTo>
                    <a:pt x="3235" y="586"/>
                  </a:lnTo>
                  <a:lnTo>
                    <a:pt x="3237" y="584"/>
                  </a:lnTo>
                  <a:lnTo>
                    <a:pt x="3235" y="578"/>
                  </a:lnTo>
                  <a:lnTo>
                    <a:pt x="3237" y="578"/>
                  </a:lnTo>
                  <a:lnTo>
                    <a:pt x="3245" y="558"/>
                  </a:lnTo>
                  <a:lnTo>
                    <a:pt x="3267" y="540"/>
                  </a:lnTo>
                  <a:lnTo>
                    <a:pt x="3290" y="506"/>
                  </a:lnTo>
                  <a:lnTo>
                    <a:pt x="3322" y="496"/>
                  </a:lnTo>
                  <a:lnTo>
                    <a:pt x="3338" y="506"/>
                  </a:lnTo>
                  <a:lnTo>
                    <a:pt x="3344" y="500"/>
                  </a:lnTo>
                  <a:lnTo>
                    <a:pt x="3342" y="506"/>
                  </a:lnTo>
                  <a:lnTo>
                    <a:pt x="3336" y="516"/>
                  </a:lnTo>
                  <a:lnTo>
                    <a:pt x="3338" y="524"/>
                  </a:lnTo>
                  <a:lnTo>
                    <a:pt x="3334" y="534"/>
                  </a:lnTo>
                  <a:lnTo>
                    <a:pt x="3344" y="532"/>
                  </a:lnTo>
                  <a:lnTo>
                    <a:pt x="3338" y="554"/>
                  </a:lnTo>
                  <a:lnTo>
                    <a:pt x="3386" y="508"/>
                  </a:lnTo>
                  <a:lnTo>
                    <a:pt x="3392" y="506"/>
                  </a:lnTo>
                  <a:lnTo>
                    <a:pt x="3398" y="514"/>
                  </a:lnTo>
                  <a:lnTo>
                    <a:pt x="3404" y="502"/>
                  </a:lnTo>
                  <a:lnTo>
                    <a:pt x="3400" y="498"/>
                  </a:lnTo>
                  <a:lnTo>
                    <a:pt x="3400" y="486"/>
                  </a:lnTo>
                  <a:lnTo>
                    <a:pt x="3410" y="470"/>
                  </a:lnTo>
                  <a:lnTo>
                    <a:pt x="3424" y="466"/>
                  </a:lnTo>
                  <a:lnTo>
                    <a:pt x="3432" y="470"/>
                  </a:lnTo>
                  <a:lnTo>
                    <a:pt x="3432" y="472"/>
                  </a:lnTo>
                  <a:lnTo>
                    <a:pt x="3416" y="480"/>
                  </a:lnTo>
                  <a:lnTo>
                    <a:pt x="3414" y="502"/>
                  </a:lnTo>
                  <a:lnTo>
                    <a:pt x="3410" y="508"/>
                  </a:lnTo>
                  <a:lnTo>
                    <a:pt x="3410" y="520"/>
                  </a:lnTo>
                  <a:lnTo>
                    <a:pt x="3404" y="526"/>
                  </a:lnTo>
                  <a:lnTo>
                    <a:pt x="3408" y="532"/>
                  </a:lnTo>
                  <a:lnTo>
                    <a:pt x="3374" y="548"/>
                  </a:lnTo>
                  <a:lnTo>
                    <a:pt x="3372" y="558"/>
                  </a:lnTo>
                  <a:lnTo>
                    <a:pt x="3348" y="584"/>
                  </a:lnTo>
                  <a:lnTo>
                    <a:pt x="3308" y="636"/>
                  </a:lnTo>
                  <a:lnTo>
                    <a:pt x="3292" y="646"/>
                  </a:lnTo>
                  <a:lnTo>
                    <a:pt x="3279" y="644"/>
                  </a:lnTo>
                  <a:lnTo>
                    <a:pt x="3283" y="658"/>
                  </a:lnTo>
                  <a:lnTo>
                    <a:pt x="3279" y="672"/>
                  </a:lnTo>
                  <a:lnTo>
                    <a:pt x="3263" y="684"/>
                  </a:lnTo>
                  <a:lnTo>
                    <a:pt x="3257" y="728"/>
                  </a:lnTo>
                  <a:lnTo>
                    <a:pt x="3257" y="756"/>
                  </a:lnTo>
                  <a:lnTo>
                    <a:pt x="3281" y="876"/>
                  </a:lnTo>
                  <a:lnTo>
                    <a:pt x="3310" y="842"/>
                  </a:lnTo>
                  <a:lnTo>
                    <a:pt x="3316" y="810"/>
                  </a:lnTo>
                  <a:lnTo>
                    <a:pt x="3334" y="802"/>
                  </a:lnTo>
                  <a:lnTo>
                    <a:pt x="3342" y="808"/>
                  </a:lnTo>
                  <a:lnTo>
                    <a:pt x="3342" y="776"/>
                  </a:lnTo>
                  <a:lnTo>
                    <a:pt x="3358" y="760"/>
                  </a:lnTo>
                  <a:lnTo>
                    <a:pt x="3370" y="762"/>
                  </a:lnTo>
                  <a:lnTo>
                    <a:pt x="3382" y="752"/>
                  </a:lnTo>
                  <a:lnTo>
                    <a:pt x="3374" y="726"/>
                  </a:lnTo>
                  <a:lnTo>
                    <a:pt x="3378" y="714"/>
                  </a:lnTo>
                  <a:lnTo>
                    <a:pt x="3388" y="704"/>
                  </a:lnTo>
                  <a:lnTo>
                    <a:pt x="3396" y="716"/>
                  </a:lnTo>
                  <a:lnTo>
                    <a:pt x="3404" y="702"/>
                  </a:lnTo>
                  <a:lnTo>
                    <a:pt x="3404" y="688"/>
                  </a:lnTo>
                  <a:lnTo>
                    <a:pt x="3394" y="684"/>
                  </a:lnTo>
                  <a:lnTo>
                    <a:pt x="3394" y="670"/>
                  </a:lnTo>
                  <a:lnTo>
                    <a:pt x="3404" y="646"/>
                  </a:lnTo>
                  <a:lnTo>
                    <a:pt x="3390" y="640"/>
                  </a:lnTo>
                  <a:lnTo>
                    <a:pt x="3382" y="646"/>
                  </a:lnTo>
                  <a:lnTo>
                    <a:pt x="3380" y="644"/>
                  </a:lnTo>
                  <a:lnTo>
                    <a:pt x="3382" y="634"/>
                  </a:lnTo>
                  <a:lnTo>
                    <a:pt x="3396" y="604"/>
                  </a:lnTo>
                  <a:lnTo>
                    <a:pt x="3402" y="604"/>
                  </a:lnTo>
                  <a:lnTo>
                    <a:pt x="3408" y="576"/>
                  </a:lnTo>
                  <a:lnTo>
                    <a:pt x="3414" y="572"/>
                  </a:lnTo>
                  <a:lnTo>
                    <a:pt x="3418" y="578"/>
                  </a:lnTo>
                  <a:lnTo>
                    <a:pt x="3426" y="570"/>
                  </a:lnTo>
                  <a:lnTo>
                    <a:pt x="3436" y="580"/>
                  </a:lnTo>
                  <a:lnTo>
                    <a:pt x="3442" y="562"/>
                  </a:lnTo>
                  <a:lnTo>
                    <a:pt x="3454" y="552"/>
                  </a:lnTo>
                  <a:lnTo>
                    <a:pt x="3456" y="552"/>
                  </a:lnTo>
                  <a:lnTo>
                    <a:pt x="3454" y="584"/>
                  </a:lnTo>
                  <a:lnTo>
                    <a:pt x="3474" y="554"/>
                  </a:lnTo>
                  <a:lnTo>
                    <a:pt x="3494" y="546"/>
                  </a:lnTo>
                  <a:lnTo>
                    <a:pt x="3514" y="550"/>
                  </a:lnTo>
                  <a:lnTo>
                    <a:pt x="3536" y="576"/>
                  </a:lnTo>
                  <a:lnTo>
                    <a:pt x="3540" y="552"/>
                  </a:lnTo>
                  <a:lnTo>
                    <a:pt x="3570" y="534"/>
                  </a:lnTo>
                  <a:lnTo>
                    <a:pt x="3570" y="530"/>
                  </a:lnTo>
                  <a:lnTo>
                    <a:pt x="3576" y="532"/>
                  </a:lnTo>
                  <a:lnTo>
                    <a:pt x="3576" y="524"/>
                  </a:lnTo>
                  <a:lnTo>
                    <a:pt x="3590" y="516"/>
                  </a:lnTo>
                  <a:lnTo>
                    <a:pt x="3594" y="504"/>
                  </a:lnTo>
                  <a:lnTo>
                    <a:pt x="3602" y="506"/>
                  </a:lnTo>
                  <a:lnTo>
                    <a:pt x="3624" y="494"/>
                  </a:lnTo>
                  <a:lnTo>
                    <a:pt x="3626" y="486"/>
                  </a:lnTo>
                  <a:lnTo>
                    <a:pt x="3666" y="470"/>
                  </a:lnTo>
                  <a:lnTo>
                    <a:pt x="3666" y="468"/>
                  </a:lnTo>
                  <a:lnTo>
                    <a:pt x="3668" y="470"/>
                  </a:lnTo>
                  <a:lnTo>
                    <a:pt x="3672" y="466"/>
                  </a:lnTo>
                  <a:lnTo>
                    <a:pt x="3692" y="476"/>
                  </a:lnTo>
                  <a:lnTo>
                    <a:pt x="3692" y="406"/>
                  </a:lnTo>
                  <a:lnTo>
                    <a:pt x="3690" y="406"/>
                  </a:lnTo>
                  <a:lnTo>
                    <a:pt x="3692" y="404"/>
                  </a:lnTo>
                  <a:lnTo>
                    <a:pt x="3684" y="386"/>
                  </a:lnTo>
                  <a:lnTo>
                    <a:pt x="3680" y="394"/>
                  </a:lnTo>
                  <a:lnTo>
                    <a:pt x="3672" y="388"/>
                  </a:lnTo>
                  <a:lnTo>
                    <a:pt x="3670" y="378"/>
                  </a:lnTo>
                  <a:lnTo>
                    <a:pt x="3682" y="378"/>
                  </a:lnTo>
                  <a:lnTo>
                    <a:pt x="3688" y="386"/>
                  </a:lnTo>
                  <a:close/>
                  <a:moveTo>
                    <a:pt x="823" y="66"/>
                  </a:moveTo>
                  <a:lnTo>
                    <a:pt x="809" y="70"/>
                  </a:lnTo>
                  <a:lnTo>
                    <a:pt x="805" y="62"/>
                  </a:lnTo>
                  <a:lnTo>
                    <a:pt x="823" y="66"/>
                  </a:lnTo>
                  <a:close/>
                  <a:moveTo>
                    <a:pt x="441" y="568"/>
                  </a:moveTo>
                  <a:lnTo>
                    <a:pt x="453" y="548"/>
                  </a:lnTo>
                  <a:lnTo>
                    <a:pt x="455" y="548"/>
                  </a:lnTo>
                  <a:lnTo>
                    <a:pt x="441" y="568"/>
                  </a:lnTo>
                  <a:close/>
                  <a:moveTo>
                    <a:pt x="993" y="1004"/>
                  </a:moveTo>
                  <a:lnTo>
                    <a:pt x="995" y="1000"/>
                  </a:lnTo>
                  <a:lnTo>
                    <a:pt x="999" y="1004"/>
                  </a:lnTo>
                  <a:lnTo>
                    <a:pt x="1009" y="994"/>
                  </a:lnTo>
                  <a:lnTo>
                    <a:pt x="1057" y="980"/>
                  </a:lnTo>
                  <a:lnTo>
                    <a:pt x="1069" y="976"/>
                  </a:lnTo>
                  <a:lnTo>
                    <a:pt x="1071" y="978"/>
                  </a:lnTo>
                  <a:lnTo>
                    <a:pt x="1055" y="982"/>
                  </a:lnTo>
                  <a:lnTo>
                    <a:pt x="1055" y="986"/>
                  </a:lnTo>
                  <a:lnTo>
                    <a:pt x="1045" y="986"/>
                  </a:lnTo>
                  <a:lnTo>
                    <a:pt x="1041" y="994"/>
                  </a:lnTo>
                  <a:lnTo>
                    <a:pt x="1053" y="1004"/>
                  </a:lnTo>
                  <a:lnTo>
                    <a:pt x="1047" y="1006"/>
                  </a:lnTo>
                  <a:lnTo>
                    <a:pt x="1037" y="1022"/>
                  </a:lnTo>
                  <a:lnTo>
                    <a:pt x="1027" y="1022"/>
                  </a:lnTo>
                  <a:lnTo>
                    <a:pt x="1025" y="1022"/>
                  </a:lnTo>
                  <a:lnTo>
                    <a:pt x="1027" y="1020"/>
                  </a:lnTo>
                  <a:lnTo>
                    <a:pt x="995" y="1024"/>
                  </a:lnTo>
                  <a:lnTo>
                    <a:pt x="993" y="1016"/>
                  </a:lnTo>
                  <a:lnTo>
                    <a:pt x="993" y="1004"/>
                  </a:lnTo>
                  <a:close/>
                  <a:moveTo>
                    <a:pt x="909" y="1008"/>
                  </a:moveTo>
                  <a:lnTo>
                    <a:pt x="915" y="996"/>
                  </a:lnTo>
                  <a:lnTo>
                    <a:pt x="933" y="990"/>
                  </a:lnTo>
                  <a:lnTo>
                    <a:pt x="935" y="992"/>
                  </a:lnTo>
                  <a:lnTo>
                    <a:pt x="929" y="992"/>
                  </a:lnTo>
                  <a:lnTo>
                    <a:pt x="929" y="998"/>
                  </a:lnTo>
                  <a:lnTo>
                    <a:pt x="933" y="1000"/>
                  </a:lnTo>
                  <a:lnTo>
                    <a:pt x="929" y="1004"/>
                  </a:lnTo>
                  <a:lnTo>
                    <a:pt x="967" y="1008"/>
                  </a:lnTo>
                  <a:lnTo>
                    <a:pt x="941" y="1024"/>
                  </a:lnTo>
                  <a:lnTo>
                    <a:pt x="961" y="1032"/>
                  </a:lnTo>
                  <a:lnTo>
                    <a:pt x="961" y="1048"/>
                  </a:lnTo>
                  <a:lnTo>
                    <a:pt x="973" y="1054"/>
                  </a:lnTo>
                  <a:lnTo>
                    <a:pt x="1003" y="1034"/>
                  </a:lnTo>
                  <a:lnTo>
                    <a:pt x="1021" y="1036"/>
                  </a:lnTo>
                  <a:lnTo>
                    <a:pt x="1023" y="1032"/>
                  </a:lnTo>
                  <a:lnTo>
                    <a:pt x="1037" y="1046"/>
                  </a:lnTo>
                  <a:lnTo>
                    <a:pt x="1041" y="1044"/>
                  </a:lnTo>
                  <a:lnTo>
                    <a:pt x="1061" y="1058"/>
                  </a:lnTo>
                  <a:lnTo>
                    <a:pt x="1077" y="1072"/>
                  </a:lnTo>
                  <a:lnTo>
                    <a:pt x="1077" y="1072"/>
                  </a:lnTo>
                  <a:lnTo>
                    <a:pt x="1081" y="1074"/>
                  </a:lnTo>
                  <a:lnTo>
                    <a:pt x="1083" y="1076"/>
                  </a:lnTo>
                  <a:lnTo>
                    <a:pt x="1083" y="1076"/>
                  </a:lnTo>
                  <a:lnTo>
                    <a:pt x="1091" y="1084"/>
                  </a:lnTo>
                  <a:lnTo>
                    <a:pt x="1109" y="1094"/>
                  </a:lnTo>
                  <a:lnTo>
                    <a:pt x="1115" y="1112"/>
                  </a:lnTo>
                  <a:lnTo>
                    <a:pt x="1115" y="1118"/>
                  </a:lnTo>
                  <a:lnTo>
                    <a:pt x="1113" y="1120"/>
                  </a:lnTo>
                  <a:lnTo>
                    <a:pt x="1093" y="1134"/>
                  </a:lnTo>
                  <a:lnTo>
                    <a:pt x="1073" y="1132"/>
                  </a:lnTo>
                  <a:lnTo>
                    <a:pt x="1049" y="1138"/>
                  </a:lnTo>
                  <a:lnTo>
                    <a:pt x="1021" y="1128"/>
                  </a:lnTo>
                  <a:lnTo>
                    <a:pt x="1015" y="1116"/>
                  </a:lnTo>
                  <a:lnTo>
                    <a:pt x="1005" y="1118"/>
                  </a:lnTo>
                  <a:lnTo>
                    <a:pt x="997" y="1108"/>
                  </a:lnTo>
                  <a:lnTo>
                    <a:pt x="961" y="1110"/>
                  </a:lnTo>
                  <a:lnTo>
                    <a:pt x="941" y="1118"/>
                  </a:lnTo>
                  <a:lnTo>
                    <a:pt x="919" y="1134"/>
                  </a:lnTo>
                  <a:lnTo>
                    <a:pt x="883" y="1128"/>
                  </a:lnTo>
                  <a:lnTo>
                    <a:pt x="883" y="1128"/>
                  </a:lnTo>
                  <a:lnTo>
                    <a:pt x="867" y="1122"/>
                  </a:lnTo>
                  <a:lnTo>
                    <a:pt x="865" y="1116"/>
                  </a:lnTo>
                  <a:lnTo>
                    <a:pt x="867" y="1116"/>
                  </a:lnTo>
                  <a:lnTo>
                    <a:pt x="865" y="1112"/>
                  </a:lnTo>
                  <a:lnTo>
                    <a:pt x="863" y="1112"/>
                  </a:lnTo>
                  <a:lnTo>
                    <a:pt x="863" y="1112"/>
                  </a:lnTo>
                  <a:lnTo>
                    <a:pt x="855" y="1100"/>
                  </a:lnTo>
                  <a:lnTo>
                    <a:pt x="861" y="1094"/>
                  </a:lnTo>
                  <a:lnTo>
                    <a:pt x="863" y="1084"/>
                  </a:lnTo>
                  <a:lnTo>
                    <a:pt x="873" y="1076"/>
                  </a:lnTo>
                  <a:lnTo>
                    <a:pt x="875" y="1068"/>
                  </a:lnTo>
                  <a:lnTo>
                    <a:pt x="877" y="1068"/>
                  </a:lnTo>
                  <a:lnTo>
                    <a:pt x="877" y="1066"/>
                  </a:lnTo>
                  <a:lnTo>
                    <a:pt x="877" y="1064"/>
                  </a:lnTo>
                  <a:lnTo>
                    <a:pt x="877" y="1064"/>
                  </a:lnTo>
                  <a:lnTo>
                    <a:pt x="879" y="1052"/>
                  </a:lnTo>
                  <a:lnTo>
                    <a:pt x="891" y="1040"/>
                  </a:lnTo>
                  <a:lnTo>
                    <a:pt x="893" y="1022"/>
                  </a:lnTo>
                  <a:lnTo>
                    <a:pt x="893" y="1022"/>
                  </a:lnTo>
                  <a:lnTo>
                    <a:pt x="893" y="1022"/>
                  </a:lnTo>
                  <a:lnTo>
                    <a:pt x="909" y="1008"/>
                  </a:lnTo>
                  <a:lnTo>
                    <a:pt x="907" y="1006"/>
                  </a:lnTo>
                  <a:lnTo>
                    <a:pt x="909" y="1008"/>
                  </a:lnTo>
                  <a:close/>
                  <a:moveTo>
                    <a:pt x="875" y="1148"/>
                  </a:moveTo>
                  <a:lnTo>
                    <a:pt x="853" y="1146"/>
                  </a:lnTo>
                  <a:lnTo>
                    <a:pt x="853" y="1152"/>
                  </a:lnTo>
                  <a:lnTo>
                    <a:pt x="839" y="1152"/>
                  </a:lnTo>
                  <a:lnTo>
                    <a:pt x="855" y="1140"/>
                  </a:lnTo>
                  <a:lnTo>
                    <a:pt x="879" y="1138"/>
                  </a:lnTo>
                  <a:lnTo>
                    <a:pt x="879" y="1138"/>
                  </a:lnTo>
                  <a:lnTo>
                    <a:pt x="883" y="1144"/>
                  </a:lnTo>
                  <a:lnTo>
                    <a:pt x="881" y="1144"/>
                  </a:lnTo>
                  <a:lnTo>
                    <a:pt x="873" y="1146"/>
                  </a:lnTo>
                  <a:lnTo>
                    <a:pt x="875" y="1148"/>
                  </a:lnTo>
                  <a:close/>
                  <a:moveTo>
                    <a:pt x="869" y="74"/>
                  </a:moveTo>
                  <a:lnTo>
                    <a:pt x="869" y="74"/>
                  </a:lnTo>
                  <a:lnTo>
                    <a:pt x="869" y="78"/>
                  </a:lnTo>
                  <a:lnTo>
                    <a:pt x="863" y="80"/>
                  </a:lnTo>
                  <a:lnTo>
                    <a:pt x="865" y="78"/>
                  </a:lnTo>
                  <a:lnTo>
                    <a:pt x="863" y="76"/>
                  </a:lnTo>
                  <a:lnTo>
                    <a:pt x="869" y="74"/>
                  </a:lnTo>
                  <a:close/>
                  <a:moveTo>
                    <a:pt x="769" y="102"/>
                  </a:moveTo>
                  <a:lnTo>
                    <a:pt x="773" y="100"/>
                  </a:lnTo>
                  <a:lnTo>
                    <a:pt x="769" y="104"/>
                  </a:lnTo>
                  <a:lnTo>
                    <a:pt x="769" y="112"/>
                  </a:lnTo>
                  <a:lnTo>
                    <a:pt x="767" y="110"/>
                  </a:lnTo>
                  <a:lnTo>
                    <a:pt x="769" y="102"/>
                  </a:lnTo>
                  <a:lnTo>
                    <a:pt x="769" y="102"/>
                  </a:lnTo>
                  <a:close/>
                  <a:moveTo>
                    <a:pt x="707" y="114"/>
                  </a:moveTo>
                  <a:lnTo>
                    <a:pt x="705" y="114"/>
                  </a:lnTo>
                  <a:lnTo>
                    <a:pt x="717" y="114"/>
                  </a:lnTo>
                  <a:lnTo>
                    <a:pt x="705" y="128"/>
                  </a:lnTo>
                  <a:lnTo>
                    <a:pt x="705" y="126"/>
                  </a:lnTo>
                  <a:lnTo>
                    <a:pt x="699" y="128"/>
                  </a:lnTo>
                  <a:lnTo>
                    <a:pt x="707" y="114"/>
                  </a:lnTo>
                  <a:close/>
                  <a:moveTo>
                    <a:pt x="685" y="138"/>
                  </a:moveTo>
                  <a:lnTo>
                    <a:pt x="693" y="132"/>
                  </a:lnTo>
                  <a:lnTo>
                    <a:pt x="691" y="142"/>
                  </a:lnTo>
                  <a:lnTo>
                    <a:pt x="687" y="138"/>
                  </a:lnTo>
                  <a:lnTo>
                    <a:pt x="685" y="138"/>
                  </a:lnTo>
                  <a:close/>
                  <a:moveTo>
                    <a:pt x="651" y="584"/>
                  </a:moveTo>
                  <a:lnTo>
                    <a:pt x="663" y="590"/>
                  </a:lnTo>
                  <a:lnTo>
                    <a:pt x="657" y="590"/>
                  </a:lnTo>
                  <a:lnTo>
                    <a:pt x="647" y="586"/>
                  </a:lnTo>
                  <a:lnTo>
                    <a:pt x="651" y="584"/>
                  </a:lnTo>
                  <a:close/>
                  <a:moveTo>
                    <a:pt x="573" y="722"/>
                  </a:moveTo>
                  <a:lnTo>
                    <a:pt x="569" y="728"/>
                  </a:lnTo>
                  <a:lnTo>
                    <a:pt x="569" y="726"/>
                  </a:lnTo>
                  <a:lnTo>
                    <a:pt x="573" y="722"/>
                  </a:lnTo>
                  <a:close/>
                  <a:moveTo>
                    <a:pt x="517" y="728"/>
                  </a:moveTo>
                  <a:lnTo>
                    <a:pt x="523" y="742"/>
                  </a:lnTo>
                  <a:lnTo>
                    <a:pt x="535" y="740"/>
                  </a:lnTo>
                  <a:lnTo>
                    <a:pt x="531" y="744"/>
                  </a:lnTo>
                  <a:lnTo>
                    <a:pt x="537" y="760"/>
                  </a:lnTo>
                  <a:lnTo>
                    <a:pt x="539" y="746"/>
                  </a:lnTo>
                  <a:lnTo>
                    <a:pt x="539" y="752"/>
                  </a:lnTo>
                  <a:lnTo>
                    <a:pt x="557" y="754"/>
                  </a:lnTo>
                  <a:lnTo>
                    <a:pt x="557" y="756"/>
                  </a:lnTo>
                  <a:lnTo>
                    <a:pt x="563" y="756"/>
                  </a:lnTo>
                  <a:lnTo>
                    <a:pt x="565" y="744"/>
                  </a:lnTo>
                  <a:lnTo>
                    <a:pt x="565" y="744"/>
                  </a:lnTo>
                  <a:lnTo>
                    <a:pt x="565" y="736"/>
                  </a:lnTo>
                  <a:lnTo>
                    <a:pt x="573" y="734"/>
                  </a:lnTo>
                  <a:lnTo>
                    <a:pt x="571" y="730"/>
                  </a:lnTo>
                  <a:lnTo>
                    <a:pt x="599" y="730"/>
                  </a:lnTo>
                  <a:lnTo>
                    <a:pt x="605" y="708"/>
                  </a:lnTo>
                  <a:lnTo>
                    <a:pt x="633" y="704"/>
                  </a:lnTo>
                  <a:lnTo>
                    <a:pt x="639" y="690"/>
                  </a:lnTo>
                  <a:lnTo>
                    <a:pt x="637" y="698"/>
                  </a:lnTo>
                  <a:lnTo>
                    <a:pt x="641" y="700"/>
                  </a:lnTo>
                  <a:lnTo>
                    <a:pt x="651" y="674"/>
                  </a:lnTo>
                  <a:lnTo>
                    <a:pt x="647" y="672"/>
                  </a:lnTo>
                  <a:lnTo>
                    <a:pt x="641" y="682"/>
                  </a:lnTo>
                  <a:lnTo>
                    <a:pt x="647" y="658"/>
                  </a:lnTo>
                  <a:lnTo>
                    <a:pt x="645" y="644"/>
                  </a:lnTo>
                  <a:lnTo>
                    <a:pt x="649" y="642"/>
                  </a:lnTo>
                  <a:lnTo>
                    <a:pt x="649" y="626"/>
                  </a:lnTo>
                  <a:lnTo>
                    <a:pt x="645" y="622"/>
                  </a:lnTo>
                  <a:lnTo>
                    <a:pt x="657" y="618"/>
                  </a:lnTo>
                  <a:lnTo>
                    <a:pt x="649" y="616"/>
                  </a:lnTo>
                  <a:lnTo>
                    <a:pt x="653" y="616"/>
                  </a:lnTo>
                  <a:lnTo>
                    <a:pt x="661" y="604"/>
                  </a:lnTo>
                  <a:lnTo>
                    <a:pt x="669" y="610"/>
                  </a:lnTo>
                  <a:lnTo>
                    <a:pt x="679" y="598"/>
                  </a:lnTo>
                  <a:lnTo>
                    <a:pt x="679" y="594"/>
                  </a:lnTo>
                  <a:lnTo>
                    <a:pt x="683" y="592"/>
                  </a:lnTo>
                  <a:lnTo>
                    <a:pt x="681" y="588"/>
                  </a:lnTo>
                  <a:lnTo>
                    <a:pt x="677" y="588"/>
                  </a:lnTo>
                  <a:lnTo>
                    <a:pt x="683" y="584"/>
                  </a:lnTo>
                  <a:lnTo>
                    <a:pt x="689" y="570"/>
                  </a:lnTo>
                  <a:lnTo>
                    <a:pt x="681" y="556"/>
                  </a:lnTo>
                  <a:lnTo>
                    <a:pt x="685" y="556"/>
                  </a:lnTo>
                  <a:lnTo>
                    <a:pt x="661" y="538"/>
                  </a:lnTo>
                  <a:lnTo>
                    <a:pt x="657" y="544"/>
                  </a:lnTo>
                  <a:lnTo>
                    <a:pt x="655" y="508"/>
                  </a:lnTo>
                  <a:lnTo>
                    <a:pt x="657" y="504"/>
                  </a:lnTo>
                  <a:lnTo>
                    <a:pt x="661" y="506"/>
                  </a:lnTo>
                  <a:lnTo>
                    <a:pt x="663" y="478"/>
                  </a:lnTo>
                  <a:lnTo>
                    <a:pt x="661" y="472"/>
                  </a:lnTo>
                  <a:lnTo>
                    <a:pt x="665" y="472"/>
                  </a:lnTo>
                  <a:lnTo>
                    <a:pt x="667" y="470"/>
                  </a:lnTo>
                  <a:lnTo>
                    <a:pt x="669" y="464"/>
                  </a:lnTo>
                  <a:lnTo>
                    <a:pt x="669" y="458"/>
                  </a:lnTo>
                  <a:lnTo>
                    <a:pt x="671" y="460"/>
                  </a:lnTo>
                  <a:lnTo>
                    <a:pt x="687" y="438"/>
                  </a:lnTo>
                  <a:lnTo>
                    <a:pt x="721" y="416"/>
                  </a:lnTo>
                  <a:lnTo>
                    <a:pt x="741" y="388"/>
                  </a:lnTo>
                  <a:lnTo>
                    <a:pt x="733" y="370"/>
                  </a:lnTo>
                  <a:lnTo>
                    <a:pt x="741" y="356"/>
                  </a:lnTo>
                  <a:lnTo>
                    <a:pt x="739" y="348"/>
                  </a:lnTo>
                  <a:lnTo>
                    <a:pt x="751" y="338"/>
                  </a:lnTo>
                  <a:lnTo>
                    <a:pt x="753" y="340"/>
                  </a:lnTo>
                  <a:lnTo>
                    <a:pt x="757" y="324"/>
                  </a:lnTo>
                  <a:lnTo>
                    <a:pt x="787" y="330"/>
                  </a:lnTo>
                  <a:lnTo>
                    <a:pt x="787" y="324"/>
                  </a:lnTo>
                  <a:lnTo>
                    <a:pt x="807" y="344"/>
                  </a:lnTo>
                  <a:lnTo>
                    <a:pt x="811" y="362"/>
                  </a:lnTo>
                  <a:lnTo>
                    <a:pt x="795" y="368"/>
                  </a:lnTo>
                  <a:lnTo>
                    <a:pt x="793" y="382"/>
                  </a:lnTo>
                  <a:lnTo>
                    <a:pt x="759" y="424"/>
                  </a:lnTo>
                  <a:lnTo>
                    <a:pt x="751" y="434"/>
                  </a:lnTo>
                  <a:lnTo>
                    <a:pt x="741" y="434"/>
                  </a:lnTo>
                  <a:lnTo>
                    <a:pt x="739" y="444"/>
                  </a:lnTo>
                  <a:lnTo>
                    <a:pt x="733" y="444"/>
                  </a:lnTo>
                  <a:lnTo>
                    <a:pt x="725" y="460"/>
                  </a:lnTo>
                  <a:lnTo>
                    <a:pt x="731" y="478"/>
                  </a:lnTo>
                  <a:lnTo>
                    <a:pt x="729" y="486"/>
                  </a:lnTo>
                  <a:lnTo>
                    <a:pt x="737" y="506"/>
                  </a:lnTo>
                  <a:lnTo>
                    <a:pt x="735" y="506"/>
                  </a:lnTo>
                  <a:lnTo>
                    <a:pt x="735" y="508"/>
                  </a:lnTo>
                  <a:lnTo>
                    <a:pt x="735" y="518"/>
                  </a:lnTo>
                  <a:lnTo>
                    <a:pt x="731" y="528"/>
                  </a:lnTo>
                  <a:lnTo>
                    <a:pt x="733" y="536"/>
                  </a:lnTo>
                  <a:lnTo>
                    <a:pt x="731" y="542"/>
                  </a:lnTo>
                  <a:lnTo>
                    <a:pt x="755" y="558"/>
                  </a:lnTo>
                  <a:lnTo>
                    <a:pt x="747" y="566"/>
                  </a:lnTo>
                  <a:lnTo>
                    <a:pt x="759" y="566"/>
                  </a:lnTo>
                  <a:lnTo>
                    <a:pt x="763" y="560"/>
                  </a:lnTo>
                  <a:lnTo>
                    <a:pt x="767" y="570"/>
                  </a:lnTo>
                  <a:lnTo>
                    <a:pt x="771" y="566"/>
                  </a:lnTo>
                  <a:lnTo>
                    <a:pt x="773" y="570"/>
                  </a:lnTo>
                  <a:lnTo>
                    <a:pt x="793" y="566"/>
                  </a:lnTo>
                  <a:lnTo>
                    <a:pt x="821" y="552"/>
                  </a:lnTo>
                  <a:lnTo>
                    <a:pt x="845" y="546"/>
                  </a:lnTo>
                  <a:lnTo>
                    <a:pt x="845" y="548"/>
                  </a:lnTo>
                  <a:lnTo>
                    <a:pt x="853" y="546"/>
                  </a:lnTo>
                  <a:lnTo>
                    <a:pt x="855" y="546"/>
                  </a:lnTo>
                  <a:lnTo>
                    <a:pt x="855" y="546"/>
                  </a:lnTo>
                  <a:lnTo>
                    <a:pt x="869" y="542"/>
                  </a:lnTo>
                  <a:lnTo>
                    <a:pt x="869" y="544"/>
                  </a:lnTo>
                  <a:lnTo>
                    <a:pt x="865" y="546"/>
                  </a:lnTo>
                  <a:lnTo>
                    <a:pt x="869" y="556"/>
                  </a:lnTo>
                  <a:lnTo>
                    <a:pt x="893" y="562"/>
                  </a:lnTo>
                  <a:lnTo>
                    <a:pt x="897" y="566"/>
                  </a:lnTo>
                  <a:lnTo>
                    <a:pt x="881" y="566"/>
                  </a:lnTo>
                  <a:lnTo>
                    <a:pt x="865" y="576"/>
                  </a:lnTo>
                  <a:lnTo>
                    <a:pt x="859" y="570"/>
                  </a:lnTo>
                  <a:lnTo>
                    <a:pt x="857" y="584"/>
                  </a:lnTo>
                  <a:lnTo>
                    <a:pt x="855" y="586"/>
                  </a:lnTo>
                  <a:lnTo>
                    <a:pt x="815" y="576"/>
                  </a:lnTo>
                  <a:lnTo>
                    <a:pt x="773" y="594"/>
                  </a:lnTo>
                  <a:lnTo>
                    <a:pt x="771" y="612"/>
                  </a:lnTo>
                  <a:lnTo>
                    <a:pt x="775" y="614"/>
                  </a:lnTo>
                  <a:lnTo>
                    <a:pt x="771" y="616"/>
                  </a:lnTo>
                  <a:lnTo>
                    <a:pt x="777" y="630"/>
                  </a:lnTo>
                  <a:lnTo>
                    <a:pt x="791" y="628"/>
                  </a:lnTo>
                  <a:lnTo>
                    <a:pt x="789" y="642"/>
                  </a:lnTo>
                  <a:lnTo>
                    <a:pt x="789" y="642"/>
                  </a:lnTo>
                  <a:lnTo>
                    <a:pt x="789" y="644"/>
                  </a:lnTo>
                  <a:lnTo>
                    <a:pt x="789" y="648"/>
                  </a:lnTo>
                  <a:lnTo>
                    <a:pt x="789" y="648"/>
                  </a:lnTo>
                  <a:lnTo>
                    <a:pt x="787" y="666"/>
                  </a:lnTo>
                  <a:lnTo>
                    <a:pt x="785" y="672"/>
                  </a:lnTo>
                  <a:lnTo>
                    <a:pt x="773" y="668"/>
                  </a:lnTo>
                  <a:lnTo>
                    <a:pt x="757" y="644"/>
                  </a:lnTo>
                  <a:lnTo>
                    <a:pt x="739" y="654"/>
                  </a:lnTo>
                  <a:lnTo>
                    <a:pt x="725" y="684"/>
                  </a:lnTo>
                  <a:lnTo>
                    <a:pt x="725" y="696"/>
                  </a:lnTo>
                  <a:lnTo>
                    <a:pt x="723" y="696"/>
                  </a:lnTo>
                  <a:lnTo>
                    <a:pt x="725" y="702"/>
                  </a:lnTo>
                  <a:lnTo>
                    <a:pt x="725" y="702"/>
                  </a:lnTo>
                  <a:lnTo>
                    <a:pt x="725" y="702"/>
                  </a:lnTo>
                  <a:lnTo>
                    <a:pt x="731" y="730"/>
                  </a:lnTo>
                  <a:lnTo>
                    <a:pt x="709" y="740"/>
                  </a:lnTo>
                  <a:lnTo>
                    <a:pt x="701" y="756"/>
                  </a:lnTo>
                  <a:lnTo>
                    <a:pt x="687" y="762"/>
                  </a:lnTo>
                  <a:lnTo>
                    <a:pt x="685" y="756"/>
                  </a:lnTo>
                  <a:lnTo>
                    <a:pt x="691" y="756"/>
                  </a:lnTo>
                  <a:lnTo>
                    <a:pt x="687" y="744"/>
                  </a:lnTo>
                  <a:lnTo>
                    <a:pt x="657" y="746"/>
                  </a:lnTo>
                  <a:lnTo>
                    <a:pt x="603" y="772"/>
                  </a:lnTo>
                  <a:lnTo>
                    <a:pt x="599" y="776"/>
                  </a:lnTo>
                  <a:lnTo>
                    <a:pt x="587" y="766"/>
                  </a:lnTo>
                  <a:lnTo>
                    <a:pt x="593" y="768"/>
                  </a:lnTo>
                  <a:lnTo>
                    <a:pt x="591" y="758"/>
                  </a:lnTo>
                  <a:lnTo>
                    <a:pt x="591" y="754"/>
                  </a:lnTo>
                  <a:lnTo>
                    <a:pt x="577" y="748"/>
                  </a:lnTo>
                  <a:lnTo>
                    <a:pt x="579" y="752"/>
                  </a:lnTo>
                  <a:lnTo>
                    <a:pt x="579" y="752"/>
                  </a:lnTo>
                  <a:lnTo>
                    <a:pt x="577" y="758"/>
                  </a:lnTo>
                  <a:lnTo>
                    <a:pt x="577" y="758"/>
                  </a:lnTo>
                  <a:lnTo>
                    <a:pt x="571" y="760"/>
                  </a:lnTo>
                  <a:lnTo>
                    <a:pt x="569" y="756"/>
                  </a:lnTo>
                  <a:lnTo>
                    <a:pt x="547" y="772"/>
                  </a:lnTo>
                  <a:lnTo>
                    <a:pt x="539" y="772"/>
                  </a:lnTo>
                  <a:lnTo>
                    <a:pt x="545" y="760"/>
                  </a:lnTo>
                  <a:lnTo>
                    <a:pt x="523" y="758"/>
                  </a:lnTo>
                  <a:lnTo>
                    <a:pt x="521" y="756"/>
                  </a:lnTo>
                  <a:lnTo>
                    <a:pt x="521" y="746"/>
                  </a:lnTo>
                  <a:lnTo>
                    <a:pt x="517" y="744"/>
                  </a:lnTo>
                  <a:lnTo>
                    <a:pt x="515" y="738"/>
                  </a:lnTo>
                  <a:lnTo>
                    <a:pt x="517" y="728"/>
                  </a:lnTo>
                  <a:close/>
                  <a:moveTo>
                    <a:pt x="835" y="1176"/>
                  </a:moveTo>
                  <a:lnTo>
                    <a:pt x="835" y="1182"/>
                  </a:lnTo>
                  <a:lnTo>
                    <a:pt x="831" y="1176"/>
                  </a:lnTo>
                  <a:lnTo>
                    <a:pt x="835" y="1176"/>
                  </a:lnTo>
                  <a:close/>
                  <a:moveTo>
                    <a:pt x="797" y="1140"/>
                  </a:moveTo>
                  <a:lnTo>
                    <a:pt x="791" y="1142"/>
                  </a:lnTo>
                  <a:lnTo>
                    <a:pt x="795" y="1140"/>
                  </a:lnTo>
                  <a:lnTo>
                    <a:pt x="797" y="1140"/>
                  </a:lnTo>
                  <a:close/>
                  <a:moveTo>
                    <a:pt x="765" y="1206"/>
                  </a:moveTo>
                  <a:lnTo>
                    <a:pt x="765" y="1206"/>
                  </a:lnTo>
                  <a:lnTo>
                    <a:pt x="755" y="1202"/>
                  </a:lnTo>
                  <a:lnTo>
                    <a:pt x="759" y="1202"/>
                  </a:lnTo>
                  <a:lnTo>
                    <a:pt x="765" y="1206"/>
                  </a:lnTo>
                  <a:close/>
                  <a:moveTo>
                    <a:pt x="765" y="1188"/>
                  </a:moveTo>
                  <a:lnTo>
                    <a:pt x="765" y="1188"/>
                  </a:lnTo>
                  <a:lnTo>
                    <a:pt x="765" y="1190"/>
                  </a:lnTo>
                  <a:lnTo>
                    <a:pt x="765" y="1188"/>
                  </a:lnTo>
                  <a:close/>
                  <a:moveTo>
                    <a:pt x="731" y="732"/>
                  </a:moveTo>
                  <a:lnTo>
                    <a:pt x="729" y="740"/>
                  </a:lnTo>
                  <a:lnTo>
                    <a:pt x="725" y="738"/>
                  </a:lnTo>
                  <a:lnTo>
                    <a:pt x="731" y="730"/>
                  </a:lnTo>
                  <a:lnTo>
                    <a:pt x="731" y="732"/>
                  </a:lnTo>
                  <a:lnTo>
                    <a:pt x="731" y="732"/>
                  </a:lnTo>
                  <a:close/>
                  <a:moveTo>
                    <a:pt x="435" y="800"/>
                  </a:moveTo>
                  <a:lnTo>
                    <a:pt x="433" y="810"/>
                  </a:lnTo>
                  <a:lnTo>
                    <a:pt x="437" y="810"/>
                  </a:lnTo>
                  <a:lnTo>
                    <a:pt x="435" y="814"/>
                  </a:lnTo>
                  <a:lnTo>
                    <a:pt x="429" y="806"/>
                  </a:lnTo>
                  <a:lnTo>
                    <a:pt x="435" y="800"/>
                  </a:lnTo>
                  <a:close/>
                  <a:moveTo>
                    <a:pt x="433" y="822"/>
                  </a:moveTo>
                  <a:lnTo>
                    <a:pt x="431" y="822"/>
                  </a:lnTo>
                  <a:lnTo>
                    <a:pt x="431" y="818"/>
                  </a:lnTo>
                  <a:lnTo>
                    <a:pt x="435" y="816"/>
                  </a:lnTo>
                  <a:lnTo>
                    <a:pt x="433" y="820"/>
                  </a:lnTo>
                  <a:lnTo>
                    <a:pt x="433" y="822"/>
                  </a:lnTo>
                  <a:close/>
                  <a:moveTo>
                    <a:pt x="611" y="1736"/>
                  </a:moveTo>
                  <a:lnTo>
                    <a:pt x="611" y="1736"/>
                  </a:lnTo>
                  <a:lnTo>
                    <a:pt x="607" y="1736"/>
                  </a:lnTo>
                  <a:lnTo>
                    <a:pt x="605" y="1738"/>
                  </a:lnTo>
                  <a:lnTo>
                    <a:pt x="607" y="1738"/>
                  </a:lnTo>
                  <a:lnTo>
                    <a:pt x="601" y="1742"/>
                  </a:lnTo>
                  <a:lnTo>
                    <a:pt x="583" y="1718"/>
                  </a:lnTo>
                  <a:lnTo>
                    <a:pt x="583" y="1714"/>
                  </a:lnTo>
                  <a:lnTo>
                    <a:pt x="583" y="1714"/>
                  </a:lnTo>
                  <a:lnTo>
                    <a:pt x="587" y="1714"/>
                  </a:lnTo>
                  <a:lnTo>
                    <a:pt x="593" y="1716"/>
                  </a:lnTo>
                  <a:lnTo>
                    <a:pt x="597" y="1728"/>
                  </a:lnTo>
                  <a:lnTo>
                    <a:pt x="615" y="1730"/>
                  </a:lnTo>
                  <a:lnTo>
                    <a:pt x="615" y="1734"/>
                  </a:lnTo>
                  <a:lnTo>
                    <a:pt x="611" y="1736"/>
                  </a:lnTo>
                  <a:close/>
                  <a:moveTo>
                    <a:pt x="897" y="2112"/>
                  </a:moveTo>
                  <a:lnTo>
                    <a:pt x="891" y="2102"/>
                  </a:lnTo>
                  <a:lnTo>
                    <a:pt x="889" y="2086"/>
                  </a:lnTo>
                  <a:lnTo>
                    <a:pt x="887" y="2078"/>
                  </a:lnTo>
                  <a:lnTo>
                    <a:pt x="887" y="2056"/>
                  </a:lnTo>
                  <a:lnTo>
                    <a:pt x="891" y="2064"/>
                  </a:lnTo>
                  <a:lnTo>
                    <a:pt x="897" y="2092"/>
                  </a:lnTo>
                  <a:lnTo>
                    <a:pt x="893" y="2102"/>
                  </a:lnTo>
                  <a:lnTo>
                    <a:pt x="907" y="2112"/>
                  </a:lnTo>
                  <a:lnTo>
                    <a:pt x="909" y="2120"/>
                  </a:lnTo>
                  <a:lnTo>
                    <a:pt x="897" y="2112"/>
                  </a:lnTo>
                  <a:close/>
                  <a:moveTo>
                    <a:pt x="917" y="2144"/>
                  </a:moveTo>
                  <a:lnTo>
                    <a:pt x="913" y="2140"/>
                  </a:lnTo>
                  <a:lnTo>
                    <a:pt x="913" y="2136"/>
                  </a:lnTo>
                  <a:lnTo>
                    <a:pt x="913" y="2136"/>
                  </a:lnTo>
                  <a:lnTo>
                    <a:pt x="911" y="2134"/>
                  </a:lnTo>
                  <a:lnTo>
                    <a:pt x="911" y="2130"/>
                  </a:lnTo>
                  <a:lnTo>
                    <a:pt x="911" y="2132"/>
                  </a:lnTo>
                  <a:lnTo>
                    <a:pt x="909" y="2124"/>
                  </a:lnTo>
                  <a:lnTo>
                    <a:pt x="917" y="2142"/>
                  </a:lnTo>
                  <a:lnTo>
                    <a:pt x="917" y="2144"/>
                  </a:lnTo>
                  <a:close/>
                  <a:moveTo>
                    <a:pt x="921" y="1950"/>
                  </a:moveTo>
                  <a:lnTo>
                    <a:pt x="913" y="1958"/>
                  </a:lnTo>
                  <a:lnTo>
                    <a:pt x="911" y="1958"/>
                  </a:lnTo>
                  <a:lnTo>
                    <a:pt x="911" y="1954"/>
                  </a:lnTo>
                  <a:lnTo>
                    <a:pt x="921" y="1946"/>
                  </a:lnTo>
                  <a:lnTo>
                    <a:pt x="921" y="1950"/>
                  </a:lnTo>
                  <a:close/>
                  <a:moveTo>
                    <a:pt x="917" y="1358"/>
                  </a:moveTo>
                  <a:lnTo>
                    <a:pt x="913" y="1360"/>
                  </a:lnTo>
                  <a:lnTo>
                    <a:pt x="911" y="1358"/>
                  </a:lnTo>
                  <a:lnTo>
                    <a:pt x="877" y="1372"/>
                  </a:lnTo>
                  <a:lnTo>
                    <a:pt x="839" y="1358"/>
                  </a:lnTo>
                  <a:lnTo>
                    <a:pt x="807" y="1356"/>
                  </a:lnTo>
                  <a:lnTo>
                    <a:pt x="803" y="1348"/>
                  </a:lnTo>
                  <a:lnTo>
                    <a:pt x="771" y="1342"/>
                  </a:lnTo>
                  <a:lnTo>
                    <a:pt x="765" y="1332"/>
                  </a:lnTo>
                  <a:lnTo>
                    <a:pt x="747" y="1326"/>
                  </a:lnTo>
                  <a:lnTo>
                    <a:pt x="727" y="1330"/>
                  </a:lnTo>
                  <a:lnTo>
                    <a:pt x="705" y="1346"/>
                  </a:lnTo>
                  <a:lnTo>
                    <a:pt x="703" y="1358"/>
                  </a:lnTo>
                  <a:lnTo>
                    <a:pt x="707" y="1368"/>
                  </a:lnTo>
                  <a:lnTo>
                    <a:pt x="703" y="1376"/>
                  </a:lnTo>
                  <a:lnTo>
                    <a:pt x="687" y="1384"/>
                  </a:lnTo>
                  <a:lnTo>
                    <a:pt x="665" y="1370"/>
                  </a:lnTo>
                  <a:lnTo>
                    <a:pt x="631" y="1362"/>
                  </a:lnTo>
                  <a:lnTo>
                    <a:pt x="619" y="1340"/>
                  </a:lnTo>
                  <a:lnTo>
                    <a:pt x="591" y="1330"/>
                  </a:lnTo>
                  <a:lnTo>
                    <a:pt x="567" y="1330"/>
                  </a:lnTo>
                  <a:lnTo>
                    <a:pt x="549" y="1322"/>
                  </a:lnTo>
                  <a:lnTo>
                    <a:pt x="549" y="1322"/>
                  </a:lnTo>
                  <a:lnTo>
                    <a:pt x="547" y="1320"/>
                  </a:lnTo>
                  <a:lnTo>
                    <a:pt x="545" y="1320"/>
                  </a:lnTo>
                  <a:lnTo>
                    <a:pt x="545" y="1320"/>
                  </a:lnTo>
                  <a:lnTo>
                    <a:pt x="545" y="1320"/>
                  </a:lnTo>
                  <a:lnTo>
                    <a:pt x="541" y="1314"/>
                  </a:lnTo>
                  <a:lnTo>
                    <a:pt x="541" y="1314"/>
                  </a:lnTo>
                  <a:lnTo>
                    <a:pt x="539" y="1304"/>
                  </a:lnTo>
                  <a:lnTo>
                    <a:pt x="531" y="1312"/>
                  </a:lnTo>
                  <a:lnTo>
                    <a:pt x="527" y="1310"/>
                  </a:lnTo>
                  <a:lnTo>
                    <a:pt x="523" y="1306"/>
                  </a:lnTo>
                  <a:lnTo>
                    <a:pt x="527" y="1306"/>
                  </a:lnTo>
                  <a:lnTo>
                    <a:pt x="527" y="1298"/>
                  </a:lnTo>
                  <a:lnTo>
                    <a:pt x="541" y="1288"/>
                  </a:lnTo>
                  <a:lnTo>
                    <a:pt x="545" y="1276"/>
                  </a:lnTo>
                  <a:lnTo>
                    <a:pt x="545" y="1266"/>
                  </a:lnTo>
                  <a:lnTo>
                    <a:pt x="537" y="1260"/>
                  </a:lnTo>
                  <a:lnTo>
                    <a:pt x="535" y="1256"/>
                  </a:lnTo>
                  <a:lnTo>
                    <a:pt x="545" y="1238"/>
                  </a:lnTo>
                  <a:lnTo>
                    <a:pt x="543" y="1230"/>
                  </a:lnTo>
                  <a:lnTo>
                    <a:pt x="531" y="1238"/>
                  </a:lnTo>
                  <a:lnTo>
                    <a:pt x="531" y="1238"/>
                  </a:lnTo>
                  <a:lnTo>
                    <a:pt x="529" y="1228"/>
                  </a:lnTo>
                  <a:lnTo>
                    <a:pt x="515" y="1226"/>
                  </a:lnTo>
                  <a:lnTo>
                    <a:pt x="499" y="1234"/>
                  </a:lnTo>
                  <a:lnTo>
                    <a:pt x="483" y="1236"/>
                  </a:lnTo>
                  <a:lnTo>
                    <a:pt x="471" y="1230"/>
                  </a:lnTo>
                  <a:lnTo>
                    <a:pt x="465" y="1234"/>
                  </a:lnTo>
                  <a:lnTo>
                    <a:pt x="455" y="1230"/>
                  </a:lnTo>
                  <a:lnTo>
                    <a:pt x="435" y="1240"/>
                  </a:lnTo>
                  <a:lnTo>
                    <a:pt x="429" y="1236"/>
                  </a:lnTo>
                  <a:lnTo>
                    <a:pt x="409" y="1234"/>
                  </a:lnTo>
                  <a:lnTo>
                    <a:pt x="360" y="1244"/>
                  </a:lnTo>
                  <a:lnTo>
                    <a:pt x="340" y="1254"/>
                  </a:lnTo>
                  <a:lnTo>
                    <a:pt x="336" y="1258"/>
                  </a:lnTo>
                  <a:lnTo>
                    <a:pt x="320" y="1262"/>
                  </a:lnTo>
                  <a:lnTo>
                    <a:pt x="312" y="1272"/>
                  </a:lnTo>
                  <a:lnTo>
                    <a:pt x="300" y="1276"/>
                  </a:lnTo>
                  <a:lnTo>
                    <a:pt x="280" y="1272"/>
                  </a:lnTo>
                  <a:lnTo>
                    <a:pt x="256" y="1274"/>
                  </a:lnTo>
                  <a:lnTo>
                    <a:pt x="246" y="1270"/>
                  </a:lnTo>
                  <a:lnTo>
                    <a:pt x="236" y="1258"/>
                  </a:lnTo>
                  <a:lnTo>
                    <a:pt x="236" y="1258"/>
                  </a:lnTo>
                  <a:lnTo>
                    <a:pt x="258" y="1242"/>
                  </a:lnTo>
                  <a:lnTo>
                    <a:pt x="302" y="1240"/>
                  </a:lnTo>
                  <a:lnTo>
                    <a:pt x="314" y="1222"/>
                  </a:lnTo>
                  <a:lnTo>
                    <a:pt x="326" y="1222"/>
                  </a:lnTo>
                  <a:lnTo>
                    <a:pt x="332" y="1204"/>
                  </a:lnTo>
                  <a:lnTo>
                    <a:pt x="342" y="1196"/>
                  </a:lnTo>
                  <a:lnTo>
                    <a:pt x="344" y="1190"/>
                  </a:lnTo>
                  <a:lnTo>
                    <a:pt x="336" y="1184"/>
                  </a:lnTo>
                  <a:lnTo>
                    <a:pt x="334" y="1176"/>
                  </a:lnTo>
                  <a:lnTo>
                    <a:pt x="354" y="1144"/>
                  </a:lnTo>
                  <a:lnTo>
                    <a:pt x="395" y="1118"/>
                  </a:lnTo>
                  <a:lnTo>
                    <a:pt x="401" y="1104"/>
                  </a:lnTo>
                  <a:lnTo>
                    <a:pt x="397" y="1100"/>
                  </a:lnTo>
                  <a:lnTo>
                    <a:pt x="395" y="1092"/>
                  </a:lnTo>
                  <a:lnTo>
                    <a:pt x="397" y="1084"/>
                  </a:lnTo>
                  <a:lnTo>
                    <a:pt x="411" y="1076"/>
                  </a:lnTo>
                  <a:lnTo>
                    <a:pt x="429" y="1078"/>
                  </a:lnTo>
                  <a:lnTo>
                    <a:pt x="451" y="1088"/>
                  </a:lnTo>
                  <a:lnTo>
                    <a:pt x="477" y="1068"/>
                  </a:lnTo>
                  <a:lnTo>
                    <a:pt x="489" y="1064"/>
                  </a:lnTo>
                  <a:lnTo>
                    <a:pt x="499" y="1054"/>
                  </a:lnTo>
                  <a:lnTo>
                    <a:pt x="523" y="1062"/>
                  </a:lnTo>
                  <a:lnTo>
                    <a:pt x="531" y="1086"/>
                  </a:lnTo>
                  <a:lnTo>
                    <a:pt x="543" y="1104"/>
                  </a:lnTo>
                  <a:lnTo>
                    <a:pt x="551" y="1106"/>
                  </a:lnTo>
                  <a:lnTo>
                    <a:pt x="579" y="1134"/>
                  </a:lnTo>
                  <a:lnTo>
                    <a:pt x="591" y="1134"/>
                  </a:lnTo>
                  <a:lnTo>
                    <a:pt x="603" y="1148"/>
                  </a:lnTo>
                  <a:lnTo>
                    <a:pt x="611" y="1148"/>
                  </a:lnTo>
                  <a:lnTo>
                    <a:pt x="615" y="1158"/>
                  </a:lnTo>
                  <a:lnTo>
                    <a:pt x="625" y="1166"/>
                  </a:lnTo>
                  <a:lnTo>
                    <a:pt x="627" y="1164"/>
                  </a:lnTo>
                  <a:lnTo>
                    <a:pt x="635" y="1188"/>
                  </a:lnTo>
                  <a:lnTo>
                    <a:pt x="629" y="1192"/>
                  </a:lnTo>
                  <a:lnTo>
                    <a:pt x="627" y="1200"/>
                  </a:lnTo>
                  <a:lnTo>
                    <a:pt x="593" y="1208"/>
                  </a:lnTo>
                  <a:lnTo>
                    <a:pt x="583" y="1202"/>
                  </a:lnTo>
                  <a:lnTo>
                    <a:pt x="569" y="1202"/>
                  </a:lnTo>
                  <a:lnTo>
                    <a:pt x="567" y="1210"/>
                  </a:lnTo>
                  <a:lnTo>
                    <a:pt x="569" y="1220"/>
                  </a:lnTo>
                  <a:lnTo>
                    <a:pt x="601" y="1234"/>
                  </a:lnTo>
                  <a:lnTo>
                    <a:pt x="609" y="1242"/>
                  </a:lnTo>
                  <a:lnTo>
                    <a:pt x="621" y="1242"/>
                  </a:lnTo>
                  <a:lnTo>
                    <a:pt x="621" y="1240"/>
                  </a:lnTo>
                  <a:lnTo>
                    <a:pt x="623" y="1232"/>
                  </a:lnTo>
                  <a:lnTo>
                    <a:pt x="621" y="1224"/>
                  </a:lnTo>
                  <a:lnTo>
                    <a:pt x="627" y="1210"/>
                  </a:lnTo>
                  <a:lnTo>
                    <a:pt x="627" y="1214"/>
                  </a:lnTo>
                  <a:lnTo>
                    <a:pt x="637" y="1214"/>
                  </a:lnTo>
                  <a:lnTo>
                    <a:pt x="647" y="1202"/>
                  </a:lnTo>
                  <a:lnTo>
                    <a:pt x="649" y="1190"/>
                  </a:lnTo>
                  <a:lnTo>
                    <a:pt x="659" y="1186"/>
                  </a:lnTo>
                  <a:lnTo>
                    <a:pt x="659" y="1174"/>
                  </a:lnTo>
                  <a:lnTo>
                    <a:pt x="649" y="1166"/>
                  </a:lnTo>
                  <a:lnTo>
                    <a:pt x="651" y="1154"/>
                  </a:lnTo>
                  <a:lnTo>
                    <a:pt x="657" y="1150"/>
                  </a:lnTo>
                  <a:lnTo>
                    <a:pt x="669" y="1158"/>
                  </a:lnTo>
                  <a:lnTo>
                    <a:pt x="681" y="1170"/>
                  </a:lnTo>
                  <a:lnTo>
                    <a:pt x="685" y="1158"/>
                  </a:lnTo>
                  <a:lnTo>
                    <a:pt x="673" y="1142"/>
                  </a:lnTo>
                  <a:lnTo>
                    <a:pt x="637" y="1124"/>
                  </a:lnTo>
                  <a:lnTo>
                    <a:pt x="641" y="1114"/>
                  </a:lnTo>
                  <a:lnTo>
                    <a:pt x="637" y="1110"/>
                  </a:lnTo>
                  <a:lnTo>
                    <a:pt x="621" y="1112"/>
                  </a:lnTo>
                  <a:lnTo>
                    <a:pt x="611" y="1106"/>
                  </a:lnTo>
                  <a:lnTo>
                    <a:pt x="601" y="1096"/>
                  </a:lnTo>
                  <a:lnTo>
                    <a:pt x="591" y="1068"/>
                  </a:lnTo>
                  <a:lnTo>
                    <a:pt x="571" y="1054"/>
                  </a:lnTo>
                  <a:lnTo>
                    <a:pt x="567" y="1044"/>
                  </a:lnTo>
                  <a:lnTo>
                    <a:pt x="571" y="1034"/>
                  </a:lnTo>
                  <a:lnTo>
                    <a:pt x="567" y="1030"/>
                  </a:lnTo>
                  <a:lnTo>
                    <a:pt x="567" y="1026"/>
                  </a:lnTo>
                  <a:lnTo>
                    <a:pt x="583" y="1016"/>
                  </a:lnTo>
                  <a:lnTo>
                    <a:pt x="587" y="1016"/>
                  </a:lnTo>
                  <a:lnTo>
                    <a:pt x="589" y="1020"/>
                  </a:lnTo>
                  <a:lnTo>
                    <a:pt x="587" y="1030"/>
                  </a:lnTo>
                  <a:lnTo>
                    <a:pt x="593" y="1040"/>
                  </a:lnTo>
                  <a:lnTo>
                    <a:pt x="599" y="1042"/>
                  </a:lnTo>
                  <a:lnTo>
                    <a:pt x="603" y="1034"/>
                  </a:lnTo>
                  <a:lnTo>
                    <a:pt x="613" y="1040"/>
                  </a:lnTo>
                  <a:lnTo>
                    <a:pt x="615" y="1048"/>
                  </a:lnTo>
                  <a:lnTo>
                    <a:pt x="621" y="1052"/>
                  </a:lnTo>
                  <a:lnTo>
                    <a:pt x="615" y="1056"/>
                  </a:lnTo>
                  <a:lnTo>
                    <a:pt x="635" y="1076"/>
                  </a:lnTo>
                  <a:lnTo>
                    <a:pt x="651" y="1078"/>
                  </a:lnTo>
                  <a:lnTo>
                    <a:pt x="657" y="1084"/>
                  </a:lnTo>
                  <a:lnTo>
                    <a:pt x="655" y="1084"/>
                  </a:lnTo>
                  <a:lnTo>
                    <a:pt x="655" y="1088"/>
                  </a:lnTo>
                  <a:lnTo>
                    <a:pt x="669" y="1092"/>
                  </a:lnTo>
                  <a:lnTo>
                    <a:pt x="675" y="1098"/>
                  </a:lnTo>
                  <a:lnTo>
                    <a:pt x="677" y="1100"/>
                  </a:lnTo>
                  <a:lnTo>
                    <a:pt x="677" y="1100"/>
                  </a:lnTo>
                  <a:lnTo>
                    <a:pt x="693" y="1116"/>
                  </a:lnTo>
                  <a:lnTo>
                    <a:pt x="693" y="1116"/>
                  </a:lnTo>
                  <a:lnTo>
                    <a:pt x="695" y="1116"/>
                  </a:lnTo>
                  <a:lnTo>
                    <a:pt x="699" y="1120"/>
                  </a:lnTo>
                  <a:lnTo>
                    <a:pt x="699" y="1118"/>
                  </a:lnTo>
                  <a:lnTo>
                    <a:pt x="699" y="1118"/>
                  </a:lnTo>
                  <a:lnTo>
                    <a:pt x="697" y="1128"/>
                  </a:lnTo>
                  <a:lnTo>
                    <a:pt x="697" y="1148"/>
                  </a:lnTo>
                  <a:lnTo>
                    <a:pt x="691" y="1148"/>
                  </a:lnTo>
                  <a:lnTo>
                    <a:pt x="707" y="1166"/>
                  </a:lnTo>
                  <a:lnTo>
                    <a:pt x="699" y="1166"/>
                  </a:lnTo>
                  <a:lnTo>
                    <a:pt x="711" y="1178"/>
                  </a:lnTo>
                  <a:lnTo>
                    <a:pt x="715" y="1176"/>
                  </a:lnTo>
                  <a:lnTo>
                    <a:pt x="713" y="1172"/>
                  </a:lnTo>
                  <a:lnTo>
                    <a:pt x="723" y="1186"/>
                  </a:lnTo>
                  <a:lnTo>
                    <a:pt x="723" y="1186"/>
                  </a:lnTo>
                  <a:lnTo>
                    <a:pt x="719" y="1186"/>
                  </a:lnTo>
                  <a:lnTo>
                    <a:pt x="731" y="1204"/>
                  </a:lnTo>
                  <a:lnTo>
                    <a:pt x="735" y="1204"/>
                  </a:lnTo>
                  <a:lnTo>
                    <a:pt x="729" y="1214"/>
                  </a:lnTo>
                  <a:lnTo>
                    <a:pt x="739" y="1228"/>
                  </a:lnTo>
                  <a:lnTo>
                    <a:pt x="739" y="1238"/>
                  </a:lnTo>
                  <a:lnTo>
                    <a:pt x="745" y="1244"/>
                  </a:lnTo>
                  <a:lnTo>
                    <a:pt x="747" y="1238"/>
                  </a:lnTo>
                  <a:lnTo>
                    <a:pt x="753" y="1252"/>
                  </a:lnTo>
                  <a:lnTo>
                    <a:pt x="761" y="1242"/>
                  </a:lnTo>
                  <a:lnTo>
                    <a:pt x="775" y="1256"/>
                  </a:lnTo>
                  <a:lnTo>
                    <a:pt x="767" y="1228"/>
                  </a:lnTo>
                  <a:lnTo>
                    <a:pt x="769" y="1230"/>
                  </a:lnTo>
                  <a:lnTo>
                    <a:pt x="779" y="1222"/>
                  </a:lnTo>
                  <a:lnTo>
                    <a:pt x="773" y="1212"/>
                  </a:lnTo>
                  <a:lnTo>
                    <a:pt x="777" y="1212"/>
                  </a:lnTo>
                  <a:lnTo>
                    <a:pt x="789" y="1224"/>
                  </a:lnTo>
                  <a:lnTo>
                    <a:pt x="789" y="1206"/>
                  </a:lnTo>
                  <a:lnTo>
                    <a:pt x="789" y="1206"/>
                  </a:lnTo>
                  <a:lnTo>
                    <a:pt x="793" y="1214"/>
                  </a:lnTo>
                  <a:lnTo>
                    <a:pt x="799" y="1214"/>
                  </a:lnTo>
                  <a:lnTo>
                    <a:pt x="809" y="1228"/>
                  </a:lnTo>
                  <a:lnTo>
                    <a:pt x="809" y="1210"/>
                  </a:lnTo>
                  <a:lnTo>
                    <a:pt x="801" y="1208"/>
                  </a:lnTo>
                  <a:lnTo>
                    <a:pt x="801" y="1208"/>
                  </a:lnTo>
                  <a:lnTo>
                    <a:pt x="791" y="1192"/>
                  </a:lnTo>
                  <a:lnTo>
                    <a:pt x="775" y="1182"/>
                  </a:lnTo>
                  <a:lnTo>
                    <a:pt x="763" y="1162"/>
                  </a:lnTo>
                  <a:lnTo>
                    <a:pt x="763" y="1154"/>
                  </a:lnTo>
                  <a:lnTo>
                    <a:pt x="781" y="1170"/>
                  </a:lnTo>
                  <a:lnTo>
                    <a:pt x="779" y="1160"/>
                  </a:lnTo>
                  <a:lnTo>
                    <a:pt x="791" y="1168"/>
                  </a:lnTo>
                  <a:lnTo>
                    <a:pt x="787" y="1158"/>
                  </a:lnTo>
                  <a:lnTo>
                    <a:pt x="791" y="1158"/>
                  </a:lnTo>
                  <a:lnTo>
                    <a:pt x="793" y="1154"/>
                  </a:lnTo>
                  <a:lnTo>
                    <a:pt x="785" y="1148"/>
                  </a:lnTo>
                  <a:lnTo>
                    <a:pt x="791" y="1144"/>
                  </a:lnTo>
                  <a:lnTo>
                    <a:pt x="801" y="1152"/>
                  </a:lnTo>
                  <a:lnTo>
                    <a:pt x="803" y="1140"/>
                  </a:lnTo>
                  <a:lnTo>
                    <a:pt x="803" y="1140"/>
                  </a:lnTo>
                  <a:lnTo>
                    <a:pt x="821" y="1144"/>
                  </a:lnTo>
                  <a:lnTo>
                    <a:pt x="821" y="1144"/>
                  </a:lnTo>
                  <a:lnTo>
                    <a:pt x="825" y="1146"/>
                  </a:lnTo>
                  <a:lnTo>
                    <a:pt x="825" y="1146"/>
                  </a:lnTo>
                  <a:lnTo>
                    <a:pt x="825" y="1146"/>
                  </a:lnTo>
                  <a:lnTo>
                    <a:pt x="829" y="1148"/>
                  </a:lnTo>
                  <a:lnTo>
                    <a:pt x="825" y="1150"/>
                  </a:lnTo>
                  <a:lnTo>
                    <a:pt x="825" y="1166"/>
                  </a:lnTo>
                  <a:lnTo>
                    <a:pt x="827" y="1162"/>
                  </a:lnTo>
                  <a:lnTo>
                    <a:pt x="823" y="1178"/>
                  </a:lnTo>
                  <a:lnTo>
                    <a:pt x="823" y="1178"/>
                  </a:lnTo>
                  <a:lnTo>
                    <a:pt x="813" y="1184"/>
                  </a:lnTo>
                  <a:lnTo>
                    <a:pt x="837" y="1188"/>
                  </a:lnTo>
                  <a:lnTo>
                    <a:pt x="839" y="1190"/>
                  </a:lnTo>
                  <a:lnTo>
                    <a:pt x="835" y="1194"/>
                  </a:lnTo>
                  <a:lnTo>
                    <a:pt x="831" y="1188"/>
                  </a:lnTo>
                  <a:lnTo>
                    <a:pt x="829" y="1196"/>
                  </a:lnTo>
                  <a:lnTo>
                    <a:pt x="817" y="1190"/>
                  </a:lnTo>
                  <a:lnTo>
                    <a:pt x="821" y="1212"/>
                  </a:lnTo>
                  <a:lnTo>
                    <a:pt x="827" y="1200"/>
                  </a:lnTo>
                  <a:lnTo>
                    <a:pt x="827" y="1206"/>
                  </a:lnTo>
                  <a:lnTo>
                    <a:pt x="843" y="1212"/>
                  </a:lnTo>
                  <a:lnTo>
                    <a:pt x="841" y="1220"/>
                  </a:lnTo>
                  <a:lnTo>
                    <a:pt x="847" y="1220"/>
                  </a:lnTo>
                  <a:lnTo>
                    <a:pt x="845" y="1224"/>
                  </a:lnTo>
                  <a:lnTo>
                    <a:pt x="849" y="1230"/>
                  </a:lnTo>
                  <a:lnTo>
                    <a:pt x="843" y="1236"/>
                  </a:lnTo>
                  <a:lnTo>
                    <a:pt x="857" y="1236"/>
                  </a:lnTo>
                  <a:lnTo>
                    <a:pt x="849" y="1240"/>
                  </a:lnTo>
                  <a:lnTo>
                    <a:pt x="851" y="1244"/>
                  </a:lnTo>
                  <a:lnTo>
                    <a:pt x="861" y="1242"/>
                  </a:lnTo>
                  <a:lnTo>
                    <a:pt x="861" y="1248"/>
                  </a:lnTo>
                  <a:lnTo>
                    <a:pt x="861" y="1246"/>
                  </a:lnTo>
                  <a:lnTo>
                    <a:pt x="855" y="1252"/>
                  </a:lnTo>
                  <a:lnTo>
                    <a:pt x="855" y="1262"/>
                  </a:lnTo>
                  <a:lnTo>
                    <a:pt x="865" y="1258"/>
                  </a:lnTo>
                  <a:lnTo>
                    <a:pt x="871" y="1242"/>
                  </a:lnTo>
                  <a:lnTo>
                    <a:pt x="871" y="1242"/>
                  </a:lnTo>
                  <a:lnTo>
                    <a:pt x="877" y="1246"/>
                  </a:lnTo>
                  <a:lnTo>
                    <a:pt x="881" y="1244"/>
                  </a:lnTo>
                  <a:lnTo>
                    <a:pt x="883" y="1252"/>
                  </a:lnTo>
                  <a:lnTo>
                    <a:pt x="897" y="1258"/>
                  </a:lnTo>
                  <a:lnTo>
                    <a:pt x="911" y="1252"/>
                  </a:lnTo>
                  <a:lnTo>
                    <a:pt x="913" y="1240"/>
                  </a:lnTo>
                  <a:lnTo>
                    <a:pt x="915" y="1240"/>
                  </a:lnTo>
                  <a:lnTo>
                    <a:pt x="953" y="1260"/>
                  </a:lnTo>
                  <a:lnTo>
                    <a:pt x="977" y="1252"/>
                  </a:lnTo>
                  <a:lnTo>
                    <a:pt x="985" y="1244"/>
                  </a:lnTo>
                  <a:lnTo>
                    <a:pt x="991" y="1242"/>
                  </a:lnTo>
                  <a:lnTo>
                    <a:pt x="1003" y="1248"/>
                  </a:lnTo>
                  <a:lnTo>
                    <a:pt x="1011" y="1240"/>
                  </a:lnTo>
                  <a:lnTo>
                    <a:pt x="1011" y="1242"/>
                  </a:lnTo>
                  <a:lnTo>
                    <a:pt x="1009" y="1244"/>
                  </a:lnTo>
                  <a:lnTo>
                    <a:pt x="1007" y="1252"/>
                  </a:lnTo>
                  <a:lnTo>
                    <a:pt x="1007" y="1252"/>
                  </a:lnTo>
                  <a:lnTo>
                    <a:pt x="1007" y="1258"/>
                  </a:lnTo>
                  <a:lnTo>
                    <a:pt x="1007" y="1258"/>
                  </a:lnTo>
                  <a:lnTo>
                    <a:pt x="1007" y="1258"/>
                  </a:lnTo>
                  <a:lnTo>
                    <a:pt x="1007" y="1262"/>
                  </a:lnTo>
                  <a:lnTo>
                    <a:pt x="1009" y="1286"/>
                  </a:lnTo>
                  <a:lnTo>
                    <a:pt x="991" y="1320"/>
                  </a:lnTo>
                  <a:lnTo>
                    <a:pt x="989" y="1320"/>
                  </a:lnTo>
                  <a:lnTo>
                    <a:pt x="989" y="1322"/>
                  </a:lnTo>
                  <a:lnTo>
                    <a:pt x="987" y="1326"/>
                  </a:lnTo>
                  <a:lnTo>
                    <a:pt x="989" y="1326"/>
                  </a:lnTo>
                  <a:lnTo>
                    <a:pt x="979" y="1354"/>
                  </a:lnTo>
                  <a:lnTo>
                    <a:pt x="973" y="1364"/>
                  </a:lnTo>
                  <a:lnTo>
                    <a:pt x="957" y="1368"/>
                  </a:lnTo>
                  <a:lnTo>
                    <a:pt x="947" y="1368"/>
                  </a:lnTo>
                  <a:lnTo>
                    <a:pt x="939" y="1362"/>
                  </a:lnTo>
                  <a:lnTo>
                    <a:pt x="935" y="1356"/>
                  </a:lnTo>
                  <a:lnTo>
                    <a:pt x="917" y="1358"/>
                  </a:lnTo>
                  <a:close/>
                  <a:moveTo>
                    <a:pt x="769" y="1182"/>
                  </a:moveTo>
                  <a:lnTo>
                    <a:pt x="773" y="1184"/>
                  </a:lnTo>
                  <a:lnTo>
                    <a:pt x="769" y="1186"/>
                  </a:lnTo>
                  <a:lnTo>
                    <a:pt x="769" y="1182"/>
                  </a:lnTo>
                  <a:close/>
                  <a:moveTo>
                    <a:pt x="955" y="2026"/>
                  </a:moveTo>
                  <a:lnTo>
                    <a:pt x="955" y="2028"/>
                  </a:lnTo>
                  <a:lnTo>
                    <a:pt x="955" y="2026"/>
                  </a:lnTo>
                  <a:lnTo>
                    <a:pt x="949" y="2028"/>
                  </a:lnTo>
                  <a:lnTo>
                    <a:pt x="941" y="2018"/>
                  </a:lnTo>
                  <a:lnTo>
                    <a:pt x="939" y="2028"/>
                  </a:lnTo>
                  <a:lnTo>
                    <a:pt x="937" y="2028"/>
                  </a:lnTo>
                  <a:lnTo>
                    <a:pt x="935" y="2020"/>
                  </a:lnTo>
                  <a:lnTo>
                    <a:pt x="935" y="2000"/>
                  </a:lnTo>
                  <a:lnTo>
                    <a:pt x="937" y="1986"/>
                  </a:lnTo>
                  <a:lnTo>
                    <a:pt x="949" y="1980"/>
                  </a:lnTo>
                  <a:lnTo>
                    <a:pt x="959" y="1984"/>
                  </a:lnTo>
                  <a:lnTo>
                    <a:pt x="963" y="1978"/>
                  </a:lnTo>
                  <a:lnTo>
                    <a:pt x="973" y="1978"/>
                  </a:lnTo>
                  <a:lnTo>
                    <a:pt x="975" y="1990"/>
                  </a:lnTo>
                  <a:lnTo>
                    <a:pt x="977" y="1990"/>
                  </a:lnTo>
                  <a:lnTo>
                    <a:pt x="973" y="1996"/>
                  </a:lnTo>
                  <a:lnTo>
                    <a:pt x="975" y="1998"/>
                  </a:lnTo>
                  <a:lnTo>
                    <a:pt x="975" y="2000"/>
                  </a:lnTo>
                  <a:lnTo>
                    <a:pt x="957" y="2020"/>
                  </a:lnTo>
                  <a:lnTo>
                    <a:pt x="963" y="2024"/>
                  </a:lnTo>
                  <a:lnTo>
                    <a:pt x="955" y="2026"/>
                  </a:lnTo>
                  <a:close/>
                  <a:moveTo>
                    <a:pt x="991" y="2244"/>
                  </a:moveTo>
                  <a:lnTo>
                    <a:pt x="987" y="2246"/>
                  </a:lnTo>
                  <a:lnTo>
                    <a:pt x="987" y="2240"/>
                  </a:lnTo>
                  <a:lnTo>
                    <a:pt x="977" y="2214"/>
                  </a:lnTo>
                  <a:lnTo>
                    <a:pt x="981" y="2202"/>
                  </a:lnTo>
                  <a:lnTo>
                    <a:pt x="981" y="2176"/>
                  </a:lnTo>
                  <a:lnTo>
                    <a:pt x="975" y="2168"/>
                  </a:lnTo>
                  <a:lnTo>
                    <a:pt x="975" y="2166"/>
                  </a:lnTo>
                  <a:lnTo>
                    <a:pt x="981" y="2170"/>
                  </a:lnTo>
                  <a:lnTo>
                    <a:pt x="985" y="2192"/>
                  </a:lnTo>
                  <a:lnTo>
                    <a:pt x="989" y="2200"/>
                  </a:lnTo>
                  <a:lnTo>
                    <a:pt x="985" y="2214"/>
                  </a:lnTo>
                  <a:lnTo>
                    <a:pt x="989" y="2238"/>
                  </a:lnTo>
                  <a:lnTo>
                    <a:pt x="989" y="2238"/>
                  </a:lnTo>
                  <a:lnTo>
                    <a:pt x="991" y="2246"/>
                  </a:lnTo>
                  <a:lnTo>
                    <a:pt x="991" y="2244"/>
                  </a:lnTo>
                  <a:close/>
                  <a:moveTo>
                    <a:pt x="1145" y="1740"/>
                  </a:moveTo>
                  <a:lnTo>
                    <a:pt x="1145" y="1738"/>
                  </a:lnTo>
                  <a:lnTo>
                    <a:pt x="1145" y="1738"/>
                  </a:lnTo>
                  <a:lnTo>
                    <a:pt x="1135" y="1730"/>
                  </a:lnTo>
                  <a:lnTo>
                    <a:pt x="1111" y="1704"/>
                  </a:lnTo>
                  <a:lnTo>
                    <a:pt x="1097" y="1696"/>
                  </a:lnTo>
                  <a:lnTo>
                    <a:pt x="1093" y="1696"/>
                  </a:lnTo>
                  <a:lnTo>
                    <a:pt x="1087" y="1690"/>
                  </a:lnTo>
                  <a:lnTo>
                    <a:pt x="1101" y="1690"/>
                  </a:lnTo>
                  <a:lnTo>
                    <a:pt x="1095" y="1684"/>
                  </a:lnTo>
                  <a:lnTo>
                    <a:pt x="1093" y="1682"/>
                  </a:lnTo>
                  <a:lnTo>
                    <a:pt x="1087" y="1678"/>
                  </a:lnTo>
                  <a:lnTo>
                    <a:pt x="1083" y="1680"/>
                  </a:lnTo>
                  <a:lnTo>
                    <a:pt x="1083" y="1686"/>
                  </a:lnTo>
                  <a:lnTo>
                    <a:pt x="1083" y="1692"/>
                  </a:lnTo>
                  <a:lnTo>
                    <a:pt x="1075" y="1678"/>
                  </a:lnTo>
                  <a:lnTo>
                    <a:pt x="1067" y="1648"/>
                  </a:lnTo>
                  <a:lnTo>
                    <a:pt x="1061" y="1638"/>
                  </a:lnTo>
                  <a:lnTo>
                    <a:pt x="1061" y="1638"/>
                  </a:lnTo>
                  <a:lnTo>
                    <a:pt x="1059" y="1636"/>
                  </a:lnTo>
                  <a:lnTo>
                    <a:pt x="1057" y="1632"/>
                  </a:lnTo>
                  <a:lnTo>
                    <a:pt x="1055" y="1634"/>
                  </a:lnTo>
                  <a:lnTo>
                    <a:pt x="1039" y="1620"/>
                  </a:lnTo>
                  <a:lnTo>
                    <a:pt x="1037" y="1576"/>
                  </a:lnTo>
                  <a:lnTo>
                    <a:pt x="1031" y="1570"/>
                  </a:lnTo>
                  <a:lnTo>
                    <a:pt x="1031" y="1558"/>
                  </a:lnTo>
                  <a:lnTo>
                    <a:pt x="1007" y="1536"/>
                  </a:lnTo>
                  <a:lnTo>
                    <a:pt x="1003" y="1524"/>
                  </a:lnTo>
                  <a:lnTo>
                    <a:pt x="1013" y="1520"/>
                  </a:lnTo>
                  <a:lnTo>
                    <a:pt x="1009" y="1518"/>
                  </a:lnTo>
                  <a:lnTo>
                    <a:pt x="997" y="1508"/>
                  </a:lnTo>
                  <a:lnTo>
                    <a:pt x="975" y="1466"/>
                  </a:lnTo>
                  <a:lnTo>
                    <a:pt x="965" y="1436"/>
                  </a:lnTo>
                  <a:lnTo>
                    <a:pt x="951" y="1416"/>
                  </a:lnTo>
                  <a:lnTo>
                    <a:pt x="945" y="1402"/>
                  </a:lnTo>
                  <a:lnTo>
                    <a:pt x="947" y="1398"/>
                  </a:lnTo>
                  <a:lnTo>
                    <a:pt x="959" y="1426"/>
                  </a:lnTo>
                  <a:lnTo>
                    <a:pt x="975" y="1442"/>
                  </a:lnTo>
                  <a:lnTo>
                    <a:pt x="983" y="1440"/>
                  </a:lnTo>
                  <a:lnTo>
                    <a:pt x="985" y="1436"/>
                  </a:lnTo>
                  <a:lnTo>
                    <a:pt x="993" y="1436"/>
                  </a:lnTo>
                  <a:lnTo>
                    <a:pt x="1027" y="1490"/>
                  </a:lnTo>
                  <a:lnTo>
                    <a:pt x="1035" y="1514"/>
                  </a:lnTo>
                  <a:lnTo>
                    <a:pt x="1043" y="1516"/>
                  </a:lnTo>
                  <a:lnTo>
                    <a:pt x="1053" y="1524"/>
                  </a:lnTo>
                  <a:lnTo>
                    <a:pt x="1065" y="1552"/>
                  </a:lnTo>
                  <a:lnTo>
                    <a:pt x="1065" y="1562"/>
                  </a:lnTo>
                  <a:lnTo>
                    <a:pt x="1071" y="1588"/>
                  </a:lnTo>
                  <a:lnTo>
                    <a:pt x="1089" y="1600"/>
                  </a:lnTo>
                  <a:lnTo>
                    <a:pt x="1101" y="1610"/>
                  </a:lnTo>
                  <a:lnTo>
                    <a:pt x="1105" y="1626"/>
                  </a:lnTo>
                  <a:lnTo>
                    <a:pt x="1115" y="1642"/>
                  </a:lnTo>
                  <a:lnTo>
                    <a:pt x="1125" y="1650"/>
                  </a:lnTo>
                  <a:lnTo>
                    <a:pt x="1133" y="1672"/>
                  </a:lnTo>
                  <a:lnTo>
                    <a:pt x="1135" y="1680"/>
                  </a:lnTo>
                  <a:lnTo>
                    <a:pt x="1131" y="1692"/>
                  </a:lnTo>
                  <a:lnTo>
                    <a:pt x="1137" y="1698"/>
                  </a:lnTo>
                  <a:lnTo>
                    <a:pt x="1145" y="1734"/>
                  </a:lnTo>
                  <a:lnTo>
                    <a:pt x="1149" y="1742"/>
                  </a:lnTo>
                  <a:lnTo>
                    <a:pt x="1145" y="1740"/>
                  </a:lnTo>
                  <a:close/>
                  <a:moveTo>
                    <a:pt x="1279" y="1474"/>
                  </a:moveTo>
                  <a:lnTo>
                    <a:pt x="1281" y="1484"/>
                  </a:lnTo>
                  <a:lnTo>
                    <a:pt x="1279" y="1480"/>
                  </a:lnTo>
                  <a:lnTo>
                    <a:pt x="1279" y="1474"/>
                  </a:lnTo>
                  <a:close/>
                  <a:moveTo>
                    <a:pt x="1352" y="1144"/>
                  </a:moveTo>
                  <a:lnTo>
                    <a:pt x="1333" y="1140"/>
                  </a:lnTo>
                  <a:lnTo>
                    <a:pt x="1329" y="1130"/>
                  </a:lnTo>
                  <a:lnTo>
                    <a:pt x="1327" y="1120"/>
                  </a:lnTo>
                  <a:lnTo>
                    <a:pt x="1341" y="1114"/>
                  </a:lnTo>
                  <a:lnTo>
                    <a:pt x="1343" y="1114"/>
                  </a:lnTo>
                  <a:lnTo>
                    <a:pt x="1349" y="1124"/>
                  </a:lnTo>
                  <a:lnTo>
                    <a:pt x="1358" y="1134"/>
                  </a:lnTo>
                  <a:lnTo>
                    <a:pt x="1349" y="1142"/>
                  </a:lnTo>
                  <a:lnTo>
                    <a:pt x="1352" y="1144"/>
                  </a:lnTo>
                  <a:close/>
                  <a:moveTo>
                    <a:pt x="1358" y="1024"/>
                  </a:moveTo>
                  <a:lnTo>
                    <a:pt x="1358" y="1030"/>
                  </a:lnTo>
                  <a:lnTo>
                    <a:pt x="1315" y="1020"/>
                  </a:lnTo>
                  <a:lnTo>
                    <a:pt x="1309" y="1026"/>
                  </a:lnTo>
                  <a:lnTo>
                    <a:pt x="1299" y="1026"/>
                  </a:lnTo>
                  <a:lnTo>
                    <a:pt x="1295" y="1036"/>
                  </a:lnTo>
                  <a:lnTo>
                    <a:pt x="1299" y="1044"/>
                  </a:lnTo>
                  <a:lnTo>
                    <a:pt x="1271" y="1044"/>
                  </a:lnTo>
                  <a:lnTo>
                    <a:pt x="1291" y="1064"/>
                  </a:lnTo>
                  <a:lnTo>
                    <a:pt x="1297" y="1084"/>
                  </a:lnTo>
                  <a:lnTo>
                    <a:pt x="1321" y="1094"/>
                  </a:lnTo>
                  <a:lnTo>
                    <a:pt x="1319" y="1114"/>
                  </a:lnTo>
                  <a:lnTo>
                    <a:pt x="1317" y="1114"/>
                  </a:lnTo>
                  <a:lnTo>
                    <a:pt x="1317" y="1116"/>
                  </a:lnTo>
                  <a:lnTo>
                    <a:pt x="1317" y="1120"/>
                  </a:lnTo>
                  <a:lnTo>
                    <a:pt x="1319" y="1120"/>
                  </a:lnTo>
                  <a:lnTo>
                    <a:pt x="1323" y="1134"/>
                  </a:lnTo>
                  <a:lnTo>
                    <a:pt x="1325" y="1132"/>
                  </a:lnTo>
                  <a:lnTo>
                    <a:pt x="1323" y="1154"/>
                  </a:lnTo>
                  <a:lnTo>
                    <a:pt x="1327" y="1166"/>
                  </a:lnTo>
                  <a:lnTo>
                    <a:pt x="1337" y="1162"/>
                  </a:lnTo>
                  <a:lnTo>
                    <a:pt x="1337" y="1164"/>
                  </a:lnTo>
                  <a:lnTo>
                    <a:pt x="1333" y="1168"/>
                  </a:lnTo>
                  <a:lnTo>
                    <a:pt x="1343" y="1172"/>
                  </a:lnTo>
                  <a:lnTo>
                    <a:pt x="1333" y="1178"/>
                  </a:lnTo>
                  <a:lnTo>
                    <a:pt x="1347" y="1186"/>
                  </a:lnTo>
                  <a:lnTo>
                    <a:pt x="1343" y="1198"/>
                  </a:lnTo>
                  <a:lnTo>
                    <a:pt x="1345" y="1222"/>
                  </a:lnTo>
                  <a:lnTo>
                    <a:pt x="1345" y="1222"/>
                  </a:lnTo>
                  <a:lnTo>
                    <a:pt x="1345" y="1224"/>
                  </a:lnTo>
                  <a:lnTo>
                    <a:pt x="1347" y="1226"/>
                  </a:lnTo>
                  <a:lnTo>
                    <a:pt x="1347" y="1226"/>
                  </a:lnTo>
                  <a:lnTo>
                    <a:pt x="1349" y="1234"/>
                  </a:lnTo>
                  <a:lnTo>
                    <a:pt x="1335" y="1234"/>
                  </a:lnTo>
                  <a:lnTo>
                    <a:pt x="1305" y="1240"/>
                  </a:lnTo>
                  <a:lnTo>
                    <a:pt x="1289" y="1234"/>
                  </a:lnTo>
                  <a:lnTo>
                    <a:pt x="1279" y="1222"/>
                  </a:lnTo>
                  <a:lnTo>
                    <a:pt x="1259" y="1218"/>
                  </a:lnTo>
                  <a:lnTo>
                    <a:pt x="1255" y="1198"/>
                  </a:lnTo>
                  <a:lnTo>
                    <a:pt x="1255" y="1186"/>
                  </a:lnTo>
                  <a:lnTo>
                    <a:pt x="1261" y="1188"/>
                  </a:lnTo>
                  <a:lnTo>
                    <a:pt x="1269" y="1158"/>
                  </a:lnTo>
                  <a:lnTo>
                    <a:pt x="1273" y="1154"/>
                  </a:lnTo>
                  <a:lnTo>
                    <a:pt x="1285" y="1158"/>
                  </a:lnTo>
                  <a:lnTo>
                    <a:pt x="1279" y="1146"/>
                  </a:lnTo>
                  <a:lnTo>
                    <a:pt x="1267" y="1144"/>
                  </a:lnTo>
                  <a:lnTo>
                    <a:pt x="1255" y="1124"/>
                  </a:lnTo>
                  <a:lnTo>
                    <a:pt x="1249" y="1116"/>
                  </a:lnTo>
                  <a:lnTo>
                    <a:pt x="1249" y="1116"/>
                  </a:lnTo>
                  <a:lnTo>
                    <a:pt x="1247" y="1114"/>
                  </a:lnTo>
                  <a:lnTo>
                    <a:pt x="1247" y="1114"/>
                  </a:lnTo>
                  <a:lnTo>
                    <a:pt x="1245" y="1112"/>
                  </a:lnTo>
                  <a:lnTo>
                    <a:pt x="1245" y="1112"/>
                  </a:lnTo>
                  <a:lnTo>
                    <a:pt x="1245" y="1112"/>
                  </a:lnTo>
                  <a:lnTo>
                    <a:pt x="1231" y="1084"/>
                  </a:lnTo>
                  <a:lnTo>
                    <a:pt x="1231" y="1064"/>
                  </a:lnTo>
                  <a:lnTo>
                    <a:pt x="1227" y="1064"/>
                  </a:lnTo>
                  <a:lnTo>
                    <a:pt x="1227" y="1064"/>
                  </a:lnTo>
                  <a:lnTo>
                    <a:pt x="1223" y="1054"/>
                  </a:lnTo>
                  <a:lnTo>
                    <a:pt x="1215" y="1046"/>
                  </a:lnTo>
                  <a:lnTo>
                    <a:pt x="1225" y="1026"/>
                  </a:lnTo>
                  <a:lnTo>
                    <a:pt x="1227" y="1018"/>
                  </a:lnTo>
                  <a:lnTo>
                    <a:pt x="1229" y="1020"/>
                  </a:lnTo>
                  <a:lnTo>
                    <a:pt x="1233" y="1004"/>
                  </a:lnTo>
                  <a:lnTo>
                    <a:pt x="1239" y="1018"/>
                  </a:lnTo>
                  <a:lnTo>
                    <a:pt x="1249" y="1004"/>
                  </a:lnTo>
                  <a:lnTo>
                    <a:pt x="1263" y="998"/>
                  </a:lnTo>
                  <a:lnTo>
                    <a:pt x="1255" y="994"/>
                  </a:lnTo>
                  <a:lnTo>
                    <a:pt x="1281" y="988"/>
                  </a:lnTo>
                  <a:lnTo>
                    <a:pt x="1293" y="978"/>
                  </a:lnTo>
                  <a:lnTo>
                    <a:pt x="1309" y="982"/>
                  </a:lnTo>
                  <a:lnTo>
                    <a:pt x="1323" y="978"/>
                  </a:lnTo>
                  <a:lnTo>
                    <a:pt x="1333" y="986"/>
                  </a:lnTo>
                  <a:lnTo>
                    <a:pt x="1347" y="1012"/>
                  </a:lnTo>
                  <a:lnTo>
                    <a:pt x="1360" y="1022"/>
                  </a:lnTo>
                  <a:lnTo>
                    <a:pt x="1360" y="1024"/>
                  </a:lnTo>
                  <a:lnTo>
                    <a:pt x="1358" y="1024"/>
                  </a:lnTo>
                  <a:close/>
                  <a:moveTo>
                    <a:pt x="1652" y="286"/>
                  </a:moveTo>
                  <a:lnTo>
                    <a:pt x="1656" y="286"/>
                  </a:lnTo>
                  <a:lnTo>
                    <a:pt x="1652" y="288"/>
                  </a:lnTo>
                  <a:lnTo>
                    <a:pt x="1652" y="286"/>
                  </a:lnTo>
                  <a:close/>
                  <a:moveTo>
                    <a:pt x="1778" y="186"/>
                  </a:moveTo>
                  <a:lnTo>
                    <a:pt x="1774" y="170"/>
                  </a:lnTo>
                  <a:lnTo>
                    <a:pt x="1790" y="180"/>
                  </a:lnTo>
                  <a:lnTo>
                    <a:pt x="1800" y="208"/>
                  </a:lnTo>
                  <a:lnTo>
                    <a:pt x="1792" y="212"/>
                  </a:lnTo>
                  <a:lnTo>
                    <a:pt x="1792" y="212"/>
                  </a:lnTo>
                  <a:lnTo>
                    <a:pt x="1788" y="208"/>
                  </a:lnTo>
                  <a:lnTo>
                    <a:pt x="1790" y="196"/>
                  </a:lnTo>
                  <a:lnTo>
                    <a:pt x="1778" y="186"/>
                  </a:lnTo>
                  <a:close/>
                  <a:moveTo>
                    <a:pt x="1796" y="242"/>
                  </a:moveTo>
                  <a:lnTo>
                    <a:pt x="1788" y="236"/>
                  </a:lnTo>
                  <a:lnTo>
                    <a:pt x="1804" y="242"/>
                  </a:lnTo>
                  <a:lnTo>
                    <a:pt x="1796" y="242"/>
                  </a:lnTo>
                  <a:close/>
                  <a:moveTo>
                    <a:pt x="1884" y="102"/>
                  </a:moveTo>
                  <a:lnTo>
                    <a:pt x="1884" y="100"/>
                  </a:lnTo>
                  <a:lnTo>
                    <a:pt x="1884" y="102"/>
                  </a:lnTo>
                  <a:lnTo>
                    <a:pt x="1884" y="102"/>
                  </a:lnTo>
                  <a:close/>
                  <a:moveTo>
                    <a:pt x="1890" y="106"/>
                  </a:moveTo>
                  <a:lnTo>
                    <a:pt x="1894" y="104"/>
                  </a:lnTo>
                  <a:lnTo>
                    <a:pt x="1894" y="108"/>
                  </a:lnTo>
                  <a:lnTo>
                    <a:pt x="1890" y="106"/>
                  </a:lnTo>
                  <a:close/>
                  <a:moveTo>
                    <a:pt x="1904" y="96"/>
                  </a:moveTo>
                  <a:lnTo>
                    <a:pt x="1896" y="100"/>
                  </a:lnTo>
                  <a:lnTo>
                    <a:pt x="1888" y="82"/>
                  </a:lnTo>
                  <a:lnTo>
                    <a:pt x="1884" y="90"/>
                  </a:lnTo>
                  <a:lnTo>
                    <a:pt x="1884" y="78"/>
                  </a:lnTo>
                  <a:lnTo>
                    <a:pt x="1884" y="52"/>
                  </a:lnTo>
                  <a:lnTo>
                    <a:pt x="1896" y="40"/>
                  </a:lnTo>
                  <a:lnTo>
                    <a:pt x="1902" y="20"/>
                  </a:lnTo>
                  <a:lnTo>
                    <a:pt x="1904" y="26"/>
                  </a:lnTo>
                  <a:lnTo>
                    <a:pt x="1896" y="46"/>
                  </a:lnTo>
                  <a:lnTo>
                    <a:pt x="1904" y="82"/>
                  </a:lnTo>
                  <a:lnTo>
                    <a:pt x="1904" y="96"/>
                  </a:lnTo>
                  <a:close/>
                  <a:moveTo>
                    <a:pt x="2190" y="1762"/>
                  </a:moveTo>
                  <a:lnTo>
                    <a:pt x="2188" y="1760"/>
                  </a:lnTo>
                  <a:lnTo>
                    <a:pt x="2190" y="1762"/>
                  </a:lnTo>
                  <a:lnTo>
                    <a:pt x="2190" y="17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  <p:sp>
          <p:nvSpPr>
            <p:cNvPr id="137" name="Freeform 137"/>
            <p:cNvSpPr>
              <a:spLocks/>
            </p:cNvSpPr>
            <p:nvPr userDrawn="1"/>
          </p:nvSpPr>
          <p:spPr bwMode="black">
            <a:xfrm>
              <a:off x="5345113" y="0"/>
              <a:ext cx="195263" cy="149225"/>
            </a:xfrm>
            <a:custGeom>
              <a:avLst/>
              <a:gdLst>
                <a:gd name="T0" fmla="*/ 2 w 123"/>
                <a:gd name="T1" fmla="*/ 0 h 94"/>
                <a:gd name="T2" fmla="*/ 0 w 123"/>
                <a:gd name="T3" fmla="*/ 16 h 94"/>
                <a:gd name="T4" fmla="*/ 4 w 123"/>
                <a:gd name="T5" fmla="*/ 30 h 94"/>
                <a:gd name="T6" fmla="*/ 38 w 123"/>
                <a:gd name="T7" fmla="*/ 34 h 94"/>
                <a:gd name="T8" fmla="*/ 38 w 123"/>
                <a:gd name="T9" fmla="*/ 48 h 94"/>
                <a:gd name="T10" fmla="*/ 32 w 123"/>
                <a:gd name="T11" fmla="*/ 42 h 94"/>
                <a:gd name="T12" fmla="*/ 12 w 123"/>
                <a:gd name="T13" fmla="*/ 42 h 94"/>
                <a:gd name="T14" fmla="*/ 38 w 123"/>
                <a:gd name="T15" fmla="*/ 74 h 94"/>
                <a:gd name="T16" fmla="*/ 38 w 123"/>
                <a:gd name="T17" fmla="*/ 50 h 94"/>
                <a:gd name="T18" fmla="*/ 40 w 123"/>
                <a:gd name="T19" fmla="*/ 48 h 94"/>
                <a:gd name="T20" fmla="*/ 50 w 123"/>
                <a:gd name="T21" fmla="*/ 56 h 94"/>
                <a:gd name="T22" fmla="*/ 42 w 123"/>
                <a:gd name="T23" fmla="*/ 58 h 94"/>
                <a:gd name="T24" fmla="*/ 44 w 123"/>
                <a:gd name="T25" fmla="*/ 76 h 94"/>
                <a:gd name="T26" fmla="*/ 59 w 123"/>
                <a:gd name="T27" fmla="*/ 76 h 94"/>
                <a:gd name="T28" fmla="*/ 59 w 123"/>
                <a:gd name="T29" fmla="*/ 76 h 94"/>
                <a:gd name="T30" fmla="*/ 71 w 123"/>
                <a:gd name="T31" fmla="*/ 92 h 94"/>
                <a:gd name="T32" fmla="*/ 77 w 123"/>
                <a:gd name="T33" fmla="*/ 82 h 94"/>
                <a:gd name="T34" fmla="*/ 103 w 123"/>
                <a:gd name="T35" fmla="*/ 90 h 94"/>
                <a:gd name="T36" fmla="*/ 99 w 123"/>
                <a:gd name="T37" fmla="*/ 86 h 94"/>
                <a:gd name="T38" fmla="*/ 103 w 123"/>
                <a:gd name="T39" fmla="*/ 86 h 94"/>
                <a:gd name="T40" fmla="*/ 109 w 123"/>
                <a:gd name="T41" fmla="*/ 94 h 94"/>
                <a:gd name="T42" fmla="*/ 115 w 123"/>
                <a:gd name="T43" fmla="*/ 84 h 94"/>
                <a:gd name="T44" fmla="*/ 111 w 123"/>
                <a:gd name="T45" fmla="*/ 82 h 94"/>
                <a:gd name="T46" fmla="*/ 123 w 123"/>
                <a:gd name="T47" fmla="*/ 78 h 94"/>
                <a:gd name="T48" fmla="*/ 91 w 123"/>
                <a:gd name="T49" fmla="*/ 48 h 94"/>
                <a:gd name="T50" fmla="*/ 79 w 123"/>
                <a:gd name="T51" fmla="*/ 6 h 94"/>
                <a:gd name="T52" fmla="*/ 79 w 123"/>
                <a:gd name="T53" fmla="*/ 0 h 94"/>
                <a:gd name="T54" fmla="*/ 2 w 123"/>
                <a:gd name="T5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3" h="94">
                  <a:moveTo>
                    <a:pt x="2" y="0"/>
                  </a:moveTo>
                  <a:lnTo>
                    <a:pt x="0" y="16"/>
                  </a:lnTo>
                  <a:lnTo>
                    <a:pt x="4" y="30"/>
                  </a:lnTo>
                  <a:lnTo>
                    <a:pt x="38" y="34"/>
                  </a:lnTo>
                  <a:lnTo>
                    <a:pt x="38" y="48"/>
                  </a:lnTo>
                  <a:lnTo>
                    <a:pt x="32" y="42"/>
                  </a:lnTo>
                  <a:lnTo>
                    <a:pt x="12" y="42"/>
                  </a:lnTo>
                  <a:lnTo>
                    <a:pt x="38" y="74"/>
                  </a:lnTo>
                  <a:lnTo>
                    <a:pt x="38" y="50"/>
                  </a:lnTo>
                  <a:lnTo>
                    <a:pt x="40" y="48"/>
                  </a:lnTo>
                  <a:lnTo>
                    <a:pt x="50" y="56"/>
                  </a:lnTo>
                  <a:lnTo>
                    <a:pt x="42" y="58"/>
                  </a:lnTo>
                  <a:lnTo>
                    <a:pt x="44" y="76"/>
                  </a:lnTo>
                  <a:lnTo>
                    <a:pt x="59" y="76"/>
                  </a:lnTo>
                  <a:lnTo>
                    <a:pt x="59" y="76"/>
                  </a:lnTo>
                  <a:lnTo>
                    <a:pt x="71" y="92"/>
                  </a:lnTo>
                  <a:lnTo>
                    <a:pt x="77" y="82"/>
                  </a:lnTo>
                  <a:lnTo>
                    <a:pt x="103" y="90"/>
                  </a:lnTo>
                  <a:lnTo>
                    <a:pt x="99" y="86"/>
                  </a:lnTo>
                  <a:lnTo>
                    <a:pt x="103" y="86"/>
                  </a:lnTo>
                  <a:lnTo>
                    <a:pt x="109" y="94"/>
                  </a:lnTo>
                  <a:lnTo>
                    <a:pt x="115" y="84"/>
                  </a:lnTo>
                  <a:lnTo>
                    <a:pt x="111" y="82"/>
                  </a:lnTo>
                  <a:lnTo>
                    <a:pt x="123" y="78"/>
                  </a:lnTo>
                  <a:lnTo>
                    <a:pt x="91" y="48"/>
                  </a:lnTo>
                  <a:lnTo>
                    <a:pt x="79" y="6"/>
                  </a:lnTo>
                  <a:lnTo>
                    <a:pt x="79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="0" i="0" dirty="0">
                <a:latin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63562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61548944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338835" y="129094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351833"/>
            <a:ext cx="25603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625391"/>
            <a:ext cx="2560320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078224" y="129094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/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291840" y="2351833"/>
            <a:ext cx="25603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3291840" y="2625391"/>
            <a:ext cx="2560320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809677" y="129094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023293" y="2351833"/>
            <a:ext cx="25603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023293" y="2625391"/>
            <a:ext cx="2560320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274632231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-457201"/>
            <a:ext cx="9144000" cy="225829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rgbClr val="FFFFFF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338835" y="129094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351833"/>
            <a:ext cx="25603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625391"/>
            <a:ext cx="2560320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078224" y="129094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/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291840" y="2351833"/>
            <a:ext cx="25603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3291840" y="2625391"/>
            <a:ext cx="2560320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809677" y="1290947"/>
            <a:ext cx="987552" cy="987552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0" i="0" dirty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023293" y="2351833"/>
            <a:ext cx="25603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chemeClr val="bg1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023293" y="2625391"/>
            <a:ext cx="2560320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chemeClr val="bg1"/>
                </a:solidFill>
                <a:latin typeface="Arial" charset="0"/>
                <a:cs typeface="Gotham Light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282154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22351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671571"/>
            <a:ext cx="1927352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058013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588113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588113" y="2671571"/>
            <a:ext cx="1927352" cy="1643634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093675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4623775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4623775" y="2671571"/>
            <a:ext cx="1927352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7129336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659436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659436" y="2671571"/>
            <a:ext cx="1927352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335178077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0" y="-526471"/>
            <a:ext cx="9144000" cy="225829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76"/>
            <a:ext cx="8031162" cy="726578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1" y="734898"/>
            <a:ext cx="8034337" cy="338137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rgbClr val="FFFFFF"/>
                </a:solidFill>
                <a:latin typeface="Arial" charset="0"/>
                <a:cs typeface="Gotham Boo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22351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671571"/>
            <a:ext cx="1927352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058013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588113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588113" y="2671571"/>
            <a:ext cx="1927352" cy="1643634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093675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4623775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4623775" y="2671571"/>
            <a:ext cx="1927352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7129336" y="1221677"/>
            <a:ext cx="987552" cy="98755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659436" y="2398013"/>
            <a:ext cx="1927352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0" i="0" cap="all" baseline="0">
                <a:solidFill>
                  <a:srgbClr val="808080"/>
                </a:solidFill>
                <a:latin typeface="Arial" charset="0"/>
                <a:cs typeface="Gotham Medium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659436" y="2671571"/>
            <a:ext cx="1927352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b="0" i="0" cap="none" baseline="0">
                <a:solidFill>
                  <a:srgbClr val="808080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290399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</p:bldLst>
      </p:timing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9" Type="http://schemas.openxmlformats.org/officeDocument/2006/relationships/hyperlink" Target="https://www.facebook.com" TargetMode="Externa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68.xml"/><Relationship Id="rId42" Type="http://schemas.openxmlformats.org/officeDocument/2006/relationships/hyperlink" Target="https://plus.google.com/" TargetMode="Externa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41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37" Type="http://schemas.openxmlformats.org/officeDocument/2006/relationships/slideLayout" Target="../slideLayouts/slideLayout71.xml"/><Relationship Id="rId40" Type="http://schemas.openxmlformats.org/officeDocument/2006/relationships/hyperlink" Target="https://www.linkedin.com/" TargetMode="Externa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36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6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slideLayout" Target="../slideLayouts/slideLayout6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26" Type="http://schemas.openxmlformats.org/officeDocument/2006/relationships/slideLayout" Target="../slideLayouts/slideLayout97.xml"/><Relationship Id="rId39" Type="http://schemas.openxmlformats.org/officeDocument/2006/relationships/hyperlink" Target="https://www.facebook.com" TargetMode="External"/><Relationship Id="rId3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92.xml"/><Relationship Id="rId34" Type="http://schemas.openxmlformats.org/officeDocument/2006/relationships/slideLayout" Target="../slideLayouts/slideLayout105.xml"/><Relationship Id="rId42" Type="http://schemas.openxmlformats.org/officeDocument/2006/relationships/hyperlink" Target="https://plus.google.com/" TargetMode="Externa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slideLayout" Target="../slideLayouts/slideLayout96.xml"/><Relationship Id="rId33" Type="http://schemas.openxmlformats.org/officeDocument/2006/relationships/slideLayout" Target="../slideLayouts/slideLayout104.xml"/><Relationship Id="rId38" Type="http://schemas.openxmlformats.org/officeDocument/2006/relationships/theme" Target="../theme/theme3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29" Type="http://schemas.openxmlformats.org/officeDocument/2006/relationships/slideLayout" Target="../slideLayouts/slideLayout100.xml"/><Relationship Id="rId41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slideLayout" Target="../slideLayouts/slideLayout95.xml"/><Relationship Id="rId32" Type="http://schemas.openxmlformats.org/officeDocument/2006/relationships/slideLayout" Target="../slideLayouts/slideLayout103.xml"/><Relationship Id="rId37" Type="http://schemas.openxmlformats.org/officeDocument/2006/relationships/slideLayout" Target="../slideLayouts/slideLayout108.xml"/><Relationship Id="rId40" Type="http://schemas.openxmlformats.org/officeDocument/2006/relationships/hyperlink" Target="https://www.linkedin.com/" TargetMode="Externa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94.xml"/><Relationship Id="rId28" Type="http://schemas.openxmlformats.org/officeDocument/2006/relationships/slideLayout" Target="../slideLayouts/slideLayout99.xml"/><Relationship Id="rId36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31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Relationship Id="rId27" Type="http://schemas.openxmlformats.org/officeDocument/2006/relationships/slideLayout" Target="../slideLayouts/slideLayout98.xml"/><Relationship Id="rId30" Type="http://schemas.openxmlformats.org/officeDocument/2006/relationships/slideLayout" Target="../slideLayouts/slideLayout101.xml"/><Relationship Id="rId35" Type="http://schemas.openxmlformats.org/officeDocument/2006/relationships/slideLayout" Target="../slideLayouts/slideLayout10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slideLayout" Target="../slideLayouts/slideLayout126.xml"/><Relationship Id="rId26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11.xml"/><Relationship Id="rId21" Type="http://schemas.openxmlformats.org/officeDocument/2006/relationships/slideLayout" Target="../slideLayouts/slideLayout129.xml"/><Relationship Id="rId34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25.xml"/><Relationship Id="rId25" Type="http://schemas.openxmlformats.org/officeDocument/2006/relationships/slideLayout" Target="../slideLayouts/slideLayout133.xml"/><Relationship Id="rId33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20" Type="http://schemas.openxmlformats.org/officeDocument/2006/relationships/slideLayout" Target="../slideLayouts/slideLayout128.xml"/><Relationship Id="rId29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24" Type="http://schemas.openxmlformats.org/officeDocument/2006/relationships/slideLayout" Target="../slideLayouts/slideLayout132.xml"/><Relationship Id="rId32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23" Type="http://schemas.openxmlformats.org/officeDocument/2006/relationships/slideLayout" Target="../slideLayouts/slideLayout131.xml"/><Relationship Id="rId28" Type="http://schemas.openxmlformats.org/officeDocument/2006/relationships/slideLayout" Target="../slideLayouts/slideLayout136.xml"/><Relationship Id="rId36" Type="http://schemas.openxmlformats.org/officeDocument/2006/relationships/theme" Target="../theme/theme4.xml"/><Relationship Id="rId10" Type="http://schemas.openxmlformats.org/officeDocument/2006/relationships/slideLayout" Target="../slideLayouts/slideLayout118.xml"/><Relationship Id="rId19" Type="http://schemas.openxmlformats.org/officeDocument/2006/relationships/slideLayout" Target="../slideLayouts/slideLayout127.xml"/><Relationship Id="rId31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Relationship Id="rId22" Type="http://schemas.openxmlformats.org/officeDocument/2006/relationships/slideLayout" Target="../slideLayouts/slideLayout130.xml"/><Relationship Id="rId27" Type="http://schemas.openxmlformats.org/officeDocument/2006/relationships/slideLayout" Target="../slideLayouts/slideLayout135.xml"/><Relationship Id="rId30" Type="http://schemas.openxmlformats.org/officeDocument/2006/relationships/slideLayout" Target="../slideLayouts/slideLayout138.xml"/><Relationship Id="rId35" Type="http://schemas.openxmlformats.org/officeDocument/2006/relationships/slideLayout" Target="../slideLayouts/slideLayout1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18" Type="http://schemas.openxmlformats.org/officeDocument/2006/relationships/slideLayout" Target="../slideLayouts/slideLayout161.xml"/><Relationship Id="rId26" Type="http://schemas.openxmlformats.org/officeDocument/2006/relationships/slideLayout" Target="../slideLayouts/slideLayout169.xml"/><Relationship Id="rId39" Type="http://schemas.openxmlformats.org/officeDocument/2006/relationships/hyperlink" Target="https://www.facebook.com" TargetMode="External"/><Relationship Id="rId3" Type="http://schemas.openxmlformats.org/officeDocument/2006/relationships/slideLayout" Target="../slideLayouts/slideLayout146.xml"/><Relationship Id="rId21" Type="http://schemas.openxmlformats.org/officeDocument/2006/relationships/slideLayout" Target="../slideLayouts/slideLayout164.xml"/><Relationship Id="rId34" Type="http://schemas.openxmlformats.org/officeDocument/2006/relationships/slideLayout" Target="../slideLayouts/slideLayout177.xml"/><Relationship Id="rId42" Type="http://schemas.openxmlformats.org/officeDocument/2006/relationships/hyperlink" Target="https://plus.google.com/" TargetMode="Externa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17" Type="http://schemas.openxmlformats.org/officeDocument/2006/relationships/slideLayout" Target="../slideLayouts/slideLayout160.xml"/><Relationship Id="rId25" Type="http://schemas.openxmlformats.org/officeDocument/2006/relationships/slideLayout" Target="../slideLayouts/slideLayout168.xml"/><Relationship Id="rId33" Type="http://schemas.openxmlformats.org/officeDocument/2006/relationships/slideLayout" Target="../slideLayouts/slideLayout176.xml"/><Relationship Id="rId38" Type="http://schemas.openxmlformats.org/officeDocument/2006/relationships/theme" Target="../theme/theme5.xml"/><Relationship Id="rId2" Type="http://schemas.openxmlformats.org/officeDocument/2006/relationships/slideLayout" Target="../slideLayouts/slideLayout145.xml"/><Relationship Id="rId16" Type="http://schemas.openxmlformats.org/officeDocument/2006/relationships/slideLayout" Target="../slideLayouts/slideLayout159.xml"/><Relationship Id="rId20" Type="http://schemas.openxmlformats.org/officeDocument/2006/relationships/slideLayout" Target="../slideLayouts/slideLayout163.xml"/><Relationship Id="rId29" Type="http://schemas.openxmlformats.org/officeDocument/2006/relationships/slideLayout" Target="../slideLayouts/slideLayout172.xml"/><Relationship Id="rId41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24" Type="http://schemas.openxmlformats.org/officeDocument/2006/relationships/slideLayout" Target="../slideLayouts/slideLayout167.xml"/><Relationship Id="rId32" Type="http://schemas.openxmlformats.org/officeDocument/2006/relationships/slideLayout" Target="../slideLayouts/slideLayout175.xml"/><Relationship Id="rId37" Type="http://schemas.openxmlformats.org/officeDocument/2006/relationships/slideLayout" Target="../slideLayouts/slideLayout180.xml"/><Relationship Id="rId40" Type="http://schemas.openxmlformats.org/officeDocument/2006/relationships/hyperlink" Target="https://www.linkedin.com/" TargetMode="External"/><Relationship Id="rId5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58.xml"/><Relationship Id="rId23" Type="http://schemas.openxmlformats.org/officeDocument/2006/relationships/slideLayout" Target="../slideLayouts/slideLayout166.xml"/><Relationship Id="rId28" Type="http://schemas.openxmlformats.org/officeDocument/2006/relationships/slideLayout" Target="../slideLayouts/slideLayout171.xml"/><Relationship Id="rId36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53.xml"/><Relationship Id="rId19" Type="http://schemas.openxmlformats.org/officeDocument/2006/relationships/slideLayout" Target="../slideLayouts/slideLayout162.xml"/><Relationship Id="rId31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7.xml"/><Relationship Id="rId22" Type="http://schemas.openxmlformats.org/officeDocument/2006/relationships/slideLayout" Target="../slideLayouts/slideLayout165.xml"/><Relationship Id="rId27" Type="http://schemas.openxmlformats.org/officeDocument/2006/relationships/slideLayout" Target="../slideLayouts/slideLayout170.xml"/><Relationship Id="rId30" Type="http://schemas.openxmlformats.org/officeDocument/2006/relationships/slideLayout" Target="../slideLayouts/slideLayout173.xml"/><Relationship Id="rId35" Type="http://schemas.openxmlformats.org/officeDocument/2006/relationships/slideLayout" Target="../slideLayouts/slideLayout17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slideLayout" Target="../slideLayouts/slideLayout193.xml"/><Relationship Id="rId18" Type="http://schemas.openxmlformats.org/officeDocument/2006/relationships/slideLayout" Target="../slideLayouts/slideLayout198.xml"/><Relationship Id="rId26" Type="http://schemas.openxmlformats.org/officeDocument/2006/relationships/slideLayout" Target="../slideLayouts/slideLayout206.xml"/><Relationship Id="rId39" Type="http://schemas.openxmlformats.org/officeDocument/2006/relationships/hyperlink" Target="https://www.facebook.com" TargetMode="External"/><Relationship Id="rId3" Type="http://schemas.openxmlformats.org/officeDocument/2006/relationships/slideLayout" Target="../slideLayouts/slideLayout183.xml"/><Relationship Id="rId21" Type="http://schemas.openxmlformats.org/officeDocument/2006/relationships/slideLayout" Target="../slideLayouts/slideLayout201.xml"/><Relationship Id="rId34" Type="http://schemas.openxmlformats.org/officeDocument/2006/relationships/slideLayout" Target="../slideLayouts/slideLayout214.xml"/><Relationship Id="rId42" Type="http://schemas.openxmlformats.org/officeDocument/2006/relationships/hyperlink" Target="https://plus.google.com/" TargetMode="Externa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17" Type="http://schemas.openxmlformats.org/officeDocument/2006/relationships/slideLayout" Target="../slideLayouts/slideLayout197.xml"/><Relationship Id="rId25" Type="http://schemas.openxmlformats.org/officeDocument/2006/relationships/slideLayout" Target="../slideLayouts/slideLayout205.xml"/><Relationship Id="rId33" Type="http://schemas.openxmlformats.org/officeDocument/2006/relationships/slideLayout" Target="../slideLayouts/slideLayout213.xml"/><Relationship Id="rId38" Type="http://schemas.openxmlformats.org/officeDocument/2006/relationships/theme" Target="../theme/theme6.xml"/><Relationship Id="rId2" Type="http://schemas.openxmlformats.org/officeDocument/2006/relationships/slideLayout" Target="../slideLayouts/slideLayout182.xml"/><Relationship Id="rId16" Type="http://schemas.openxmlformats.org/officeDocument/2006/relationships/slideLayout" Target="../slideLayouts/slideLayout196.xml"/><Relationship Id="rId20" Type="http://schemas.openxmlformats.org/officeDocument/2006/relationships/slideLayout" Target="../slideLayouts/slideLayout200.xml"/><Relationship Id="rId29" Type="http://schemas.openxmlformats.org/officeDocument/2006/relationships/slideLayout" Target="../slideLayouts/slideLayout209.xml"/><Relationship Id="rId41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24" Type="http://schemas.openxmlformats.org/officeDocument/2006/relationships/slideLayout" Target="../slideLayouts/slideLayout204.xml"/><Relationship Id="rId32" Type="http://schemas.openxmlformats.org/officeDocument/2006/relationships/slideLayout" Target="../slideLayouts/slideLayout212.xml"/><Relationship Id="rId37" Type="http://schemas.openxmlformats.org/officeDocument/2006/relationships/slideLayout" Target="../slideLayouts/slideLayout217.xml"/><Relationship Id="rId40" Type="http://schemas.openxmlformats.org/officeDocument/2006/relationships/hyperlink" Target="https://www.linkedin.com/" TargetMode="External"/><Relationship Id="rId5" Type="http://schemas.openxmlformats.org/officeDocument/2006/relationships/slideLayout" Target="../slideLayouts/slideLayout185.xml"/><Relationship Id="rId15" Type="http://schemas.openxmlformats.org/officeDocument/2006/relationships/slideLayout" Target="../slideLayouts/slideLayout195.xml"/><Relationship Id="rId23" Type="http://schemas.openxmlformats.org/officeDocument/2006/relationships/slideLayout" Target="../slideLayouts/slideLayout203.xml"/><Relationship Id="rId28" Type="http://schemas.openxmlformats.org/officeDocument/2006/relationships/slideLayout" Target="../slideLayouts/slideLayout208.xml"/><Relationship Id="rId36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190.xml"/><Relationship Id="rId19" Type="http://schemas.openxmlformats.org/officeDocument/2006/relationships/slideLayout" Target="../slideLayouts/slideLayout199.xml"/><Relationship Id="rId31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slideLayout" Target="../slideLayouts/slideLayout194.xml"/><Relationship Id="rId22" Type="http://schemas.openxmlformats.org/officeDocument/2006/relationships/slideLayout" Target="../slideLayouts/slideLayout202.xml"/><Relationship Id="rId27" Type="http://schemas.openxmlformats.org/officeDocument/2006/relationships/slideLayout" Target="../slideLayouts/slideLayout207.xml"/><Relationship Id="rId30" Type="http://schemas.openxmlformats.org/officeDocument/2006/relationships/slideLayout" Target="../slideLayouts/slideLayout210.xml"/><Relationship Id="rId35" Type="http://schemas.openxmlformats.org/officeDocument/2006/relationships/slideLayout" Target="../slideLayouts/slideLayout21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13" Type="http://schemas.openxmlformats.org/officeDocument/2006/relationships/slideLayout" Target="../slideLayouts/slideLayout230.xml"/><Relationship Id="rId18" Type="http://schemas.openxmlformats.org/officeDocument/2006/relationships/slideLayout" Target="../slideLayouts/slideLayout235.xml"/><Relationship Id="rId26" Type="http://schemas.openxmlformats.org/officeDocument/2006/relationships/slideLayout" Target="../slideLayouts/slideLayout243.xml"/><Relationship Id="rId3" Type="http://schemas.openxmlformats.org/officeDocument/2006/relationships/slideLayout" Target="../slideLayouts/slideLayout220.xml"/><Relationship Id="rId21" Type="http://schemas.openxmlformats.org/officeDocument/2006/relationships/slideLayout" Target="../slideLayouts/slideLayout238.xml"/><Relationship Id="rId34" Type="http://schemas.openxmlformats.org/officeDocument/2006/relationships/slideLayout" Target="../slideLayouts/slideLayout251.xml"/><Relationship Id="rId7" Type="http://schemas.openxmlformats.org/officeDocument/2006/relationships/slideLayout" Target="../slideLayouts/slideLayout224.xml"/><Relationship Id="rId12" Type="http://schemas.openxmlformats.org/officeDocument/2006/relationships/slideLayout" Target="../slideLayouts/slideLayout229.xml"/><Relationship Id="rId17" Type="http://schemas.openxmlformats.org/officeDocument/2006/relationships/slideLayout" Target="../slideLayouts/slideLayout234.xml"/><Relationship Id="rId25" Type="http://schemas.openxmlformats.org/officeDocument/2006/relationships/slideLayout" Target="../slideLayouts/slideLayout242.xml"/><Relationship Id="rId33" Type="http://schemas.openxmlformats.org/officeDocument/2006/relationships/slideLayout" Target="../slideLayouts/slideLayout250.xml"/><Relationship Id="rId2" Type="http://schemas.openxmlformats.org/officeDocument/2006/relationships/slideLayout" Target="../slideLayouts/slideLayout219.xml"/><Relationship Id="rId16" Type="http://schemas.openxmlformats.org/officeDocument/2006/relationships/slideLayout" Target="../slideLayouts/slideLayout233.xml"/><Relationship Id="rId20" Type="http://schemas.openxmlformats.org/officeDocument/2006/relationships/slideLayout" Target="../slideLayouts/slideLayout237.xml"/><Relationship Id="rId29" Type="http://schemas.openxmlformats.org/officeDocument/2006/relationships/slideLayout" Target="../slideLayouts/slideLayout246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24" Type="http://schemas.openxmlformats.org/officeDocument/2006/relationships/slideLayout" Target="../slideLayouts/slideLayout241.xml"/><Relationship Id="rId32" Type="http://schemas.openxmlformats.org/officeDocument/2006/relationships/slideLayout" Target="../slideLayouts/slideLayout249.xml"/><Relationship Id="rId37" Type="http://schemas.openxmlformats.org/officeDocument/2006/relationships/image" Target="../media/image2.png"/><Relationship Id="rId5" Type="http://schemas.openxmlformats.org/officeDocument/2006/relationships/slideLayout" Target="../slideLayouts/slideLayout222.xml"/><Relationship Id="rId15" Type="http://schemas.openxmlformats.org/officeDocument/2006/relationships/slideLayout" Target="../slideLayouts/slideLayout232.xml"/><Relationship Id="rId23" Type="http://schemas.openxmlformats.org/officeDocument/2006/relationships/slideLayout" Target="../slideLayouts/slideLayout240.xml"/><Relationship Id="rId28" Type="http://schemas.openxmlformats.org/officeDocument/2006/relationships/slideLayout" Target="../slideLayouts/slideLayout245.xml"/><Relationship Id="rId36" Type="http://schemas.openxmlformats.org/officeDocument/2006/relationships/theme" Target="../theme/theme7.xml"/><Relationship Id="rId10" Type="http://schemas.openxmlformats.org/officeDocument/2006/relationships/slideLayout" Target="../slideLayouts/slideLayout227.xml"/><Relationship Id="rId19" Type="http://schemas.openxmlformats.org/officeDocument/2006/relationships/slideLayout" Target="../slideLayouts/slideLayout236.xml"/><Relationship Id="rId31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Relationship Id="rId14" Type="http://schemas.openxmlformats.org/officeDocument/2006/relationships/slideLayout" Target="../slideLayouts/slideLayout231.xml"/><Relationship Id="rId22" Type="http://schemas.openxmlformats.org/officeDocument/2006/relationships/slideLayout" Target="../slideLayouts/slideLayout239.xml"/><Relationship Id="rId27" Type="http://schemas.openxmlformats.org/officeDocument/2006/relationships/slideLayout" Target="../slideLayouts/slideLayout244.xml"/><Relationship Id="rId30" Type="http://schemas.openxmlformats.org/officeDocument/2006/relationships/slideLayout" Target="../slideLayouts/slideLayout247.xml"/><Relationship Id="rId35" Type="http://schemas.openxmlformats.org/officeDocument/2006/relationships/slideLayout" Target="../slideLayouts/slideLayout2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63000">
              <a:schemeClr val="accent4">
                <a:lumMod val="0"/>
                <a:lumOff val="100000"/>
              </a:schemeClr>
            </a:gs>
            <a:gs pos="100000">
              <a:schemeClr val="tx1">
                <a:lumMod val="17000"/>
                <a:lumOff val="83000"/>
              </a:schemeClr>
            </a:gs>
          </a:gsLst>
          <a:path path="circle">
            <a:fillToRect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6419" y="38485"/>
            <a:ext cx="8031162" cy="726578"/>
          </a:xfrm>
          <a:prstGeom prst="rect">
            <a:avLst/>
          </a:prstGeom>
        </p:spPr>
        <p:txBody>
          <a:bodyPr vert="horz" lIns="0" tIns="45720" rIns="0" bIns="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6419" y="883560"/>
            <a:ext cx="8031162" cy="3435371"/>
          </a:xfrm>
          <a:prstGeom prst="rect">
            <a:avLst/>
          </a:prstGeom>
        </p:spPr>
        <p:txBody>
          <a:bodyPr vert="horz" lIns="0" tIns="4572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4029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727" r:id="rId2"/>
    <p:sldLayoutId id="2147483726" r:id="rId3"/>
    <p:sldLayoutId id="2147483719" r:id="rId4"/>
    <p:sldLayoutId id="2147483670" r:id="rId5"/>
    <p:sldLayoutId id="2147483857" r:id="rId6"/>
    <p:sldLayoutId id="2147483673" r:id="rId7"/>
    <p:sldLayoutId id="2147483734" r:id="rId8"/>
    <p:sldLayoutId id="2147483735" r:id="rId9"/>
    <p:sldLayoutId id="2147483733" r:id="rId10"/>
    <p:sldLayoutId id="2147483724" r:id="rId11"/>
    <p:sldLayoutId id="2147483736" r:id="rId12"/>
    <p:sldLayoutId id="2147483728" r:id="rId13"/>
    <p:sldLayoutId id="2147483729" r:id="rId14"/>
    <p:sldLayoutId id="2147483725" r:id="rId15"/>
    <p:sldLayoutId id="2147483676" r:id="rId16"/>
    <p:sldLayoutId id="2147483714" r:id="rId17"/>
    <p:sldLayoutId id="2147483716" r:id="rId18"/>
    <p:sldLayoutId id="2147483723" r:id="rId19"/>
    <p:sldLayoutId id="2147483718" r:id="rId20"/>
    <p:sldLayoutId id="2147483677" r:id="rId21"/>
    <p:sldLayoutId id="2147483678" r:id="rId22"/>
    <p:sldLayoutId id="2147483732" r:id="rId23"/>
    <p:sldLayoutId id="2147483709" r:id="rId24"/>
    <p:sldLayoutId id="2147483720" r:id="rId25"/>
    <p:sldLayoutId id="2147483710" r:id="rId26"/>
    <p:sldLayoutId id="2147483721" r:id="rId27"/>
    <p:sldLayoutId id="2147483722" r:id="rId28"/>
    <p:sldLayoutId id="2147483711" r:id="rId29"/>
    <p:sldLayoutId id="2147483713" r:id="rId30"/>
    <p:sldLayoutId id="2147483712" r:id="rId31"/>
    <p:sldLayoutId id="2147483715" r:id="rId32"/>
    <p:sldLayoutId id="2147483681" r:id="rId33"/>
    <p:sldLayoutId id="2147483741" r:id="rId34"/>
  </p:sldLayoutIdLst>
  <p:hf hdr="0" ftr="0" dt="0"/>
  <p:txStyles>
    <p:titleStyle>
      <a:lvl1pPr algn="ctr" defTabSz="457200" rtl="0" eaLnBrk="1" latinLnBrk="0" hangingPunct="1">
        <a:lnSpc>
          <a:spcPct val="85000"/>
        </a:lnSpc>
        <a:spcBef>
          <a:spcPct val="0"/>
        </a:spcBef>
        <a:buNone/>
        <a:defRPr sz="3000" b="0" i="0" kern="1200" cap="all" spc="-160" baseline="0">
          <a:ln w="6350" cmpd="sng">
            <a:noFill/>
          </a:ln>
          <a:solidFill>
            <a:schemeClr val="bg1"/>
          </a:solidFill>
          <a:latin typeface="Arial" charset="0"/>
          <a:ea typeface="+mj-ea"/>
          <a:cs typeface="Gotham Light"/>
        </a:defRPr>
      </a:lvl1pPr>
    </p:titleStyle>
    <p:bodyStyle>
      <a:lvl1pPr marL="173038" indent="-173038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•"/>
        <a:defRPr sz="1800" b="0" i="0" kern="1200" spc="-20">
          <a:solidFill>
            <a:schemeClr val="bg1"/>
          </a:solidFill>
          <a:latin typeface="Arial" charset="0"/>
          <a:ea typeface="+mn-ea"/>
          <a:cs typeface="Gotham Light"/>
        </a:defRPr>
      </a:lvl1pPr>
      <a:lvl2pPr marL="346075" indent="-173038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–"/>
        <a:defRPr sz="1800" b="0" i="0" kern="1200" spc="-20">
          <a:solidFill>
            <a:schemeClr val="bg1"/>
          </a:solidFill>
          <a:latin typeface="Arial" charset="0"/>
          <a:ea typeface="+mn-ea"/>
          <a:cs typeface="Gotham Light"/>
        </a:defRPr>
      </a:lvl2pPr>
      <a:lvl3pPr marL="517525" indent="-171450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•"/>
        <a:defRPr sz="1600" b="0" i="0" kern="1200" spc="-20">
          <a:solidFill>
            <a:schemeClr val="bg1"/>
          </a:solidFill>
          <a:latin typeface="Arial" charset="0"/>
          <a:ea typeface="+mn-ea"/>
          <a:cs typeface="Gotham Light"/>
        </a:defRPr>
      </a:lvl3pPr>
      <a:lvl4pPr marL="690563" indent="-173038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–"/>
        <a:defRPr sz="1400" b="0" i="0" kern="1200" spc="-20">
          <a:solidFill>
            <a:schemeClr val="bg1"/>
          </a:solidFill>
          <a:latin typeface="Arial" charset="0"/>
          <a:ea typeface="+mn-ea"/>
          <a:cs typeface="Gotham Light"/>
        </a:defRPr>
      </a:lvl4pPr>
      <a:lvl5pPr marL="854075" indent="-163513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»"/>
        <a:defRPr sz="1400" b="0" i="0" kern="1200" spc="-20">
          <a:solidFill>
            <a:schemeClr val="bg1"/>
          </a:solidFill>
          <a:latin typeface="Arial" charset="0"/>
          <a:ea typeface="+mn-ea"/>
          <a:cs typeface="Gotham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63000">
              <a:schemeClr val="accent4">
                <a:lumMod val="0"/>
                <a:lumOff val="100000"/>
              </a:schemeClr>
            </a:gs>
            <a:gs pos="100000">
              <a:schemeClr val="tx1">
                <a:lumMod val="17000"/>
                <a:lumOff val="83000"/>
              </a:schemeClr>
            </a:gs>
          </a:gsLst>
          <a:path path="circle">
            <a:fillToRect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4823460"/>
            <a:ext cx="9144000" cy="32004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6419" y="38485"/>
            <a:ext cx="8031162" cy="726578"/>
          </a:xfrm>
          <a:prstGeom prst="rect">
            <a:avLst/>
          </a:prstGeom>
        </p:spPr>
        <p:txBody>
          <a:bodyPr vert="horz" lIns="0" tIns="45720" rIns="0" bIns="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6419" y="883560"/>
            <a:ext cx="8031162" cy="3435371"/>
          </a:xfrm>
          <a:prstGeom prst="rect">
            <a:avLst/>
          </a:prstGeom>
        </p:spPr>
        <p:txBody>
          <a:bodyPr vert="horz" lIns="0" tIns="4572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046239" y="4823460"/>
            <a:ext cx="4677833" cy="32004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0" i="0" dirty="0">
                <a:solidFill>
                  <a:schemeClr val="bg1"/>
                </a:solidFill>
                <a:latin typeface="Arial" charset="0"/>
                <a:cs typeface="Gotham Book"/>
              </a:rPr>
              <a:t>Presentation by Holman Industries</a:t>
            </a:r>
          </a:p>
        </p:txBody>
      </p:sp>
      <p:sp>
        <p:nvSpPr>
          <p:cNvPr id="11" name="Slide Number Placeholder 3"/>
          <p:cNvSpPr txBox="1">
            <a:spLocks/>
          </p:cNvSpPr>
          <p:nvPr userDrawn="1"/>
        </p:nvSpPr>
        <p:spPr>
          <a:xfrm>
            <a:off x="552451" y="4823460"/>
            <a:ext cx="365760" cy="320040"/>
          </a:xfrm>
          <a:prstGeom prst="rect">
            <a:avLst/>
          </a:prstGeom>
          <a:solidFill>
            <a:srgbClr val="000000">
              <a:alpha val="1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93D61182-44B0-D747-8108-FDA0C13481D9}" type="slidenum">
              <a:rPr lang="en-US" b="0" i="0" smtClean="0">
                <a:latin typeface="Arial" charset="0"/>
                <a:cs typeface="Gotham Book"/>
              </a:rPr>
              <a:pPr lvl="0"/>
              <a:t>‹#›</a:t>
            </a:fld>
            <a:endParaRPr lang="en-US" b="0" i="0" dirty="0">
              <a:latin typeface="Arial" charset="0"/>
              <a:cs typeface="Gotham Book"/>
            </a:endParaRPr>
          </a:p>
        </p:txBody>
      </p:sp>
      <p:sp>
        <p:nvSpPr>
          <p:cNvPr id="7" name="Freeform 5"/>
          <p:cNvSpPr>
            <a:spLocks noEditPoints="1"/>
          </p:cNvSpPr>
          <p:nvPr userDrawn="1"/>
        </p:nvSpPr>
        <p:spPr bwMode="auto">
          <a:xfrm>
            <a:off x="8485460" y="4921003"/>
            <a:ext cx="181886" cy="161767"/>
          </a:xfrm>
          <a:custGeom>
            <a:avLst/>
            <a:gdLst>
              <a:gd name="T0" fmla="*/ 1232 w 1484"/>
              <a:gd name="T1" fmla="*/ 252 h 1313"/>
              <a:gd name="T2" fmla="*/ 1232 w 1484"/>
              <a:gd name="T3" fmla="*/ 252 h 1313"/>
              <a:gd name="T4" fmla="*/ 1232 w 1484"/>
              <a:gd name="T5" fmla="*/ 0 h 1313"/>
              <a:gd name="T6" fmla="*/ 1158 w 1484"/>
              <a:gd name="T7" fmla="*/ 0 h 1313"/>
              <a:gd name="T8" fmla="*/ 1158 w 1484"/>
              <a:gd name="T9" fmla="*/ 252 h 1313"/>
              <a:gd name="T10" fmla="*/ 905 w 1484"/>
              <a:gd name="T11" fmla="*/ 252 h 1313"/>
              <a:gd name="T12" fmla="*/ 905 w 1484"/>
              <a:gd name="T13" fmla="*/ 330 h 1313"/>
              <a:gd name="T14" fmla="*/ 1158 w 1484"/>
              <a:gd name="T15" fmla="*/ 330 h 1313"/>
              <a:gd name="T16" fmla="*/ 1158 w 1484"/>
              <a:gd name="T17" fmla="*/ 578 h 1313"/>
              <a:gd name="T18" fmla="*/ 1232 w 1484"/>
              <a:gd name="T19" fmla="*/ 578 h 1313"/>
              <a:gd name="T20" fmla="*/ 1232 w 1484"/>
              <a:gd name="T21" fmla="*/ 330 h 1313"/>
              <a:gd name="T22" fmla="*/ 1484 w 1484"/>
              <a:gd name="T23" fmla="*/ 330 h 1313"/>
              <a:gd name="T24" fmla="*/ 1484 w 1484"/>
              <a:gd name="T25" fmla="*/ 252 h 1313"/>
              <a:gd name="T26" fmla="*/ 1232 w 1484"/>
              <a:gd name="T27" fmla="*/ 252 h 1313"/>
              <a:gd name="T28" fmla="*/ 467 w 1484"/>
              <a:gd name="T29" fmla="*/ 520 h 1313"/>
              <a:gd name="T30" fmla="*/ 467 w 1484"/>
              <a:gd name="T31" fmla="*/ 520 h 1313"/>
              <a:gd name="T32" fmla="*/ 247 w 1484"/>
              <a:gd name="T33" fmla="*/ 337 h 1313"/>
              <a:gd name="T34" fmla="*/ 344 w 1484"/>
              <a:gd name="T35" fmla="*/ 69 h 1313"/>
              <a:gd name="T36" fmla="*/ 569 w 1484"/>
              <a:gd name="T37" fmla="*/ 246 h 1313"/>
              <a:gd name="T38" fmla="*/ 467 w 1484"/>
              <a:gd name="T39" fmla="*/ 520 h 1313"/>
              <a:gd name="T40" fmla="*/ 687 w 1484"/>
              <a:gd name="T41" fmla="*/ 986 h 1313"/>
              <a:gd name="T42" fmla="*/ 687 w 1484"/>
              <a:gd name="T43" fmla="*/ 986 h 1313"/>
              <a:gd name="T44" fmla="*/ 430 w 1484"/>
              <a:gd name="T45" fmla="*/ 1206 h 1313"/>
              <a:gd name="T46" fmla="*/ 145 w 1484"/>
              <a:gd name="T47" fmla="*/ 1023 h 1313"/>
              <a:gd name="T48" fmla="*/ 403 w 1484"/>
              <a:gd name="T49" fmla="*/ 809 h 1313"/>
              <a:gd name="T50" fmla="*/ 687 w 1484"/>
              <a:gd name="T51" fmla="*/ 986 h 1313"/>
              <a:gd name="T52" fmla="*/ 805 w 1484"/>
              <a:gd name="T53" fmla="*/ 0 h 1313"/>
              <a:gd name="T54" fmla="*/ 805 w 1484"/>
              <a:gd name="T55" fmla="*/ 0 h 1313"/>
              <a:gd name="T56" fmla="*/ 440 w 1484"/>
              <a:gd name="T57" fmla="*/ 0 h 1313"/>
              <a:gd name="T58" fmla="*/ 75 w 1484"/>
              <a:gd name="T59" fmla="*/ 316 h 1313"/>
              <a:gd name="T60" fmla="*/ 397 w 1484"/>
              <a:gd name="T61" fmla="*/ 595 h 1313"/>
              <a:gd name="T62" fmla="*/ 397 w 1484"/>
              <a:gd name="T63" fmla="*/ 670 h 1313"/>
              <a:gd name="T64" fmla="*/ 446 w 1484"/>
              <a:gd name="T65" fmla="*/ 755 h 1313"/>
              <a:gd name="T66" fmla="*/ 0 w 1484"/>
              <a:gd name="T67" fmla="*/ 1029 h 1313"/>
              <a:gd name="T68" fmla="*/ 371 w 1484"/>
              <a:gd name="T69" fmla="*/ 1291 h 1313"/>
              <a:gd name="T70" fmla="*/ 805 w 1484"/>
              <a:gd name="T71" fmla="*/ 964 h 1313"/>
              <a:gd name="T72" fmla="*/ 558 w 1484"/>
              <a:gd name="T73" fmla="*/ 605 h 1313"/>
              <a:gd name="T74" fmla="*/ 746 w 1484"/>
              <a:gd name="T75" fmla="*/ 295 h 1313"/>
              <a:gd name="T76" fmla="*/ 639 w 1484"/>
              <a:gd name="T77" fmla="*/ 64 h 1313"/>
              <a:gd name="T78" fmla="*/ 805 w 1484"/>
              <a:gd name="T79" fmla="*/ 0 h 1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84" h="1313">
                <a:moveTo>
                  <a:pt x="1232" y="252"/>
                </a:moveTo>
                <a:lnTo>
                  <a:pt x="1232" y="252"/>
                </a:lnTo>
                <a:lnTo>
                  <a:pt x="1232" y="0"/>
                </a:lnTo>
                <a:lnTo>
                  <a:pt x="1158" y="0"/>
                </a:lnTo>
                <a:lnTo>
                  <a:pt x="1158" y="252"/>
                </a:lnTo>
                <a:lnTo>
                  <a:pt x="905" y="252"/>
                </a:lnTo>
                <a:lnTo>
                  <a:pt x="905" y="330"/>
                </a:lnTo>
                <a:lnTo>
                  <a:pt x="1158" y="330"/>
                </a:lnTo>
                <a:lnTo>
                  <a:pt x="1158" y="578"/>
                </a:lnTo>
                <a:lnTo>
                  <a:pt x="1232" y="578"/>
                </a:lnTo>
                <a:lnTo>
                  <a:pt x="1232" y="330"/>
                </a:lnTo>
                <a:lnTo>
                  <a:pt x="1484" y="330"/>
                </a:lnTo>
                <a:lnTo>
                  <a:pt x="1484" y="252"/>
                </a:lnTo>
                <a:lnTo>
                  <a:pt x="1232" y="252"/>
                </a:lnTo>
                <a:close/>
                <a:moveTo>
                  <a:pt x="467" y="520"/>
                </a:moveTo>
                <a:lnTo>
                  <a:pt x="467" y="520"/>
                </a:lnTo>
                <a:cubicBezTo>
                  <a:pt x="381" y="541"/>
                  <a:pt x="279" y="461"/>
                  <a:pt x="247" y="337"/>
                </a:cubicBezTo>
                <a:cubicBezTo>
                  <a:pt x="210" y="214"/>
                  <a:pt x="258" y="91"/>
                  <a:pt x="344" y="69"/>
                </a:cubicBezTo>
                <a:cubicBezTo>
                  <a:pt x="435" y="43"/>
                  <a:pt x="537" y="123"/>
                  <a:pt x="569" y="246"/>
                </a:cubicBezTo>
                <a:cubicBezTo>
                  <a:pt x="601" y="375"/>
                  <a:pt x="558" y="493"/>
                  <a:pt x="467" y="520"/>
                </a:cubicBezTo>
                <a:close/>
                <a:moveTo>
                  <a:pt x="687" y="986"/>
                </a:moveTo>
                <a:lnTo>
                  <a:pt x="687" y="986"/>
                </a:lnTo>
                <a:cubicBezTo>
                  <a:pt x="698" y="1098"/>
                  <a:pt x="580" y="1195"/>
                  <a:pt x="430" y="1206"/>
                </a:cubicBezTo>
                <a:cubicBezTo>
                  <a:pt x="279" y="1216"/>
                  <a:pt x="156" y="1136"/>
                  <a:pt x="145" y="1023"/>
                </a:cubicBezTo>
                <a:cubicBezTo>
                  <a:pt x="140" y="916"/>
                  <a:pt x="253" y="820"/>
                  <a:pt x="403" y="809"/>
                </a:cubicBezTo>
                <a:cubicBezTo>
                  <a:pt x="553" y="798"/>
                  <a:pt x="682" y="879"/>
                  <a:pt x="687" y="986"/>
                </a:cubicBezTo>
                <a:close/>
                <a:moveTo>
                  <a:pt x="805" y="0"/>
                </a:moveTo>
                <a:lnTo>
                  <a:pt x="805" y="0"/>
                </a:lnTo>
                <a:lnTo>
                  <a:pt x="440" y="0"/>
                </a:lnTo>
                <a:cubicBezTo>
                  <a:pt x="440" y="0"/>
                  <a:pt x="75" y="11"/>
                  <a:pt x="75" y="316"/>
                </a:cubicBezTo>
                <a:cubicBezTo>
                  <a:pt x="75" y="627"/>
                  <a:pt x="397" y="595"/>
                  <a:pt x="397" y="595"/>
                </a:cubicBezTo>
                <a:lnTo>
                  <a:pt x="397" y="670"/>
                </a:lnTo>
                <a:cubicBezTo>
                  <a:pt x="397" y="702"/>
                  <a:pt x="440" y="691"/>
                  <a:pt x="446" y="755"/>
                </a:cubicBezTo>
                <a:cubicBezTo>
                  <a:pt x="424" y="755"/>
                  <a:pt x="0" y="745"/>
                  <a:pt x="0" y="1029"/>
                </a:cubicBezTo>
                <a:cubicBezTo>
                  <a:pt x="0" y="1307"/>
                  <a:pt x="371" y="1291"/>
                  <a:pt x="371" y="1291"/>
                </a:cubicBezTo>
                <a:cubicBezTo>
                  <a:pt x="371" y="1291"/>
                  <a:pt x="805" y="1313"/>
                  <a:pt x="805" y="964"/>
                </a:cubicBezTo>
                <a:cubicBezTo>
                  <a:pt x="805" y="755"/>
                  <a:pt x="558" y="686"/>
                  <a:pt x="558" y="605"/>
                </a:cubicBezTo>
                <a:cubicBezTo>
                  <a:pt x="558" y="520"/>
                  <a:pt x="746" y="493"/>
                  <a:pt x="746" y="295"/>
                </a:cubicBezTo>
                <a:cubicBezTo>
                  <a:pt x="746" y="177"/>
                  <a:pt x="736" y="107"/>
                  <a:pt x="639" y="64"/>
                </a:cubicBezTo>
                <a:cubicBezTo>
                  <a:pt x="639" y="37"/>
                  <a:pt x="805" y="53"/>
                  <a:pt x="805" y="0"/>
                </a:cubicBezTo>
                <a:close/>
              </a:path>
            </a:pathLst>
          </a:custGeom>
          <a:solidFill>
            <a:srgbClr val="000000">
              <a:alpha val="54902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0" i="0" dirty="0">
              <a:latin typeface="Arial" charset="0"/>
            </a:endParaRPr>
          </a:p>
        </p:txBody>
      </p:sp>
      <p:sp>
        <p:nvSpPr>
          <p:cNvPr id="9" name="Freeform 6"/>
          <p:cNvSpPr>
            <a:spLocks/>
          </p:cNvSpPr>
          <p:nvPr userDrawn="1"/>
        </p:nvSpPr>
        <p:spPr bwMode="auto">
          <a:xfrm>
            <a:off x="7597498" y="4897778"/>
            <a:ext cx="86285" cy="185397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rgbClr val="000000">
              <a:alpha val="54902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0" i="0" dirty="0">
              <a:latin typeface="Arial" charset="0"/>
            </a:endParaRPr>
          </a:p>
        </p:txBody>
      </p:sp>
      <p:sp>
        <p:nvSpPr>
          <p:cNvPr id="13" name="Freeform 7"/>
          <p:cNvSpPr>
            <a:spLocks noEditPoints="1"/>
          </p:cNvSpPr>
          <p:nvPr userDrawn="1"/>
        </p:nvSpPr>
        <p:spPr bwMode="auto">
          <a:xfrm>
            <a:off x="7839743" y="4899533"/>
            <a:ext cx="191338" cy="183642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rgbClr val="000000">
              <a:alpha val="54902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0" i="0" dirty="0">
              <a:latin typeface="Arial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auto">
          <a:xfrm>
            <a:off x="8163952" y="4913847"/>
            <a:ext cx="207137" cy="16919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rgbClr val="000000">
              <a:alpha val="54902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0" i="0" dirty="0">
              <a:latin typeface="Arial" charset="0"/>
            </a:endParaRPr>
          </a:p>
        </p:txBody>
      </p:sp>
      <p:sp>
        <p:nvSpPr>
          <p:cNvPr id="5" name="Rectangle 4">
            <a:hlinkClick r:id="rId39"/>
          </p:cNvPr>
          <p:cNvSpPr/>
          <p:nvPr userDrawn="1"/>
        </p:nvSpPr>
        <p:spPr>
          <a:xfrm>
            <a:off x="7496174" y="4823460"/>
            <a:ext cx="264795" cy="339090"/>
          </a:xfrm>
          <a:prstGeom prst="rect">
            <a:avLst/>
          </a:prstGeom>
          <a:solidFill>
            <a:schemeClr val="accent1">
              <a:shade val="80000"/>
              <a:satMod val="180000"/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16" name="Rectangle 15">
            <a:hlinkClick r:id="rId40"/>
          </p:cNvPr>
          <p:cNvSpPr/>
          <p:nvPr userDrawn="1"/>
        </p:nvSpPr>
        <p:spPr>
          <a:xfrm>
            <a:off x="7797800" y="4823460"/>
            <a:ext cx="264795" cy="339090"/>
          </a:xfrm>
          <a:prstGeom prst="rect">
            <a:avLst/>
          </a:prstGeom>
          <a:solidFill>
            <a:schemeClr val="accent1">
              <a:shade val="80000"/>
              <a:satMod val="180000"/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17" name="Rectangle 16">
            <a:hlinkClick r:id="rId41"/>
          </p:cNvPr>
          <p:cNvSpPr/>
          <p:nvPr userDrawn="1"/>
        </p:nvSpPr>
        <p:spPr>
          <a:xfrm>
            <a:off x="8115300" y="4823460"/>
            <a:ext cx="307975" cy="339090"/>
          </a:xfrm>
          <a:prstGeom prst="rect">
            <a:avLst/>
          </a:prstGeom>
          <a:solidFill>
            <a:schemeClr val="accent1">
              <a:shade val="80000"/>
              <a:satMod val="180000"/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18" name="Rectangle 17">
            <a:hlinkClick r:id="rId42"/>
          </p:cNvPr>
          <p:cNvSpPr/>
          <p:nvPr userDrawn="1"/>
        </p:nvSpPr>
        <p:spPr>
          <a:xfrm>
            <a:off x="8435975" y="4823460"/>
            <a:ext cx="264795" cy="339090"/>
          </a:xfrm>
          <a:prstGeom prst="rect">
            <a:avLst/>
          </a:prstGeom>
          <a:solidFill>
            <a:schemeClr val="accent1">
              <a:shade val="80000"/>
              <a:satMod val="180000"/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139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854" r:id="rId6"/>
    <p:sldLayoutId id="2147483858" r:id="rId7"/>
    <p:sldLayoutId id="2147483786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  <p:sldLayoutId id="2147483797" r:id="rId18"/>
    <p:sldLayoutId id="2147483798" r:id="rId19"/>
    <p:sldLayoutId id="2147483799" r:id="rId20"/>
    <p:sldLayoutId id="2147483800" r:id="rId21"/>
    <p:sldLayoutId id="2147483801" r:id="rId22"/>
    <p:sldLayoutId id="2147483802" r:id="rId23"/>
    <p:sldLayoutId id="2147483803" r:id="rId24"/>
    <p:sldLayoutId id="2147483804" r:id="rId25"/>
    <p:sldLayoutId id="2147483805" r:id="rId26"/>
    <p:sldLayoutId id="2147483806" r:id="rId27"/>
    <p:sldLayoutId id="2147483807" r:id="rId28"/>
    <p:sldLayoutId id="2147483808" r:id="rId29"/>
    <p:sldLayoutId id="2147483809" r:id="rId30"/>
    <p:sldLayoutId id="2147483810" r:id="rId31"/>
    <p:sldLayoutId id="2147483811" r:id="rId32"/>
    <p:sldLayoutId id="2147483812" r:id="rId33"/>
    <p:sldLayoutId id="2147483813" r:id="rId34"/>
    <p:sldLayoutId id="2147483814" r:id="rId35"/>
    <p:sldLayoutId id="2147483815" r:id="rId36"/>
    <p:sldLayoutId id="2147483816" r:id="rId37"/>
  </p:sldLayoutIdLst>
  <p:hf hdr="0" ftr="0" dt="0"/>
  <p:txStyles>
    <p:titleStyle>
      <a:lvl1pPr algn="ctr" defTabSz="457200" rtl="0" eaLnBrk="1" latinLnBrk="0" hangingPunct="1">
        <a:lnSpc>
          <a:spcPct val="85000"/>
        </a:lnSpc>
        <a:spcBef>
          <a:spcPct val="0"/>
        </a:spcBef>
        <a:buNone/>
        <a:defRPr sz="3000" b="0" i="0" kern="1200" cap="all" spc="-160" baseline="0">
          <a:ln w="6350" cmpd="sng">
            <a:noFill/>
          </a:ln>
          <a:solidFill>
            <a:schemeClr val="bg1"/>
          </a:solidFill>
          <a:latin typeface="Arial" charset="0"/>
          <a:ea typeface="+mj-ea"/>
          <a:cs typeface="Gotham Light"/>
        </a:defRPr>
      </a:lvl1pPr>
    </p:titleStyle>
    <p:bodyStyle>
      <a:lvl1pPr marL="173038" indent="-173038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•"/>
        <a:defRPr sz="1800" b="0" i="0" kern="1200" spc="-20">
          <a:solidFill>
            <a:schemeClr val="bg1"/>
          </a:solidFill>
          <a:latin typeface="Arial" charset="0"/>
          <a:ea typeface="+mn-ea"/>
          <a:cs typeface="Gotham Light"/>
        </a:defRPr>
      </a:lvl1pPr>
      <a:lvl2pPr marL="346075" indent="-173038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–"/>
        <a:defRPr sz="1800" b="0" i="0" kern="1200" spc="-20">
          <a:solidFill>
            <a:schemeClr val="bg1"/>
          </a:solidFill>
          <a:latin typeface="Arial" charset="0"/>
          <a:ea typeface="+mn-ea"/>
          <a:cs typeface="Gotham Light"/>
        </a:defRPr>
      </a:lvl2pPr>
      <a:lvl3pPr marL="517525" indent="-171450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•"/>
        <a:defRPr sz="1600" b="0" i="0" kern="1200" spc="-20">
          <a:solidFill>
            <a:schemeClr val="bg1"/>
          </a:solidFill>
          <a:latin typeface="Arial" charset="0"/>
          <a:ea typeface="+mn-ea"/>
          <a:cs typeface="Gotham Light"/>
        </a:defRPr>
      </a:lvl3pPr>
      <a:lvl4pPr marL="690563" indent="-173038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–"/>
        <a:defRPr sz="1400" b="0" i="0" kern="1200" spc="-20">
          <a:solidFill>
            <a:schemeClr val="bg1"/>
          </a:solidFill>
          <a:latin typeface="Arial" charset="0"/>
          <a:ea typeface="+mn-ea"/>
          <a:cs typeface="Gotham Light"/>
        </a:defRPr>
      </a:lvl4pPr>
      <a:lvl5pPr marL="854075" indent="-163513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»"/>
        <a:defRPr sz="1400" b="0" i="0" kern="1200" spc="-20">
          <a:solidFill>
            <a:schemeClr val="bg1"/>
          </a:solidFill>
          <a:latin typeface="Arial" charset="0"/>
          <a:ea typeface="+mn-ea"/>
          <a:cs typeface="Gotham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63000">
              <a:schemeClr val="accent4">
                <a:lumMod val="0"/>
                <a:lumOff val="100000"/>
              </a:schemeClr>
            </a:gs>
            <a:gs pos="100000">
              <a:schemeClr val="tx1">
                <a:lumMod val="17000"/>
                <a:lumOff val="83000"/>
              </a:schemeClr>
            </a:gs>
          </a:gsLst>
          <a:path path="circle">
            <a:fillToRect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4823460"/>
            <a:ext cx="9144000" cy="32004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6419" y="38485"/>
            <a:ext cx="8031162" cy="726578"/>
          </a:xfrm>
          <a:prstGeom prst="rect">
            <a:avLst/>
          </a:prstGeom>
        </p:spPr>
        <p:txBody>
          <a:bodyPr vert="horz" lIns="0" tIns="45720" rIns="0" bIns="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6419" y="883560"/>
            <a:ext cx="8031162" cy="3435371"/>
          </a:xfrm>
          <a:prstGeom prst="rect">
            <a:avLst/>
          </a:prstGeom>
        </p:spPr>
        <p:txBody>
          <a:bodyPr vert="horz" lIns="0" tIns="4572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046239" y="4823460"/>
            <a:ext cx="4677833" cy="32004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0" i="0" dirty="0">
                <a:solidFill>
                  <a:schemeClr val="bg1"/>
                </a:solidFill>
                <a:latin typeface="Arial" charset="0"/>
                <a:cs typeface="Gotham Book"/>
              </a:rPr>
              <a:t>Presentation by Holman Industries</a:t>
            </a:r>
          </a:p>
        </p:txBody>
      </p:sp>
      <p:sp>
        <p:nvSpPr>
          <p:cNvPr id="11" name="Slide Number Placeholder 3"/>
          <p:cNvSpPr txBox="1">
            <a:spLocks/>
          </p:cNvSpPr>
          <p:nvPr userDrawn="1"/>
        </p:nvSpPr>
        <p:spPr>
          <a:xfrm>
            <a:off x="552451" y="4823460"/>
            <a:ext cx="365760" cy="3200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93D61182-44B0-D747-8108-FDA0C13481D9}" type="slidenum">
              <a:rPr lang="en-US" b="0" i="0" smtClean="0">
                <a:latin typeface="Arial" charset="0"/>
                <a:cs typeface="Gotham Book"/>
              </a:rPr>
              <a:pPr lvl="0"/>
              <a:t>‹#›</a:t>
            </a:fld>
            <a:endParaRPr lang="en-US" b="0" i="0" dirty="0">
              <a:latin typeface="Arial" charset="0"/>
              <a:cs typeface="Gotham Book"/>
            </a:endParaRPr>
          </a:p>
        </p:txBody>
      </p:sp>
      <p:sp>
        <p:nvSpPr>
          <p:cNvPr id="7" name="Freeform 5"/>
          <p:cNvSpPr>
            <a:spLocks noEditPoints="1"/>
          </p:cNvSpPr>
          <p:nvPr userDrawn="1"/>
        </p:nvSpPr>
        <p:spPr bwMode="auto">
          <a:xfrm>
            <a:off x="8485460" y="4921003"/>
            <a:ext cx="181886" cy="161767"/>
          </a:xfrm>
          <a:custGeom>
            <a:avLst/>
            <a:gdLst>
              <a:gd name="T0" fmla="*/ 1232 w 1484"/>
              <a:gd name="T1" fmla="*/ 252 h 1313"/>
              <a:gd name="T2" fmla="*/ 1232 w 1484"/>
              <a:gd name="T3" fmla="*/ 252 h 1313"/>
              <a:gd name="T4" fmla="*/ 1232 w 1484"/>
              <a:gd name="T5" fmla="*/ 0 h 1313"/>
              <a:gd name="T6" fmla="*/ 1158 w 1484"/>
              <a:gd name="T7" fmla="*/ 0 h 1313"/>
              <a:gd name="T8" fmla="*/ 1158 w 1484"/>
              <a:gd name="T9" fmla="*/ 252 h 1313"/>
              <a:gd name="T10" fmla="*/ 905 w 1484"/>
              <a:gd name="T11" fmla="*/ 252 h 1313"/>
              <a:gd name="T12" fmla="*/ 905 w 1484"/>
              <a:gd name="T13" fmla="*/ 330 h 1313"/>
              <a:gd name="T14" fmla="*/ 1158 w 1484"/>
              <a:gd name="T15" fmla="*/ 330 h 1313"/>
              <a:gd name="T16" fmla="*/ 1158 w 1484"/>
              <a:gd name="T17" fmla="*/ 578 h 1313"/>
              <a:gd name="T18" fmla="*/ 1232 w 1484"/>
              <a:gd name="T19" fmla="*/ 578 h 1313"/>
              <a:gd name="T20" fmla="*/ 1232 w 1484"/>
              <a:gd name="T21" fmla="*/ 330 h 1313"/>
              <a:gd name="T22" fmla="*/ 1484 w 1484"/>
              <a:gd name="T23" fmla="*/ 330 h 1313"/>
              <a:gd name="T24" fmla="*/ 1484 w 1484"/>
              <a:gd name="T25" fmla="*/ 252 h 1313"/>
              <a:gd name="T26" fmla="*/ 1232 w 1484"/>
              <a:gd name="T27" fmla="*/ 252 h 1313"/>
              <a:gd name="T28" fmla="*/ 467 w 1484"/>
              <a:gd name="T29" fmla="*/ 520 h 1313"/>
              <a:gd name="T30" fmla="*/ 467 w 1484"/>
              <a:gd name="T31" fmla="*/ 520 h 1313"/>
              <a:gd name="T32" fmla="*/ 247 w 1484"/>
              <a:gd name="T33" fmla="*/ 337 h 1313"/>
              <a:gd name="T34" fmla="*/ 344 w 1484"/>
              <a:gd name="T35" fmla="*/ 69 h 1313"/>
              <a:gd name="T36" fmla="*/ 569 w 1484"/>
              <a:gd name="T37" fmla="*/ 246 h 1313"/>
              <a:gd name="T38" fmla="*/ 467 w 1484"/>
              <a:gd name="T39" fmla="*/ 520 h 1313"/>
              <a:gd name="T40" fmla="*/ 687 w 1484"/>
              <a:gd name="T41" fmla="*/ 986 h 1313"/>
              <a:gd name="T42" fmla="*/ 687 w 1484"/>
              <a:gd name="T43" fmla="*/ 986 h 1313"/>
              <a:gd name="T44" fmla="*/ 430 w 1484"/>
              <a:gd name="T45" fmla="*/ 1206 h 1313"/>
              <a:gd name="T46" fmla="*/ 145 w 1484"/>
              <a:gd name="T47" fmla="*/ 1023 h 1313"/>
              <a:gd name="T48" fmla="*/ 403 w 1484"/>
              <a:gd name="T49" fmla="*/ 809 h 1313"/>
              <a:gd name="T50" fmla="*/ 687 w 1484"/>
              <a:gd name="T51" fmla="*/ 986 h 1313"/>
              <a:gd name="T52" fmla="*/ 805 w 1484"/>
              <a:gd name="T53" fmla="*/ 0 h 1313"/>
              <a:gd name="T54" fmla="*/ 805 w 1484"/>
              <a:gd name="T55" fmla="*/ 0 h 1313"/>
              <a:gd name="T56" fmla="*/ 440 w 1484"/>
              <a:gd name="T57" fmla="*/ 0 h 1313"/>
              <a:gd name="T58" fmla="*/ 75 w 1484"/>
              <a:gd name="T59" fmla="*/ 316 h 1313"/>
              <a:gd name="T60" fmla="*/ 397 w 1484"/>
              <a:gd name="T61" fmla="*/ 595 h 1313"/>
              <a:gd name="T62" fmla="*/ 397 w 1484"/>
              <a:gd name="T63" fmla="*/ 670 h 1313"/>
              <a:gd name="T64" fmla="*/ 446 w 1484"/>
              <a:gd name="T65" fmla="*/ 755 h 1313"/>
              <a:gd name="T66" fmla="*/ 0 w 1484"/>
              <a:gd name="T67" fmla="*/ 1029 h 1313"/>
              <a:gd name="T68" fmla="*/ 371 w 1484"/>
              <a:gd name="T69" fmla="*/ 1291 h 1313"/>
              <a:gd name="T70" fmla="*/ 805 w 1484"/>
              <a:gd name="T71" fmla="*/ 964 h 1313"/>
              <a:gd name="T72" fmla="*/ 558 w 1484"/>
              <a:gd name="T73" fmla="*/ 605 h 1313"/>
              <a:gd name="T74" fmla="*/ 746 w 1484"/>
              <a:gd name="T75" fmla="*/ 295 h 1313"/>
              <a:gd name="T76" fmla="*/ 639 w 1484"/>
              <a:gd name="T77" fmla="*/ 64 h 1313"/>
              <a:gd name="T78" fmla="*/ 805 w 1484"/>
              <a:gd name="T79" fmla="*/ 0 h 1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84" h="1313">
                <a:moveTo>
                  <a:pt x="1232" y="252"/>
                </a:moveTo>
                <a:lnTo>
                  <a:pt x="1232" y="252"/>
                </a:lnTo>
                <a:lnTo>
                  <a:pt x="1232" y="0"/>
                </a:lnTo>
                <a:lnTo>
                  <a:pt x="1158" y="0"/>
                </a:lnTo>
                <a:lnTo>
                  <a:pt x="1158" y="252"/>
                </a:lnTo>
                <a:lnTo>
                  <a:pt x="905" y="252"/>
                </a:lnTo>
                <a:lnTo>
                  <a:pt x="905" y="330"/>
                </a:lnTo>
                <a:lnTo>
                  <a:pt x="1158" y="330"/>
                </a:lnTo>
                <a:lnTo>
                  <a:pt x="1158" y="578"/>
                </a:lnTo>
                <a:lnTo>
                  <a:pt x="1232" y="578"/>
                </a:lnTo>
                <a:lnTo>
                  <a:pt x="1232" y="330"/>
                </a:lnTo>
                <a:lnTo>
                  <a:pt x="1484" y="330"/>
                </a:lnTo>
                <a:lnTo>
                  <a:pt x="1484" y="252"/>
                </a:lnTo>
                <a:lnTo>
                  <a:pt x="1232" y="252"/>
                </a:lnTo>
                <a:close/>
                <a:moveTo>
                  <a:pt x="467" y="520"/>
                </a:moveTo>
                <a:lnTo>
                  <a:pt x="467" y="520"/>
                </a:lnTo>
                <a:cubicBezTo>
                  <a:pt x="381" y="541"/>
                  <a:pt x="279" y="461"/>
                  <a:pt x="247" y="337"/>
                </a:cubicBezTo>
                <a:cubicBezTo>
                  <a:pt x="210" y="214"/>
                  <a:pt x="258" y="91"/>
                  <a:pt x="344" y="69"/>
                </a:cubicBezTo>
                <a:cubicBezTo>
                  <a:pt x="435" y="43"/>
                  <a:pt x="537" y="123"/>
                  <a:pt x="569" y="246"/>
                </a:cubicBezTo>
                <a:cubicBezTo>
                  <a:pt x="601" y="375"/>
                  <a:pt x="558" y="493"/>
                  <a:pt x="467" y="520"/>
                </a:cubicBezTo>
                <a:close/>
                <a:moveTo>
                  <a:pt x="687" y="986"/>
                </a:moveTo>
                <a:lnTo>
                  <a:pt x="687" y="986"/>
                </a:lnTo>
                <a:cubicBezTo>
                  <a:pt x="698" y="1098"/>
                  <a:pt x="580" y="1195"/>
                  <a:pt x="430" y="1206"/>
                </a:cubicBezTo>
                <a:cubicBezTo>
                  <a:pt x="279" y="1216"/>
                  <a:pt x="156" y="1136"/>
                  <a:pt x="145" y="1023"/>
                </a:cubicBezTo>
                <a:cubicBezTo>
                  <a:pt x="140" y="916"/>
                  <a:pt x="253" y="820"/>
                  <a:pt x="403" y="809"/>
                </a:cubicBezTo>
                <a:cubicBezTo>
                  <a:pt x="553" y="798"/>
                  <a:pt x="682" y="879"/>
                  <a:pt x="687" y="986"/>
                </a:cubicBezTo>
                <a:close/>
                <a:moveTo>
                  <a:pt x="805" y="0"/>
                </a:moveTo>
                <a:lnTo>
                  <a:pt x="805" y="0"/>
                </a:lnTo>
                <a:lnTo>
                  <a:pt x="440" y="0"/>
                </a:lnTo>
                <a:cubicBezTo>
                  <a:pt x="440" y="0"/>
                  <a:pt x="75" y="11"/>
                  <a:pt x="75" y="316"/>
                </a:cubicBezTo>
                <a:cubicBezTo>
                  <a:pt x="75" y="627"/>
                  <a:pt x="397" y="595"/>
                  <a:pt x="397" y="595"/>
                </a:cubicBezTo>
                <a:lnTo>
                  <a:pt x="397" y="670"/>
                </a:lnTo>
                <a:cubicBezTo>
                  <a:pt x="397" y="702"/>
                  <a:pt x="440" y="691"/>
                  <a:pt x="446" y="755"/>
                </a:cubicBezTo>
                <a:cubicBezTo>
                  <a:pt x="424" y="755"/>
                  <a:pt x="0" y="745"/>
                  <a:pt x="0" y="1029"/>
                </a:cubicBezTo>
                <a:cubicBezTo>
                  <a:pt x="0" y="1307"/>
                  <a:pt x="371" y="1291"/>
                  <a:pt x="371" y="1291"/>
                </a:cubicBezTo>
                <a:cubicBezTo>
                  <a:pt x="371" y="1291"/>
                  <a:pt x="805" y="1313"/>
                  <a:pt x="805" y="964"/>
                </a:cubicBezTo>
                <a:cubicBezTo>
                  <a:pt x="805" y="755"/>
                  <a:pt x="558" y="686"/>
                  <a:pt x="558" y="605"/>
                </a:cubicBezTo>
                <a:cubicBezTo>
                  <a:pt x="558" y="520"/>
                  <a:pt x="746" y="493"/>
                  <a:pt x="746" y="295"/>
                </a:cubicBezTo>
                <a:cubicBezTo>
                  <a:pt x="746" y="177"/>
                  <a:pt x="736" y="107"/>
                  <a:pt x="639" y="64"/>
                </a:cubicBezTo>
                <a:cubicBezTo>
                  <a:pt x="639" y="37"/>
                  <a:pt x="805" y="53"/>
                  <a:pt x="805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0" i="0" dirty="0">
              <a:latin typeface="Arial" charset="0"/>
            </a:endParaRPr>
          </a:p>
        </p:txBody>
      </p:sp>
      <p:sp>
        <p:nvSpPr>
          <p:cNvPr id="9" name="Freeform 6"/>
          <p:cNvSpPr>
            <a:spLocks/>
          </p:cNvSpPr>
          <p:nvPr userDrawn="1"/>
        </p:nvSpPr>
        <p:spPr bwMode="auto">
          <a:xfrm>
            <a:off x="7597498" y="4897778"/>
            <a:ext cx="86285" cy="185397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0" i="0" dirty="0">
              <a:latin typeface="Arial" charset="0"/>
            </a:endParaRPr>
          </a:p>
        </p:txBody>
      </p:sp>
      <p:sp>
        <p:nvSpPr>
          <p:cNvPr id="13" name="Freeform 7"/>
          <p:cNvSpPr>
            <a:spLocks noEditPoints="1"/>
          </p:cNvSpPr>
          <p:nvPr userDrawn="1"/>
        </p:nvSpPr>
        <p:spPr bwMode="auto">
          <a:xfrm>
            <a:off x="7839743" y="4899533"/>
            <a:ext cx="191338" cy="183642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0" i="0" dirty="0">
              <a:latin typeface="Arial" charset="0"/>
            </a:endParaRPr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auto">
          <a:xfrm>
            <a:off x="8163952" y="4913847"/>
            <a:ext cx="207137" cy="16919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0" i="0" dirty="0">
              <a:latin typeface="Arial" charset="0"/>
            </a:endParaRPr>
          </a:p>
        </p:txBody>
      </p:sp>
      <p:sp>
        <p:nvSpPr>
          <p:cNvPr id="5" name="Rectangle 4">
            <a:hlinkClick r:id="rId39"/>
          </p:cNvPr>
          <p:cNvSpPr/>
          <p:nvPr userDrawn="1"/>
        </p:nvSpPr>
        <p:spPr>
          <a:xfrm>
            <a:off x="7496174" y="4823460"/>
            <a:ext cx="264795" cy="339090"/>
          </a:xfrm>
          <a:prstGeom prst="rect">
            <a:avLst/>
          </a:prstGeom>
          <a:solidFill>
            <a:schemeClr val="accent1">
              <a:shade val="80000"/>
              <a:satMod val="180000"/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16" name="Rectangle 15">
            <a:hlinkClick r:id="rId40"/>
          </p:cNvPr>
          <p:cNvSpPr/>
          <p:nvPr userDrawn="1"/>
        </p:nvSpPr>
        <p:spPr>
          <a:xfrm>
            <a:off x="7797800" y="4823460"/>
            <a:ext cx="264795" cy="339090"/>
          </a:xfrm>
          <a:prstGeom prst="rect">
            <a:avLst/>
          </a:prstGeom>
          <a:solidFill>
            <a:schemeClr val="accent1">
              <a:shade val="80000"/>
              <a:satMod val="180000"/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17" name="Rectangle 16">
            <a:hlinkClick r:id="rId41"/>
          </p:cNvPr>
          <p:cNvSpPr/>
          <p:nvPr userDrawn="1"/>
        </p:nvSpPr>
        <p:spPr>
          <a:xfrm>
            <a:off x="8115300" y="4823460"/>
            <a:ext cx="307975" cy="339090"/>
          </a:xfrm>
          <a:prstGeom prst="rect">
            <a:avLst/>
          </a:prstGeom>
          <a:solidFill>
            <a:schemeClr val="accent1">
              <a:shade val="80000"/>
              <a:satMod val="180000"/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18" name="Rectangle 17">
            <a:hlinkClick r:id="rId42"/>
          </p:cNvPr>
          <p:cNvSpPr/>
          <p:nvPr userDrawn="1"/>
        </p:nvSpPr>
        <p:spPr>
          <a:xfrm>
            <a:off x="8435975" y="4823460"/>
            <a:ext cx="264795" cy="339090"/>
          </a:xfrm>
          <a:prstGeom prst="rect">
            <a:avLst/>
          </a:prstGeom>
          <a:solidFill>
            <a:schemeClr val="accent1">
              <a:shade val="80000"/>
              <a:satMod val="180000"/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33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55" r:id="rId4"/>
    <p:sldLayoutId id="2147483821" r:id="rId5"/>
    <p:sldLayoutId id="2147483822" r:id="rId6"/>
    <p:sldLayoutId id="2147483856" r:id="rId7"/>
    <p:sldLayoutId id="2147483823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  <p:sldLayoutId id="2147483834" r:id="rId18"/>
    <p:sldLayoutId id="2147483835" r:id="rId19"/>
    <p:sldLayoutId id="2147483836" r:id="rId20"/>
    <p:sldLayoutId id="2147483837" r:id="rId21"/>
    <p:sldLayoutId id="2147483838" r:id="rId22"/>
    <p:sldLayoutId id="2147483839" r:id="rId23"/>
    <p:sldLayoutId id="2147483840" r:id="rId24"/>
    <p:sldLayoutId id="2147483841" r:id="rId25"/>
    <p:sldLayoutId id="2147483842" r:id="rId26"/>
    <p:sldLayoutId id="2147483843" r:id="rId27"/>
    <p:sldLayoutId id="2147483844" r:id="rId28"/>
    <p:sldLayoutId id="2147483845" r:id="rId29"/>
    <p:sldLayoutId id="2147483846" r:id="rId30"/>
    <p:sldLayoutId id="2147483847" r:id="rId31"/>
    <p:sldLayoutId id="2147483848" r:id="rId32"/>
    <p:sldLayoutId id="2147483849" r:id="rId33"/>
    <p:sldLayoutId id="2147483850" r:id="rId34"/>
    <p:sldLayoutId id="2147483851" r:id="rId35"/>
    <p:sldLayoutId id="2147483852" r:id="rId36"/>
    <p:sldLayoutId id="2147483853" r:id="rId37"/>
  </p:sldLayoutIdLst>
  <p:hf hdr="0" ftr="0" dt="0"/>
  <p:txStyles>
    <p:titleStyle>
      <a:lvl1pPr algn="ctr" defTabSz="457200" rtl="0" eaLnBrk="1" latinLnBrk="0" hangingPunct="1">
        <a:lnSpc>
          <a:spcPct val="85000"/>
        </a:lnSpc>
        <a:spcBef>
          <a:spcPct val="0"/>
        </a:spcBef>
        <a:buNone/>
        <a:defRPr sz="3000" b="0" i="0" kern="1200" cap="all" spc="-160" baseline="0">
          <a:ln w="6350" cmpd="sng">
            <a:noFill/>
          </a:ln>
          <a:solidFill>
            <a:schemeClr val="bg1"/>
          </a:solidFill>
          <a:latin typeface="Arial" charset="0"/>
          <a:ea typeface="+mj-ea"/>
          <a:cs typeface="Gotham Light"/>
        </a:defRPr>
      </a:lvl1pPr>
    </p:titleStyle>
    <p:bodyStyle>
      <a:lvl1pPr marL="173038" indent="-173038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•"/>
        <a:defRPr sz="1800" b="0" i="0" kern="1200" spc="-20">
          <a:solidFill>
            <a:schemeClr val="bg1"/>
          </a:solidFill>
          <a:latin typeface="Arial" charset="0"/>
          <a:ea typeface="+mn-ea"/>
          <a:cs typeface="Gotham Light"/>
        </a:defRPr>
      </a:lvl1pPr>
      <a:lvl2pPr marL="346075" indent="-173038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–"/>
        <a:defRPr sz="1800" b="0" i="0" kern="1200" spc="-20">
          <a:solidFill>
            <a:schemeClr val="bg1"/>
          </a:solidFill>
          <a:latin typeface="Arial" charset="0"/>
          <a:ea typeface="+mn-ea"/>
          <a:cs typeface="Gotham Light"/>
        </a:defRPr>
      </a:lvl2pPr>
      <a:lvl3pPr marL="517525" indent="-171450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•"/>
        <a:defRPr sz="1600" b="0" i="0" kern="1200" spc="-20">
          <a:solidFill>
            <a:schemeClr val="bg1"/>
          </a:solidFill>
          <a:latin typeface="Arial" charset="0"/>
          <a:ea typeface="+mn-ea"/>
          <a:cs typeface="Gotham Light"/>
        </a:defRPr>
      </a:lvl3pPr>
      <a:lvl4pPr marL="690563" indent="-173038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–"/>
        <a:defRPr sz="1400" b="0" i="0" kern="1200" spc="-20">
          <a:solidFill>
            <a:schemeClr val="bg1"/>
          </a:solidFill>
          <a:latin typeface="Arial" charset="0"/>
          <a:ea typeface="+mn-ea"/>
          <a:cs typeface="Gotham Light"/>
        </a:defRPr>
      </a:lvl4pPr>
      <a:lvl5pPr marL="854075" indent="-163513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»"/>
        <a:defRPr sz="1400" b="0" i="0" kern="1200" spc="-20">
          <a:solidFill>
            <a:schemeClr val="bg1"/>
          </a:solidFill>
          <a:latin typeface="Arial" charset="0"/>
          <a:ea typeface="+mn-ea"/>
          <a:cs typeface="Gotham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63000">
              <a:schemeClr val="accent4">
                <a:lumMod val="0"/>
                <a:lumOff val="100000"/>
              </a:schemeClr>
            </a:gs>
            <a:gs pos="100000">
              <a:schemeClr val="tx1">
                <a:lumMod val="17000"/>
                <a:lumOff val="83000"/>
              </a:schemeClr>
            </a:gs>
          </a:gsLst>
          <a:path path="circle">
            <a:fillToRect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6419" y="38485"/>
            <a:ext cx="8031162" cy="726578"/>
          </a:xfrm>
          <a:prstGeom prst="rect">
            <a:avLst/>
          </a:prstGeom>
        </p:spPr>
        <p:txBody>
          <a:bodyPr vert="horz" lIns="0" tIns="45720" rIns="0" bIns="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6419" y="883560"/>
            <a:ext cx="8031162" cy="3435371"/>
          </a:xfrm>
          <a:prstGeom prst="rect">
            <a:avLst/>
          </a:prstGeom>
        </p:spPr>
        <p:txBody>
          <a:bodyPr vert="horz" lIns="0" tIns="4572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21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  <p:sldLayoutId id="2147483998" r:id="rId14"/>
    <p:sldLayoutId id="2147483999" r:id="rId15"/>
    <p:sldLayoutId id="2147484000" r:id="rId16"/>
    <p:sldLayoutId id="2147484001" r:id="rId17"/>
    <p:sldLayoutId id="2147484002" r:id="rId18"/>
    <p:sldLayoutId id="2147484003" r:id="rId19"/>
    <p:sldLayoutId id="2147484004" r:id="rId20"/>
    <p:sldLayoutId id="2147484005" r:id="rId21"/>
    <p:sldLayoutId id="2147484006" r:id="rId22"/>
    <p:sldLayoutId id="2147484007" r:id="rId23"/>
    <p:sldLayoutId id="2147484008" r:id="rId24"/>
    <p:sldLayoutId id="2147484009" r:id="rId25"/>
    <p:sldLayoutId id="2147484010" r:id="rId26"/>
    <p:sldLayoutId id="2147484011" r:id="rId27"/>
    <p:sldLayoutId id="2147484012" r:id="rId28"/>
    <p:sldLayoutId id="2147484013" r:id="rId29"/>
    <p:sldLayoutId id="2147484014" r:id="rId30"/>
    <p:sldLayoutId id="2147484015" r:id="rId31"/>
    <p:sldLayoutId id="2147484016" r:id="rId32"/>
    <p:sldLayoutId id="2147484017" r:id="rId33"/>
    <p:sldLayoutId id="2147484018" r:id="rId34"/>
    <p:sldLayoutId id="2147483982" r:id="rId35"/>
  </p:sldLayoutIdLst>
  <p:hf hdr="0" ftr="0" dt="0"/>
  <p:txStyles>
    <p:titleStyle>
      <a:lvl1pPr algn="ctr" defTabSz="457200" rtl="0" eaLnBrk="1" latinLnBrk="0" hangingPunct="1">
        <a:lnSpc>
          <a:spcPct val="85000"/>
        </a:lnSpc>
        <a:spcBef>
          <a:spcPct val="0"/>
        </a:spcBef>
        <a:buNone/>
        <a:defRPr sz="3000" b="0" i="0" kern="1200" cap="all" spc="-160" baseline="0">
          <a:ln w="6350" cmpd="sng">
            <a:noFill/>
          </a:ln>
          <a:solidFill>
            <a:schemeClr val="bg1"/>
          </a:solidFill>
          <a:latin typeface="Arial" charset="0"/>
          <a:ea typeface="+mj-ea"/>
          <a:cs typeface="Gotham Light"/>
        </a:defRPr>
      </a:lvl1pPr>
    </p:titleStyle>
    <p:bodyStyle>
      <a:lvl1pPr marL="173038" indent="-173038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•"/>
        <a:defRPr sz="1800" b="0" i="0" kern="1200" spc="-20">
          <a:solidFill>
            <a:schemeClr val="bg1"/>
          </a:solidFill>
          <a:latin typeface="Arial" charset="0"/>
          <a:ea typeface="+mn-ea"/>
          <a:cs typeface="Gotham Light"/>
        </a:defRPr>
      </a:lvl1pPr>
      <a:lvl2pPr marL="346075" indent="-173038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–"/>
        <a:defRPr sz="1800" b="0" i="0" kern="1200" spc="-20">
          <a:solidFill>
            <a:schemeClr val="bg1"/>
          </a:solidFill>
          <a:latin typeface="Arial" charset="0"/>
          <a:ea typeface="+mn-ea"/>
          <a:cs typeface="Gotham Light"/>
        </a:defRPr>
      </a:lvl2pPr>
      <a:lvl3pPr marL="517525" indent="-171450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•"/>
        <a:defRPr sz="1600" b="0" i="0" kern="1200" spc="-20">
          <a:solidFill>
            <a:schemeClr val="bg1"/>
          </a:solidFill>
          <a:latin typeface="Arial" charset="0"/>
          <a:ea typeface="+mn-ea"/>
          <a:cs typeface="Gotham Light"/>
        </a:defRPr>
      </a:lvl3pPr>
      <a:lvl4pPr marL="690563" indent="-173038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–"/>
        <a:defRPr sz="1400" b="0" i="0" kern="1200" spc="-20">
          <a:solidFill>
            <a:schemeClr val="bg1"/>
          </a:solidFill>
          <a:latin typeface="Arial" charset="0"/>
          <a:ea typeface="+mn-ea"/>
          <a:cs typeface="Gotham Light"/>
        </a:defRPr>
      </a:lvl4pPr>
      <a:lvl5pPr marL="854075" indent="-163513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»"/>
        <a:defRPr sz="1400" b="0" i="0" kern="1200" spc="-20">
          <a:solidFill>
            <a:schemeClr val="bg1"/>
          </a:solidFill>
          <a:latin typeface="Arial" charset="0"/>
          <a:ea typeface="+mn-ea"/>
          <a:cs typeface="Gotham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63000">
              <a:schemeClr val="accent4">
                <a:lumMod val="0"/>
                <a:lumOff val="100000"/>
              </a:schemeClr>
            </a:gs>
            <a:gs pos="100000">
              <a:schemeClr val="tx1">
                <a:lumMod val="17000"/>
                <a:lumOff val="83000"/>
              </a:schemeClr>
            </a:gs>
          </a:gsLst>
          <a:path path="circle">
            <a:fillToRect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4823460"/>
            <a:ext cx="9144000" cy="32004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6419" y="38485"/>
            <a:ext cx="8031162" cy="726578"/>
          </a:xfrm>
          <a:prstGeom prst="rect">
            <a:avLst/>
          </a:prstGeom>
        </p:spPr>
        <p:txBody>
          <a:bodyPr vert="horz" lIns="0" tIns="45720" rIns="0" bIns="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6419" y="883560"/>
            <a:ext cx="8031162" cy="3435371"/>
          </a:xfrm>
          <a:prstGeom prst="rect">
            <a:avLst/>
          </a:prstGeom>
        </p:spPr>
        <p:txBody>
          <a:bodyPr vert="horz" lIns="0" tIns="4572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6239" y="4823460"/>
            <a:ext cx="4677833" cy="32004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0" i="0" dirty="0">
                <a:solidFill>
                  <a:schemeClr val="bg1"/>
                </a:solidFill>
                <a:latin typeface="Arial" charset="0"/>
                <a:cs typeface="Gotham Book"/>
              </a:rPr>
              <a:t>Presentation by Holman Industries</a:t>
            </a:r>
          </a:p>
        </p:txBody>
      </p:sp>
      <p:sp>
        <p:nvSpPr>
          <p:cNvPr id="11" name="Slide Number Placeholder 3"/>
          <p:cNvSpPr txBox="1">
            <a:spLocks/>
          </p:cNvSpPr>
          <p:nvPr/>
        </p:nvSpPr>
        <p:spPr>
          <a:xfrm>
            <a:off x="552451" y="4823460"/>
            <a:ext cx="365760" cy="320040"/>
          </a:xfrm>
          <a:prstGeom prst="rect">
            <a:avLst/>
          </a:prstGeom>
          <a:solidFill>
            <a:srgbClr val="000000">
              <a:alpha val="1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93D61182-44B0-D747-8108-FDA0C13481D9}" type="slidenum">
              <a:rPr lang="en-US" b="0" i="0" smtClean="0">
                <a:latin typeface="Arial" charset="0"/>
                <a:cs typeface="Gotham Book"/>
              </a:rPr>
              <a:pPr lvl="0"/>
              <a:t>‹#›</a:t>
            </a:fld>
            <a:endParaRPr lang="en-US" b="0" i="0" dirty="0">
              <a:latin typeface="Arial" charset="0"/>
              <a:cs typeface="Gotham Book"/>
            </a:endParaRPr>
          </a:p>
        </p:txBody>
      </p:sp>
      <p:sp>
        <p:nvSpPr>
          <p:cNvPr id="7" name="Freeform 5"/>
          <p:cNvSpPr>
            <a:spLocks noEditPoints="1"/>
          </p:cNvSpPr>
          <p:nvPr/>
        </p:nvSpPr>
        <p:spPr bwMode="auto">
          <a:xfrm>
            <a:off x="8485460" y="4921003"/>
            <a:ext cx="181886" cy="161767"/>
          </a:xfrm>
          <a:custGeom>
            <a:avLst/>
            <a:gdLst>
              <a:gd name="T0" fmla="*/ 1232 w 1484"/>
              <a:gd name="T1" fmla="*/ 252 h 1313"/>
              <a:gd name="T2" fmla="*/ 1232 w 1484"/>
              <a:gd name="T3" fmla="*/ 252 h 1313"/>
              <a:gd name="T4" fmla="*/ 1232 w 1484"/>
              <a:gd name="T5" fmla="*/ 0 h 1313"/>
              <a:gd name="T6" fmla="*/ 1158 w 1484"/>
              <a:gd name="T7" fmla="*/ 0 h 1313"/>
              <a:gd name="T8" fmla="*/ 1158 w 1484"/>
              <a:gd name="T9" fmla="*/ 252 h 1313"/>
              <a:gd name="T10" fmla="*/ 905 w 1484"/>
              <a:gd name="T11" fmla="*/ 252 h 1313"/>
              <a:gd name="T12" fmla="*/ 905 w 1484"/>
              <a:gd name="T13" fmla="*/ 330 h 1313"/>
              <a:gd name="T14" fmla="*/ 1158 w 1484"/>
              <a:gd name="T15" fmla="*/ 330 h 1313"/>
              <a:gd name="T16" fmla="*/ 1158 w 1484"/>
              <a:gd name="T17" fmla="*/ 578 h 1313"/>
              <a:gd name="T18" fmla="*/ 1232 w 1484"/>
              <a:gd name="T19" fmla="*/ 578 h 1313"/>
              <a:gd name="T20" fmla="*/ 1232 w 1484"/>
              <a:gd name="T21" fmla="*/ 330 h 1313"/>
              <a:gd name="T22" fmla="*/ 1484 w 1484"/>
              <a:gd name="T23" fmla="*/ 330 h 1313"/>
              <a:gd name="T24" fmla="*/ 1484 w 1484"/>
              <a:gd name="T25" fmla="*/ 252 h 1313"/>
              <a:gd name="T26" fmla="*/ 1232 w 1484"/>
              <a:gd name="T27" fmla="*/ 252 h 1313"/>
              <a:gd name="T28" fmla="*/ 467 w 1484"/>
              <a:gd name="T29" fmla="*/ 520 h 1313"/>
              <a:gd name="T30" fmla="*/ 467 w 1484"/>
              <a:gd name="T31" fmla="*/ 520 h 1313"/>
              <a:gd name="T32" fmla="*/ 247 w 1484"/>
              <a:gd name="T33" fmla="*/ 337 h 1313"/>
              <a:gd name="T34" fmla="*/ 344 w 1484"/>
              <a:gd name="T35" fmla="*/ 69 h 1313"/>
              <a:gd name="T36" fmla="*/ 569 w 1484"/>
              <a:gd name="T37" fmla="*/ 246 h 1313"/>
              <a:gd name="T38" fmla="*/ 467 w 1484"/>
              <a:gd name="T39" fmla="*/ 520 h 1313"/>
              <a:gd name="T40" fmla="*/ 687 w 1484"/>
              <a:gd name="T41" fmla="*/ 986 h 1313"/>
              <a:gd name="T42" fmla="*/ 687 w 1484"/>
              <a:gd name="T43" fmla="*/ 986 h 1313"/>
              <a:gd name="T44" fmla="*/ 430 w 1484"/>
              <a:gd name="T45" fmla="*/ 1206 h 1313"/>
              <a:gd name="T46" fmla="*/ 145 w 1484"/>
              <a:gd name="T47" fmla="*/ 1023 h 1313"/>
              <a:gd name="T48" fmla="*/ 403 w 1484"/>
              <a:gd name="T49" fmla="*/ 809 h 1313"/>
              <a:gd name="T50" fmla="*/ 687 w 1484"/>
              <a:gd name="T51" fmla="*/ 986 h 1313"/>
              <a:gd name="T52" fmla="*/ 805 w 1484"/>
              <a:gd name="T53" fmla="*/ 0 h 1313"/>
              <a:gd name="T54" fmla="*/ 805 w 1484"/>
              <a:gd name="T55" fmla="*/ 0 h 1313"/>
              <a:gd name="T56" fmla="*/ 440 w 1484"/>
              <a:gd name="T57" fmla="*/ 0 h 1313"/>
              <a:gd name="T58" fmla="*/ 75 w 1484"/>
              <a:gd name="T59" fmla="*/ 316 h 1313"/>
              <a:gd name="T60" fmla="*/ 397 w 1484"/>
              <a:gd name="T61" fmla="*/ 595 h 1313"/>
              <a:gd name="T62" fmla="*/ 397 w 1484"/>
              <a:gd name="T63" fmla="*/ 670 h 1313"/>
              <a:gd name="T64" fmla="*/ 446 w 1484"/>
              <a:gd name="T65" fmla="*/ 755 h 1313"/>
              <a:gd name="T66" fmla="*/ 0 w 1484"/>
              <a:gd name="T67" fmla="*/ 1029 h 1313"/>
              <a:gd name="T68" fmla="*/ 371 w 1484"/>
              <a:gd name="T69" fmla="*/ 1291 h 1313"/>
              <a:gd name="T70" fmla="*/ 805 w 1484"/>
              <a:gd name="T71" fmla="*/ 964 h 1313"/>
              <a:gd name="T72" fmla="*/ 558 w 1484"/>
              <a:gd name="T73" fmla="*/ 605 h 1313"/>
              <a:gd name="T74" fmla="*/ 746 w 1484"/>
              <a:gd name="T75" fmla="*/ 295 h 1313"/>
              <a:gd name="T76" fmla="*/ 639 w 1484"/>
              <a:gd name="T77" fmla="*/ 64 h 1313"/>
              <a:gd name="T78" fmla="*/ 805 w 1484"/>
              <a:gd name="T79" fmla="*/ 0 h 1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84" h="1313">
                <a:moveTo>
                  <a:pt x="1232" y="252"/>
                </a:moveTo>
                <a:lnTo>
                  <a:pt x="1232" y="252"/>
                </a:lnTo>
                <a:lnTo>
                  <a:pt x="1232" y="0"/>
                </a:lnTo>
                <a:lnTo>
                  <a:pt x="1158" y="0"/>
                </a:lnTo>
                <a:lnTo>
                  <a:pt x="1158" y="252"/>
                </a:lnTo>
                <a:lnTo>
                  <a:pt x="905" y="252"/>
                </a:lnTo>
                <a:lnTo>
                  <a:pt x="905" y="330"/>
                </a:lnTo>
                <a:lnTo>
                  <a:pt x="1158" y="330"/>
                </a:lnTo>
                <a:lnTo>
                  <a:pt x="1158" y="578"/>
                </a:lnTo>
                <a:lnTo>
                  <a:pt x="1232" y="578"/>
                </a:lnTo>
                <a:lnTo>
                  <a:pt x="1232" y="330"/>
                </a:lnTo>
                <a:lnTo>
                  <a:pt x="1484" y="330"/>
                </a:lnTo>
                <a:lnTo>
                  <a:pt x="1484" y="252"/>
                </a:lnTo>
                <a:lnTo>
                  <a:pt x="1232" y="252"/>
                </a:lnTo>
                <a:close/>
                <a:moveTo>
                  <a:pt x="467" y="520"/>
                </a:moveTo>
                <a:lnTo>
                  <a:pt x="467" y="520"/>
                </a:lnTo>
                <a:cubicBezTo>
                  <a:pt x="381" y="541"/>
                  <a:pt x="279" y="461"/>
                  <a:pt x="247" y="337"/>
                </a:cubicBezTo>
                <a:cubicBezTo>
                  <a:pt x="210" y="214"/>
                  <a:pt x="258" y="91"/>
                  <a:pt x="344" y="69"/>
                </a:cubicBezTo>
                <a:cubicBezTo>
                  <a:pt x="435" y="43"/>
                  <a:pt x="537" y="123"/>
                  <a:pt x="569" y="246"/>
                </a:cubicBezTo>
                <a:cubicBezTo>
                  <a:pt x="601" y="375"/>
                  <a:pt x="558" y="493"/>
                  <a:pt x="467" y="520"/>
                </a:cubicBezTo>
                <a:close/>
                <a:moveTo>
                  <a:pt x="687" y="986"/>
                </a:moveTo>
                <a:lnTo>
                  <a:pt x="687" y="986"/>
                </a:lnTo>
                <a:cubicBezTo>
                  <a:pt x="698" y="1098"/>
                  <a:pt x="580" y="1195"/>
                  <a:pt x="430" y="1206"/>
                </a:cubicBezTo>
                <a:cubicBezTo>
                  <a:pt x="279" y="1216"/>
                  <a:pt x="156" y="1136"/>
                  <a:pt x="145" y="1023"/>
                </a:cubicBezTo>
                <a:cubicBezTo>
                  <a:pt x="140" y="916"/>
                  <a:pt x="253" y="820"/>
                  <a:pt x="403" y="809"/>
                </a:cubicBezTo>
                <a:cubicBezTo>
                  <a:pt x="553" y="798"/>
                  <a:pt x="682" y="879"/>
                  <a:pt x="687" y="986"/>
                </a:cubicBezTo>
                <a:close/>
                <a:moveTo>
                  <a:pt x="805" y="0"/>
                </a:moveTo>
                <a:lnTo>
                  <a:pt x="805" y="0"/>
                </a:lnTo>
                <a:lnTo>
                  <a:pt x="440" y="0"/>
                </a:lnTo>
                <a:cubicBezTo>
                  <a:pt x="440" y="0"/>
                  <a:pt x="75" y="11"/>
                  <a:pt x="75" y="316"/>
                </a:cubicBezTo>
                <a:cubicBezTo>
                  <a:pt x="75" y="627"/>
                  <a:pt x="397" y="595"/>
                  <a:pt x="397" y="595"/>
                </a:cubicBezTo>
                <a:lnTo>
                  <a:pt x="397" y="670"/>
                </a:lnTo>
                <a:cubicBezTo>
                  <a:pt x="397" y="702"/>
                  <a:pt x="440" y="691"/>
                  <a:pt x="446" y="755"/>
                </a:cubicBezTo>
                <a:cubicBezTo>
                  <a:pt x="424" y="755"/>
                  <a:pt x="0" y="745"/>
                  <a:pt x="0" y="1029"/>
                </a:cubicBezTo>
                <a:cubicBezTo>
                  <a:pt x="0" y="1307"/>
                  <a:pt x="371" y="1291"/>
                  <a:pt x="371" y="1291"/>
                </a:cubicBezTo>
                <a:cubicBezTo>
                  <a:pt x="371" y="1291"/>
                  <a:pt x="805" y="1313"/>
                  <a:pt x="805" y="964"/>
                </a:cubicBezTo>
                <a:cubicBezTo>
                  <a:pt x="805" y="755"/>
                  <a:pt x="558" y="686"/>
                  <a:pt x="558" y="605"/>
                </a:cubicBezTo>
                <a:cubicBezTo>
                  <a:pt x="558" y="520"/>
                  <a:pt x="746" y="493"/>
                  <a:pt x="746" y="295"/>
                </a:cubicBezTo>
                <a:cubicBezTo>
                  <a:pt x="746" y="177"/>
                  <a:pt x="736" y="107"/>
                  <a:pt x="639" y="64"/>
                </a:cubicBezTo>
                <a:cubicBezTo>
                  <a:pt x="639" y="37"/>
                  <a:pt x="805" y="53"/>
                  <a:pt x="805" y="0"/>
                </a:cubicBezTo>
                <a:close/>
              </a:path>
            </a:pathLst>
          </a:custGeom>
          <a:solidFill>
            <a:srgbClr val="000000">
              <a:alpha val="54902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0" i="0" dirty="0">
              <a:latin typeface="Arial" charset="0"/>
              <a:ea typeface="Arial Regular" charset="0"/>
              <a:cs typeface="Arial Regular" charset="0"/>
            </a:endParaRPr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7597498" y="4897778"/>
            <a:ext cx="86285" cy="185397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rgbClr val="000000">
              <a:alpha val="54902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0" i="0" dirty="0">
              <a:latin typeface="Arial" charset="0"/>
              <a:ea typeface="Arial Regular" charset="0"/>
              <a:cs typeface="Arial Regular" charset="0"/>
            </a:endParaRPr>
          </a:p>
        </p:txBody>
      </p:sp>
      <p:sp>
        <p:nvSpPr>
          <p:cNvPr id="13" name="Freeform 7"/>
          <p:cNvSpPr>
            <a:spLocks noEditPoints="1"/>
          </p:cNvSpPr>
          <p:nvPr/>
        </p:nvSpPr>
        <p:spPr bwMode="auto">
          <a:xfrm>
            <a:off x="7839743" y="4899533"/>
            <a:ext cx="191338" cy="183642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rgbClr val="000000">
              <a:alpha val="54902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0" i="0" dirty="0">
              <a:latin typeface="Arial" charset="0"/>
              <a:ea typeface="Arial Regular" charset="0"/>
              <a:cs typeface="Arial Regular" charset="0"/>
            </a:endParaRPr>
          </a:p>
        </p:txBody>
      </p:sp>
      <p:sp>
        <p:nvSpPr>
          <p:cNvPr id="14" name="Freeform 8"/>
          <p:cNvSpPr>
            <a:spLocks/>
          </p:cNvSpPr>
          <p:nvPr/>
        </p:nvSpPr>
        <p:spPr bwMode="auto">
          <a:xfrm>
            <a:off x="8163952" y="4913847"/>
            <a:ext cx="207137" cy="16919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rgbClr val="000000">
              <a:alpha val="54902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0" i="0" dirty="0">
              <a:latin typeface="Arial" charset="0"/>
              <a:ea typeface="Arial Regular" charset="0"/>
              <a:cs typeface="Arial Regular" charset="0"/>
            </a:endParaRPr>
          </a:p>
        </p:txBody>
      </p:sp>
      <p:sp>
        <p:nvSpPr>
          <p:cNvPr id="5" name="Rectangle 4">
            <a:hlinkClick r:id="rId39"/>
          </p:cNvPr>
          <p:cNvSpPr/>
          <p:nvPr/>
        </p:nvSpPr>
        <p:spPr>
          <a:xfrm>
            <a:off x="7496174" y="4823460"/>
            <a:ext cx="264795" cy="339090"/>
          </a:xfrm>
          <a:prstGeom prst="rect">
            <a:avLst/>
          </a:prstGeom>
          <a:solidFill>
            <a:schemeClr val="accent1">
              <a:shade val="80000"/>
              <a:satMod val="180000"/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16" name="Rectangle 15">
            <a:hlinkClick r:id="rId40"/>
          </p:cNvPr>
          <p:cNvSpPr/>
          <p:nvPr/>
        </p:nvSpPr>
        <p:spPr>
          <a:xfrm>
            <a:off x="7797800" y="4823460"/>
            <a:ext cx="264795" cy="339090"/>
          </a:xfrm>
          <a:prstGeom prst="rect">
            <a:avLst/>
          </a:prstGeom>
          <a:solidFill>
            <a:schemeClr val="accent1">
              <a:shade val="80000"/>
              <a:satMod val="180000"/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17" name="Rectangle 16">
            <a:hlinkClick r:id="rId41"/>
          </p:cNvPr>
          <p:cNvSpPr/>
          <p:nvPr/>
        </p:nvSpPr>
        <p:spPr>
          <a:xfrm>
            <a:off x="8115300" y="4823460"/>
            <a:ext cx="307975" cy="339090"/>
          </a:xfrm>
          <a:prstGeom prst="rect">
            <a:avLst/>
          </a:prstGeom>
          <a:solidFill>
            <a:schemeClr val="accent1">
              <a:shade val="80000"/>
              <a:satMod val="180000"/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18" name="Rectangle 17">
            <a:hlinkClick r:id="rId42"/>
          </p:cNvPr>
          <p:cNvSpPr/>
          <p:nvPr/>
        </p:nvSpPr>
        <p:spPr>
          <a:xfrm>
            <a:off x="8435975" y="4823460"/>
            <a:ext cx="264795" cy="339090"/>
          </a:xfrm>
          <a:prstGeom prst="rect">
            <a:avLst/>
          </a:prstGeom>
          <a:solidFill>
            <a:schemeClr val="accent1">
              <a:shade val="80000"/>
              <a:satMod val="180000"/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010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5" r:id="rId9"/>
    <p:sldLayoutId id="2147484046" r:id="rId10"/>
    <p:sldLayoutId id="2147484047" r:id="rId11"/>
    <p:sldLayoutId id="2147484048" r:id="rId12"/>
    <p:sldLayoutId id="2147484049" r:id="rId13"/>
    <p:sldLayoutId id="2147484050" r:id="rId14"/>
    <p:sldLayoutId id="2147484051" r:id="rId15"/>
    <p:sldLayoutId id="2147484052" r:id="rId16"/>
    <p:sldLayoutId id="2147484053" r:id="rId17"/>
    <p:sldLayoutId id="2147484054" r:id="rId18"/>
    <p:sldLayoutId id="2147484055" r:id="rId19"/>
    <p:sldLayoutId id="2147484056" r:id="rId20"/>
    <p:sldLayoutId id="2147484057" r:id="rId21"/>
    <p:sldLayoutId id="2147484058" r:id="rId22"/>
    <p:sldLayoutId id="2147484059" r:id="rId23"/>
    <p:sldLayoutId id="2147484060" r:id="rId24"/>
    <p:sldLayoutId id="2147484061" r:id="rId25"/>
    <p:sldLayoutId id="2147484062" r:id="rId26"/>
    <p:sldLayoutId id="2147484063" r:id="rId27"/>
    <p:sldLayoutId id="2147484064" r:id="rId28"/>
    <p:sldLayoutId id="2147484065" r:id="rId29"/>
    <p:sldLayoutId id="2147484066" r:id="rId30"/>
    <p:sldLayoutId id="2147484067" r:id="rId31"/>
    <p:sldLayoutId id="2147484068" r:id="rId32"/>
    <p:sldLayoutId id="2147484069" r:id="rId33"/>
    <p:sldLayoutId id="2147484070" r:id="rId34"/>
    <p:sldLayoutId id="2147484071" r:id="rId35"/>
    <p:sldLayoutId id="2147484072" r:id="rId36"/>
    <p:sldLayoutId id="2147484073" r:id="rId37"/>
  </p:sldLayoutIdLst>
  <p:hf hdr="0" ftr="0" dt="0"/>
  <p:txStyles>
    <p:titleStyle>
      <a:lvl1pPr algn="ctr" defTabSz="457200" rtl="0" eaLnBrk="1" latinLnBrk="0" hangingPunct="1">
        <a:lnSpc>
          <a:spcPct val="85000"/>
        </a:lnSpc>
        <a:spcBef>
          <a:spcPct val="0"/>
        </a:spcBef>
        <a:buNone/>
        <a:defRPr sz="3000" b="0" i="0" kern="1200" cap="all" spc="-160" baseline="0">
          <a:ln w="6350" cmpd="sng">
            <a:noFill/>
          </a:ln>
          <a:solidFill>
            <a:schemeClr val="bg1"/>
          </a:solidFill>
          <a:latin typeface="Arial" charset="0"/>
          <a:ea typeface="+mj-ea"/>
          <a:cs typeface="Gotham Light"/>
        </a:defRPr>
      </a:lvl1pPr>
    </p:titleStyle>
    <p:bodyStyle>
      <a:lvl1pPr marL="173038" indent="-173038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•"/>
        <a:defRPr sz="1800" b="0" i="0" kern="1200" spc="-20">
          <a:solidFill>
            <a:schemeClr val="bg1"/>
          </a:solidFill>
          <a:latin typeface="Arial" charset="0"/>
          <a:ea typeface="+mn-ea"/>
          <a:cs typeface="Gotham Light"/>
        </a:defRPr>
      </a:lvl1pPr>
      <a:lvl2pPr marL="346075" indent="-173038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–"/>
        <a:defRPr sz="1800" b="0" i="0" kern="1200" spc="-20">
          <a:solidFill>
            <a:schemeClr val="bg1"/>
          </a:solidFill>
          <a:latin typeface="Arial" charset="0"/>
          <a:ea typeface="+mn-ea"/>
          <a:cs typeface="Gotham Light"/>
        </a:defRPr>
      </a:lvl2pPr>
      <a:lvl3pPr marL="517525" indent="-171450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•"/>
        <a:defRPr sz="1600" b="0" i="0" kern="1200" spc="-20">
          <a:solidFill>
            <a:schemeClr val="bg1"/>
          </a:solidFill>
          <a:latin typeface="Arial" charset="0"/>
          <a:ea typeface="+mn-ea"/>
          <a:cs typeface="Gotham Light"/>
        </a:defRPr>
      </a:lvl3pPr>
      <a:lvl4pPr marL="690563" indent="-173038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–"/>
        <a:defRPr sz="1400" b="0" i="0" kern="1200" spc="-20">
          <a:solidFill>
            <a:schemeClr val="bg1"/>
          </a:solidFill>
          <a:latin typeface="Arial" charset="0"/>
          <a:ea typeface="+mn-ea"/>
          <a:cs typeface="Gotham Light"/>
        </a:defRPr>
      </a:lvl4pPr>
      <a:lvl5pPr marL="854075" indent="-163513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»"/>
        <a:defRPr sz="1400" b="0" i="0" kern="1200" spc="-20">
          <a:solidFill>
            <a:schemeClr val="bg1"/>
          </a:solidFill>
          <a:latin typeface="Arial" charset="0"/>
          <a:ea typeface="+mn-ea"/>
          <a:cs typeface="Gotham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63000">
              <a:schemeClr val="accent4">
                <a:lumMod val="0"/>
                <a:lumOff val="100000"/>
              </a:schemeClr>
            </a:gs>
            <a:gs pos="100000">
              <a:schemeClr val="tx1">
                <a:lumMod val="17000"/>
                <a:lumOff val="83000"/>
              </a:schemeClr>
            </a:gs>
          </a:gsLst>
          <a:path path="circle">
            <a:fillToRect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4823460"/>
            <a:ext cx="9144000" cy="32004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6419" y="38485"/>
            <a:ext cx="8031162" cy="726578"/>
          </a:xfrm>
          <a:prstGeom prst="rect">
            <a:avLst/>
          </a:prstGeom>
        </p:spPr>
        <p:txBody>
          <a:bodyPr vert="horz" lIns="0" tIns="45720" rIns="0" bIns="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6419" y="883560"/>
            <a:ext cx="8031162" cy="3435371"/>
          </a:xfrm>
          <a:prstGeom prst="rect">
            <a:avLst/>
          </a:prstGeom>
        </p:spPr>
        <p:txBody>
          <a:bodyPr vert="horz" lIns="0" tIns="4572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6239" y="4823460"/>
            <a:ext cx="4677833" cy="32004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0" i="0" dirty="0">
                <a:solidFill>
                  <a:schemeClr val="bg1"/>
                </a:solidFill>
                <a:latin typeface="Arial" charset="0"/>
                <a:cs typeface="Gotham Book"/>
              </a:rPr>
              <a:t>Presentation by Holman Industries</a:t>
            </a:r>
          </a:p>
        </p:txBody>
      </p:sp>
      <p:sp>
        <p:nvSpPr>
          <p:cNvPr id="11" name="Slide Number Placeholder 3"/>
          <p:cNvSpPr txBox="1">
            <a:spLocks/>
          </p:cNvSpPr>
          <p:nvPr/>
        </p:nvSpPr>
        <p:spPr>
          <a:xfrm>
            <a:off x="552451" y="4823460"/>
            <a:ext cx="365760" cy="3200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93D61182-44B0-D747-8108-FDA0C13481D9}" type="slidenum">
              <a:rPr lang="en-US" b="0" i="0" smtClean="0">
                <a:latin typeface="Arial" charset="0"/>
                <a:cs typeface="Gotham Book"/>
              </a:rPr>
              <a:pPr lvl="0"/>
              <a:t>‹#›</a:t>
            </a:fld>
            <a:endParaRPr lang="en-US" b="0" i="0" dirty="0">
              <a:latin typeface="Arial" charset="0"/>
              <a:cs typeface="Gotham Book"/>
            </a:endParaRPr>
          </a:p>
        </p:txBody>
      </p:sp>
      <p:sp>
        <p:nvSpPr>
          <p:cNvPr id="7" name="Freeform 5"/>
          <p:cNvSpPr>
            <a:spLocks noEditPoints="1"/>
          </p:cNvSpPr>
          <p:nvPr/>
        </p:nvSpPr>
        <p:spPr bwMode="auto">
          <a:xfrm>
            <a:off x="8485460" y="4921003"/>
            <a:ext cx="181886" cy="161767"/>
          </a:xfrm>
          <a:custGeom>
            <a:avLst/>
            <a:gdLst>
              <a:gd name="T0" fmla="*/ 1232 w 1484"/>
              <a:gd name="T1" fmla="*/ 252 h 1313"/>
              <a:gd name="T2" fmla="*/ 1232 w 1484"/>
              <a:gd name="T3" fmla="*/ 252 h 1313"/>
              <a:gd name="T4" fmla="*/ 1232 w 1484"/>
              <a:gd name="T5" fmla="*/ 0 h 1313"/>
              <a:gd name="T6" fmla="*/ 1158 w 1484"/>
              <a:gd name="T7" fmla="*/ 0 h 1313"/>
              <a:gd name="T8" fmla="*/ 1158 w 1484"/>
              <a:gd name="T9" fmla="*/ 252 h 1313"/>
              <a:gd name="T10" fmla="*/ 905 w 1484"/>
              <a:gd name="T11" fmla="*/ 252 h 1313"/>
              <a:gd name="T12" fmla="*/ 905 w 1484"/>
              <a:gd name="T13" fmla="*/ 330 h 1313"/>
              <a:gd name="T14" fmla="*/ 1158 w 1484"/>
              <a:gd name="T15" fmla="*/ 330 h 1313"/>
              <a:gd name="T16" fmla="*/ 1158 w 1484"/>
              <a:gd name="T17" fmla="*/ 578 h 1313"/>
              <a:gd name="T18" fmla="*/ 1232 w 1484"/>
              <a:gd name="T19" fmla="*/ 578 h 1313"/>
              <a:gd name="T20" fmla="*/ 1232 w 1484"/>
              <a:gd name="T21" fmla="*/ 330 h 1313"/>
              <a:gd name="T22" fmla="*/ 1484 w 1484"/>
              <a:gd name="T23" fmla="*/ 330 h 1313"/>
              <a:gd name="T24" fmla="*/ 1484 w 1484"/>
              <a:gd name="T25" fmla="*/ 252 h 1313"/>
              <a:gd name="T26" fmla="*/ 1232 w 1484"/>
              <a:gd name="T27" fmla="*/ 252 h 1313"/>
              <a:gd name="T28" fmla="*/ 467 w 1484"/>
              <a:gd name="T29" fmla="*/ 520 h 1313"/>
              <a:gd name="T30" fmla="*/ 467 w 1484"/>
              <a:gd name="T31" fmla="*/ 520 h 1313"/>
              <a:gd name="T32" fmla="*/ 247 w 1484"/>
              <a:gd name="T33" fmla="*/ 337 h 1313"/>
              <a:gd name="T34" fmla="*/ 344 w 1484"/>
              <a:gd name="T35" fmla="*/ 69 h 1313"/>
              <a:gd name="T36" fmla="*/ 569 w 1484"/>
              <a:gd name="T37" fmla="*/ 246 h 1313"/>
              <a:gd name="T38" fmla="*/ 467 w 1484"/>
              <a:gd name="T39" fmla="*/ 520 h 1313"/>
              <a:gd name="T40" fmla="*/ 687 w 1484"/>
              <a:gd name="T41" fmla="*/ 986 h 1313"/>
              <a:gd name="T42" fmla="*/ 687 w 1484"/>
              <a:gd name="T43" fmla="*/ 986 h 1313"/>
              <a:gd name="T44" fmla="*/ 430 w 1484"/>
              <a:gd name="T45" fmla="*/ 1206 h 1313"/>
              <a:gd name="T46" fmla="*/ 145 w 1484"/>
              <a:gd name="T47" fmla="*/ 1023 h 1313"/>
              <a:gd name="T48" fmla="*/ 403 w 1484"/>
              <a:gd name="T49" fmla="*/ 809 h 1313"/>
              <a:gd name="T50" fmla="*/ 687 w 1484"/>
              <a:gd name="T51" fmla="*/ 986 h 1313"/>
              <a:gd name="T52" fmla="*/ 805 w 1484"/>
              <a:gd name="T53" fmla="*/ 0 h 1313"/>
              <a:gd name="T54" fmla="*/ 805 w 1484"/>
              <a:gd name="T55" fmla="*/ 0 h 1313"/>
              <a:gd name="T56" fmla="*/ 440 w 1484"/>
              <a:gd name="T57" fmla="*/ 0 h 1313"/>
              <a:gd name="T58" fmla="*/ 75 w 1484"/>
              <a:gd name="T59" fmla="*/ 316 h 1313"/>
              <a:gd name="T60" fmla="*/ 397 w 1484"/>
              <a:gd name="T61" fmla="*/ 595 h 1313"/>
              <a:gd name="T62" fmla="*/ 397 w 1484"/>
              <a:gd name="T63" fmla="*/ 670 h 1313"/>
              <a:gd name="T64" fmla="*/ 446 w 1484"/>
              <a:gd name="T65" fmla="*/ 755 h 1313"/>
              <a:gd name="T66" fmla="*/ 0 w 1484"/>
              <a:gd name="T67" fmla="*/ 1029 h 1313"/>
              <a:gd name="T68" fmla="*/ 371 w 1484"/>
              <a:gd name="T69" fmla="*/ 1291 h 1313"/>
              <a:gd name="T70" fmla="*/ 805 w 1484"/>
              <a:gd name="T71" fmla="*/ 964 h 1313"/>
              <a:gd name="T72" fmla="*/ 558 w 1484"/>
              <a:gd name="T73" fmla="*/ 605 h 1313"/>
              <a:gd name="T74" fmla="*/ 746 w 1484"/>
              <a:gd name="T75" fmla="*/ 295 h 1313"/>
              <a:gd name="T76" fmla="*/ 639 w 1484"/>
              <a:gd name="T77" fmla="*/ 64 h 1313"/>
              <a:gd name="T78" fmla="*/ 805 w 1484"/>
              <a:gd name="T79" fmla="*/ 0 h 1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84" h="1313">
                <a:moveTo>
                  <a:pt x="1232" y="252"/>
                </a:moveTo>
                <a:lnTo>
                  <a:pt x="1232" y="252"/>
                </a:lnTo>
                <a:lnTo>
                  <a:pt x="1232" y="0"/>
                </a:lnTo>
                <a:lnTo>
                  <a:pt x="1158" y="0"/>
                </a:lnTo>
                <a:lnTo>
                  <a:pt x="1158" y="252"/>
                </a:lnTo>
                <a:lnTo>
                  <a:pt x="905" y="252"/>
                </a:lnTo>
                <a:lnTo>
                  <a:pt x="905" y="330"/>
                </a:lnTo>
                <a:lnTo>
                  <a:pt x="1158" y="330"/>
                </a:lnTo>
                <a:lnTo>
                  <a:pt x="1158" y="578"/>
                </a:lnTo>
                <a:lnTo>
                  <a:pt x="1232" y="578"/>
                </a:lnTo>
                <a:lnTo>
                  <a:pt x="1232" y="330"/>
                </a:lnTo>
                <a:lnTo>
                  <a:pt x="1484" y="330"/>
                </a:lnTo>
                <a:lnTo>
                  <a:pt x="1484" y="252"/>
                </a:lnTo>
                <a:lnTo>
                  <a:pt x="1232" y="252"/>
                </a:lnTo>
                <a:close/>
                <a:moveTo>
                  <a:pt x="467" y="520"/>
                </a:moveTo>
                <a:lnTo>
                  <a:pt x="467" y="520"/>
                </a:lnTo>
                <a:cubicBezTo>
                  <a:pt x="381" y="541"/>
                  <a:pt x="279" y="461"/>
                  <a:pt x="247" y="337"/>
                </a:cubicBezTo>
                <a:cubicBezTo>
                  <a:pt x="210" y="214"/>
                  <a:pt x="258" y="91"/>
                  <a:pt x="344" y="69"/>
                </a:cubicBezTo>
                <a:cubicBezTo>
                  <a:pt x="435" y="43"/>
                  <a:pt x="537" y="123"/>
                  <a:pt x="569" y="246"/>
                </a:cubicBezTo>
                <a:cubicBezTo>
                  <a:pt x="601" y="375"/>
                  <a:pt x="558" y="493"/>
                  <a:pt x="467" y="520"/>
                </a:cubicBezTo>
                <a:close/>
                <a:moveTo>
                  <a:pt x="687" y="986"/>
                </a:moveTo>
                <a:lnTo>
                  <a:pt x="687" y="986"/>
                </a:lnTo>
                <a:cubicBezTo>
                  <a:pt x="698" y="1098"/>
                  <a:pt x="580" y="1195"/>
                  <a:pt x="430" y="1206"/>
                </a:cubicBezTo>
                <a:cubicBezTo>
                  <a:pt x="279" y="1216"/>
                  <a:pt x="156" y="1136"/>
                  <a:pt x="145" y="1023"/>
                </a:cubicBezTo>
                <a:cubicBezTo>
                  <a:pt x="140" y="916"/>
                  <a:pt x="253" y="820"/>
                  <a:pt x="403" y="809"/>
                </a:cubicBezTo>
                <a:cubicBezTo>
                  <a:pt x="553" y="798"/>
                  <a:pt x="682" y="879"/>
                  <a:pt x="687" y="986"/>
                </a:cubicBezTo>
                <a:close/>
                <a:moveTo>
                  <a:pt x="805" y="0"/>
                </a:moveTo>
                <a:lnTo>
                  <a:pt x="805" y="0"/>
                </a:lnTo>
                <a:lnTo>
                  <a:pt x="440" y="0"/>
                </a:lnTo>
                <a:cubicBezTo>
                  <a:pt x="440" y="0"/>
                  <a:pt x="75" y="11"/>
                  <a:pt x="75" y="316"/>
                </a:cubicBezTo>
                <a:cubicBezTo>
                  <a:pt x="75" y="627"/>
                  <a:pt x="397" y="595"/>
                  <a:pt x="397" y="595"/>
                </a:cubicBezTo>
                <a:lnTo>
                  <a:pt x="397" y="670"/>
                </a:lnTo>
                <a:cubicBezTo>
                  <a:pt x="397" y="702"/>
                  <a:pt x="440" y="691"/>
                  <a:pt x="446" y="755"/>
                </a:cubicBezTo>
                <a:cubicBezTo>
                  <a:pt x="424" y="755"/>
                  <a:pt x="0" y="745"/>
                  <a:pt x="0" y="1029"/>
                </a:cubicBezTo>
                <a:cubicBezTo>
                  <a:pt x="0" y="1307"/>
                  <a:pt x="371" y="1291"/>
                  <a:pt x="371" y="1291"/>
                </a:cubicBezTo>
                <a:cubicBezTo>
                  <a:pt x="371" y="1291"/>
                  <a:pt x="805" y="1313"/>
                  <a:pt x="805" y="964"/>
                </a:cubicBezTo>
                <a:cubicBezTo>
                  <a:pt x="805" y="755"/>
                  <a:pt x="558" y="686"/>
                  <a:pt x="558" y="605"/>
                </a:cubicBezTo>
                <a:cubicBezTo>
                  <a:pt x="558" y="520"/>
                  <a:pt x="746" y="493"/>
                  <a:pt x="746" y="295"/>
                </a:cubicBezTo>
                <a:cubicBezTo>
                  <a:pt x="746" y="177"/>
                  <a:pt x="736" y="107"/>
                  <a:pt x="639" y="64"/>
                </a:cubicBezTo>
                <a:cubicBezTo>
                  <a:pt x="639" y="37"/>
                  <a:pt x="805" y="53"/>
                  <a:pt x="805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0" i="0" dirty="0">
              <a:latin typeface="Arial" charset="0"/>
              <a:ea typeface="Arial Regular" charset="0"/>
              <a:cs typeface="Arial Regular" charset="0"/>
            </a:endParaRPr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7597498" y="4897778"/>
            <a:ext cx="86285" cy="185397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0" i="0" dirty="0">
              <a:latin typeface="Arial" charset="0"/>
              <a:ea typeface="Arial Regular" charset="0"/>
              <a:cs typeface="Arial Regular" charset="0"/>
            </a:endParaRPr>
          </a:p>
        </p:txBody>
      </p:sp>
      <p:sp>
        <p:nvSpPr>
          <p:cNvPr id="13" name="Freeform 7"/>
          <p:cNvSpPr>
            <a:spLocks noEditPoints="1"/>
          </p:cNvSpPr>
          <p:nvPr/>
        </p:nvSpPr>
        <p:spPr bwMode="auto">
          <a:xfrm>
            <a:off x="7839743" y="4899533"/>
            <a:ext cx="191338" cy="183642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0" i="0" dirty="0">
              <a:latin typeface="Arial" charset="0"/>
              <a:ea typeface="Arial Regular" charset="0"/>
              <a:cs typeface="Arial Regular" charset="0"/>
            </a:endParaRPr>
          </a:p>
        </p:txBody>
      </p:sp>
      <p:sp>
        <p:nvSpPr>
          <p:cNvPr id="14" name="Freeform 8"/>
          <p:cNvSpPr>
            <a:spLocks/>
          </p:cNvSpPr>
          <p:nvPr/>
        </p:nvSpPr>
        <p:spPr bwMode="auto">
          <a:xfrm>
            <a:off x="8163952" y="4913847"/>
            <a:ext cx="207137" cy="16919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0" i="0" dirty="0">
              <a:latin typeface="Arial" charset="0"/>
              <a:ea typeface="Arial Regular" charset="0"/>
              <a:cs typeface="Arial Regular" charset="0"/>
            </a:endParaRPr>
          </a:p>
        </p:txBody>
      </p:sp>
      <p:sp>
        <p:nvSpPr>
          <p:cNvPr id="5" name="Rectangle 4">
            <a:hlinkClick r:id="rId39"/>
          </p:cNvPr>
          <p:cNvSpPr/>
          <p:nvPr/>
        </p:nvSpPr>
        <p:spPr>
          <a:xfrm>
            <a:off x="7496174" y="4823460"/>
            <a:ext cx="264795" cy="339090"/>
          </a:xfrm>
          <a:prstGeom prst="rect">
            <a:avLst/>
          </a:prstGeom>
          <a:solidFill>
            <a:schemeClr val="accent1">
              <a:shade val="80000"/>
              <a:satMod val="180000"/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16" name="Rectangle 15">
            <a:hlinkClick r:id="rId40"/>
          </p:cNvPr>
          <p:cNvSpPr/>
          <p:nvPr/>
        </p:nvSpPr>
        <p:spPr>
          <a:xfrm>
            <a:off x="7797800" y="4823460"/>
            <a:ext cx="264795" cy="339090"/>
          </a:xfrm>
          <a:prstGeom prst="rect">
            <a:avLst/>
          </a:prstGeom>
          <a:solidFill>
            <a:schemeClr val="accent1">
              <a:shade val="80000"/>
              <a:satMod val="180000"/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17" name="Rectangle 16">
            <a:hlinkClick r:id="rId41"/>
          </p:cNvPr>
          <p:cNvSpPr/>
          <p:nvPr/>
        </p:nvSpPr>
        <p:spPr>
          <a:xfrm>
            <a:off x="8115300" y="4823460"/>
            <a:ext cx="307975" cy="339090"/>
          </a:xfrm>
          <a:prstGeom prst="rect">
            <a:avLst/>
          </a:prstGeom>
          <a:solidFill>
            <a:schemeClr val="accent1">
              <a:shade val="80000"/>
              <a:satMod val="180000"/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18" name="Rectangle 17">
            <a:hlinkClick r:id="rId42"/>
          </p:cNvPr>
          <p:cNvSpPr/>
          <p:nvPr/>
        </p:nvSpPr>
        <p:spPr>
          <a:xfrm>
            <a:off x="8435975" y="4823460"/>
            <a:ext cx="264795" cy="339090"/>
          </a:xfrm>
          <a:prstGeom prst="rect">
            <a:avLst/>
          </a:prstGeom>
          <a:solidFill>
            <a:schemeClr val="accent1">
              <a:shade val="80000"/>
              <a:satMod val="180000"/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793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4" r:id="rId9"/>
    <p:sldLayoutId id="2147484085" r:id="rId10"/>
    <p:sldLayoutId id="2147484086" r:id="rId11"/>
    <p:sldLayoutId id="2147484087" r:id="rId12"/>
    <p:sldLayoutId id="2147484088" r:id="rId13"/>
    <p:sldLayoutId id="2147484089" r:id="rId14"/>
    <p:sldLayoutId id="2147484090" r:id="rId15"/>
    <p:sldLayoutId id="2147484091" r:id="rId16"/>
    <p:sldLayoutId id="2147484092" r:id="rId17"/>
    <p:sldLayoutId id="2147484093" r:id="rId18"/>
    <p:sldLayoutId id="2147484094" r:id="rId19"/>
    <p:sldLayoutId id="2147484095" r:id="rId20"/>
    <p:sldLayoutId id="2147484096" r:id="rId21"/>
    <p:sldLayoutId id="2147484097" r:id="rId22"/>
    <p:sldLayoutId id="2147484098" r:id="rId23"/>
    <p:sldLayoutId id="2147484099" r:id="rId24"/>
    <p:sldLayoutId id="2147484100" r:id="rId25"/>
    <p:sldLayoutId id="2147484101" r:id="rId26"/>
    <p:sldLayoutId id="2147484102" r:id="rId27"/>
    <p:sldLayoutId id="2147484103" r:id="rId28"/>
    <p:sldLayoutId id="2147484104" r:id="rId29"/>
    <p:sldLayoutId id="2147484105" r:id="rId30"/>
    <p:sldLayoutId id="2147484106" r:id="rId31"/>
    <p:sldLayoutId id="2147484107" r:id="rId32"/>
    <p:sldLayoutId id="2147484108" r:id="rId33"/>
    <p:sldLayoutId id="2147484109" r:id="rId34"/>
    <p:sldLayoutId id="2147484110" r:id="rId35"/>
    <p:sldLayoutId id="2147484111" r:id="rId36"/>
    <p:sldLayoutId id="2147484112" r:id="rId37"/>
  </p:sldLayoutIdLst>
  <p:hf hdr="0" ftr="0" dt="0"/>
  <p:txStyles>
    <p:titleStyle>
      <a:lvl1pPr algn="ctr" defTabSz="457200" rtl="0" eaLnBrk="1" latinLnBrk="0" hangingPunct="1">
        <a:lnSpc>
          <a:spcPct val="85000"/>
        </a:lnSpc>
        <a:spcBef>
          <a:spcPct val="0"/>
        </a:spcBef>
        <a:buNone/>
        <a:defRPr sz="3000" b="0" i="0" kern="1200" cap="all" spc="-160" baseline="0">
          <a:ln w="6350" cmpd="sng">
            <a:noFill/>
          </a:ln>
          <a:solidFill>
            <a:schemeClr val="bg1"/>
          </a:solidFill>
          <a:latin typeface="Arial" charset="0"/>
          <a:ea typeface="+mj-ea"/>
          <a:cs typeface="Gotham Light"/>
        </a:defRPr>
      </a:lvl1pPr>
    </p:titleStyle>
    <p:bodyStyle>
      <a:lvl1pPr marL="173038" indent="-173038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•"/>
        <a:defRPr sz="1800" b="0" i="0" kern="1200" spc="-20">
          <a:solidFill>
            <a:schemeClr val="bg1"/>
          </a:solidFill>
          <a:latin typeface="Arial" charset="0"/>
          <a:ea typeface="+mn-ea"/>
          <a:cs typeface="Gotham Light"/>
        </a:defRPr>
      </a:lvl1pPr>
      <a:lvl2pPr marL="346075" indent="-173038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–"/>
        <a:defRPr sz="1800" b="0" i="0" kern="1200" spc="-20">
          <a:solidFill>
            <a:schemeClr val="bg1"/>
          </a:solidFill>
          <a:latin typeface="Arial" charset="0"/>
          <a:ea typeface="+mn-ea"/>
          <a:cs typeface="Gotham Light"/>
        </a:defRPr>
      </a:lvl2pPr>
      <a:lvl3pPr marL="517525" indent="-171450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•"/>
        <a:defRPr sz="1600" b="0" i="0" kern="1200" spc="-20">
          <a:solidFill>
            <a:schemeClr val="bg1"/>
          </a:solidFill>
          <a:latin typeface="Arial" charset="0"/>
          <a:ea typeface="+mn-ea"/>
          <a:cs typeface="Gotham Light"/>
        </a:defRPr>
      </a:lvl3pPr>
      <a:lvl4pPr marL="690563" indent="-173038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–"/>
        <a:defRPr sz="1400" b="0" i="0" kern="1200" spc="-20">
          <a:solidFill>
            <a:schemeClr val="bg1"/>
          </a:solidFill>
          <a:latin typeface="Arial" charset="0"/>
          <a:ea typeface="+mn-ea"/>
          <a:cs typeface="Gotham Light"/>
        </a:defRPr>
      </a:lvl4pPr>
      <a:lvl5pPr marL="854075" indent="-163513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»"/>
        <a:defRPr sz="1400" b="0" i="0" kern="1200" spc="-20">
          <a:solidFill>
            <a:schemeClr val="bg1"/>
          </a:solidFill>
          <a:latin typeface="Arial" charset="0"/>
          <a:ea typeface="+mn-ea"/>
          <a:cs typeface="Gotham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FFFFFF"/>
            </a:gs>
            <a:gs pos="63000">
              <a:srgbClr val="FFFFFF"/>
            </a:gs>
            <a:gs pos="100000">
              <a:srgbClr val="EFEFEF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8778240" y="38100"/>
            <a:ext cx="365761" cy="24384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ctr">
              <a:defRPr sz="1000" b="0" i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defRPr>
            </a:lvl1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556418" y="38484"/>
            <a:ext cx="8031163" cy="726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556418" y="1125459"/>
            <a:ext cx="8031163" cy="3435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4095"/>
            <a:ext cx="9144000" cy="53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6554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  <p:sldLayoutId id="2147484125" r:id="rId12"/>
    <p:sldLayoutId id="2147484126" r:id="rId13"/>
    <p:sldLayoutId id="2147484127" r:id="rId14"/>
    <p:sldLayoutId id="2147484128" r:id="rId15"/>
    <p:sldLayoutId id="2147484129" r:id="rId16"/>
    <p:sldLayoutId id="2147484130" r:id="rId17"/>
    <p:sldLayoutId id="2147484131" r:id="rId18"/>
    <p:sldLayoutId id="2147484132" r:id="rId19"/>
    <p:sldLayoutId id="2147484133" r:id="rId20"/>
    <p:sldLayoutId id="2147484134" r:id="rId21"/>
    <p:sldLayoutId id="2147484135" r:id="rId22"/>
    <p:sldLayoutId id="2147484136" r:id="rId23"/>
    <p:sldLayoutId id="2147484137" r:id="rId24"/>
    <p:sldLayoutId id="2147484138" r:id="rId25"/>
    <p:sldLayoutId id="2147484139" r:id="rId26"/>
    <p:sldLayoutId id="2147484140" r:id="rId27"/>
    <p:sldLayoutId id="2147484141" r:id="rId28"/>
    <p:sldLayoutId id="2147484142" r:id="rId29"/>
    <p:sldLayoutId id="2147484143" r:id="rId30"/>
    <p:sldLayoutId id="2147484144" r:id="rId31"/>
    <p:sldLayoutId id="2147484145" r:id="rId32"/>
    <p:sldLayoutId id="2147484146" r:id="rId33"/>
    <p:sldLayoutId id="2147484147" r:id="rId34"/>
    <p:sldLayoutId id="2147484236" r:id="rId35"/>
  </p:sldLayoutIdLst>
  <p:transition spd="med"/>
  <p:hf hdr="0" ftr="0" dt="0"/>
  <p:txStyles>
    <p:titleStyle>
      <a:lvl1pPr marL="0" marR="0" indent="0" algn="ctr" defTabSz="457200" rtl="0" eaLnBrk="1" latinLnBrk="0" hangingPunct="1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all" spc="-160" baseline="0">
          <a:ln>
            <a:noFill/>
          </a:ln>
          <a:solidFill>
            <a:srgbClr val="626262"/>
          </a:solidFill>
          <a:uFillTx/>
          <a:latin typeface="Arial Regular" charset="0"/>
          <a:ea typeface="Arial Regular" charset="0"/>
          <a:cs typeface="Arial Regular" charset="0"/>
          <a:sym typeface="Lato Light"/>
        </a:defRPr>
      </a:lvl1pPr>
      <a:lvl2pPr marL="0" marR="0" indent="0" algn="ctr" defTabSz="457200" rtl="0" eaLnBrk="1" latinLnBrk="0" hangingPunct="1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all" spc="-160" baseline="0">
          <a:ln>
            <a:noFill/>
          </a:ln>
          <a:solidFill>
            <a:srgbClr val="626262"/>
          </a:solidFill>
          <a:uFillTx/>
          <a:latin typeface="Lato Light"/>
          <a:ea typeface="Lato Light"/>
          <a:cs typeface="Lato Light"/>
          <a:sym typeface="Lato Light"/>
        </a:defRPr>
      </a:lvl2pPr>
      <a:lvl3pPr marL="0" marR="0" indent="0" algn="ctr" defTabSz="457200" rtl="0" eaLnBrk="1" latinLnBrk="0" hangingPunct="1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all" spc="-160" baseline="0">
          <a:ln>
            <a:noFill/>
          </a:ln>
          <a:solidFill>
            <a:srgbClr val="626262"/>
          </a:solidFill>
          <a:uFillTx/>
          <a:latin typeface="Lato Light"/>
          <a:ea typeface="Lato Light"/>
          <a:cs typeface="Lato Light"/>
          <a:sym typeface="Lato Light"/>
        </a:defRPr>
      </a:lvl3pPr>
      <a:lvl4pPr marL="0" marR="0" indent="0" algn="ctr" defTabSz="457200" rtl="0" eaLnBrk="1" latinLnBrk="0" hangingPunct="1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all" spc="-160" baseline="0">
          <a:ln>
            <a:noFill/>
          </a:ln>
          <a:solidFill>
            <a:srgbClr val="626262"/>
          </a:solidFill>
          <a:uFillTx/>
          <a:latin typeface="Lato Light"/>
          <a:ea typeface="Lato Light"/>
          <a:cs typeface="Lato Light"/>
          <a:sym typeface="Lato Light"/>
        </a:defRPr>
      </a:lvl4pPr>
      <a:lvl5pPr marL="0" marR="0" indent="0" algn="ctr" defTabSz="457200" rtl="0" eaLnBrk="1" latinLnBrk="0" hangingPunct="1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all" spc="-160" baseline="0">
          <a:ln>
            <a:noFill/>
          </a:ln>
          <a:solidFill>
            <a:srgbClr val="626262"/>
          </a:solidFill>
          <a:uFillTx/>
          <a:latin typeface="Lato Light"/>
          <a:ea typeface="Lato Light"/>
          <a:cs typeface="Lato Light"/>
          <a:sym typeface="Lato Light"/>
        </a:defRPr>
      </a:lvl5pPr>
      <a:lvl6pPr marL="0" marR="0" indent="0" algn="ctr" defTabSz="457200" rtl="0" eaLnBrk="1" latinLnBrk="0" hangingPunct="1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all" spc="-160" baseline="0">
          <a:ln>
            <a:noFill/>
          </a:ln>
          <a:solidFill>
            <a:srgbClr val="626262"/>
          </a:solidFill>
          <a:uFillTx/>
          <a:latin typeface="Lato Light"/>
          <a:ea typeface="Lato Light"/>
          <a:cs typeface="Lato Light"/>
          <a:sym typeface="Lato Light"/>
        </a:defRPr>
      </a:lvl6pPr>
      <a:lvl7pPr marL="0" marR="0" indent="0" algn="ctr" defTabSz="457200" rtl="0" eaLnBrk="1" latinLnBrk="0" hangingPunct="1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all" spc="-160" baseline="0">
          <a:ln>
            <a:noFill/>
          </a:ln>
          <a:solidFill>
            <a:srgbClr val="626262"/>
          </a:solidFill>
          <a:uFillTx/>
          <a:latin typeface="Lato Light"/>
          <a:ea typeface="Lato Light"/>
          <a:cs typeface="Lato Light"/>
          <a:sym typeface="Lato Light"/>
        </a:defRPr>
      </a:lvl7pPr>
      <a:lvl8pPr marL="0" marR="0" indent="0" algn="ctr" defTabSz="457200" rtl="0" eaLnBrk="1" latinLnBrk="0" hangingPunct="1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all" spc="-160" baseline="0">
          <a:ln>
            <a:noFill/>
          </a:ln>
          <a:solidFill>
            <a:srgbClr val="626262"/>
          </a:solidFill>
          <a:uFillTx/>
          <a:latin typeface="Lato Light"/>
          <a:ea typeface="Lato Light"/>
          <a:cs typeface="Lato Light"/>
          <a:sym typeface="Lato Light"/>
        </a:defRPr>
      </a:lvl8pPr>
      <a:lvl9pPr marL="0" marR="0" indent="0" algn="ctr" defTabSz="457200" rtl="0" eaLnBrk="1" latinLnBrk="0" hangingPunct="1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all" spc="-160" baseline="0">
          <a:ln>
            <a:noFill/>
          </a:ln>
          <a:solidFill>
            <a:srgbClr val="626262"/>
          </a:solidFill>
          <a:uFillTx/>
          <a:latin typeface="Lato Light"/>
          <a:ea typeface="Lato Light"/>
          <a:cs typeface="Lato Light"/>
          <a:sym typeface="Lato Light"/>
        </a:defRPr>
      </a:lvl9pPr>
    </p:titleStyle>
    <p:bodyStyle>
      <a:lvl1pPr marL="173037" marR="0" indent="-173037" algn="l" defTabSz="457200" rtl="0" eaLnBrk="1" latinLnBrk="0" hangingPunct="1">
        <a:lnSpc>
          <a:spcPct val="89000"/>
        </a:lnSpc>
        <a:spcBef>
          <a:spcPts val="11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1800" b="0" i="0" u="none" strike="noStrike" cap="none" spc="-20" baseline="0">
          <a:ln>
            <a:noFill/>
          </a:ln>
          <a:solidFill>
            <a:srgbClr val="626262"/>
          </a:solidFill>
          <a:uFillTx/>
          <a:latin typeface="Arial Regular" charset="0"/>
          <a:ea typeface="Arial Regular" charset="0"/>
          <a:cs typeface="Arial Regular" charset="0"/>
          <a:sym typeface="Lato Light"/>
        </a:defRPr>
      </a:lvl1pPr>
      <a:lvl2pPr marL="346075" marR="0" indent="-173037" algn="l" defTabSz="457200" rtl="0" eaLnBrk="1" latinLnBrk="0" hangingPunct="1">
        <a:lnSpc>
          <a:spcPct val="89000"/>
        </a:lnSpc>
        <a:spcBef>
          <a:spcPts val="1100"/>
        </a:spcBef>
        <a:spcAft>
          <a:spcPts val="0"/>
        </a:spcAft>
        <a:buClr>
          <a:schemeClr val="accent1"/>
        </a:buClr>
        <a:buSzPct val="100000"/>
        <a:buFont typeface="Arial"/>
        <a:buChar char="–"/>
        <a:tabLst/>
        <a:defRPr sz="1800" b="0" i="0" u="none" strike="noStrike" cap="none" spc="-20" baseline="0">
          <a:ln>
            <a:noFill/>
          </a:ln>
          <a:solidFill>
            <a:srgbClr val="626262"/>
          </a:solidFill>
          <a:uFillTx/>
          <a:latin typeface="Arial Regular" charset="0"/>
          <a:ea typeface="Arial Regular" charset="0"/>
          <a:cs typeface="Arial Regular" charset="0"/>
          <a:sym typeface="Lato Light"/>
        </a:defRPr>
      </a:lvl2pPr>
      <a:lvl3pPr marL="538956" marR="0" indent="-192881" algn="l" defTabSz="457200" rtl="0" eaLnBrk="1" latinLnBrk="0" hangingPunct="1">
        <a:lnSpc>
          <a:spcPct val="89000"/>
        </a:lnSpc>
        <a:spcBef>
          <a:spcPts val="11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1800" b="0" i="0" u="none" strike="noStrike" cap="none" spc="-20" baseline="0">
          <a:ln>
            <a:noFill/>
          </a:ln>
          <a:solidFill>
            <a:srgbClr val="626262"/>
          </a:solidFill>
          <a:uFillTx/>
          <a:latin typeface="Arial Regular" charset="0"/>
          <a:ea typeface="Arial Regular" charset="0"/>
          <a:cs typeface="Arial Regular" charset="0"/>
          <a:sym typeface="Lato Light"/>
        </a:defRPr>
      </a:lvl3pPr>
      <a:lvl4pPr marL="740002" marR="0" indent="-222477" algn="l" defTabSz="457200" rtl="0" eaLnBrk="1" latinLnBrk="0" hangingPunct="1">
        <a:lnSpc>
          <a:spcPct val="89000"/>
        </a:lnSpc>
        <a:spcBef>
          <a:spcPts val="1100"/>
        </a:spcBef>
        <a:spcAft>
          <a:spcPts val="0"/>
        </a:spcAft>
        <a:buClr>
          <a:schemeClr val="accent1"/>
        </a:buClr>
        <a:buSzPct val="100000"/>
        <a:buFont typeface="Arial"/>
        <a:buChar char="–"/>
        <a:tabLst/>
        <a:defRPr sz="1800" b="0" i="0" u="none" strike="noStrike" cap="none" spc="-20" baseline="0">
          <a:ln>
            <a:noFill/>
          </a:ln>
          <a:solidFill>
            <a:srgbClr val="626262"/>
          </a:solidFill>
          <a:uFillTx/>
          <a:latin typeface="Arial Regular" charset="0"/>
          <a:ea typeface="Arial Regular" charset="0"/>
          <a:cs typeface="Arial Regular" charset="0"/>
          <a:sym typeface="Lato Light"/>
        </a:defRPr>
      </a:lvl4pPr>
      <a:lvl5pPr marL="900792" marR="0" indent="-210230" algn="l" defTabSz="457200" rtl="0" eaLnBrk="1" latinLnBrk="0" hangingPunct="1">
        <a:lnSpc>
          <a:spcPct val="89000"/>
        </a:lnSpc>
        <a:spcBef>
          <a:spcPts val="1100"/>
        </a:spcBef>
        <a:spcAft>
          <a:spcPts val="0"/>
        </a:spcAft>
        <a:buClr>
          <a:schemeClr val="accent1"/>
        </a:buClr>
        <a:buSzPct val="100000"/>
        <a:buFont typeface="Arial"/>
        <a:buChar char="»"/>
        <a:tabLst/>
        <a:defRPr sz="1800" b="0" i="0" u="none" strike="noStrike" cap="none" spc="-20" baseline="0">
          <a:ln>
            <a:noFill/>
          </a:ln>
          <a:solidFill>
            <a:srgbClr val="626262"/>
          </a:solidFill>
          <a:uFillTx/>
          <a:latin typeface="Arial Regular" charset="0"/>
          <a:ea typeface="Arial Regular" charset="0"/>
          <a:cs typeface="Arial Regular" charset="0"/>
          <a:sym typeface="Lato Light"/>
        </a:defRPr>
      </a:lvl5pPr>
      <a:lvl6pPr marL="2491739" marR="0" indent="-205739" algn="l" defTabSz="457200" rtl="0" eaLnBrk="1" latinLnBrk="0" hangingPunct="1">
        <a:lnSpc>
          <a:spcPct val="89000"/>
        </a:lnSpc>
        <a:spcBef>
          <a:spcPts val="11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1800" b="0" i="0" u="none" strike="noStrike" cap="none" spc="-20" baseline="0">
          <a:ln>
            <a:noFill/>
          </a:ln>
          <a:solidFill>
            <a:srgbClr val="626262"/>
          </a:solidFill>
          <a:uFillTx/>
          <a:latin typeface="Lato Light"/>
          <a:ea typeface="Lato Light"/>
          <a:cs typeface="Lato Light"/>
          <a:sym typeface="Lato Light"/>
        </a:defRPr>
      </a:lvl6pPr>
      <a:lvl7pPr marL="2948939" marR="0" indent="-205739" algn="l" defTabSz="457200" rtl="0" eaLnBrk="1" latinLnBrk="0" hangingPunct="1">
        <a:lnSpc>
          <a:spcPct val="89000"/>
        </a:lnSpc>
        <a:spcBef>
          <a:spcPts val="11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1800" b="0" i="0" u="none" strike="noStrike" cap="none" spc="-20" baseline="0">
          <a:ln>
            <a:noFill/>
          </a:ln>
          <a:solidFill>
            <a:srgbClr val="626262"/>
          </a:solidFill>
          <a:uFillTx/>
          <a:latin typeface="Lato Light"/>
          <a:ea typeface="Lato Light"/>
          <a:cs typeface="Lato Light"/>
          <a:sym typeface="Lato Light"/>
        </a:defRPr>
      </a:lvl7pPr>
      <a:lvl8pPr marL="3406140" marR="0" indent="-205740" algn="l" defTabSz="457200" rtl="0" eaLnBrk="1" latinLnBrk="0" hangingPunct="1">
        <a:lnSpc>
          <a:spcPct val="89000"/>
        </a:lnSpc>
        <a:spcBef>
          <a:spcPts val="11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1800" b="0" i="0" u="none" strike="noStrike" cap="none" spc="-20" baseline="0">
          <a:ln>
            <a:noFill/>
          </a:ln>
          <a:solidFill>
            <a:srgbClr val="626262"/>
          </a:solidFill>
          <a:uFillTx/>
          <a:latin typeface="Lato Light"/>
          <a:ea typeface="Lato Light"/>
          <a:cs typeface="Lato Light"/>
          <a:sym typeface="Lato Light"/>
        </a:defRPr>
      </a:lvl8pPr>
      <a:lvl9pPr marL="3863340" marR="0" indent="-205740" algn="l" defTabSz="457200" rtl="0" eaLnBrk="1" latinLnBrk="0" hangingPunct="1">
        <a:lnSpc>
          <a:spcPct val="89000"/>
        </a:lnSpc>
        <a:spcBef>
          <a:spcPts val="11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1800" b="0" i="0" u="none" strike="noStrike" cap="none" spc="-20" baseline="0">
          <a:ln>
            <a:noFill/>
          </a:ln>
          <a:solidFill>
            <a:srgbClr val="626262"/>
          </a:solidFill>
          <a:uFillTx/>
          <a:latin typeface="Lato Light"/>
          <a:ea typeface="Lato Light"/>
          <a:cs typeface="Lato Light"/>
          <a:sym typeface="Lato Light"/>
        </a:defRPr>
      </a:lvl9pPr>
    </p:bodyStyle>
    <p:otherStyle>
      <a:lvl1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ato Light"/>
        </a:defRPr>
      </a:lvl1pPr>
      <a:lvl2pPr marL="0" marR="0" indent="45720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ato Light"/>
        </a:defRPr>
      </a:lvl2pPr>
      <a:lvl3pPr marL="0" marR="0" indent="91440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ato Light"/>
        </a:defRPr>
      </a:lvl3pPr>
      <a:lvl4pPr marL="0" marR="0" indent="137160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ato Light"/>
        </a:defRPr>
      </a:lvl4pPr>
      <a:lvl5pPr marL="0" marR="0" indent="182880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ato Light"/>
        </a:defRPr>
      </a:lvl5pPr>
      <a:lvl6pPr marL="0" marR="0" indent="228600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ato Light"/>
        </a:defRPr>
      </a:lvl6pPr>
      <a:lvl7pPr marL="0" marR="0" indent="274320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ato Light"/>
        </a:defRPr>
      </a:lvl7pPr>
      <a:lvl8pPr marL="0" marR="0" indent="320040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ato Light"/>
        </a:defRPr>
      </a:lvl8pPr>
      <a:lvl9pPr marL="0" marR="0" indent="365760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ato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52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5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5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5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5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5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5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5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5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8.xml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5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5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5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5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7"/>
          <p:cNvSpPr>
            <a:spLocks/>
          </p:cNvSpPr>
          <p:nvPr/>
        </p:nvSpPr>
        <p:spPr bwMode="auto">
          <a:xfrm>
            <a:off x="561975" y="526661"/>
            <a:ext cx="640080" cy="640080"/>
          </a:xfrm>
          <a:custGeom>
            <a:avLst/>
            <a:gdLst>
              <a:gd name="T0" fmla="*/ 0 w 3223"/>
              <a:gd name="T1" fmla="*/ 1611 h 3222"/>
              <a:gd name="T2" fmla="*/ 0 w 3223"/>
              <a:gd name="T3" fmla="*/ 1611 h 3222"/>
              <a:gd name="T4" fmla="*/ 1611 w 3223"/>
              <a:gd name="T5" fmla="*/ 0 h 3222"/>
              <a:gd name="T6" fmla="*/ 3223 w 3223"/>
              <a:gd name="T7" fmla="*/ 1611 h 3222"/>
              <a:gd name="T8" fmla="*/ 1611 w 3223"/>
              <a:gd name="T9" fmla="*/ 3222 h 3222"/>
              <a:gd name="T10" fmla="*/ 0 w 3223"/>
              <a:gd name="T11" fmla="*/ 1611 h 3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23" h="3222">
                <a:moveTo>
                  <a:pt x="0" y="1611"/>
                </a:moveTo>
                <a:lnTo>
                  <a:pt x="0" y="1611"/>
                </a:lnTo>
                <a:cubicBezTo>
                  <a:pt x="0" y="721"/>
                  <a:pt x="721" y="0"/>
                  <a:pt x="1611" y="0"/>
                </a:cubicBezTo>
                <a:cubicBezTo>
                  <a:pt x="2501" y="0"/>
                  <a:pt x="3223" y="721"/>
                  <a:pt x="3223" y="1611"/>
                </a:cubicBezTo>
                <a:cubicBezTo>
                  <a:pt x="3223" y="2501"/>
                  <a:pt x="2501" y="3222"/>
                  <a:pt x="1611" y="3222"/>
                </a:cubicBezTo>
                <a:cubicBezTo>
                  <a:pt x="721" y="3222"/>
                  <a:pt x="0" y="2501"/>
                  <a:pt x="0" y="1611"/>
                </a:cubicBezTo>
                <a:close/>
              </a:path>
            </a:pathLst>
          </a:custGeom>
          <a:solidFill>
            <a:srgbClr val="FF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5" name="Freeform 18"/>
          <p:cNvSpPr>
            <a:spLocks/>
          </p:cNvSpPr>
          <p:nvPr/>
        </p:nvSpPr>
        <p:spPr bwMode="auto">
          <a:xfrm>
            <a:off x="611028" y="658144"/>
            <a:ext cx="522234" cy="424329"/>
          </a:xfrm>
          <a:custGeom>
            <a:avLst/>
            <a:gdLst>
              <a:gd name="T0" fmla="*/ 1889 w 2632"/>
              <a:gd name="T1" fmla="*/ 981 h 2136"/>
              <a:gd name="T2" fmla="*/ 1889 w 2632"/>
              <a:gd name="T3" fmla="*/ 981 h 2136"/>
              <a:gd name="T4" fmla="*/ 1713 w 2632"/>
              <a:gd name="T5" fmla="*/ 508 h 2136"/>
              <a:gd name="T6" fmla="*/ 2400 w 2632"/>
              <a:gd name="T7" fmla="*/ 269 h 2136"/>
              <a:gd name="T8" fmla="*/ 2460 w 2632"/>
              <a:gd name="T9" fmla="*/ 231 h 2136"/>
              <a:gd name="T10" fmla="*/ 2486 w 2632"/>
              <a:gd name="T11" fmla="*/ 117 h 2136"/>
              <a:gd name="T12" fmla="*/ 2479 w 2632"/>
              <a:gd name="T13" fmla="*/ 77 h 2136"/>
              <a:gd name="T14" fmla="*/ 2446 w 2632"/>
              <a:gd name="T15" fmla="*/ 54 h 2136"/>
              <a:gd name="T16" fmla="*/ 1928 w 2632"/>
              <a:gd name="T17" fmla="*/ 0 h 2136"/>
              <a:gd name="T18" fmla="*/ 707 w 2632"/>
              <a:gd name="T19" fmla="*/ 580 h 2136"/>
              <a:gd name="T20" fmla="*/ 571 w 2632"/>
              <a:gd name="T21" fmla="*/ 869 h 2136"/>
              <a:gd name="T22" fmla="*/ 501 w 2632"/>
              <a:gd name="T23" fmla="*/ 1028 h 2136"/>
              <a:gd name="T24" fmla="*/ 379 w 2632"/>
              <a:gd name="T25" fmla="*/ 1079 h 2136"/>
              <a:gd name="T26" fmla="*/ 222 w 2632"/>
              <a:gd name="T27" fmla="*/ 1152 h 2136"/>
              <a:gd name="T28" fmla="*/ 30 w 2632"/>
              <a:gd name="T29" fmla="*/ 1344 h 2136"/>
              <a:gd name="T30" fmla="*/ 20 w 2632"/>
              <a:gd name="T31" fmla="*/ 1433 h 2136"/>
              <a:gd name="T32" fmla="*/ 476 w 2632"/>
              <a:gd name="T33" fmla="*/ 1855 h 2136"/>
              <a:gd name="T34" fmla="*/ 522 w 2632"/>
              <a:gd name="T35" fmla="*/ 1837 h 2136"/>
              <a:gd name="T36" fmla="*/ 549 w 2632"/>
              <a:gd name="T37" fmla="*/ 1810 h 2136"/>
              <a:gd name="T38" fmla="*/ 717 w 2632"/>
              <a:gd name="T39" fmla="*/ 1641 h 2136"/>
              <a:gd name="T40" fmla="*/ 772 w 2632"/>
              <a:gd name="T41" fmla="*/ 1513 h 2136"/>
              <a:gd name="T42" fmla="*/ 846 w 2632"/>
              <a:gd name="T43" fmla="*/ 1349 h 2136"/>
              <a:gd name="T44" fmla="*/ 1176 w 2632"/>
              <a:gd name="T45" fmla="*/ 1218 h 2136"/>
              <a:gd name="T46" fmla="*/ 1465 w 2632"/>
              <a:gd name="T47" fmla="*/ 1344 h 2136"/>
              <a:gd name="T48" fmla="*/ 2257 w 2632"/>
              <a:gd name="T49" fmla="*/ 2136 h 2136"/>
              <a:gd name="T50" fmla="*/ 2414 w 2632"/>
              <a:gd name="T51" fmla="*/ 1999 h 2136"/>
              <a:gd name="T52" fmla="*/ 2632 w 2632"/>
              <a:gd name="T53" fmla="*/ 1724 h 2136"/>
              <a:gd name="T54" fmla="*/ 1889 w 2632"/>
              <a:gd name="T55" fmla="*/ 981 h 2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632" h="2136">
                <a:moveTo>
                  <a:pt x="1889" y="981"/>
                </a:moveTo>
                <a:lnTo>
                  <a:pt x="1889" y="981"/>
                </a:lnTo>
                <a:cubicBezTo>
                  <a:pt x="1787" y="879"/>
                  <a:pt x="1631" y="636"/>
                  <a:pt x="1713" y="508"/>
                </a:cubicBezTo>
                <a:cubicBezTo>
                  <a:pt x="1823" y="337"/>
                  <a:pt x="2111" y="220"/>
                  <a:pt x="2400" y="269"/>
                </a:cubicBezTo>
                <a:cubicBezTo>
                  <a:pt x="2427" y="273"/>
                  <a:pt x="2453" y="257"/>
                  <a:pt x="2460" y="231"/>
                </a:cubicBezTo>
                <a:lnTo>
                  <a:pt x="2486" y="117"/>
                </a:lnTo>
                <a:cubicBezTo>
                  <a:pt x="2489" y="104"/>
                  <a:pt x="2487" y="89"/>
                  <a:pt x="2479" y="77"/>
                </a:cubicBezTo>
                <a:cubicBezTo>
                  <a:pt x="2471" y="65"/>
                  <a:pt x="2459" y="57"/>
                  <a:pt x="2446" y="54"/>
                </a:cubicBezTo>
                <a:cubicBezTo>
                  <a:pt x="2260" y="18"/>
                  <a:pt x="2086" y="0"/>
                  <a:pt x="1928" y="0"/>
                </a:cubicBezTo>
                <a:cubicBezTo>
                  <a:pt x="1295" y="0"/>
                  <a:pt x="956" y="293"/>
                  <a:pt x="707" y="580"/>
                </a:cubicBezTo>
                <a:cubicBezTo>
                  <a:pt x="631" y="667"/>
                  <a:pt x="599" y="774"/>
                  <a:pt x="571" y="869"/>
                </a:cubicBezTo>
                <a:cubicBezTo>
                  <a:pt x="550" y="937"/>
                  <a:pt x="530" y="1002"/>
                  <a:pt x="501" y="1028"/>
                </a:cubicBezTo>
                <a:cubicBezTo>
                  <a:pt x="467" y="1059"/>
                  <a:pt x="424" y="1069"/>
                  <a:pt x="379" y="1079"/>
                </a:cubicBezTo>
                <a:cubicBezTo>
                  <a:pt x="327" y="1092"/>
                  <a:pt x="269" y="1106"/>
                  <a:pt x="222" y="1152"/>
                </a:cubicBezTo>
                <a:lnTo>
                  <a:pt x="30" y="1344"/>
                </a:lnTo>
                <a:cubicBezTo>
                  <a:pt x="18" y="1357"/>
                  <a:pt x="0" y="1385"/>
                  <a:pt x="20" y="1433"/>
                </a:cubicBezTo>
                <a:cubicBezTo>
                  <a:pt x="65" y="1541"/>
                  <a:pt x="376" y="1855"/>
                  <a:pt x="476" y="1855"/>
                </a:cubicBezTo>
                <a:cubicBezTo>
                  <a:pt x="494" y="1855"/>
                  <a:pt x="510" y="1849"/>
                  <a:pt x="522" y="1837"/>
                </a:cubicBezTo>
                <a:lnTo>
                  <a:pt x="549" y="1810"/>
                </a:lnTo>
                <a:cubicBezTo>
                  <a:pt x="602" y="1756"/>
                  <a:pt x="689" y="1669"/>
                  <a:pt x="717" y="1641"/>
                </a:cubicBezTo>
                <a:cubicBezTo>
                  <a:pt x="751" y="1608"/>
                  <a:pt x="761" y="1562"/>
                  <a:pt x="772" y="1513"/>
                </a:cubicBezTo>
                <a:cubicBezTo>
                  <a:pt x="784" y="1456"/>
                  <a:pt x="797" y="1398"/>
                  <a:pt x="846" y="1349"/>
                </a:cubicBezTo>
                <a:cubicBezTo>
                  <a:pt x="899" y="1296"/>
                  <a:pt x="1031" y="1218"/>
                  <a:pt x="1176" y="1218"/>
                </a:cubicBezTo>
                <a:cubicBezTo>
                  <a:pt x="1284" y="1218"/>
                  <a:pt x="1382" y="1260"/>
                  <a:pt x="1465" y="1344"/>
                </a:cubicBezTo>
                <a:cubicBezTo>
                  <a:pt x="1535" y="1413"/>
                  <a:pt x="1936" y="1815"/>
                  <a:pt x="2257" y="2136"/>
                </a:cubicBezTo>
                <a:cubicBezTo>
                  <a:pt x="2312" y="2094"/>
                  <a:pt x="2365" y="2048"/>
                  <a:pt x="2414" y="1999"/>
                </a:cubicBezTo>
                <a:cubicBezTo>
                  <a:pt x="2498" y="1915"/>
                  <a:pt x="2571" y="1822"/>
                  <a:pt x="2632" y="1724"/>
                </a:cubicBezTo>
                <a:cubicBezTo>
                  <a:pt x="2309" y="1401"/>
                  <a:pt x="1919" y="1011"/>
                  <a:pt x="1889" y="981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48646" y="622466"/>
            <a:ext cx="4999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chemeClr val="tx1">
                    <a:lumMod val="75000"/>
                  </a:schemeClr>
                </a:solidFill>
                <a:latin typeface="Arial" charset="0"/>
              </a:rPr>
              <a:t>Holman Garden Lighting</a:t>
            </a:r>
          </a:p>
        </p:txBody>
      </p:sp>
      <p:sp>
        <p:nvSpPr>
          <p:cNvPr id="11" name="Freeform 17"/>
          <p:cNvSpPr>
            <a:spLocks/>
          </p:cNvSpPr>
          <p:nvPr/>
        </p:nvSpPr>
        <p:spPr bwMode="auto">
          <a:xfrm>
            <a:off x="561975" y="526661"/>
            <a:ext cx="640080" cy="640080"/>
          </a:xfrm>
          <a:custGeom>
            <a:avLst/>
            <a:gdLst>
              <a:gd name="T0" fmla="*/ 0 w 3223"/>
              <a:gd name="T1" fmla="*/ 1611 h 3222"/>
              <a:gd name="T2" fmla="*/ 0 w 3223"/>
              <a:gd name="T3" fmla="*/ 1611 h 3222"/>
              <a:gd name="T4" fmla="*/ 1611 w 3223"/>
              <a:gd name="T5" fmla="*/ 0 h 3222"/>
              <a:gd name="T6" fmla="*/ 3223 w 3223"/>
              <a:gd name="T7" fmla="*/ 1611 h 3222"/>
              <a:gd name="T8" fmla="*/ 1611 w 3223"/>
              <a:gd name="T9" fmla="*/ 3222 h 3222"/>
              <a:gd name="T10" fmla="*/ 0 w 3223"/>
              <a:gd name="T11" fmla="*/ 1611 h 3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23" h="3222">
                <a:moveTo>
                  <a:pt x="0" y="1611"/>
                </a:moveTo>
                <a:lnTo>
                  <a:pt x="0" y="1611"/>
                </a:lnTo>
                <a:cubicBezTo>
                  <a:pt x="0" y="721"/>
                  <a:pt x="721" y="0"/>
                  <a:pt x="1611" y="0"/>
                </a:cubicBezTo>
                <a:cubicBezTo>
                  <a:pt x="2501" y="0"/>
                  <a:pt x="3223" y="721"/>
                  <a:pt x="3223" y="1611"/>
                </a:cubicBezTo>
                <a:cubicBezTo>
                  <a:pt x="3223" y="2501"/>
                  <a:pt x="2501" y="3222"/>
                  <a:pt x="1611" y="3222"/>
                </a:cubicBezTo>
                <a:cubicBezTo>
                  <a:pt x="721" y="3222"/>
                  <a:pt x="0" y="2501"/>
                  <a:pt x="0" y="1611"/>
                </a:cubicBezTo>
                <a:close/>
              </a:path>
            </a:pathLst>
          </a:custGeom>
          <a:noFill/>
          <a:ln w="19050" cmpd="sng">
            <a:solidFill>
              <a:srgbClr val="B01513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sp>
        <p:nvSpPr>
          <p:cNvPr id="12" name="Freeform 18"/>
          <p:cNvSpPr>
            <a:spLocks/>
          </p:cNvSpPr>
          <p:nvPr/>
        </p:nvSpPr>
        <p:spPr bwMode="auto">
          <a:xfrm>
            <a:off x="611028" y="658144"/>
            <a:ext cx="522234" cy="424329"/>
          </a:xfrm>
          <a:custGeom>
            <a:avLst/>
            <a:gdLst>
              <a:gd name="T0" fmla="*/ 1889 w 2632"/>
              <a:gd name="T1" fmla="*/ 981 h 2136"/>
              <a:gd name="T2" fmla="*/ 1889 w 2632"/>
              <a:gd name="T3" fmla="*/ 981 h 2136"/>
              <a:gd name="T4" fmla="*/ 1713 w 2632"/>
              <a:gd name="T5" fmla="*/ 508 h 2136"/>
              <a:gd name="T6" fmla="*/ 2400 w 2632"/>
              <a:gd name="T7" fmla="*/ 269 h 2136"/>
              <a:gd name="T8" fmla="*/ 2460 w 2632"/>
              <a:gd name="T9" fmla="*/ 231 h 2136"/>
              <a:gd name="T10" fmla="*/ 2486 w 2632"/>
              <a:gd name="T11" fmla="*/ 117 h 2136"/>
              <a:gd name="T12" fmla="*/ 2479 w 2632"/>
              <a:gd name="T13" fmla="*/ 77 h 2136"/>
              <a:gd name="T14" fmla="*/ 2446 w 2632"/>
              <a:gd name="T15" fmla="*/ 54 h 2136"/>
              <a:gd name="T16" fmla="*/ 1928 w 2632"/>
              <a:gd name="T17" fmla="*/ 0 h 2136"/>
              <a:gd name="T18" fmla="*/ 707 w 2632"/>
              <a:gd name="T19" fmla="*/ 580 h 2136"/>
              <a:gd name="T20" fmla="*/ 571 w 2632"/>
              <a:gd name="T21" fmla="*/ 869 h 2136"/>
              <a:gd name="T22" fmla="*/ 501 w 2632"/>
              <a:gd name="T23" fmla="*/ 1028 h 2136"/>
              <a:gd name="T24" fmla="*/ 379 w 2632"/>
              <a:gd name="T25" fmla="*/ 1079 h 2136"/>
              <a:gd name="T26" fmla="*/ 222 w 2632"/>
              <a:gd name="T27" fmla="*/ 1152 h 2136"/>
              <a:gd name="T28" fmla="*/ 30 w 2632"/>
              <a:gd name="T29" fmla="*/ 1344 h 2136"/>
              <a:gd name="T30" fmla="*/ 20 w 2632"/>
              <a:gd name="T31" fmla="*/ 1433 h 2136"/>
              <a:gd name="T32" fmla="*/ 476 w 2632"/>
              <a:gd name="T33" fmla="*/ 1855 h 2136"/>
              <a:gd name="T34" fmla="*/ 522 w 2632"/>
              <a:gd name="T35" fmla="*/ 1837 h 2136"/>
              <a:gd name="T36" fmla="*/ 549 w 2632"/>
              <a:gd name="T37" fmla="*/ 1810 h 2136"/>
              <a:gd name="T38" fmla="*/ 717 w 2632"/>
              <a:gd name="T39" fmla="*/ 1641 h 2136"/>
              <a:gd name="T40" fmla="*/ 772 w 2632"/>
              <a:gd name="T41" fmla="*/ 1513 h 2136"/>
              <a:gd name="T42" fmla="*/ 846 w 2632"/>
              <a:gd name="T43" fmla="*/ 1349 h 2136"/>
              <a:gd name="T44" fmla="*/ 1176 w 2632"/>
              <a:gd name="T45" fmla="*/ 1218 h 2136"/>
              <a:gd name="T46" fmla="*/ 1465 w 2632"/>
              <a:gd name="T47" fmla="*/ 1344 h 2136"/>
              <a:gd name="T48" fmla="*/ 2257 w 2632"/>
              <a:gd name="T49" fmla="*/ 2136 h 2136"/>
              <a:gd name="T50" fmla="*/ 2414 w 2632"/>
              <a:gd name="T51" fmla="*/ 1999 h 2136"/>
              <a:gd name="T52" fmla="*/ 2632 w 2632"/>
              <a:gd name="T53" fmla="*/ 1724 h 2136"/>
              <a:gd name="T54" fmla="*/ 1889 w 2632"/>
              <a:gd name="T55" fmla="*/ 981 h 2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632" h="2136">
                <a:moveTo>
                  <a:pt x="1889" y="981"/>
                </a:moveTo>
                <a:lnTo>
                  <a:pt x="1889" y="981"/>
                </a:lnTo>
                <a:cubicBezTo>
                  <a:pt x="1787" y="879"/>
                  <a:pt x="1631" y="636"/>
                  <a:pt x="1713" y="508"/>
                </a:cubicBezTo>
                <a:cubicBezTo>
                  <a:pt x="1823" y="337"/>
                  <a:pt x="2111" y="220"/>
                  <a:pt x="2400" y="269"/>
                </a:cubicBezTo>
                <a:cubicBezTo>
                  <a:pt x="2427" y="273"/>
                  <a:pt x="2453" y="257"/>
                  <a:pt x="2460" y="231"/>
                </a:cubicBezTo>
                <a:lnTo>
                  <a:pt x="2486" y="117"/>
                </a:lnTo>
                <a:cubicBezTo>
                  <a:pt x="2489" y="104"/>
                  <a:pt x="2487" y="89"/>
                  <a:pt x="2479" y="77"/>
                </a:cubicBezTo>
                <a:cubicBezTo>
                  <a:pt x="2471" y="65"/>
                  <a:pt x="2459" y="57"/>
                  <a:pt x="2446" y="54"/>
                </a:cubicBezTo>
                <a:cubicBezTo>
                  <a:pt x="2260" y="18"/>
                  <a:pt x="2086" y="0"/>
                  <a:pt x="1928" y="0"/>
                </a:cubicBezTo>
                <a:cubicBezTo>
                  <a:pt x="1295" y="0"/>
                  <a:pt x="956" y="293"/>
                  <a:pt x="707" y="580"/>
                </a:cubicBezTo>
                <a:cubicBezTo>
                  <a:pt x="631" y="667"/>
                  <a:pt x="599" y="774"/>
                  <a:pt x="571" y="869"/>
                </a:cubicBezTo>
                <a:cubicBezTo>
                  <a:pt x="550" y="937"/>
                  <a:pt x="530" y="1002"/>
                  <a:pt x="501" y="1028"/>
                </a:cubicBezTo>
                <a:cubicBezTo>
                  <a:pt x="467" y="1059"/>
                  <a:pt x="424" y="1069"/>
                  <a:pt x="379" y="1079"/>
                </a:cubicBezTo>
                <a:cubicBezTo>
                  <a:pt x="327" y="1092"/>
                  <a:pt x="269" y="1106"/>
                  <a:pt x="222" y="1152"/>
                </a:cubicBezTo>
                <a:lnTo>
                  <a:pt x="30" y="1344"/>
                </a:lnTo>
                <a:cubicBezTo>
                  <a:pt x="18" y="1357"/>
                  <a:pt x="0" y="1385"/>
                  <a:pt x="20" y="1433"/>
                </a:cubicBezTo>
                <a:cubicBezTo>
                  <a:pt x="65" y="1541"/>
                  <a:pt x="376" y="1855"/>
                  <a:pt x="476" y="1855"/>
                </a:cubicBezTo>
                <a:cubicBezTo>
                  <a:pt x="494" y="1855"/>
                  <a:pt x="510" y="1849"/>
                  <a:pt x="522" y="1837"/>
                </a:cubicBezTo>
                <a:lnTo>
                  <a:pt x="549" y="1810"/>
                </a:lnTo>
                <a:cubicBezTo>
                  <a:pt x="602" y="1756"/>
                  <a:pt x="689" y="1669"/>
                  <a:pt x="717" y="1641"/>
                </a:cubicBezTo>
                <a:cubicBezTo>
                  <a:pt x="751" y="1608"/>
                  <a:pt x="761" y="1562"/>
                  <a:pt x="772" y="1513"/>
                </a:cubicBezTo>
                <a:cubicBezTo>
                  <a:pt x="784" y="1456"/>
                  <a:pt x="797" y="1398"/>
                  <a:pt x="846" y="1349"/>
                </a:cubicBezTo>
                <a:cubicBezTo>
                  <a:pt x="899" y="1296"/>
                  <a:pt x="1031" y="1218"/>
                  <a:pt x="1176" y="1218"/>
                </a:cubicBezTo>
                <a:cubicBezTo>
                  <a:pt x="1284" y="1218"/>
                  <a:pt x="1382" y="1260"/>
                  <a:pt x="1465" y="1344"/>
                </a:cubicBezTo>
                <a:cubicBezTo>
                  <a:pt x="1535" y="1413"/>
                  <a:pt x="1936" y="1815"/>
                  <a:pt x="2257" y="2136"/>
                </a:cubicBezTo>
                <a:cubicBezTo>
                  <a:pt x="2312" y="2094"/>
                  <a:pt x="2365" y="2048"/>
                  <a:pt x="2414" y="1999"/>
                </a:cubicBezTo>
                <a:cubicBezTo>
                  <a:pt x="2498" y="1915"/>
                  <a:pt x="2571" y="1822"/>
                  <a:pt x="2632" y="1724"/>
                </a:cubicBezTo>
                <a:cubicBezTo>
                  <a:pt x="2309" y="1401"/>
                  <a:pt x="1919" y="1011"/>
                  <a:pt x="1889" y="981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</a:t>
            </a:fld>
            <a:endParaRPr lang="uk-UA" dirty="0"/>
          </a:p>
        </p:txBody>
      </p:sp>
      <p:sp>
        <p:nvSpPr>
          <p:cNvPr id="10" name="Subtitle 2"/>
          <p:cNvSpPr>
            <a:spLocks noGrp="1"/>
          </p:cNvSpPr>
          <p:nvPr>
            <p:ph type="body" sz="half" idx="1"/>
          </p:nvPr>
        </p:nvSpPr>
        <p:spPr>
          <a:xfrm>
            <a:off x="561975" y="3464378"/>
            <a:ext cx="8020050" cy="34096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Arial Regular" charset="0"/>
                <a:ea typeface="Arial Regular" charset="0"/>
                <a:cs typeface="Arial Regular" charset="0"/>
              </a:rPr>
              <a:t>Irrigation - Garden – Plumbing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300" y="1810882"/>
            <a:ext cx="3327400" cy="147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0189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8"/>
          <a:stretch/>
        </p:blipFill>
        <p:spPr>
          <a:xfrm>
            <a:off x="0" y="-31747"/>
            <a:ext cx="9144000" cy="4574113"/>
          </a:xfrm>
          <a:prstGeom prst="rect">
            <a:avLst/>
          </a:prstGeom>
        </p:spPr>
      </p:pic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295943" y="599436"/>
            <a:ext cx="1894092" cy="458683"/>
          </a:xfrm>
        </p:spPr>
        <p:txBody>
          <a:bodyPr>
            <a:normAutofit/>
          </a:bodyPr>
          <a:lstStyle/>
          <a:p>
            <a:endParaRPr lang="en-US" b="1" dirty="0"/>
          </a:p>
          <a:p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10</a:t>
            </a:fld>
            <a:endParaRPr lang="uk-UA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989221" y="577849"/>
            <a:ext cx="4906660" cy="726578"/>
          </a:xfrm>
          <a:prstGeom prst="rect">
            <a:avLst/>
          </a:prstGeom>
        </p:spPr>
        <p:txBody>
          <a:bodyPr vert="horz" lIns="0" tIns="45720" rIns="0" bIns="0" rtlCol="0" anchor="b" anchorCtr="0">
            <a:norm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b="0" i="0" kern="1200" cap="all" spc="-160" baseline="0">
                <a:ln w="6350" cmpd="sng">
                  <a:noFill/>
                </a:ln>
                <a:solidFill>
                  <a:schemeClr val="bg1"/>
                </a:solidFill>
                <a:latin typeface="Lato Light" panose="020F0302020204030203" pitchFamily="34" charset="0"/>
                <a:ea typeface="+mj-ea"/>
                <a:cs typeface="Gotham Light"/>
              </a:defRPr>
            </a:lvl1pPr>
          </a:lstStyle>
          <a:p>
            <a:r>
              <a:rPr lang="en-US" dirty="0">
                <a:latin typeface="Arial" charset="0"/>
              </a:rPr>
              <a:t>Deck lights</a:t>
            </a:r>
          </a:p>
        </p:txBody>
      </p:sp>
    </p:spTree>
    <p:extLst>
      <p:ext uri="{BB962C8B-B14F-4D97-AF65-F5344CB8AC3E}">
        <p14:creationId xmlns:p14="http://schemas.microsoft.com/office/powerpoint/2010/main" val="411488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295943" y="599436"/>
            <a:ext cx="1894092" cy="458683"/>
          </a:xfrm>
        </p:spPr>
        <p:txBody>
          <a:bodyPr>
            <a:normAutofit/>
          </a:bodyPr>
          <a:lstStyle/>
          <a:p>
            <a:endParaRPr lang="en-US" b="1" dirty="0"/>
          </a:p>
          <a:p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18224" y="1000808"/>
            <a:ext cx="1977719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cs typeface="Calibri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uk-UA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uk-UA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449963" y="226159"/>
            <a:ext cx="4906660" cy="726578"/>
          </a:xfrm>
          <a:prstGeom prst="rect">
            <a:avLst/>
          </a:prstGeom>
        </p:spPr>
        <p:txBody>
          <a:bodyPr vert="horz" lIns="0" tIns="45720" rIns="0" bIns="0" rtlCol="0" anchor="b" anchorCtr="0">
            <a:norm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b="0" i="0" kern="1200" cap="all" spc="-160" baseline="0">
                <a:ln w="6350" cmpd="sng">
                  <a:noFill/>
                </a:ln>
                <a:solidFill>
                  <a:schemeClr val="bg1"/>
                </a:solidFill>
                <a:latin typeface="Lato Light" panose="020F0302020204030203" pitchFamily="34" charset="0"/>
                <a:ea typeface="+mj-ea"/>
                <a:cs typeface="Gotham Light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all" spc="-160" normalizeH="0" baseline="0" noProof="0" dirty="0">
              <a:ln w="6350" cmpd="sng"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FEFE8-92AD-40A4-A806-E6E4E6A05C39}"/>
              </a:ext>
            </a:extLst>
          </p:cNvPr>
          <p:cNvSpPr txBox="1"/>
          <p:nvPr/>
        </p:nvSpPr>
        <p:spPr>
          <a:xfrm>
            <a:off x="556845" y="599436"/>
            <a:ext cx="2965939" cy="39703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rPr>
              <a:t>DECK LIGHTS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  <a:p>
            <a:pPr marL="285750" marR="0" lvl="0" indent="-28575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rPr>
              <a:t>Illuminate stairs, bannisters and entry ways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  <a:p>
            <a:pPr marL="285750" marR="0" lvl="0" indent="-28575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rPr>
              <a:t>Softly light patios and gazebos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  <a:p>
            <a:pPr marL="285750" marR="0" lvl="0" indent="-28575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rPr>
              <a:t>Shed light from hidden source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A2A2A2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A2A2A2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A2A2A2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9A099A3-2FD9-40EA-98E2-46586FBE3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206" y="2642213"/>
            <a:ext cx="2301794" cy="15306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B91149-2690-47BF-95B8-B7798EC0F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503" y="2642214"/>
            <a:ext cx="2941703" cy="19611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9510A20-1078-4FC7-9D45-0417AF5D1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821" y="39690"/>
            <a:ext cx="3914443" cy="260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12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295943" y="599436"/>
            <a:ext cx="1894092" cy="458683"/>
          </a:xfrm>
        </p:spPr>
        <p:txBody>
          <a:bodyPr>
            <a:normAutofit/>
          </a:bodyPr>
          <a:lstStyle/>
          <a:p>
            <a:endParaRPr lang="en-US" b="1" dirty="0"/>
          </a:p>
          <a:p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18224" y="1000808"/>
            <a:ext cx="1977719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AU" sz="1400" dirty="0">
              <a:solidFill>
                <a:schemeClr val="bg1"/>
              </a:solidFill>
              <a:latin typeface="Arial" charset="0"/>
            </a:endParaRPr>
          </a:p>
          <a:p>
            <a:endParaRPr lang="en-AU" sz="1400" dirty="0">
              <a:solidFill>
                <a:schemeClr val="bg1"/>
              </a:solidFill>
              <a:latin typeface="Arial" charset="0"/>
            </a:endParaRPr>
          </a:p>
          <a:p>
            <a:endParaRPr lang="en-AU" sz="2800" dirty="0">
              <a:solidFill>
                <a:srgbClr val="00B050"/>
              </a:solidFill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12</a:t>
            </a:fld>
            <a:endParaRPr lang="uk-UA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449963" y="226159"/>
            <a:ext cx="4906660" cy="726578"/>
          </a:xfrm>
          <a:prstGeom prst="rect">
            <a:avLst/>
          </a:prstGeom>
        </p:spPr>
        <p:txBody>
          <a:bodyPr vert="horz" lIns="0" tIns="45720" rIns="0" bIns="0" rtlCol="0" anchor="b" anchorCtr="0">
            <a:norm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b="0" i="0" kern="1200" cap="all" spc="-160" baseline="0">
                <a:ln w="6350" cmpd="sng">
                  <a:noFill/>
                </a:ln>
                <a:solidFill>
                  <a:schemeClr val="bg1"/>
                </a:solidFill>
                <a:latin typeface="Lato Light" panose="020F0302020204030203" pitchFamily="34" charset="0"/>
                <a:ea typeface="+mj-ea"/>
                <a:cs typeface="Gotham Light"/>
              </a:defRPr>
            </a:lvl1pPr>
          </a:lstStyle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FEFE8-92AD-40A4-A806-E6E4E6A05C39}"/>
              </a:ext>
            </a:extLst>
          </p:cNvPr>
          <p:cNvSpPr txBox="1"/>
          <p:nvPr/>
        </p:nvSpPr>
        <p:spPr>
          <a:xfrm>
            <a:off x="730128" y="1108231"/>
            <a:ext cx="3970826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o Light"/>
                <a:ea typeface="Lato Light"/>
                <a:cs typeface="Lato Light"/>
                <a:sym typeface="Lato Light"/>
              </a:rPr>
              <a:t>White 30mm		$49.97 for 6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AU" dirty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</a:rPr>
              <a:t>White </a:t>
            </a:r>
            <a:r>
              <a:rPr kumimoji="0" lang="en-AU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o Light"/>
                <a:ea typeface="Lato Light"/>
                <a:cs typeface="Lato Light"/>
                <a:sym typeface="Lato Light"/>
              </a:rPr>
              <a:t>45mm		$59.97 for 6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AU" dirty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</a:rPr>
              <a:t>Colour 30mm	$59.98 for 6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AU" dirty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</a:rPr>
              <a:t>Colour 45mm	$69.98 for 6</a:t>
            </a:r>
            <a:endParaRPr kumimoji="0" lang="en-AU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39E9CB-97C2-4F1F-87F3-A62F4A245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0985" y="-3561"/>
            <a:ext cx="4783015" cy="478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897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5" r="11510" b="30912"/>
          <a:stretch/>
        </p:blipFill>
        <p:spPr>
          <a:xfrm>
            <a:off x="0" y="-31748"/>
            <a:ext cx="9144001" cy="523874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13</a:t>
            </a:fld>
            <a:endParaRPr lang="uk-UA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449963" y="-31747"/>
            <a:ext cx="4906660" cy="726578"/>
          </a:xfrm>
          <a:prstGeom prst="rect">
            <a:avLst/>
          </a:prstGeom>
        </p:spPr>
        <p:txBody>
          <a:bodyPr vert="horz" lIns="0" tIns="45720" rIns="0" bIns="0" rtlCol="0" anchor="b" anchorCtr="0">
            <a:norm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b="0" i="0" kern="1200" cap="all" spc="-160" baseline="0">
                <a:ln w="6350" cmpd="sng">
                  <a:noFill/>
                </a:ln>
                <a:solidFill>
                  <a:schemeClr val="bg1"/>
                </a:solidFill>
                <a:latin typeface="Lato Light" panose="020F0302020204030203" pitchFamily="34" charset="0"/>
                <a:ea typeface="+mj-ea"/>
                <a:cs typeface="Gotham Light"/>
              </a:defRPr>
            </a:lvl1pPr>
          </a:lstStyle>
          <a:p>
            <a:r>
              <a:rPr lang="en-US" dirty="0">
                <a:solidFill>
                  <a:srgbClr val="FFFFFF"/>
                </a:solidFill>
                <a:latin typeface="Arial" charset="0"/>
              </a:rPr>
              <a:t>Path lights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0037"/>
            <a:ext cx="9144000" cy="53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785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295943" y="599436"/>
            <a:ext cx="1894092" cy="458683"/>
          </a:xfrm>
        </p:spPr>
        <p:txBody>
          <a:bodyPr>
            <a:normAutofit/>
          </a:bodyPr>
          <a:lstStyle/>
          <a:p>
            <a:endParaRPr lang="en-US" b="1" dirty="0"/>
          </a:p>
          <a:p>
            <a:endParaRPr lang="en-US" b="1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788630" y="274230"/>
            <a:ext cx="4906660" cy="726578"/>
          </a:xfrm>
          <a:prstGeom prst="rect">
            <a:avLst/>
          </a:prstGeom>
        </p:spPr>
        <p:txBody>
          <a:bodyPr vert="horz" lIns="0" tIns="45720" rIns="0" bIns="0" rtlCol="0" anchor="b" anchorCtr="0">
            <a:norm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b="0" i="0" kern="1200" cap="all" spc="-160" baseline="0">
                <a:ln w="6350" cmpd="sng">
                  <a:noFill/>
                </a:ln>
                <a:solidFill>
                  <a:schemeClr val="bg1"/>
                </a:solidFill>
                <a:latin typeface="Lato Light" panose="020F0302020204030203" pitchFamily="34" charset="0"/>
                <a:ea typeface="+mj-ea"/>
                <a:cs typeface="Gotham Ligh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all" spc="-160" normalizeH="0" baseline="0" noProof="0" dirty="0">
              <a:ln w="6350" cmpd="sng"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0943" y="1492023"/>
            <a:ext cx="464332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uk-UA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uk-UA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6DAB02-CAA6-4C96-942F-2E569F457DFE}"/>
              </a:ext>
            </a:extLst>
          </p:cNvPr>
          <p:cNvSpPr txBox="1"/>
          <p:nvPr/>
        </p:nvSpPr>
        <p:spPr>
          <a:xfrm>
            <a:off x="5792926" y="747493"/>
            <a:ext cx="3148875" cy="2862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rPr>
              <a:t>PATH LIGHTS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rPr>
              <a:t>Light Paths, drives, entry ways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rPr>
              <a:t>Out on display, or hidden from view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rPr>
              <a:t>Cables can be buried under lawn or hidden around shrubbery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E7A777-3C3E-4845-AD70-B1625BC51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843" y="428624"/>
            <a:ext cx="2143125" cy="2143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4D5F00-47EC-431C-B576-711636408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35" y="828674"/>
            <a:ext cx="2628900" cy="17430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C848E1-7C92-409B-ACF4-67C406509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1205" y="2747510"/>
            <a:ext cx="2438400" cy="18764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BCDC99-9D89-4CD9-9110-A342536B58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76" y="2785901"/>
            <a:ext cx="2762250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36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295943" y="599436"/>
            <a:ext cx="1894092" cy="458683"/>
          </a:xfrm>
        </p:spPr>
        <p:txBody>
          <a:bodyPr>
            <a:normAutofit/>
          </a:bodyPr>
          <a:lstStyle/>
          <a:p>
            <a:endParaRPr lang="en-US" b="1" dirty="0"/>
          </a:p>
          <a:p>
            <a:endParaRPr lang="en-US" b="1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788630" y="274230"/>
            <a:ext cx="4906660" cy="726578"/>
          </a:xfrm>
          <a:prstGeom prst="rect">
            <a:avLst/>
          </a:prstGeom>
        </p:spPr>
        <p:txBody>
          <a:bodyPr vert="horz" lIns="0" tIns="45720" rIns="0" bIns="0" rtlCol="0" anchor="b" anchorCtr="0">
            <a:norm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b="0" i="0" kern="1200" cap="all" spc="-160" baseline="0">
                <a:ln w="6350" cmpd="sng">
                  <a:noFill/>
                </a:ln>
                <a:solidFill>
                  <a:schemeClr val="bg1"/>
                </a:solidFill>
                <a:latin typeface="Lato Light" panose="020F0302020204030203" pitchFamily="34" charset="0"/>
                <a:ea typeface="+mj-ea"/>
                <a:cs typeface="Gotham Light"/>
              </a:defRPr>
            </a:lvl1pPr>
          </a:lstStyle>
          <a:p>
            <a:endParaRPr lang="en-US" dirty="0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0943" y="1492023"/>
            <a:ext cx="464332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  <a:latin typeface="Arial" charset="0"/>
              </a:rPr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15</a:t>
            </a:fld>
            <a:endParaRPr lang="uk-U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6DAB02-CAA6-4C96-942F-2E569F457DFE}"/>
              </a:ext>
            </a:extLst>
          </p:cNvPr>
          <p:cNvSpPr txBox="1"/>
          <p:nvPr/>
        </p:nvSpPr>
        <p:spPr>
          <a:xfrm>
            <a:off x="4882661" y="511384"/>
            <a:ext cx="4017499" cy="20313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o Light"/>
                <a:ea typeface="Lato Light"/>
                <a:cs typeface="Lato Light"/>
                <a:sym typeface="Lato Light"/>
              </a:rPr>
              <a:t>Place with garden spike or bolted base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AU" dirty="0">
              <a:solidFill>
                <a:schemeClr val="bg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o Light"/>
                <a:ea typeface="Lato Light"/>
                <a:cs typeface="Lato Light"/>
                <a:sym typeface="Lato Light"/>
              </a:rPr>
              <a:t>White 250mm	$39.98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AU" dirty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</a:rPr>
              <a:t>White 450mm	$59.98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o Light"/>
                <a:ea typeface="Lato Light"/>
                <a:cs typeface="Lato Light"/>
                <a:sym typeface="Lato Light"/>
              </a:rPr>
              <a:t>White 550mm	$69.98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AU" dirty="0">
              <a:solidFill>
                <a:schemeClr val="bg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o Light"/>
                <a:ea typeface="Lato Light"/>
                <a:cs typeface="Lato Light"/>
                <a:sym typeface="Lato Light"/>
              </a:rPr>
              <a:t>Colour 250mm	$49.98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D4ED8B-94C1-4B8A-B8EF-18B45CA4D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80" y="153467"/>
            <a:ext cx="4441980" cy="444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97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9" r="291" b="8040"/>
          <a:stretch/>
        </p:blipFill>
        <p:spPr>
          <a:xfrm>
            <a:off x="-6762" y="0"/>
            <a:ext cx="9143999" cy="5143500"/>
          </a:xfrm>
          <a:prstGeom prst="rect">
            <a:avLst/>
          </a:prstGeom>
        </p:spPr>
      </p:pic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295943" y="599436"/>
            <a:ext cx="1894092" cy="458683"/>
          </a:xfrm>
        </p:spPr>
        <p:txBody>
          <a:bodyPr>
            <a:normAutofit/>
          </a:bodyPr>
          <a:lstStyle/>
          <a:p>
            <a:endParaRPr lang="en-US" b="1" dirty="0"/>
          </a:p>
          <a:p>
            <a:endParaRPr lang="en-US" b="1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5803525" y="3374269"/>
            <a:ext cx="3117728" cy="726578"/>
          </a:xfrm>
          <a:prstGeom prst="rect">
            <a:avLst/>
          </a:prstGeom>
        </p:spPr>
        <p:txBody>
          <a:bodyPr vert="horz" lIns="0" tIns="45720" rIns="0" bIns="0" rtlCol="0" anchor="b" anchorCtr="0">
            <a:norm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b="0" i="0" kern="1200" cap="all" spc="-160" baseline="0">
                <a:ln w="6350" cmpd="sng">
                  <a:noFill/>
                </a:ln>
                <a:solidFill>
                  <a:schemeClr val="bg1"/>
                </a:solidFill>
                <a:latin typeface="Lato Light" panose="020F0302020204030203" pitchFamily="34" charset="0"/>
                <a:ea typeface="+mj-ea"/>
                <a:cs typeface="Gotham Light"/>
              </a:defRPr>
            </a:lvl1pPr>
          </a:lstStyle>
          <a:p>
            <a:r>
              <a:rPr lang="en-US" dirty="0">
                <a:solidFill>
                  <a:srgbClr val="FFFFFF"/>
                </a:solidFill>
                <a:latin typeface="Arial" charset="0"/>
              </a:rPr>
              <a:t>spotlights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16</a:t>
            </a:fld>
            <a:endParaRPr lang="uk-U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62" y="4606538"/>
            <a:ext cx="9144000" cy="53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13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E043648-60B1-4A79-A0F3-0E813BAAF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123" y="2913786"/>
            <a:ext cx="2466975" cy="1847850"/>
          </a:xfrm>
          <a:prstGeom prst="rect">
            <a:avLst/>
          </a:prstGeom>
        </p:spPr>
      </p:pic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295943" y="599436"/>
            <a:ext cx="1894092" cy="458683"/>
          </a:xfrm>
        </p:spPr>
        <p:txBody>
          <a:bodyPr>
            <a:normAutofit/>
          </a:bodyPr>
          <a:lstStyle/>
          <a:p>
            <a:endParaRPr lang="en-US" b="1" dirty="0"/>
          </a:p>
          <a:p>
            <a:endParaRPr lang="en-US" b="1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788630" y="274230"/>
            <a:ext cx="4906660" cy="726578"/>
          </a:xfrm>
          <a:prstGeom prst="rect">
            <a:avLst/>
          </a:prstGeom>
        </p:spPr>
        <p:txBody>
          <a:bodyPr vert="horz" lIns="0" tIns="45720" rIns="0" bIns="0" rtlCol="0" anchor="b" anchorCtr="0">
            <a:norm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b="0" i="0" kern="1200" cap="all" spc="-160" baseline="0">
                <a:ln w="6350" cmpd="sng">
                  <a:noFill/>
                </a:ln>
                <a:solidFill>
                  <a:schemeClr val="bg1"/>
                </a:solidFill>
                <a:latin typeface="Lato Light" panose="020F0302020204030203" pitchFamily="34" charset="0"/>
                <a:ea typeface="+mj-ea"/>
                <a:cs typeface="Gotham Ligh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all" spc="-160" normalizeH="0" baseline="0" noProof="0" dirty="0">
              <a:ln w="6350" cmpd="sng"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71306" y="661239"/>
            <a:ext cx="3506934" cy="16619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t>SPOTLIGHTS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t>Highlight foliage of trees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t>Wall wash for background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t>Illuminate structures from hidden sources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uk-UA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uk-UA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998B0F-9807-4791-A06B-A2864E9D5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77" y="-18351"/>
            <a:ext cx="4520800" cy="29596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36155C-499D-452C-A284-717F23A9E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4652" y="2913786"/>
            <a:ext cx="2251564" cy="18763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9DF94D-6E9E-472A-89DE-BF33CB82F5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31" y="2947651"/>
            <a:ext cx="2946716" cy="179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201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295943" y="599436"/>
            <a:ext cx="1894092" cy="458683"/>
          </a:xfrm>
        </p:spPr>
        <p:txBody>
          <a:bodyPr>
            <a:normAutofit/>
          </a:bodyPr>
          <a:lstStyle/>
          <a:p>
            <a:endParaRPr lang="en-US" b="1" dirty="0"/>
          </a:p>
          <a:p>
            <a:endParaRPr lang="en-US" b="1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788630" y="274230"/>
            <a:ext cx="4906660" cy="726578"/>
          </a:xfrm>
          <a:prstGeom prst="rect">
            <a:avLst/>
          </a:prstGeom>
        </p:spPr>
        <p:txBody>
          <a:bodyPr vert="horz" lIns="0" tIns="45720" rIns="0" bIns="0" rtlCol="0" anchor="b" anchorCtr="0">
            <a:norm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b="0" i="0" kern="1200" cap="all" spc="-160" baseline="0">
                <a:ln w="6350" cmpd="sng">
                  <a:noFill/>
                </a:ln>
                <a:solidFill>
                  <a:schemeClr val="bg1"/>
                </a:solidFill>
                <a:latin typeface="Lato Light" panose="020F0302020204030203" pitchFamily="34" charset="0"/>
                <a:ea typeface="+mj-ea"/>
                <a:cs typeface="Gotham Light"/>
              </a:defRPr>
            </a:lvl1pPr>
          </a:lstStyle>
          <a:p>
            <a:endParaRPr lang="en-US" dirty="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18</a:t>
            </a:fld>
            <a:endParaRPr lang="uk-U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778D77-3948-4499-875C-859DBD606AEB}"/>
              </a:ext>
            </a:extLst>
          </p:cNvPr>
          <p:cNvSpPr txBox="1"/>
          <p:nvPr/>
        </p:nvSpPr>
        <p:spPr>
          <a:xfrm>
            <a:off x="544267" y="587713"/>
            <a:ext cx="3709388" cy="25853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AU" dirty="0">
              <a:solidFill>
                <a:schemeClr val="bg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o Light"/>
                <a:ea typeface="Lato Light"/>
                <a:cs typeface="Lato Light"/>
                <a:sym typeface="Lato Light"/>
              </a:rPr>
              <a:t>White 43mm		$22.98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AU" dirty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</a:rPr>
              <a:t>White </a:t>
            </a:r>
            <a:r>
              <a:rPr kumimoji="0" lang="en-AU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o Light"/>
                <a:ea typeface="Lato Light"/>
                <a:cs typeface="Lato Light"/>
                <a:sym typeface="Lato Light"/>
              </a:rPr>
              <a:t>75mm		$29.98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AU" dirty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</a:rPr>
              <a:t>White </a:t>
            </a:r>
            <a:r>
              <a:rPr kumimoji="0" lang="en-AU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o Light"/>
                <a:ea typeface="Lato Light"/>
                <a:cs typeface="Lato Light"/>
                <a:sym typeface="Lato Light"/>
              </a:rPr>
              <a:t>100mm	$49.98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AU" dirty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</a:rPr>
              <a:t>White </a:t>
            </a:r>
            <a:r>
              <a:rPr kumimoji="0" lang="en-AU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o Light"/>
                <a:ea typeface="Lato Light"/>
                <a:cs typeface="Lato Light"/>
                <a:sym typeface="Lato Light"/>
              </a:rPr>
              <a:t>140mm	$64.98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AU" dirty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</a:rPr>
              <a:t>Colour 43mm	$31.98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AU" dirty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</a:rPr>
              <a:t>Colour 75mm	$39.98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AU" dirty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</a:rPr>
              <a:t>Colour 100mm	$59.98</a:t>
            </a:r>
            <a:endParaRPr kumimoji="0" lang="en-AU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4CC001-B051-48BB-B63E-C6E19D479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9292" y="-444617"/>
            <a:ext cx="5122711" cy="512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29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295943" y="599436"/>
            <a:ext cx="1894092" cy="458683"/>
          </a:xfrm>
        </p:spPr>
        <p:txBody>
          <a:bodyPr>
            <a:normAutofit/>
          </a:bodyPr>
          <a:lstStyle/>
          <a:p>
            <a:endParaRPr lang="en-US" b="1" dirty="0"/>
          </a:p>
          <a:p>
            <a:endParaRPr lang="en-US" b="1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378322" y="102199"/>
            <a:ext cx="4906660" cy="726578"/>
          </a:xfrm>
          <a:prstGeom prst="rect">
            <a:avLst/>
          </a:prstGeom>
        </p:spPr>
        <p:txBody>
          <a:bodyPr vert="horz" lIns="0" tIns="45720" rIns="0" bIns="0" rtlCol="0" anchor="b" anchorCtr="0">
            <a:norm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b="0" i="0" kern="1200" cap="all" spc="-160" baseline="0">
                <a:ln w="6350" cmpd="sng">
                  <a:noFill/>
                </a:ln>
                <a:solidFill>
                  <a:schemeClr val="bg1"/>
                </a:solidFill>
                <a:latin typeface="Lato Light" panose="020F0302020204030203" pitchFamily="34" charset="0"/>
                <a:ea typeface="+mj-ea"/>
                <a:cs typeface="Gotham Light"/>
              </a:defRPr>
            </a:lvl1pPr>
          </a:lstStyle>
          <a:p>
            <a:endParaRPr lang="en-US" dirty="0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0943" y="1492023"/>
            <a:ext cx="464332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  <a:latin typeface="Arial" charset="0"/>
              </a:rPr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19</a:t>
            </a:fld>
            <a:endParaRPr lang="uk-U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7B3865-BEDF-41BD-B7E1-FFF8A3D0E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803479" y="724409"/>
            <a:ext cx="4542584" cy="34069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A5DD7E-DDDC-4E59-82AE-B39C7E770955}"/>
              </a:ext>
            </a:extLst>
          </p:cNvPr>
          <p:cNvSpPr txBox="1"/>
          <p:nvPr/>
        </p:nvSpPr>
        <p:spPr>
          <a:xfrm>
            <a:off x="378322" y="145450"/>
            <a:ext cx="5346798" cy="4524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sz="1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o Light"/>
                <a:ea typeface="Lato Light"/>
                <a:cs typeface="Lato Light"/>
                <a:sym typeface="Lato Light"/>
              </a:rPr>
              <a:t>CABLES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sz="1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o Light"/>
                <a:ea typeface="Lato Light"/>
                <a:cs typeface="Lato Light"/>
                <a:sym typeface="Lato Light"/>
              </a:rPr>
              <a:t>Ingress Protection (IP rating)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AU" dirty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</a:rPr>
              <a:t>S</a:t>
            </a:r>
            <a:r>
              <a:rPr kumimoji="0" lang="en-AU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o Light"/>
                <a:ea typeface="Lato Light"/>
                <a:cs typeface="Lato Light"/>
                <a:sym typeface="Lato Light"/>
              </a:rPr>
              <a:t>ubmersible cables carry rating  IP 68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o Light"/>
                <a:ea typeface="Lato Light"/>
                <a:cs typeface="Lato Light"/>
                <a:sym typeface="Lato Light"/>
              </a:rPr>
              <a:t>Our cable</a:t>
            </a:r>
            <a:r>
              <a:rPr lang="en-AU" dirty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</a:rPr>
              <a:t> connections are rated IP67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AU" dirty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</a:rPr>
              <a:t>Safe outside all year round</a:t>
            </a:r>
            <a:r>
              <a:rPr lang="en-AU" dirty="0">
                <a:solidFill>
                  <a:srgbClr val="A2A2A2"/>
                </a:solidFill>
                <a:latin typeface="Lato Light"/>
                <a:ea typeface="Lato Light"/>
                <a:cs typeface="Lato Light"/>
                <a:sym typeface="Lato Light"/>
              </a:rPr>
              <a:t>.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 dirty="0">
              <a:ln>
                <a:noFill/>
              </a:ln>
              <a:solidFill>
                <a:srgbClr val="A2A2A2"/>
              </a:solidFill>
              <a:effectLst/>
              <a:uFillTx/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o Light"/>
                <a:ea typeface="Lato Light"/>
                <a:cs typeface="Lato Light"/>
                <a:sym typeface="Lato Light"/>
              </a:rPr>
              <a:t>White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AU" dirty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</a:rPr>
              <a:t>1m		$6.98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o Light"/>
                <a:ea typeface="Lato Light"/>
                <a:cs typeface="Lato Light"/>
                <a:sym typeface="Lato Light"/>
              </a:rPr>
              <a:t>5m		$18.98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AU" dirty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</a:rPr>
              <a:t>10m		$34.98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o Light"/>
                <a:ea typeface="Lato Light"/>
                <a:cs typeface="Lato Light"/>
                <a:sym typeface="Lato Light"/>
              </a:rPr>
              <a:t>Tee		$9.98</a:t>
            </a:r>
            <a:endParaRPr lang="en-AU" dirty="0">
              <a:solidFill>
                <a:schemeClr val="bg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o Light"/>
                <a:ea typeface="Lato Light"/>
                <a:cs typeface="Lato Light"/>
                <a:sym typeface="Lato Light"/>
              </a:rPr>
              <a:t>Colour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AU" dirty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</a:rPr>
              <a:t>1m		$9.98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o Light"/>
                <a:ea typeface="Lato Light"/>
                <a:cs typeface="Lato Light"/>
                <a:sym typeface="Lato Light"/>
              </a:rPr>
              <a:t>5m		$24.98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AU" dirty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</a:rPr>
              <a:t>10m		$49.98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o Light"/>
                <a:ea typeface="Lato Light"/>
                <a:cs typeface="Lato Light"/>
                <a:sym typeface="Lato Light"/>
              </a:rPr>
              <a:t>Tee		$14.98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1DDD74-1B01-4798-9E5B-98AA80595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757" y="1471290"/>
            <a:ext cx="3439842" cy="343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73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sig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43" y="3344831"/>
            <a:ext cx="1217119" cy="12171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4472"/>
            <a:ext cx="9144000" cy="5244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BB673"/>
                </a:solidFill>
                <a:latin typeface="Arial"/>
                <a:cs typeface="Arial"/>
              </a:rPr>
              <a:t>An introduction </a:t>
            </a:r>
            <a:r>
              <a:rPr lang="en-US" dirty="0">
                <a:solidFill>
                  <a:srgbClr val="161616"/>
                </a:solidFill>
                <a:latin typeface="Arial"/>
                <a:cs typeface="Arial"/>
              </a:rPr>
              <a:t>to</a:t>
            </a:r>
            <a:r>
              <a:rPr lang="en-US" dirty="0">
                <a:solidFill>
                  <a:srgbClr val="2BB673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161616"/>
                </a:solidFill>
                <a:latin typeface="Arial"/>
                <a:cs typeface="Arial"/>
              </a:rPr>
              <a:t>Holman </a:t>
            </a:r>
          </a:p>
        </p:txBody>
      </p:sp>
      <p:pic>
        <p:nvPicPr>
          <p:cNvPr id="5" name="Picture 4" descr="family-own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21" y="2044822"/>
            <a:ext cx="1178765" cy="1178765"/>
          </a:xfrm>
          <a:prstGeom prst="rect">
            <a:avLst/>
          </a:prstGeom>
        </p:spPr>
      </p:pic>
      <p:sp>
        <p:nvSpPr>
          <p:cNvPr id="6" name="Text Placeholder 71"/>
          <p:cNvSpPr txBox="1">
            <a:spLocks/>
          </p:cNvSpPr>
          <p:nvPr/>
        </p:nvSpPr>
        <p:spPr>
          <a:xfrm>
            <a:off x="1543490" y="3764282"/>
            <a:ext cx="1717162" cy="374846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>
            <a:lvl1pPr marL="0" indent="0" algn="ctr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None/>
              <a:defRPr sz="1400" b="0" i="0" kern="1200" spc="-20">
                <a:solidFill>
                  <a:schemeClr val="bg1"/>
                </a:solidFill>
                <a:latin typeface="Gotham Book"/>
                <a:ea typeface="+mn-ea"/>
                <a:cs typeface="Gotham Book"/>
              </a:defRPr>
            </a:lvl1pPr>
            <a:lvl2pPr marL="346075" indent="-173038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–"/>
              <a:defRPr sz="1800" b="0" i="0" kern="1200" spc="-20">
                <a:solidFill>
                  <a:schemeClr val="bg1"/>
                </a:solidFill>
                <a:latin typeface="Gotham Light"/>
                <a:ea typeface="+mn-ea"/>
                <a:cs typeface="Gotham Light"/>
              </a:defRPr>
            </a:lvl2pPr>
            <a:lvl3pPr marL="517525" indent="-171450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•"/>
              <a:defRPr sz="1600" b="0" i="0" kern="1200" spc="-20">
                <a:solidFill>
                  <a:schemeClr val="bg1"/>
                </a:solidFill>
                <a:latin typeface="Gotham Light"/>
                <a:ea typeface="+mn-ea"/>
                <a:cs typeface="Gotham Light"/>
              </a:defRPr>
            </a:lvl3pPr>
            <a:lvl4pPr marL="690563" indent="-173038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–"/>
              <a:defRPr sz="1400" b="0" i="0" kern="1200" spc="-20">
                <a:solidFill>
                  <a:schemeClr val="bg1"/>
                </a:solidFill>
                <a:latin typeface="Gotham Light"/>
                <a:ea typeface="+mn-ea"/>
                <a:cs typeface="Gotham Light"/>
              </a:defRPr>
            </a:lvl4pPr>
            <a:lvl5pPr marL="854075" indent="-163513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»"/>
              <a:defRPr sz="1400" b="0" i="0" kern="1200" spc="-20">
                <a:solidFill>
                  <a:schemeClr val="bg1"/>
                </a:solidFill>
                <a:latin typeface="Gotham Light"/>
                <a:ea typeface="+mn-ea"/>
                <a:cs typeface="Gotham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rgbClr val="46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 &amp; Engineered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rgbClr val="46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Australia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478226" y="3537020"/>
            <a:ext cx="888159" cy="896034"/>
            <a:chOff x="7799388" y="2892425"/>
            <a:chExt cx="603250" cy="603250"/>
          </a:xfrm>
        </p:grpSpPr>
        <p:sp>
          <p:nvSpPr>
            <p:cNvPr id="10" name="AutoShape 20"/>
            <p:cNvSpPr>
              <a:spLocks noChangeAspect="1" noTextEdit="1"/>
            </p:cNvSpPr>
            <p:nvPr/>
          </p:nvSpPr>
          <p:spPr bwMode="auto">
            <a:xfrm>
              <a:off x="7799388" y="2892425"/>
              <a:ext cx="603250" cy="60325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22"/>
            <p:cNvSpPr>
              <a:spLocks noEditPoints="1"/>
            </p:cNvSpPr>
            <p:nvPr/>
          </p:nvSpPr>
          <p:spPr bwMode="auto">
            <a:xfrm>
              <a:off x="7815263" y="3006725"/>
              <a:ext cx="566738" cy="425450"/>
            </a:xfrm>
            <a:custGeom>
              <a:avLst/>
              <a:gdLst>
                <a:gd name="T0" fmla="*/ 559 w 3321"/>
                <a:gd name="T1" fmla="*/ 417 h 2485"/>
                <a:gd name="T2" fmla="*/ 559 w 3321"/>
                <a:gd name="T3" fmla="*/ 0 h 2485"/>
                <a:gd name="T4" fmla="*/ 559 w 3321"/>
                <a:gd name="T5" fmla="*/ 417 h 2485"/>
                <a:gd name="T6" fmla="*/ 3320 w 3321"/>
                <a:gd name="T7" fmla="*/ 1041 h 2485"/>
                <a:gd name="T8" fmla="*/ 2996 w 3321"/>
                <a:gd name="T9" fmla="*/ 462 h 2485"/>
                <a:gd name="T10" fmla="*/ 2332 w 3321"/>
                <a:gd name="T11" fmla="*/ 630 h 2485"/>
                <a:gd name="T12" fmla="*/ 2090 w 3321"/>
                <a:gd name="T13" fmla="*/ 630 h 2485"/>
                <a:gd name="T14" fmla="*/ 1426 w 3321"/>
                <a:gd name="T15" fmla="*/ 462 h 2485"/>
                <a:gd name="T16" fmla="*/ 1111 w 3321"/>
                <a:gd name="T17" fmla="*/ 1013 h 2485"/>
                <a:gd name="T18" fmla="*/ 796 w 3321"/>
                <a:gd name="T19" fmla="*/ 462 h 2485"/>
                <a:gd name="T20" fmla="*/ 132 w 3321"/>
                <a:gd name="T21" fmla="*/ 630 h 2485"/>
                <a:gd name="T22" fmla="*/ 0 w 3321"/>
                <a:gd name="T23" fmla="*/ 1094 h 2485"/>
                <a:gd name="T24" fmla="*/ 97 w 3321"/>
                <a:gd name="T25" fmla="*/ 1337 h 2485"/>
                <a:gd name="T26" fmla="*/ 300 w 3321"/>
                <a:gd name="T27" fmla="*/ 780 h 2485"/>
                <a:gd name="T28" fmla="*/ 539 w 3321"/>
                <a:gd name="T29" fmla="*/ 2320 h 2485"/>
                <a:gd name="T30" fmla="*/ 582 w 3321"/>
                <a:gd name="T31" fmla="*/ 1436 h 2485"/>
                <a:gd name="T32" fmla="*/ 740 w 3321"/>
                <a:gd name="T33" fmla="*/ 2478 h 2485"/>
                <a:gd name="T34" fmla="*/ 821 w 3321"/>
                <a:gd name="T35" fmla="*/ 780 h 2485"/>
                <a:gd name="T36" fmla="*/ 1023 w 3321"/>
                <a:gd name="T37" fmla="*/ 1337 h 2485"/>
                <a:gd name="T38" fmla="*/ 1111 w 3321"/>
                <a:gd name="T39" fmla="*/ 1401 h 2485"/>
                <a:gd name="T40" fmla="*/ 1199 w 3321"/>
                <a:gd name="T41" fmla="*/ 1337 h 2485"/>
                <a:gd name="T42" fmla="*/ 1401 w 3321"/>
                <a:gd name="T43" fmla="*/ 780 h 2485"/>
                <a:gd name="T44" fmla="*/ 1521 w 3321"/>
                <a:gd name="T45" fmla="*/ 2485 h 2485"/>
                <a:gd name="T46" fmla="*/ 1640 w 3321"/>
                <a:gd name="T47" fmla="*/ 1436 h 2485"/>
                <a:gd name="T48" fmla="*/ 1682 w 3321"/>
                <a:gd name="T49" fmla="*/ 2366 h 2485"/>
                <a:gd name="T50" fmla="*/ 1922 w 3321"/>
                <a:gd name="T51" fmla="*/ 2366 h 2485"/>
                <a:gd name="T52" fmla="*/ 1942 w 3321"/>
                <a:gd name="T53" fmla="*/ 780 h 2485"/>
                <a:gd name="T54" fmla="*/ 2184 w 3321"/>
                <a:gd name="T55" fmla="*/ 1398 h 2485"/>
                <a:gd name="T56" fmla="*/ 2238 w 3321"/>
                <a:gd name="T57" fmla="*/ 1398 h 2485"/>
                <a:gd name="T58" fmla="*/ 2479 w 3321"/>
                <a:gd name="T59" fmla="*/ 780 h 2485"/>
                <a:gd name="T60" fmla="*/ 2500 w 3321"/>
                <a:gd name="T61" fmla="*/ 2366 h 2485"/>
                <a:gd name="T62" fmla="*/ 2739 w 3321"/>
                <a:gd name="T63" fmla="*/ 2357 h 2485"/>
                <a:gd name="T64" fmla="*/ 2781 w 3321"/>
                <a:gd name="T65" fmla="*/ 1436 h 2485"/>
                <a:gd name="T66" fmla="*/ 3021 w 3321"/>
                <a:gd name="T67" fmla="*/ 2047 h 2485"/>
                <a:gd name="T68" fmla="*/ 3041 w 3321"/>
                <a:gd name="T69" fmla="*/ 780 h 2485"/>
                <a:gd name="T70" fmla="*/ 3293 w 3321"/>
                <a:gd name="T71" fmla="*/ 1399 h 2485"/>
                <a:gd name="T72" fmla="*/ 3320 w 3321"/>
                <a:gd name="T73" fmla="*/ 1041 h 2485"/>
                <a:gd name="T74" fmla="*/ 1660 w 3321"/>
                <a:gd name="T75" fmla="*/ 417 h 2485"/>
                <a:gd name="T76" fmla="*/ 1660 w 3321"/>
                <a:gd name="T77" fmla="*/ 0 h 2485"/>
                <a:gd name="T78" fmla="*/ 1660 w 3321"/>
                <a:gd name="T79" fmla="*/ 417 h 2485"/>
                <a:gd name="T80" fmla="*/ 2759 w 3321"/>
                <a:gd name="T81" fmla="*/ 417 h 2485"/>
                <a:gd name="T82" fmla="*/ 2759 w 3321"/>
                <a:gd name="T83" fmla="*/ 0 h 2485"/>
                <a:gd name="T84" fmla="*/ 2759 w 3321"/>
                <a:gd name="T85" fmla="*/ 417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321" h="2485">
                  <a:moveTo>
                    <a:pt x="559" y="417"/>
                  </a:moveTo>
                  <a:lnTo>
                    <a:pt x="559" y="417"/>
                  </a:lnTo>
                  <a:cubicBezTo>
                    <a:pt x="674" y="417"/>
                    <a:pt x="768" y="324"/>
                    <a:pt x="768" y="209"/>
                  </a:cubicBezTo>
                  <a:cubicBezTo>
                    <a:pt x="768" y="93"/>
                    <a:pt x="674" y="0"/>
                    <a:pt x="559" y="0"/>
                  </a:cubicBezTo>
                  <a:cubicBezTo>
                    <a:pt x="444" y="0"/>
                    <a:pt x="351" y="93"/>
                    <a:pt x="351" y="209"/>
                  </a:cubicBezTo>
                  <a:cubicBezTo>
                    <a:pt x="351" y="324"/>
                    <a:pt x="444" y="417"/>
                    <a:pt x="559" y="417"/>
                  </a:cubicBezTo>
                  <a:close/>
                  <a:moveTo>
                    <a:pt x="3320" y="1041"/>
                  </a:moveTo>
                  <a:lnTo>
                    <a:pt x="3320" y="1041"/>
                  </a:lnTo>
                  <a:cubicBezTo>
                    <a:pt x="3265" y="868"/>
                    <a:pt x="3199" y="663"/>
                    <a:pt x="3189" y="630"/>
                  </a:cubicBezTo>
                  <a:cubicBezTo>
                    <a:pt x="3157" y="532"/>
                    <a:pt x="3111" y="462"/>
                    <a:pt x="2996" y="462"/>
                  </a:cubicBezTo>
                  <a:lnTo>
                    <a:pt x="2525" y="462"/>
                  </a:lnTo>
                  <a:cubicBezTo>
                    <a:pt x="2410" y="462"/>
                    <a:pt x="2363" y="532"/>
                    <a:pt x="2332" y="630"/>
                  </a:cubicBezTo>
                  <a:cubicBezTo>
                    <a:pt x="2322" y="661"/>
                    <a:pt x="2263" y="845"/>
                    <a:pt x="2211" y="1010"/>
                  </a:cubicBezTo>
                  <a:cubicBezTo>
                    <a:pt x="2158" y="845"/>
                    <a:pt x="2100" y="661"/>
                    <a:pt x="2090" y="630"/>
                  </a:cubicBezTo>
                  <a:cubicBezTo>
                    <a:pt x="2058" y="532"/>
                    <a:pt x="2012" y="462"/>
                    <a:pt x="1897" y="462"/>
                  </a:cubicBezTo>
                  <a:lnTo>
                    <a:pt x="1426" y="462"/>
                  </a:lnTo>
                  <a:cubicBezTo>
                    <a:pt x="1311" y="462"/>
                    <a:pt x="1264" y="532"/>
                    <a:pt x="1233" y="630"/>
                  </a:cubicBezTo>
                  <a:cubicBezTo>
                    <a:pt x="1223" y="661"/>
                    <a:pt x="1164" y="847"/>
                    <a:pt x="1111" y="1013"/>
                  </a:cubicBezTo>
                  <a:cubicBezTo>
                    <a:pt x="1058" y="847"/>
                    <a:pt x="999" y="661"/>
                    <a:pt x="989" y="630"/>
                  </a:cubicBezTo>
                  <a:cubicBezTo>
                    <a:pt x="957" y="532"/>
                    <a:pt x="911" y="462"/>
                    <a:pt x="796" y="462"/>
                  </a:cubicBezTo>
                  <a:lnTo>
                    <a:pt x="325" y="462"/>
                  </a:lnTo>
                  <a:cubicBezTo>
                    <a:pt x="210" y="462"/>
                    <a:pt x="164" y="532"/>
                    <a:pt x="132" y="630"/>
                  </a:cubicBezTo>
                  <a:cubicBezTo>
                    <a:pt x="121" y="663"/>
                    <a:pt x="56" y="869"/>
                    <a:pt x="1" y="1041"/>
                  </a:cubicBezTo>
                  <a:cubicBezTo>
                    <a:pt x="1" y="1058"/>
                    <a:pt x="0" y="1076"/>
                    <a:pt x="0" y="1094"/>
                  </a:cubicBezTo>
                  <a:cubicBezTo>
                    <a:pt x="0" y="1198"/>
                    <a:pt x="10" y="1300"/>
                    <a:pt x="28" y="1399"/>
                  </a:cubicBezTo>
                  <a:cubicBezTo>
                    <a:pt x="60" y="1393"/>
                    <a:pt x="87" y="1370"/>
                    <a:pt x="97" y="1337"/>
                  </a:cubicBezTo>
                  <a:lnTo>
                    <a:pt x="280" y="780"/>
                  </a:lnTo>
                  <a:lnTo>
                    <a:pt x="300" y="780"/>
                  </a:lnTo>
                  <a:lnTo>
                    <a:pt x="300" y="2047"/>
                  </a:lnTo>
                  <a:cubicBezTo>
                    <a:pt x="370" y="2147"/>
                    <a:pt x="450" y="2239"/>
                    <a:pt x="539" y="2320"/>
                  </a:cubicBezTo>
                  <a:lnTo>
                    <a:pt x="539" y="1436"/>
                  </a:lnTo>
                  <a:lnTo>
                    <a:pt x="582" y="1436"/>
                  </a:lnTo>
                  <a:lnTo>
                    <a:pt x="582" y="2357"/>
                  </a:lnTo>
                  <a:cubicBezTo>
                    <a:pt x="632" y="2401"/>
                    <a:pt x="685" y="2441"/>
                    <a:pt x="740" y="2478"/>
                  </a:cubicBezTo>
                  <a:cubicBezTo>
                    <a:pt x="787" y="2462"/>
                    <a:pt x="821" y="2418"/>
                    <a:pt x="821" y="2366"/>
                  </a:cubicBezTo>
                  <a:lnTo>
                    <a:pt x="821" y="780"/>
                  </a:lnTo>
                  <a:lnTo>
                    <a:pt x="841" y="780"/>
                  </a:lnTo>
                  <a:lnTo>
                    <a:pt x="1023" y="1337"/>
                  </a:lnTo>
                  <a:cubicBezTo>
                    <a:pt x="1035" y="1374"/>
                    <a:pt x="1067" y="1398"/>
                    <a:pt x="1103" y="1401"/>
                  </a:cubicBezTo>
                  <a:cubicBezTo>
                    <a:pt x="1105" y="1401"/>
                    <a:pt x="1108" y="1401"/>
                    <a:pt x="1111" y="1401"/>
                  </a:cubicBezTo>
                  <a:cubicBezTo>
                    <a:pt x="1114" y="1401"/>
                    <a:pt x="1116" y="1401"/>
                    <a:pt x="1119" y="1401"/>
                  </a:cubicBezTo>
                  <a:cubicBezTo>
                    <a:pt x="1155" y="1398"/>
                    <a:pt x="1187" y="1374"/>
                    <a:pt x="1199" y="1337"/>
                  </a:cubicBezTo>
                  <a:lnTo>
                    <a:pt x="1381" y="780"/>
                  </a:lnTo>
                  <a:lnTo>
                    <a:pt x="1401" y="780"/>
                  </a:lnTo>
                  <a:lnTo>
                    <a:pt x="1401" y="2366"/>
                  </a:lnTo>
                  <a:cubicBezTo>
                    <a:pt x="1401" y="2432"/>
                    <a:pt x="1455" y="2485"/>
                    <a:pt x="1521" y="2485"/>
                  </a:cubicBezTo>
                  <a:cubicBezTo>
                    <a:pt x="1587" y="2485"/>
                    <a:pt x="1640" y="2432"/>
                    <a:pt x="1640" y="2366"/>
                  </a:cubicBezTo>
                  <a:lnTo>
                    <a:pt x="1640" y="1436"/>
                  </a:lnTo>
                  <a:lnTo>
                    <a:pt x="1682" y="1436"/>
                  </a:lnTo>
                  <a:lnTo>
                    <a:pt x="1682" y="2366"/>
                  </a:lnTo>
                  <a:cubicBezTo>
                    <a:pt x="1682" y="2432"/>
                    <a:pt x="1736" y="2485"/>
                    <a:pt x="1802" y="2485"/>
                  </a:cubicBezTo>
                  <a:cubicBezTo>
                    <a:pt x="1868" y="2485"/>
                    <a:pt x="1922" y="2432"/>
                    <a:pt x="1922" y="2366"/>
                  </a:cubicBezTo>
                  <a:lnTo>
                    <a:pt x="1922" y="780"/>
                  </a:lnTo>
                  <a:lnTo>
                    <a:pt x="1942" y="780"/>
                  </a:lnTo>
                  <a:lnTo>
                    <a:pt x="2122" y="1331"/>
                  </a:lnTo>
                  <a:cubicBezTo>
                    <a:pt x="2129" y="1362"/>
                    <a:pt x="2152" y="1388"/>
                    <a:pt x="2184" y="1398"/>
                  </a:cubicBezTo>
                  <a:cubicBezTo>
                    <a:pt x="2193" y="1400"/>
                    <a:pt x="2202" y="1401"/>
                    <a:pt x="2211" y="1401"/>
                  </a:cubicBezTo>
                  <a:cubicBezTo>
                    <a:pt x="2220" y="1401"/>
                    <a:pt x="2229" y="1400"/>
                    <a:pt x="2238" y="1398"/>
                  </a:cubicBezTo>
                  <a:cubicBezTo>
                    <a:pt x="2270" y="1388"/>
                    <a:pt x="2293" y="1361"/>
                    <a:pt x="2300" y="1331"/>
                  </a:cubicBezTo>
                  <a:lnTo>
                    <a:pt x="2479" y="780"/>
                  </a:lnTo>
                  <a:lnTo>
                    <a:pt x="2500" y="780"/>
                  </a:lnTo>
                  <a:lnTo>
                    <a:pt x="2500" y="2366"/>
                  </a:lnTo>
                  <a:cubicBezTo>
                    <a:pt x="2500" y="2418"/>
                    <a:pt x="2534" y="2462"/>
                    <a:pt x="2581" y="2478"/>
                  </a:cubicBezTo>
                  <a:cubicBezTo>
                    <a:pt x="2636" y="2441"/>
                    <a:pt x="2689" y="2401"/>
                    <a:pt x="2739" y="2357"/>
                  </a:cubicBezTo>
                  <a:lnTo>
                    <a:pt x="2739" y="1436"/>
                  </a:lnTo>
                  <a:lnTo>
                    <a:pt x="2781" y="1436"/>
                  </a:lnTo>
                  <a:lnTo>
                    <a:pt x="2781" y="2320"/>
                  </a:lnTo>
                  <a:cubicBezTo>
                    <a:pt x="2871" y="2239"/>
                    <a:pt x="2951" y="2147"/>
                    <a:pt x="3021" y="2047"/>
                  </a:cubicBezTo>
                  <a:lnTo>
                    <a:pt x="3021" y="780"/>
                  </a:lnTo>
                  <a:lnTo>
                    <a:pt x="3041" y="780"/>
                  </a:lnTo>
                  <a:lnTo>
                    <a:pt x="3223" y="1337"/>
                  </a:lnTo>
                  <a:cubicBezTo>
                    <a:pt x="3233" y="1370"/>
                    <a:pt x="3261" y="1393"/>
                    <a:pt x="3293" y="1399"/>
                  </a:cubicBezTo>
                  <a:cubicBezTo>
                    <a:pt x="3311" y="1300"/>
                    <a:pt x="3321" y="1198"/>
                    <a:pt x="3321" y="1094"/>
                  </a:cubicBezTo>
                  <a:cubicBezTo>
                    <a:pt x="3321" y="1076"/>
                    <a:pt x="3320" y="1058"/>
                    <a:pt x="3320" y="1041"/>
                  </a:cubicBezTo>
                  <a:close/>
                  <a:moveTo>
                    <a:pt x="1660" y="417"/>
                  </a:moveTo>
                  <a:lnTo>
                    <a:pt x="1660" y="417"/>
                  </a:lnTo>
                  <a:cubicBezTo>
                    <a:pt x="1775" y="417"/>
                    <a:pt x="1869" y="324"/>
                    <a:pt x="1869" y="209"/>
                  </a:cubicBezTo>
                  <a:cubicBezTo>
                    <a:pt x="1869" y="93"/>
                    <a:pt x="1775" y="0"/>
                    <a:pt x="1660" y="0"/>
                  </a:cubicBezTo>
                  <a:cubicBezTo>
                    <a:pt x="1545" y="0"/>
                    <a:pt x="1452" y="93"/>
                    <a:pt x="1452" y="209"/>
                  </a:cubicBezTo>
                  <a:cubicBezTo>
                    <a:pt x="1452" y="324"/>
                    <a:pt x="1545" y="417"/>
                    <a:pt x="1660" y="417"/>
                  </a:cubicBezTo>
                  <a:close/>
                  <a:moveTo>
                    <a:pt x="2759" y="417"/>
                  </a:moveTo>
                  <a:lnTo>
                    <a:pt x="2759" y="417"/>
                  </a:lnTo>
                  <a:cubicBezTo>
                    <a:pt x="2874" y="417"/>
                    <a:pt x="2968" y="324"/>
                    <a:pt x="2968" y="209"/>
                  </a:cubicBezTo>
                  <a:cubicBezTo>
                    <a:pt x="2968" y="93"/>
                    <a:pt x="2874" y="0"/>
                    <a:pt x="2759" y="0"/>
                  </a:cubicBezTo>
                  <a:cubicBezTo>
                    <a:pt x="2644" y="0"/>
                    <a:pt x="2551" y="93"/>
                    <a:pt x="2551" y="209"/>
                  </a:cubicBezTo>
                  <a:cubicBezTo>
                    <a:pt x="2551" y="324"/>
                    <a:pt x="2644" y="417"/>
                    <a:pt x="2759" y="417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286373" y="915069"/>
            <a:ext cx="888158" cy="885601"/>
            <a:chOff x="822325" y="-1238250"/>
            <a:chExt cx="987425" cy="987425"/>
          </a:xfrm>
          <a:solidFill>
            <a:srgbClr val="6F6F6F"/>
          </a:solidFill>
        </p:grpSpPr>
        <p:sp>
          <p:nvSpPr>
            <p:cNvPr id="13" name="AutoShape 12"/>
            <p:cNvSpPr>
              <a:spLocks noChangeAspect="1" noTextEdit="1"/>
            </p:cNvSpPr>
            <p:nvPr/>
          </p:nvSpPr>
          <p:spPr bwMode="auto">
            <a:xfrm>
              <a:off x="822325" y="-1238250"/>
              <a:ext cx="987425" cy="987425"/>
            </a:xfrm>
            <a:prstGeom prst="ellipse">
              <a:avLst/>
            </a:prstGeom>
            <a:solidFill>
              <a:srgbClr val="27AAE1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  <a:latin typeface="Lato Light" panose="020F0302020204030203" pitchFamily="34" charset="0"/>
              </a:endParaRPr>
            </a:p>
          </p:txBody>
        </p:sp>
        <p:sp>
          <p:nvSpPr>
            <p:cNvPr id="14" name="Freeform 16"/>
            <p:cNvSpPr>
              <a:spLocks noEditPoints="1"/>
            </p:cNvSpPr>
            <p:nvPr/>
          </p:nvSpPr>
          <p:spPr bwMode="auto">
            <a:xfrm>
              <a:off x="974725" y="-1096963"/>
              <a:ext cx="682625" cy="704850"/>
            </a:xfrm>
            <a:custGeom>
              <a:avLst/>
              <a:gdLst>
                <a:gd name="T0" fmla="*/ 1256 w 1660"/>
                <a:gd name="T1" fmla="*/ 0 h 1710"/>
                <a:gd name="T2" fmla="*/ 1156 w 1660"/>
                <a:gd name="T3" fmla="*/ 316 h 1710"/>
                <a:gd name="T4" fmla="*/ 1419 w 1660"/>
                <a:gd name="T5" fmla="*/ 396 h 1710"/>
                <a:gd name="T6" fmla="*/ 1164 w 1660"/>
                <a:gd name="T7" fmla="*/ 396 h 1710"/>
                <a:gd name="T8" fmla="*/ 872 w 1660"/>
                <a:gd name="T9" fmla="*/ 66 h 1710"/>
                <a:gd name="T10" fmla="*/ 0 w 1660"/>
                <a:gd name="T11" fmla="*/ 855 h 1710"/>
                <a:gd name="T12" fmla="*/ 404 w 1660"/>
                <a:gd name="T13" fmla="*/ 1710 h 1710"/>
                <a:gd name="T14" fmla="*/ 504 w 1660"/>
                <a:gd name="T15" fmla="*/ 1394 h 1710"/>
                <a:gd name="T16" fmla="*/ 224 w 1660"/>
                <a:gd name="T17" fmla="*/ 1291 h 1710"/>
                <a:gd name="T18" fmla="*/ 455 w 1660"/>
                <a:gd name="T19" fmla="*/ 1291 h 1710"/>
                <a:gd name="T20" fmla="*/ 788 w 1660"/>
                <a:gd name="T21" fmla="*/ 1291 h 1710"/>
                <a:gd name="T22" fmla="*/ 830 w 1660"/>
                <a:gd name="T23" fmla="*/ 1685 h 1710"/>
                <a:gd name="T24" fmla="*/ 1218 w 1660"/>
                <a:gd name="T25" fmla="*/ 121 h 1710"/>
                <a:gd name="T26" fmla="*/ 1576 w 1660"/>
                <a:gd name="T27" fmla="*/ 896 h 1710"/>
                <a:gd name="T28" fmla="*/ 1226 w 1660"/>
                <a:gd name="T29" fmla="*/ 1208 h 1710"/>
                <a:gd name="T30" fmla="*/ 1140 w 1660"/>
                <a:gd name="T31" fmla="*/ 1208 h 1710"/>
                <a:gd name="T32" fmla="*/ 872 w 1660"/>
                <a:gd name="T33" fmla="*/ 896 h 1710"/>
                <a:gd name="T34" fmla="*/ 1140 w 1660"/>
                <a:gd name="T35" fmla="*/ 1208 h 1710"/>
                <a:gd name="T36" fmla="*/ 1265 w 1660"/>
                <a:gd name="T37" fmla="*/ 813 h 1710"/>
                <a:gd name="T38" fmla="*/ 1475 w 1660"/>
                <a:gd name="T39" fmla="*/ 479 h 1710"/>
                <a:gd name="T40" fmla="*/ 1134 w 1660"/>
                <a:gd name="T41" fmla="*/ 479 h 1710"/>
                <a:gd name="T42" fmla="*/ 872 w 1660"/>
                <a:gd name="T43" fmla="*/ 813 h 1710"/>
                <a:gd name="T44" fmla="*/ 1134 w 1660"/>
                <a:gd name="T45" fmla="*/ 479 h 1710"/>
                <a:gd name="T46" fmla="*/ 184 w 1660"/>
                <a:gd name="T47" fmla="*/ 479 h 1710"/>
                <a:gd name="T48" fmla="*/ 356 w 1660"/>
                <a:gd name="T49" fmla="*/ 813 h 1710"/>
                <a:gd name="T50" fmla="*/ 493 w 1660"/>
                <a:gd name="T51" fmla="*/ 479 h 1710"/>
                <a:gd name="T52" fmla="*/ 788 w 1660"/>
                <a:gd name="T53" fmla="*/ 813 h 1710"/>
                <a:gd name="T54" fmla="*/ 493 w 1660"/>
                <a:gd name="T55" fmla="*/ 479 h 1710"/>
                <a:gd name="T56" fmla="*/ 560 w 1660"/>
                <a:gd name="T57" fmla="*/ 317 h 1710"/>
                <a:gd name="T58" fmla="*/ 788 w 1660"/>
                <a:gd name="T59" fmla="*/ 396 h 1710"/>
                <a:gd name="T60" fmla="*/ 574 w 1660"/>
                <a:gd name="T61" fmla="*/ 153 h 1710"/>
                <a:gd name="T62" fmla="*/ 433 w 1660"/>
                <a:gd name="T63" fmla="*/ 396 h 1710"/>
                <a:gd name="T64" fmla="*/ 574 w 1660"/>
                <a:gd name="T65" fmla="*/ 153 h 1710"/>
                <a:gd name="T66" fmla="*/ 356 w 1660"/>
                <a:gd name="T67" fmla="*/ 896 h 1710"/>
                <a:gd name="T68" fmla="*/ 172 w 1660"/>
                <a:gd name="T69" fmla="*/ 1208 h 1710"/>
                <a:gd name="T70" fmla="*/ 486 w 1660"/>
                <a:gd name="T71" fmla="*/ 1208 h 1710"/>
                <a:gd name="T72" fmla="*/ 788 w 1660"/>
                <a:gd name="T73" fmla="*/ 896 h 1710"/>
                <a:gd name="T74" fmla="*/ 486 w 1660"/>
                <a:gd name="T75" fmla="*/ 1208 h 1710"/>
                <a:gd name="T76" fmla="*/ 872 w 1660"/>
                <a:gd name="T77" fmla="*/ 1597 h 1710"/>
                <a:gd name="T78" fmla="*/ 1114 w 1660"/>
                <a:gd name="T79" fmla="*/ 1291 h 1710"/>
                <a:gd name="T80" fmla="*/ 1203 w 1660"/>
                <a:gd name="T81" fmla="*/ 1291 h 1710"/>
                <a:gd name="T82" fmla="*/ 1058 w 1660"/>
                <a:gd name="T83" fmla="*/ 1567 h 1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60" h="1710">
                  <a:moveTo>
                    <a:pt x="1218" y="121"/>
                  </a:moveTo>
                  <a:cubicBezTo>
                    <a:pt x="1256" y="0"/>
                    <a:pt x="1256" y="0"/>
                    <a:pt x="1256" y="0"/>
                  </a:cubicBezTo>
                  <a:cubicBezTo>
                    <a:pt x="933" y="72"/>
                    <a:pt x="933" y="72"/>
                    <a:pt x="933" y="72"/>
                  </a:cubicBezTo>
                  <a:cubicBezTo>
                    <a:pt x="1156" y="316"/>
                    <a:pt x="1156" y="316"/>
                    <a:pt x="1156" y="316"/>
                  </a:cubicBezTo>
                  <a:cubicBezTo>
                    <a:pt x="1193" y="201"/>
                    <a:pt x="1193" y="201"/>
                    <a:pt x="1193" y="201"/>
                  </a:cubicBezTo>
                  <a:cubicBezTo>
                    <a:pt x="1282" y="251"/>
                    <a:pt x="1358" y="317"/>
                    <a:pt x="1419" y="396"/>
                  </a:cubicBezTo>
                  <a:cubicBezTo>
                    <a:pt x="1165" y="396"/>
                    <a:pt x="1165" y="396"/>
                    <a:pt x="1165" y="396"/>
                  </a:cubicBezTo>
                  <a:cubicBezTo>
                    <a:pt x="1165" y="396"/>
                    <a:pt x="1164" y="396"/>
                    <a:pt x="1164" y="396"/>
                  </a:cubicBezTo>
                  <a:cubicBezTo>
                    <a:pt x="872" y="396"/>
                    <a:pt x="872" y="396"/>
                    <a:pt x="872" y="396"/>
                  </a:cubicBezTo>
                  <a:cubicBezTo>
                    <a:pt x="872" y="66"/>
                    <a:pt x="872" y="66"/>
                    <a:pt x="872" y="66"/>
                  </a:cubicBezTo>
                  <a:cubicBezTo>
                    <a:pt x="872" y="43"/>
                    <a:pt x="853" y="24"/>
                    <a:pt x="830" y="24"/>
                  </a:cubicBezTo>
                  <a:cubicBezTo>
                    <a:pt x="372" y="24"/>
                    <a:pt x="0" y="397"/>
                    <a:pt x="0" y="855"/>
                  </a:cubicBezTo>
                  <a:cubicBezTo>
                    <a:pt x="0" y="1163"/>
                    <a:pt x="172" y="1446"/>
                    <a:pt x="442" y="1589"/>
                  </a:cubicBezTo>
                  <a:cubicBezTo>
                    <a:pt x="404" y="1710"/>
                    <a:pt x="404" y="1710"/>
                    <a:pt x="404" y="1710"/>
                  </a:cubicBezTo>
                  <a:cubicBezTo>
                    <a:pt x="728" y="1638"/>
                    <a:pt x="728" y="1638"/>
                    <a:pt x="728" y="1638"/>
                  </a:cubicBezTo>
                  <a:cubicBezTo>
                    <a:pt x="504" y="1394"/>
                    <a:pt x="504" y="1394"/>
                    <a:pt x="504" y="1394"/>
                  </a:cubicBezTo>
                  <a:cubicBezTo>
                    <a:pt x="468" y="1509"/>
                    <a:pt x="468" y="1509"/>
                    <a:pt x="468" y="1509"/>
                  </a:cubicBezTo>
                  <a:cubicBezTo>
                    <a:pt x="370" y="1455"/>
                    <a:pt x="287" y="1380"/>
                    <a:pt x="224" y="1291"/>
                  </a:cubicBezTo>
                  <a:cubicBezTo>
                    <a:pt x="455" y="1291"/>
                    <a:pt x="455" y="1291"/>
                    <a:pt x="455" y="1291"/>
                  </a:cubicBezTo>
                  <a:cubicBezTo>
                    <a:pt x="455" y="1291"/>
                    <a:pt x="455" y="1291"/>
                    <a:pt x="455" y="1291"/>
                  </a:cubicBezTo>
                  <a:cubicBezTo>
                    <a:pt x="455" y="1291"/>
                    <a:pt x="455" y="1291"/>
                    <a:pt x="455" y="1291"/>
                  </a:cubicBezTo>
                  <a:cubicBezTo>
                    <a:pt x="788" y="1291"/>
                    <a:pt x="788" y="1291"/>
                    <a:pt x="788" y="1291"/>
                  </a:cubicBezTo>
                  <a:cubicBezTo>
                    <a:pt x="788" y="1644"/>
                    <a:pt x="788" y="1644"/>
                    <a:pt x="788" y="1644"/>
                  </a:cubicBezTo>
                  <a:cubicBezTo>
                    <a:pt x="788" y="1667"/>
                    <a:pt x="807" y="1685"/>
                    <a:pt x="830" y="1685"/>
                  </a:cubicBezTo>
                  <a:cubicBezTo>
                    <a:pt x="1288" y="1685"/>
                    <a:pt x="1660" y="1313"/>
                    <a:pt x="1660" y="855"/>
                  </a:cubicBezTo>
                  <a:cubicBezTo>
                    <a:pt x="1660" y="547"/>
                    <a:pt x="1488" y="264"/>
                    <a:pt x="1218" y="121"/>
                  </a:cubicBezTo>
                  <a:close/>
                  <a:moveTo>
                    <a:pt x="1265" y="896"/>
                  </a:moveTo>
                  <a:cubicBezTo>
                    <a:pt x="1576" y="896"/>
                    <a:pt x="1576" y="896"/>
                    <a:pt x="1576" y="896"/>
                  </a:cubicBezTo>
                  <a:cubicBezTo>
                    <a:pt x="1570" y="1009"/>
                    <a:pt x="1539" y="1114"/>
                    <a:pt x="1488" y="1208"/>
                  </a:cubicBezTo>
                  <a:cubicBezTo>
                    <a:pt x="1226" y="1208"/>
                    <a:pt x="1226" y="1208"/>
                    <a:pt x="1226" y="1208"/>
                  </a:cubicBezTo>
                  <a:cubicBezTo>
                    <a:pt x="1249" y="1113"/>
                    <a:pt x="1263" y="1008"/>
                    <a:pt x="1265" y="896"/>
                  </a:cubicBezTo>
                  <a:close/>
                  <a:moveTo>
                    <a:pt x="1140" y="1208"/>
                  </a:moveTo>
                  <a:cubicBezTo>
                    <a:pt x="872" y="1208"/>
                    <a:pt x="872" y="1208"/>
                    <a:pt x="872" y="1208"/>
                  </a:cubicBezTo>
                  <a:cubicBezTo>
                    <a:pt x="872" y="896"/>
                    <a:pt x="872" y="896"/>
                    <a:pt x="872" y="896"/>
                  </a:cubicBezTo>
                  <a:cubicBezTo>
                    <a:pt x="1182" y="896"/>
                    <a:pt x="1182" y="896"/>
                    <a:pt x="1182" y="896"/>
                  </a:cubicBezTo>
                  <a:cubicBezTo>
                    <a:pt x="1179" y="1008"/>
                    <a:pt x="1164" y="1114"/>
                    <a:pt x="1140" y="1208"/>
                  </a:cubicBezTo>
                  <a:close/>
                  <a:moveTo>
                    <a:pt x="1576" y="813"/>
                  </a:moveTo>
                  <a:cubicBezTo>
                    <a:pt x="1265" y="813"/>
                    <a:pt x="1265" y="813"/>
                    <a:pt x="1265" y="813"/>
                  </a:cubicBezTo>
                  <a:cubicBezTo>
                    <a:pt x="1262" y="696"/>
                    <a:pt x="1247" y="582"/>
                    <a:pt x="1220" y="479"/>
                  </a:cubicBezTo>
                  <a:cubicBezTo>
                    <a:pt x="1475" y="479"/>
                    <a:pt x="1475" y="479"/>
                    <a:pt x="1475" y="479"/>
                  </a:cubicBezTo>
                  <a:cubicBezTo>
                    <a:pt x="1534" y="579"/>
                    <a:pt x="1569" y="694"/>
                    <a:pt x="1576" y="813"/>
                  </a:cubicBezTo>
                  <a:close/>
                  <a:moveTo>
                    <a:pt x="1134" y="479"/>
                  </a:moveTo>
                  <a:cubicBezTo>
                    <a:pt x="1163" y="581"/>
                    <a:pt x="1179" y="695"/>
                    <a:pt x="1182" y="813"/>
                  </a:cubicBezTo>
                  <a:cubicBezTo>
                    <a:pt x="872" y="813"/>
                    <a:pt x="872" y="813"/>
                    <a:pt x="872" y="813"/>
                  </a:cubicBezTo>
                  <a:cubicBezTo>
                    <a:pt x="872" y="479"/>
                    <a:pt x="872" y="479"/>
                    <a:pt x="872" y="479"/>
                  </a:cubicBezTo>
                  <a:lnTo>
                    <a:pt x="1134" y="479"/>
                  </a:lnTo>
                  <a:close/>
                  <a:moveTo>
                    <a:pt x="84" y="813"/>
                  </a:moveTo>
                  <a:cubicBezTo>
                    <a:pt x="90" y="692"/>
                    <a:pt x="126" y="578"/>
                    <a:pt x="184" y="479"/>
                  </a:cubicBezTo>
                  <a:cubicBezTo>
                    <a:pt x="406" y="479"/>
                    <a:pt x="406" y="479"/>
                    <a:pt x="406" y="479"/>
                  </a:cubicBezTo>
                  <a:cubicBezTo>
                    <a:pt x="376" y="582"/>
                    <a:pt x="359" y="695"/>
                    <a:pt x="356" y="813"/>
                  </a:cubicBezTo>
                  <a:lnTo>
                    <a:pt x="84" y="813"/>
                  </a:lnTo>
                  <a:close/>
                  <a:moveTo>
                    <a:pt x="493" y="479"/>
                  </a:moveTo>
                  <a:cubicBezTo>
                    <a:pt x="788" y="479"/>
                    <a:pt x="788" y="479"/>
                    <a:pt x="788" y="479"/>
                  </a:cubicBezTo>
                  <a:cubicBezTo>
                    <a:pt x="788" y="813"/>
                    <a:pt x="788" y="813"/>
                    <a:pt x="788" y="813"/>
                  </a:cubicBezTo>
                  <a:cubicBezTo>
                    <a:pt x="439" y="813"/>
                    <a:pt x="439" y="813"/>
                    <a:pt x="439" y="813"/>
                  </a:cubicBezTo>
                  <a:cubicBezTo>
                    <a:pt x="443" y="694"/>
                    <a:pt x="461" y="580"/>
                    <a:pt x="493" y="479"/>
                  </a:cubicBezTo>
                  <a:close/>
                  <a:moveTo>
                    <a:pt x="523" y="396"/>
                  </a:moveTo>
                  <a:cubicBezTo>
                    <a:pt x="534" y="368"/>
                    <a:pt x="547" y="342"/>
                    <a:pt x="560" y="317"/>
                  </a:cubicBezTo>
                  <a:cubicBezTo>
                    <a:pt x="624" y="201"/>
                    <a:pt x="704" y="130"/>
                    <a:pt x="788" y="112"/>
                  </a:cubicBezTo>
                  <a:cubicBezTo>
                    <a:pt x="788" y="396"/>
                    <a:pt x="788" y="396"/>
                    <a:pt x="788" y="396"/>
                  </a:cubicBezTo>
                  <a:lnTo>
                    <a:pt x="523" y="396"/>
                  </a:lnTo>
                  <a:close/>
                  <a:moveTo>
                    <a:pt x="574" y="153"/>
                  </a:moveTo>
                  <a:cubicBezTo>
                    <a:pt x="543" y="187"/>
                    <a:pt x="514" y="229"/>
                    <a:pt x="487" y="277"/>
                  </a:cubicBezTo>
                  <a:cubicBezTo>
                    <a:pt x="467" y="314"/>
                    <a:pt x="449" y="354"/>
                    <a:pt x="433" y="396"/>
                  </a:cubicBezTo>
                  <a:cubicBezTo>
                    <a:pt x="241" y="396"/>
                    <a:pt x="241" y="396"/>
                    <a:pt x="241" y="396"/>
                  </a:cubicBezTo>
                  <a:cubicBezTo>
                    <a:pt x="326" y="286"/>
                    <a:pt x="442" y="201"/>
                    <a:pt x="574" y="153"/>
                  </a:cubicBezTo>
                  <a:close/>
                  <a:moveTo>
                    <a:pt x="84" y="896"/>
                  </a:moveTo>
                  <a:cubicBezTo>
                    <a:pt x="356" y="896"/>
                    <a:pt x="356" y="896"/>
                    <a:pt x="356" y="896"/>
                  </a:cubicBezTo>
                  <a:cubicBezTo>
                    <a:pt x="359" y="1005"/>
                    <a:pt x="374" y="1111"/>
                    <a:pt x="400" y="1208"/>
                  </a:cubicBezTo>
                  <a:cubicBezTo>
                    <a:pt x="172" y="1208"/>
                    <a:pt x="172" y="1208"/>
                    <a:pt x="172" y="1208"/>
                  </a:cubicBezTo>
                  <a:cubicBezTo>
                    <a:pt x="121" y="1113"/>
                    <a:pt x="90" y="1007"/>
                    <a:pt x="84" y="896"/>
                  </a:cubicBezTo>
                  <a:close/>
                  <a:moveTo>
                    <a:pt x="486" y="1208"/>
                  </a:moveTo>
                  <a:cubicBezTo>
                    <a:pt x="458" y="1112"/>
                    <a:pt x="442" y="1006"/>
                    <a:pt x="439" y="896"/>
                  </a:cubicBezTo>
                  <a:cubicBezTo>
                    <a:pt x="788" y="896"/>
                    <a:pt x="788" y="896"/>
                    <a:pt x="788" y="896"/>
                  </a:cubicBezTo>
                  <a:cubicBezTo>
                    <a:pt x="788" y="1208"/>
                    <a:pt x="788" y="1208"/>
                    <a:pt x="788" y="1208"/>
                  </a:cubicBezTo>
                  <a:lnTo>
                    <a:pt x="486" y="1208"/>
                  </a:lnTo>
                  <a:close/>
                  <a:moveTo>
                    <a:pt x="1114" y="1291"/>
                  </a:moveTo>
                  <a:cubicBezTo>
                    <a:pt x="1057" y="1456"/>
                    <a:pt x="970" y="1571"/>
                    <a:pt x="872" y="1597"/>
                  </a:cubicBezTo>
                  <a:cubicBezTo>
                    <a:pt x="872" y="1291"/>
                    <a:pt x="872" y="1291"/>
                    <a:pt x="872" y="1291"/>
                  </a:cubicBezTo>
                  <a:lnTo>
                    <a:pt x="1114" y="1291"/>
                  </a:lnTo>
                  <a:close/>
                  <a:moveTo>
                    <a:pt x="1058" y="1567"/>
                  </a:moveTo>
                  <a:cubicBezTo>
                    <a:pt x="1117" y="1499"/>
                    <a:pt x="1167" y="1404"/>
                    <a:pt x="1203" y="1291"/>
                  </a:cubicBezTo>
                  <a:cubicBezTo>
                    <a:pt x="1436" y="1291"/>
                    <a:pt x="1436" y="1291"/>
                    <a:pt x="1436" y="1291"/>
                  </a:cubicBezTo>
                  <a:cubicBezTo>
                    <a:pt x="1344" y="1420"/>
                    <a:pt x="1212" y="1518"/>
                    <a:pt x="1058" y="1567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  <a:latin typeface="Lato Light" panose="020F0302020204030203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345998" y="2070820"/>
            <a:ext cx="779103" cy="1071376"/>
            <a:chOff x="4807927" y="1450289"/>
            <a:chExt cx="1581850" cy="3221723"/>
          </a:xfrm>
        </p:grpSpPr>
        <p:sp>
          <p:nvSpPr>
            <p:cNvPr id="16" name="Isosceles Triangle 52"/>
            <p:cNvSpPr/>
            <p:nvPr/>
          </p:nvSpPr>
          <p:spPr>
            <a:xfrm>
              <a:off x="4807927" y="1450289"/>
              <a:ext cx="1581850" cy="393418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302020204030203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918839" y="1828407"/>
              <a:ext cx="1360026" cy="284360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302020204030203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085976" y="1520565"/>
              <a:ext cx="191777" cy="3685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302020204030203" pitchFamily="34" charset="0"/>
              </a:endParaRPr>
            </a:p>
          </p:txBody>
        </p:sp>
        <p:sp useBgFill="1">
          <p:nvSpPr>
            <p:cNvPr id="19" name="Rectangle 18"/>
            <p:cNvSpPr/>
            <p:nvPr/>
          </p:nvSpPr>
          <p:spPr>
            <a:xfrm>
              <a:off x="5143471" y="2083743"/>
              <a:ext cx="337709" cy="347288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302020204030203" pitchFamily="34" charset="0"/>
              </a:endParaRPr>
            </a:p>
          </p:txBody>
        </p:sp>
        <p:sp useBgFill="1">
          <p:nvSpPr>
            <p:cNvPr id="20" name="Rectangle 19"/>
            <p:cNvSpPr/>
            <p:nvPr/>
          </p:nvSpPr>
          <p:spPr>
            <a:xfrm>
              <a:off x="5716525" y="2083743"/>
              <a:ext cx="337709" cy="347288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302020204030203" pitchFamily="34" charset="0"/>
              </a:endParaRPr>
            </a:p>
          </p:txBody>
        </p:sp>
        <p:sp useBgFill="1">
          <p:nvSpPr>
            <p:cNvPr id="21" name="Rectangle 20"/>
            <p:cNvSpPr/>
            <p:nvPr/>
          </p:nvSpPr>
          <p:spPr>
            <a:xfrm>
              <a:off x="5143471" y="2655759"/>
              <a:ext cx="337709" cy="347288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302020204030203" pitchFamily="34" charset="0"/>
              </a:endParaRPr>
            </a:p>
          </p:txBody>
        </p:sp>
        <p:sp useBgFill="1">
          <p:nvSpPr>
            <p:cNvPr id="22" name="Rectangle 21"/>
            <p:cNvSpPr/>
            <p:nvPr/>
          </p:nvSpPr>
          <p:spPr>
            <a:xfrm>
              <a:off x="5716525" y="2655759"/>
              <a:ext cx="337709" cy="347288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302020204030203" pitchFamily="34" charset="0"/>
              </a:endParaRPr>
            </a:p>
          </p:txBody>
        </p:sp>
        <p:sp useBgFill="1">
          <p:nvSpPr>
            <p:cNvPr id="23" name="Rectangle 22"/>
            <p:cNvSpPr/>
            <p:nvPr/>
          </p:nvSpPr>
          <p:spPr>
            <a:xfrm>
              <a:off x="5143471" y="3223119"/>
              <a:ext cx="337709" cy="347288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302020204030203" pitchFamily="34" charset="0"/>
              </a:endParaRPr>
            </a:p>
          </p:txBody>
        </p:sp>
        <p:sp useBgFill="1">
          <p:nvSpPr>
            <p:cNvPr id="24" name="Rectangle 23"/>
            <p:cNvSpPr/>
            <p:nvPr/>
          </p:nvSpPr>
          <p:spPr>
            <a:xfrm>
              <a:off x="5716525" y="3223118"/>
              <a:ext cx="337709" cy="777441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302020204030203" pitchFamily="34" charset="0"/>
              </a:endParaRPr>
            </a:p>
          </p:txBody>
        </p:sp>
      </p:grpSp>
      <p:pic>
        <p:nvPicPr>
          <p:cNvPr id="25" name="Picture 24" descr="50Years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62" y="530323"/>
            <a:ext cx="1240487" cy="1754431"/>
          </a:xfrm>
          <a:prstGeom prst="rect">
            <a:avLst/>
          </a:prstGeom>
        </p:spPr>
      </p:pic>
      <p:sp>
        <p:nvSpPr>
          <p:cNvPr id="26" name="Text Placeholder 71"/>
          <p:cNvSpPr txBox="1">
            <a:spLocks/>
          </p:cNvSpPr>
          <p:nvPr/>
        </p:nvSpPr>
        <p:spPr>
          <a:xfrm>
            <a:off x="1543489" y="2532791"/>
            <a:ext cx="1717163" cy="213904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>
            <a:lvl1pPr marL="0" indent="0" algn="ctr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None/>
              <a:defRPr sz="1400" b="0" i="0" kern="1200" spc="-20">
                <a:solidFill>
                  <a:schemeClr val="bg1"/>
                </a:solidFill>
                <a:latin typeface="Gotham Book"/>
                <a:ea typeface="+mn-ea"/>
                <a:cs typeface="Gotham Book"/>
              </a:defRPr>
            </a:lvl1pPr>
            <a:lvl2pPr marL="346075" indent="-173038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–"/>
              <a:defRPr sz="1800" b="0" i="0" kern="1200" spc="-20">
                <a:solidFill>
                  <a:schemeClr val="bg1"/>
                </a:solidFill>
                <a:latin typeface="Gotham Light"/>
                <a:ea typeface="+mn-ea"/>
                <a:cs typeface="Gotham Light"/>
              </a:defRPr>
            </a:lvl2pPr>
            <a:lvl3pPr marL="517525" indent="-171450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•"/>
              <a:defRPr sz="1600" b="0" i="0" kern="1200" spc="-20">
                <a:solidFill>
                  <a:schemeClr val="bg1"/>
                </a:solidFill>
                <a:latin typeface="Gotham Light"/>
                <a:ea typeface="+mn-ea"/>
                <a:cs typeface="Gotham Light"/>
              </a:defRPr>
            </a:lvl3pPr>
            <a:lvl4pPr marL="690563" indent="-173038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–"/>
              <a:defRPr sz="1400" b="0" i="0" kern="1200" spc="-20">
                <a:solidFill>
                  <a:schemeClr val="bg1"/>
                </a:solidFill>
                <a:latin typeface="Gotham Light"/>
                <a:ea typeface="+mn-ea"/>
                <a:cs typeface="Gotham Light"/>
              </a:defRPr>
            </a:lvl4pPr>
            <a:lvl5pPr marL="854075" indent="-163513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»"/>
              <a:defRPr sz="1400" b="0" i="0" kern="1200" spc="-20">
                <a:solidFill>
                  <a:schemeClr val="bg1"/>
                </a:solidFill>
                <a:latin typeface="Gotham Light"/>
                <a:ea typeface="+mn-ea"/>
                <a:cs typeface="Gotham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rgbClr val="46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 Family Owned </a:t>
            </a:r>
          </a:p>
        </p:txBody>
      </p:sp>
      <p:sp>
        <p:nvSpPr>
          <p:cNvPr id="27" name="Text Placeholder 71"/>
          <p:cNvSpPr txBox="1">
            <a:spLocks/>
          </p:cNvSpPr>
          <p:nvPr/>
        </p:nvSpPr>
        <p:spPr>
          <a:xfrm>
            <a:off x="1514013" y="1307429"/>
            <a:ext cx="2404375" cy="21390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>
            <a:lvl1pPr marL="0" indent="0" algn="ctr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None/>
              <a:defRPr sz="1400" b="0" i="0" kern="1200" spc="-20">
                <a:solidFill>
                  <a:schemeClr val="bg1"/>
                </a:solidFill>
                <a:latin typeface="Gotham Book"/>
                <a:ea typeface="+mn-ea"/>
                <a:cs typeface="Gotham Book"/>
              </a:defRPr>
            </a:lvl1pPr>
            <a:lvl2pPr marL="346075" indent="-173038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–"/>
              <a:defRPr sz="1800" b="0" i="0" kern="1200" spc="-20">
                <a:solidFill>
                  <a:schemeClr val="bg1"/>
                </a:solidFill>
                <a:latin typeface="Gotham Light"/>
                <a:ea typeface="+mn-ea"/>
                <a:cs typeface="Gotham Light"/>
              </a:defRPr>
            </a:lvl2pPr>
            <a:lvl3pPr marL="517525" indent="-171450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•"/>
              <a:defRPr sz="1600" b="0" i="0" kern="1200" spc="-20">
                <a:solidFill>
                  <a:schemeClr val="bg1"/>
                </a:solidFill>
                <a:latin typeface="Gotham Light"/>
                <a:ea typeface="+mn-ea"/>
                <a:cs typeface="Gotham Light"/>
              </a:defRPr>
            </a:lvl3pPr>
            <a:lvl4pPr marL="690563" indent="-173038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–"/>
              <a:defRPr sz="1400" b="0" i="0" kern="1200" spc="-20">
                <a:solidFill>
                  <a:schemeClr val="bg1"/>
                </a:solidFill>
                <a:latin typeface="Gotham Light"/>
                <a:ea typeface="+mn-ea"/>
                <a:cs typeface="Gotham Light"/>
              </a:defRPr>
            </a:lvl4pPr>
            <a:lvl5pPr marL="854075" indent="-163513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»"/>
              <a:defRPr sz="1400" b="0" i="0" kern="1200" spc="-20">
                <a:solidFill>
                  <a:schemeClr val="bg1"/>
                </a:solidFill>
                <a:latin typeface="Gotham Light"/>
                <a:ea typeface="+mn-ea"/>
                <a:cs typeface="Gotham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rgbClr val="46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Years Young</a:t>
            </a:r>
          </a:p>
        </p:txBody>
      </p:sp>
      <p:sp>
        <p:nvSpPr>
          <p:cNvPr id="28" name="Text Placeholder 71"/>
          <p:cNvSpPr txBox="1">
            <a:spLocks/>
          </p:cNvSpPr>
          <p:nvPr/>
        </p:nvSpPr>
        <p:spPr>
          <a:xfrm>
            <a:off x="7376826" y="1093999"/>
            <a:ext cx="1399873" cy="539187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>
            <a:lvl1pPr marL="0" indent="0" algn="ctr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None/>
              <a:defRPr sz="1400" b="0" i="0" kern="1200" spc="-20">
                <a:solidFill>
                  <a:schemeClr val="bg1"/>
                </a:solidFill>
                <a:latin typeface="Gotham Book"/>
                <a:ea typeface="+mn-ea"/>
                <a:cs typeface="Gotham Book"/>
              </a:defRPr>
            </a:lvl1pPr>
            <a:lvl2pPr marL="346075" indent="-173038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–"/>
              <a:defRPr sz="1800" b="0" i="0" kern="1200" spc="-20">
                <a:solidFill>
                  <a:schemeClr val="bg1"/>
                </a:solidFill>
                <a:latin typeface="Gotham Light"/>
                <a:ea typeface="+mn-ea"/>
                <a:cs typeface="Gotham Light"/>
              </a:defRPr>
            </a:lvl2pPr>
            <a:lvl3pPr marL="517525" indent="-171450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•"/>
              <a:defRPr sz="1600" b="0" i="0" kern="1200" spc="-20">
                <a:solidFill>
                  <a:schemeClr val="bg1"/>
                </a:solidFill>
                <a:latin typeface="Gotham Light"/>
                <a:ea typeface="+mn-ea"/>
                <a:cs typeface="Gotham Light"/>
              </a:defRPr>
            </a:lvl3pPr>
            <a:lvl4pPr marL="690563" indent="-173038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–"/>
              <a:defRPr sz="1400" b="0" i="0" kern="1200" spc="-20">
                <a:solidFill>
                  <a:schemeClr val="bg1"/>
                </a:solidFill>
                <a:latin typeface="Gotham Light"/>
                <a:ea typeface="+mn-ea"/>
                <a:cs typeface="Gotham Light"/>
              </a:defRPr>
            </a:lvl4pPr>
            <a:lvl5pPr marL="854075" indent="-163513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»"/>
              <a:defRPr sz="1400" b="0" i="0" kern="1200" spc="-20">
                <a:solidFill>
                  <a:schemeClr val="bg1"/>
                </a:solidFill>
                <a:latin typeface="Gotham Light"/>
                <a:ea typeface="+mn-ea"/>
                <a:cs typeface="Gotham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rgbClr val="46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Export Internationally  through DIG and K-Rain to Home Depot</a:t>
            </a:r>
          </a:p>
        </p:txBody>
      </p:sp>
      <p:sp>
        <p:nvSpPr>
          <p:cNvPr id="29" name="Text Placeholder 71"/>
          <p:cNvSpPr txBox="1">
            <a:spLocks/>
          </p:cNvSpPr>
          <p:nvPr/>
        </p:nvSpPr>
        <p:spPr>
          <a:xfrm>
            <a:off x="4559836" y="3864299"/>
            <a:ext cx="2404375" cy="21390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>
            <a:lvl1pPr marL="0" indent="0" algn="ctr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None/>
              <a:defRPr sz="1400" b="0" i="0" kern="1200" spc="-20">
                <a:solidFill>
                  <a:schemeClr val="bg1"/>
                </a:solidFill>
                <a:latin typeface="Gotham Book"/>
                <a:ea typeface="+mn-ea"/>
                <a:cs typeface="Gotham Book"/>
              </a:defRPr>
            </a:lvl1pPr>
            <a:lvl2pPr marL="346075" indent="-173038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–"/>
              <a:defRPr sz="1800" b="0" i="0" kern="1200" spc="-20">
                <a:solidFill>
                  <a:schemeClr val="bg1"/>
                </a:solidFill>
                <a:latin typeface="Gotham Light"/>
                <a:ea typeface="+mn-ea"/>
                <a:cs typeface="Gotham Light"/>
              </a:defRPr>
            </a:lvl2pPr>
            <a:lvl3pPr marL="517525" indent="-171450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•"/>
              <a:defRPr sz="1600" b="0" i="0" kern="1200" spc="-20">
                <a:solidFill>
                  <a:schemeClr val="bg1"/>
                </a:solidFill>
                <a:latin typeface="Gotham Light"/>
                <a:ea typeface="+mn-ea"/>
                <a:cs typeface="Gotham Light"/>
              </a:defRPr>
            </a:lvl3pPr>
            <a:lvl4pPr marL="690563" indent="-173038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–"/>
              <a:defRPr sz="1400" b="0" i="0" kern="1200" spc="-20">
                <a:solidFill>
                  <a:schemeClr val="bg1"/>
                </a:solidFill>
                <a:latin typeface="Gotham Light"/>
                <a:ea typeface="+mn-ea"/>
                <a:cs typeface="Gotham Light"/>
              </a:defRPr>
            </a:lvl4pPr>
            <a:lvl5pPr marL="854075" indent="-163513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»"/>
              <a:defRPr sz="1400" b="0" i="0" kern="1200" spc="-20">
                <a:solidFill>
                  <a:schemeClr val="bg1"/>
                </a:solidFill>
                <a:latin typeface="Gotham Light"/>
                <a:ea typeface="+mn-ea"/>
                <a:cs typeface="Gotham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rgbClr val="46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 + Employees</a:t>
            </a:r>
          </a:p>
        </p:txBody>
      </p:sp>
      <p:sp>
        <p:nvSpPr>
          <p:cNvPr id="30" name="Text Placeholder 71"/>
          <p:cNvSpPr txBox="1">
            <a:spLocks/>
          </p:cNvSpPr>
          <p:nvPr/>
        </p:nvSpPr>
        <p:spPr>
          <a:xfrm>
            <a:off x="7406622" y="2333040"/>
            <a:ext cx="932039" cy="703526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>
            <a:lvl1pPr marL="0" indent="0" algn="ctr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None/>
              <a:defRPr sz="1400" b="0" i="0" kern="1200" spc="-20">
                <a:solidFill>
                  <a:schemeClr val="bg1"/>
                </a:solidFill>
                <a:latin typeface="Gotham Book"/>
                <a:ea typeface="+mn-ea"/>
                <a:cs typeface="Gotham Book"/>
              </a:defRPr>
            </a:lvl1pPr>
            <a:lvl2pPr marL="346075" indent="-173038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–"/>
              <a:defRPr sz="1800" b="0" i="0" kern="1200" spc="-20">
                <a:solidFill>
                  <a:schemeClr val="bg1"/>
                </a:solidFill>
                <a:latin typeface="Gotham Light"/>
                <a:ea typeface="+mn-ea"/>
                <a:cs typeface="Gotham Light"/>
              </a:defRPr>
            </a:lvl2pPr>
            <a:lvl3pPr marL="517525" indent="-171450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•"/>
              <a:defRPr sz="1600" b="0" i="0" kern="1200" spc="-20">
                <a:solidFill>
                  <a:schemeClr val="bg1"/>
                </a:solidFill>
                <a:latin typeface="Gotham Light"/>
                <a:ea typeface="+mn-ea"/>
                <a:cs typeface="Gotham Light"/>
              </a:defRPr>
            </a:lvl3pPr>
            <a:lvl4pPr marL="690563" indent="-173038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–"/>
              <a:defRPr sz="1400" b="0" i="0" kern="1200" spc="-20">
                <a:solidFill>
                  <a:schemeClr val="bg1"/>
                </a:solidFill>
                <a:latin typeface="Gotham Light"/>
                <a:ea typeface="+mn-ea"/>
                <a:cs typeface="Gotham Light"/>
              </a:defRPr>
            </a:lvl4pPr>
            <a:lvl5pPr marL="854075" indent="-163513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»"/>
              <a:defRPr sz="1400" b="0" i="0" kern="1200" spc="-20">
                <a:solidFill>
                  <a:schemeClr val="bg1"/>
                </a:solidFill>
                <a:latin typeface="Gotham Light"/>
                <a:ea typeface="+mn-ea"/>
                <a:cs typeface="Gotham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rgbClr val="46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Offices  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rgbClr val="46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Perth, 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rgbClr val="46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Melbourne, 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rgbClr val="46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Brisbane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6286373" y="3467430"/>
            <a:ext cx="1252883" cy="972517"/>
            <a:chOff x="7232650" y="2014538"/>
            <a:chExt cx="1949450" cy="2033588"/>
          </a:xfrm>
        </p:grpSpPr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7232650" y="2014538"/>
              <a:ext cx="1171575" cy="2033588"/>
            </a:xfrm>
            <a:custGeom>
              <a:avLst/>
              <a:gdLst>
                <a:gd name="T0" fmla="*/ 909 w 1976"/>
                <a:gd name="T1" fmla="*/ 513 h 3431"/>
                <a:gd name="T2" fmla="*/ 909 w 1976"/>
                <a:gd name="T3" fmla="*/ 513 h 3431"/>
                <a:gd name="T4" fmla="*/ 909 w 1976"/>
                <a:gd name="T5" fmla="*/ 239 h 3431"/>
                <a:gd name="T6" fmla="*/ 1972 w 1976"/>
                <a:gd name="T7" fmla="*/ 0 h 3431"/>
                <a:gd name="T8" fmla="*/ 1976 w 1976"/>
                <a:gd name="T9" fmla="*/ 3431 h 3431"/>
                <a:gd name="T10" fmla="*/ 0 w 1976"/>
                <a:gd name="T11" fmla="*/ 3431 h 3431"/>
                <a:gd name="T12" fmla="*/ 0 w 1976"/>
                <a:gd name="T13" fmla="*/ 443 h 3431"/>
                <a:gd name="T14" fmla="*/ 285 w 1976"/>
                <a:gd name="T15" fmla="*/ 638 h 3431"/>
                <a:gd name="T16" fmla="*/ 285 w 1976"/>
                <a:gd name="T17" fmla="*/ 379 h 3431"/>
                <a:gd name="T18" fmla="*/ 588 w 1976"/>
                <a:gd name="T19" fmla="*/ 577 h 3431"/>
                <a:gd name="T20" fmla="*/ 588 w 1976"/>
                <a:gd name="T21" fmla="*/ 311 h 3431"/>
                <a:gd name="T22" fmla="*/ 909 w 1976"/>
                <a:gd name="T23" fmla="*/ 513 h 3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76" h="3431">
                  <a:moveTo>
                    <a:pt x="909" y="513"/>
                  </a:moveTo>
                  <a:lnTo>
                    <a:pt x="909" y="513"/>
                  </a:lnTo>
                  <a:lnTo>
                    <a:pt x="909" y="239"/>
                  </a:lnTo>
                  <a:lnTo>
                    <a:pt x="1972" y="0"/>
                  </a:lnTo>
                  <a:lnTo>
                    <a:pt x="1976" y="3431"/>
                  </a:lnTo>
                  <a:lnTo>
                    <a:pt x="0" y="3431"/>
                  </a:lnTo>
                  <a:lnTo>
                    <a:pt x="0" y="443"/>
                  </a:lnTo>
                  <a:lnTo>
                    <a:pt x="285" y="638"/>
                  </a:lnTo>
                  <a:lnTo>
                    <a:pt x="285" y="379"/>
                  </a:lnTo>
                  <a:lnTo>
                    <a:pt x="588" y="577"/>
                  </a:lnTo>
                  <a:lnTo>
                    <a:pt x="588" y="311"/>
                  </a:lnTo>
                  <a:lnTo>
                    <a:pt x="909" y="513"/>
                  </a:lnTo>
                  <a:close/>
                </a:path>
              </a:pathLst>
            </a:custGeom>
            <a:solidFill>
              <a:srgbClr val="464646"/>
            </a:solidFill>
            <a:ln w="0">
              <a:solidFill>
                <a:srgbClr val="BCBE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58"/>
            <p:cNvSpPr>
              <a:spLocks/>
            </p:cNvSpPr>
            <p:nvPr/>
          </p:nvSpPr>
          <p:spPr bwMode="auto">
            <a:xfrm>
              <a:off x="8401050" y="2014538"/>
              <a:ext cx="781050" cy="2033588"/>
            </a:xfrm>
            <a:custGeom>
              <a:avLst/>
              <a:gdLst>
                <a:gd name="T0" fmla="*/ 4 w 1315"/>
                <a:gd name="T1" fmla="*/ 3431 h 3431"/>
                <a:gd name="T2" fmla="*/ 4 w 1315"/>
                <a:gd name="T3" fmla="*/ 3431 h 3431"/>
                <a:gd name="T4" fmla="*/ 1315 w 1315"/>
                <a:gd name="T5" fmla="*/ 3431 h 3431"/>
                <a:gd name="T6" fmla="*/ 1315 w 1315"/>
                <a:gd name="T7" fmla="*/ 303 h 3431"/>
                <a:gd name="T8" fmla="*/ 0 w 1315"/>
                <a:gd name="T9" fmla="*/ 0 h 3431"/>
                <a:gd name="T10" fmla="*/ 4 w 1315"/>
                <a:gd name="T11" fmla="*/ 3431 h 3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15" h="3431">
                  <a:moveTo>
                    <a:pt x="4" y="3431"/>
                  </a:moveTo>
                  <a:lnTo>
                    <a:pt x="4" y="3431"/>
                  </a:lnTo>
                  <a:lnTo>
                    <a:pt x="1315" y="3431"/>
                  </a:lnTo>
                  <a:lnTo>
                    <a:pt x="1315" y="303"/>
                  </a:lnTo>
                  <a:lnTo>
                    <a:pt x="0" y="0"/>
                  </a:lnTo>
                  <a:lnTo>
                    <a:pt x="4" y="3431"/>
                  </a:lnTo>
                  <a:close/>
                </a:path>
              </a:pathLst>
            </a:custGeom>
            <a:solidFill>
              <a:srgbClr val="464646"/>
            </a:solidFill>
            <a:ln w="0">
              <a:solidFill>
                <a:srgbClr val="BCBE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59"/>
            <p:cNvSpPr>
              <a:spLocks/>
            </p:cNvSpPr>
            <p:nvPr/>
          </p:nvSpPr>
          <p:spPr bwMode="auto">
            <a:xfrm>
              <a:off x="8816975" y="2200275"/>
              <a:ext cx="158750" cy="112713"/>
            </a:xfrm>
            <a:custGeom>
              <a:avLst/>
              <a:gdLst>
                <a:gd name="T0" fmla="*/ 0 w 267"/>
                <a:gd name="T1" fmla="*/ 134 h 190"/>
                <a:gd name="T2" fmla="*/ 0 w 267"/>
                <a:gd name="T3" fmla="*/ 134 h 190"/>
                <a:gd name="T4" fmla="*/ 267 w 267"/>
                <a:gd name="T5" fmla="*/ 190 h 190"/>
                <a:gd name="T6" fmla="*/ 267 w 267"/>
                <a:gd name="T7" fmla="*/ 59 h 190"/>
                <a:gd name="T8" fmla="*/ 0 w 267"/>
                <a:gd name="T9" fmla="*/ 0 h 190"/>
                <a:gd name="T10" fmla="*/ 0 w 267"/>
                <a:gd name="T11" fmla="*/ 134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190">
                  <a:moveTo>
                    <a:pt x="0" y="134"/>
                  </a:moveTo>
                  <a:lnTo>
                    <a:pt x="0" y="134"/>
                  </a:lnTo>
                  <a:lnTo>
                    <a:pt x="267" y="190"/>
                  </a:lnTo>
                  <a:lnTo>
                    <a:pt x="267" y="59"/>
                  </a:lnTo>
                  <a:lnTo>
                    <a:pt x="0" y="0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BCBE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60"/>
            <p:cNvSpPr>
              <a:spLocks/>
            </p:cNvSpPr>
            <p:nvPr/>
          </p:nvSpPr>
          <p:spPr bwMode="auto">
            <a:xfrm>
              <a:off x="8628063" y="2159000"/>
              <a:ext cx="168275" cy="117475"/>
            </a:xfrm>
            <a:custGeom>
              <a:avLst/>
              <a:gdLst>
                <a:gd name="T0" fmla="*/ 0 w 283"/>
                <a:gd name="T1" fmla="*/ 138 h 198"/>
                <a:gd name="T2" fmla="*/ 0 w 283"/>
                <a:gd name="T3" fmla="*/ 138 h 198"/>
                <a:gd name="T4" fmla="*/ 283 w 283"/>
                <a:gd name="T5" fmla="*/ 198 h 198"/>
                <a:gd name="T6" fmla="*/ 283 w 283"/>
                <a:gd name="T7" fmla="*/ 63 h 198"/>
                <a:gd name="T8" fmla="*/ 0 w 283"/>
                <a:gd name="T9" fmla="*/ 0 h 198"/>
                <a:gd name="T10" fmla="*/ 0 w 283"/>
                <a:gd name="T11" fmla="*/ 13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3" h="198">
                  <a:moveTo>
                    <a:pt x="0" y="138"/>
                  </a:moveTo>
                  <a:lnTo>
                    <a:pt x="0" y="138"/>
                  </a:lnTo>
                  <a:lnTo>
                    <a:pt x="283" y="198"/>
                  </a:lnTo>
                  <a:lnTo>
                    <a:pt x="283" y="63"/>
                  </a:lnTo>
                  <a:lnTo>
                    <a:pt x="0" y="0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BCBE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61"/>
            <p:cNvSpPr>
              <a:spLocks/>
            </p:cNvSpPr>
            <p:nvPr/>
          </p:nvSpPr>
          <p:spPr bwMode="auto">
            <a:xfrm>
              <a:off x="8428038" y="2114550"/>
              <a:ext cx="177800" cy="122238"/>
            </a:xfrm>
            <a:custGeom>
              <a:avLst/>
              <a:gdLst>
                <a:gd name="T0" fmla="*/ 0 w 300"/>
                <a:gd name="T1" fmla="*/ 143 h 206"/>
                <a:gd name="T2" fmla="*/ 0 w 300"/>
                <a:gd name="T3" fmla="*/ 143 h 206"/>
                <a:gd name="T4" fmla="*/ 300 w 300"/>
                <a:gd name="T5" fmla="*/ 206 h 206"/>
                <a:gd name="T6" fmla="*/ 300 w 300"/>
                <a:gd name="T7" fmla="*/ 67 h 206"/>
                <a:gd name="T8" fmla="*/ 0 w 300"/>
                <a:gd name="T9" fmla="*/ 0 h 206"/>
                <a:gd name="T10" fmla="*/ 0 w 300"/>
                <a:gd name="T11" fmla="*/ 143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0" h="206">
                  <a:moveTo>
                    <a:pt x="0" y="143"/>
                  </a:moveTo>
                  <a:lnTo>
                    <a:pt x="0" y="143"/>
                  </a:lnTo>
                  <a:lnTo>
                    <a:pt x="300" y="206"/>
                  </a:lnTo>
                  <a:lnTo>
                    <a:pt x="300" y="67"/>
                  </a:lnTo>
                  <a:lnTo>
                    <a:pt x="0" y="0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rgbClr val="BCBE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62"/>
            <p:cNvSpPr>
              <a:spLocks/>
            </p:cNvSpPr>
            <p:nvPr/>
          </p:nvSpPr>
          <p:spPr bwMode="auto">
            <a:xfrm>
              <a:off x="7813675" y="2198688"/>
              <a:ext cx="163513" cy="112713"/>
            </a:xfrm>
            <a:custGeom>
              <a:avLst/>
              <a:gdLst>
                <a:gd name="T0" fmla="*/ 275 w 275"/>
                <a:gd name="T1" fmla="*/ 135 h 190"/>
                <a:gd name="T2" fmla="*/ 275 w 275"/>
                <a:gd name="T3" fmla="*/ 135 h 190"/>
                <a:gd name="T4" fmla="*/ 0 w 275"/>
                <a:gd name="T5" fmla="*/ 190 h 190"/>
                <a:gd name="T6" fmla="*/ 0 w 275"/>
                <a:gd name="T7" fmla="*/ 58 h 190"/>
                <a:gd name="T8" fmla="*/ 275 w 275"/>
                <a:gd name="T9" fmla="*/ 0 h 190"/>
                <a:gd name="T10" fmla="*/ 275 w 275"/>
                <a:gd name="T11" fmla="*/ 13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5" h="190">
                  <a:moveTo>
                    <a:pt x="275" y="135"/>
                  </a:moveTo>
                  <a:lnTo>
                    <a:pt x="275" y="135"/>
                  </a:lnTo>
                  <a:lnTo>
                    <a:pt x="0" y="190"/>
                  </a:lnTo>
                  <a:lnTo>
                    <a:pt x="0" y="58"/>
                  </a:lnTo>
                  <a:lnTo>
                    <a:pt x="275" y="0"/>
                  </a:lnTo>
                  <a:lnTo>
                    <a:pt x="275" y="13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BCBE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63"/>
            <p:cNvSpPr>
              <a:spLocks/>
            </p:cNvSpPr>
            <p:nvPr/>
          </p:nvSpPr>
          <p:spPr bwMode="auto">
            <a:xfrm>
              <a:off x="7999413" y="2157413"/>
              <a:ext cx="173038" cy="115888"/>
            </a:xfrm>
            <a:custGeom>
              <a:avLst/>
              <a:gdLst>
                <a:gd name="T0" fmla="*/ 291 w 291"/>
                <a:gd name="T1" fmla="*/ 139 h 197"/>
                <a:gd name="T2" fmla="*/ 291 w 291"/>
                <a:gd name="T3" fmla="*/ 139 h 197"/>
                <a:gd name="T4" fmla="*/ 0 w 291"/>
                <a:gd name="T5" fmla="*/ 197 h 197"/>
                <a:gd name="T6" fmla="*/ 0 w 291"/>
                <a:gd name="T7" fmla="*/ 62 h 197"/>
                <a:gd name="T8" fmla="*/ 291 w 291"/>
                <a:gd name="T9" fmla="*/ 0 h 197"/>
                <a:gd name="T10" fmla="*/ 291 w 291"/>
                <a:gd name="T11" fmla="*/ 139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1" h="197">
                  <a:moveTo>
                    <a:pt x="291" y="139"/>
                  </a:moveTo>
                  <a:lnTo>
                    <a:pt x="291" y="139"/>
                  </a:lnTo>
                  <a:lnTo>
                    <a:pt x="0" y="197"/>
                  </a:lnTo>
                  <a:lnTo>
                    <a:pt x="0" y="62"/>
                  </a:lnTo>
                  <a:lnTo>
                    <a:pt x="291" y="0"/>
                  </a:lnTo>
                  <a:lnTo>
                    <a:pt x="291" y="13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BCBE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64"/>
            <p:cNvSpPr>
              <a:spLocks/>
            </p:cNvSpPr>
            <p:nvPr/>
          </p:nvSpPr>
          <p:spPr bwMode="auto">
            <a:xfrm>
              <a:off x="8194675" y="2114550"/>
              <a:ext cx="182563" cy="120650"/>
            </a:xfrm>
            <a:custGeom>
              <a:avLst/>
              <a:gdLst>
                <a:gd name="T0" fmla="*/ 308 w 308"/>
                <a:gd name="T1" fmla="*/ 143 h 204"/>
                <a:gd name="T2" fmla="*/ 308 w 308"/>
                <a:gd name="T3" fmla="*/ 143 h 204"/>
                <a:gd name="T4" fmla="*/ 0 w 308"/>
                <a:gd name="T5" fmla="*/ 204 h 204"/>
                <a:gd name="T6" fmla="*/ 0 w 308"/>
                <a:gd name="T7" fmla="*/ 65 h 204"/>
                <a:gd name="T8" fmla="*/ 308 w 308"/>
                <a:gd name="T9" fmla="*/ 0 h 204"/>
                <a:gd name="T10" fmla="*/ 308 w 308"/>
                <a:gd name="T11" fmla="*/ 143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8" h="204">
                  <a:moveTo>
                    <a:pt x="308" y="143"/>
                  </a:moveTo>
                  <a:lnTo>
                    <a:pt x="308" y="143"/>
                  </a:lnTo>
                  <a:lnTo>
                    <a:pt x="0" y="204"/>
                  </a:lnTo>
                  <a:lnTo>
                    <a:pt x="0" y="65"/>
                  </a:lnTo>
                  <a:lnTo>
                    <a:pt x="308" y="0"/>
                  </a:lnTo>
                  <a:lnTo>
                    <a:pt x="308" y="14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BCBE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65"/>
            <p:cNvSpPr>
              <a:spLocks/>
            </p:cNvSpPr>
            <p:nvPr/>
          </p:nvSpPr>
          <p:spPr bwMode="auto">
            <a:xfrm>
              <a:off x="7581900" y="2198688"/>
              <a:ext cx="190500" cy="119063"/>
            </a:xfrm>
            <a:custGeom>
              <a:avLst/>
              <a:gdLst>
                <a:gd name="T0" fmla="*/ 0 w 321"/>
                <a:gd name="T1" fmla="*/ 0 h 202"/>
                <a:gd name="T2" fmla="*/ 0 w 321"/>
                <a:gd name="T3" fmla="*/ 0 h 202"/>
                <a:gd name="T4" fmla="*/ 321 w 321"/>
                <a:gd name="T5" fmla="*/ 76 h 202"/>
                <a:gd name="T6" fmla="*/ 321 w 321"/>
                <a:gd name="T7" fmla="*/ 202 h 202"/>
                <a:gd name="T8" fmla="*/ 0 w 321"/>
                <a:gd name="T9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1" h="202">
                  <a:moveTo>
                    <a:pt x="0" y="0"/>
                  </a:moveTo>
                  <a:lnTo>
                    <a:pt x="0" y="0"/>
                  </a:lnTo>
                  <a:lnTo>
                    <a:pt x="321" y="76"/>
                  </a:lnTo>
                  <a:lnTo>
                    <a:pt x="321" y="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616"/>
            </a:solidFill>
            <a:ln w="0">
              <a:solidFill>
                <a:srgbClr val="BCBE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66"/>
            <p:cNvSpPr>
              <a:spLocks/>
            </p:cNvSpPr>
            <p:nvPr/>
          </p:nvSpPr>
          <p:spPr bwMode="auto">
            <a:xfrm>
              <a:off x="7400925" y="2238375"/>
              <a:ext cx="180975" cy="117475"/>
            </a:xfrm>
            <a:custGeom>
              <a:avLst/>
              <a:gdLst>
                <a:gd name="T0" fmla="*/ 0 w 303"/>
                <a:gd name="T1" fmla="*/ 0 h 198"/>
                <a:gd name="T2" fmla="*/ 0 w 303"/>
                <a:gd name="T3" fmla="*/ 0 h 198"/>
                <a:gd name="T4" fmla="*/ 303 w 303"/>
                <a:gd name="T5" fmla="*/ 71 h 198"/>
                <a:gd name="T6" fmla="*/ 303 w 303"/>
                <a:gd name="T7" fmla="*/ 198 h 198"/>
                <a:gd name="T8" fmla="*/ 0 w 303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3" h="198">
                  <a:moveTo>
                    <a:pt x="0" y="0"/>
                  </a:moveTo>
                  <a:lnTo>
                    <a:pt x="0" y="0"/>
                  </a:lnTo>
                  <a:lnTo>
                    <a:pt x="303" y="71"/>
                  </a:lnTo>
                  <a:lnTo>
                    <a:pt x="303" y="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616"/>
            </a:solidFill>
            <a:ln w="0">
              <a:solidFill>
                <a:srgbClr val="BCBE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67"/>
            <p:cNvSpPr>
              <a:spLocks/>
            </p:cNvSpPr>
            <p:nvPr/>
          </p:nvSpPr>
          <p:spPr bwMode="auto">
            <a:xfrm>
              <a:off x="7232650" y="2276475"/>
              <a:ext cx="168275" cy="115888"/>
            </a:xfrm>
            <a:custGeom>
              <a:avLst/>
              <a:gdLst>
                <a:gd name="T0" fmla="*/ 0 w 285"/>
                <a:gd name="T1" fmla="*/ 0 h 195"/>
                <a:gd name="T2" fmla="*/ 0 w 285"/>
                <a:gd name="T3" fmla="*/ 0 h 195"/>
                <a:gd name="T4" fmla="*/ 285 w 285"/>
                <a:gd name="T5" fmla="*/ 67 h 195"/>
                <a:gd name="T6" fmla="*/ 285 w 285"/>
                <a:gd name="T7" fmla="*/ 195 h 195"/>
                <a:gd name="T8" fmla="*/ 0 w 285"/>
                <a:gd name="T9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5" h="195">
                  <a:moveTo>
                    <a:pt x="0" y="0"/>
                  </a:moveTo>
                  <a:lnTo>
                    <a:pt x="0" y="0"/>
                  </a:lnTo>
                  <a:lnTo>
                    <a:pt x="285" y="67"/>
                  </a:lnTo>
                  <a:lnTo>
                    <a:pt x="285" y="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616"/>
            </a:solidFill>
            <a:ln w="0">
              <a:solidFill>
                <a:srgbClr val="BCBE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3" name="Text Placeholder 71"/>
          <p:cNvSpPr txBox="1">
            <a:spLocks/>
          </p:cNvSpPr>
          <p:nvPr/>
        </p:nvSpPr>
        <p:spPr>
          <a:xfrm>
            <a:off x="7811667" y="3515258"/>
            <a:ext cx="1005144" cy="867866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>
            <a:lvl1pPr marL="0" indent="0" algn="ctr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None/>
              <a:defRPr sz="1400" b="0" i="0" kern="1200" spc="-20">
                <a:solidFill>
                  <a:schemeClr val="bg1"/>
                </a:solidFill>
                <a:latin typeface="Gotham Book"/>
                <a:ea typeface="+mn-ea"/>
                <a:cs typeface="Gotham Book"/>
              </a:defRPr>
            </a:lvl1pPr>
            <a:lvl2pPr marL="346075" indent="-173038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–"/>
              <a:defRPr sz="1800" b="0" i="0" kern="1200" spc="-20">
                <a:solidFill>
                  <a:schemeClr val="bg1"/>
                </a:solidFill>
                <a:latin typeface="Gotham Light"/>
                <a:ea typeface="+mn-ea"/>
                <a:cs typeface="Gotham Light"/>
              </a:defRPr>
            </a:lvl2pPr>
            <a:lvl3pPr marL="517525" indent="-171450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•"/>
              <a:defRPr sz="1600" b="0" i="0" kern="1200" spc="-20">
                <a:solidFill>
                  <a:schemeClr val="bg1"/>
                </a:solidFill>
                <a:latin typeface="Gotham Light"/>
                <a:ea typeface="+mn-ea"/>
                <a:cs typeface="Gotham Light"/>
              </a:defRPr>
            </a:lvl3pPr>
            <a:lvl4pPr marL="690563" indent="-173038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–"/>
              <a:defRPr sz="1400" b="0" i="0" kern="1200" spc="-20">
                <a:solidFill>
                  <a:schemeClr val="bg1"/>
                </a:solidFill>
                <a:latin typeface="Gotham Light"/>
                <a:ea typeface="+mn-ea"/>
                <a:cs typeface="Gotham Light"/>
              </a:defRPr>
            </a:lvl4pPr>
            <a:lvl5pPr marL="854075" indent="-163513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»"/>
              <a:defRPr sz="1400" b="0" i="0" kern="1200" spc="-20">
                <a:solidFill>
                  <a:schemeClr val="bg1"/>
                </a:solidFill>
                <a:latin typeface="Gotham Light"/>
                <a:ea typeface="+mn-ea"/>
                <a:cs typeface="Gotham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rgbClr val="46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Warehouses 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rgbClr val="46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Perth,</a:t>
            </a:r>
            <a:br>
              <a:rPr lang="en-US" sz="1200" dirty="0">
                <a:solidFill>
                  <a:srgbClr val="46464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rgbClr val="46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Melbourne, 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rgbClr val="46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Brisbane,</a:t>
            </a:r>
            <a:br>
              <a:rPr lang="en-US" sz="1200" dirty="0">
                <a:solidFill>
                  <a:srgbClr val="46464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rgbClr val="464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Sydney</a:t>
            </a:r>
          </a:p>
        </p:txBody>
      </p:sp>
      <p:sp>
        <p:nvSpPr>
          <p:cNvPr id="44" name="Rounded Rectangle 42"/>
          <p:cNvSpPr/>
          <p:nvPr/>
        </p:nvSpPr>
        <p:spPr>
          <a:xfrm>
            <a:off x="3960177" y="1055903"/>
            <a:ext cx="1552282" cy="317021"/>
          </a:xfrm>
          <a:prstGeom prst="roundRect">
            <a:avLst>
              <a:gd name="adj" fmla="val 50000"/>
            </a:avLst>
          </a:prstGeom>
          <a:solidFill>
            <a:srgbClr val="27AA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0" rIns="91440" bIns="0" rtlCol="0" anchor="ctr" anchorCtr="0"/>
          <a:lstStyle/>
          <a:p>
            <a:r>
              <a:rPr lang="en-US" spc="-60" dirty="0">
                <a:solidFill>
                  <a:schemeClr val="tx2"/>
                </a:solidFill>
                <a:latin typeface="Lato" panose="020F0502020204030203" pitchFamily="34" charset="0"/>
                <a:cs typeface="Gotham Medium"/>
              </a:rPr>
              <a:t>		</a:t>
            </a:r>
          </a:p>
        </p:txBody>
      </p:sp>
      <p:sp>
        <p:nvSpPr>
          <p:cNvPr id="45" name="Freeform 5"/>
          <p:cNvSpPr>
            <a:spLocks/>
          </p:cNvSpPr>
          <p:nvPr/>
        </p:nvSpPr>
        <p:spPr bwMode="auto">
          <a:xfrm>
            <a:off x="3489725" y="896860"/>
            <a:ext cx="640080" cy="640080"/>
          </a:xfrm>
          <a:custGeom>
            <a:avLst/>
            <a:gdLst>
              <a:gd name="T0" fmla="*/ 0 w 3222"/>
              <a:gd name="T1" fmla="*/ 1611 h 3222"/>
              <a:gd name="T2" fmla="*/ 0 w 3222"/>
              <a:gd name="T3" fmla="*/ 1611 h 3222"/>
              <a:gd name="T4" fmla="*/ 1611 w 3222"/>
              <a:gd name="T5" fmla="*/ 0 h 3222"/>
              <a:gd name="T6" fmla="*/ 3222 w 3222"/>
              <a:gd name="T7" fmla="*/ 1611 h 3222"/>
              <a:gd name="T8" fmla="*/ 1611 w 3222"/>
              <a:gd name="T9" fmla="*/ 3222 h 3222"/>
              <a:gd name="T10" fmla="*/ 0 w 3222"/>
              <a:gd name="T11" fmla="*/ 1611 h 3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22" h="3222">
                <a:moveTo>
                  <a:pt x="0" y="1611"/>
                </a:moveTo>
                <a:lnTo>
                  <a:pt x="0" y="1611"/>
                </a:lnTo>
                <a:cubicBezTo>
                  <a:pt x="0" y="721"/>
                  <a:pt x="721" y="0"/>
                  <a:pt x="1611" y="0"/>
                </a:cubicBezTo>
                <a:cubicBezTo>
                  <a:pt x="2501" y="0"/>
                  <a:pt x="3222" y="721"/>
                  <a:pt x="3222" y="1611"/>
                </a:cubicBezTo>
                <a:cubicBezTo>
                  <a:pt x="3222" y="2501"/>
                  <a:pt x="2501" y="3222"/>
                  <a:pt x="1611" y="3222"/>
                </a:cubicBezTo>
                <a:cubicBezTo>
                  <a:pt x="721" y="3222"/>
                  <a:pt x="0" y="2501"/>
                  <a:pt x="0" y="1611"/>
                </a:cubicBezTo>
                <a:close/>
              </a:path>
            </a:pathLst>
          </a:custGeom>
          <a:solidFill>
            <a:srgbClr val="27AAE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4037640" y="1055903"/>
            <a:ext cx="1083055" cy="307777"/>
          </a:xfrm>
          <a:prstGeom prst="rect">
            <a:avLst/>
          </a:prstGeom>
          <a:solidFill>
            <a:srgbClr val="27AAE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Irrigation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627363" y="954896"/>
            <a:ext cx="3718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5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48" name="Rounded Rectangle 42"/>
          <p:cNvSpPr/>
          <p:nvPr/>
        </p:nvSpPr>
        <p:spPr>
          <a:xfrm>
            <a:off x="3955173" y="2801113"/>
            <a:ext cx="1552282" cy="314154"/>
          </a:xfrm>
          <a:prstGeom prst="roundRect">
            <a:avLst>
              <a:gd name="adj" fmla="val 50000"/>
            </a:avLst>
          </a:prstGeom>
          <a:solidFill>
            <a:srgbClr val="F15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0" rIns="91440" bIns="0" rtlCol="0" anchor="ctr" anchorCtr="0"/>
          <a:lstStyle/>
          <a:p>
            <a:r>
              <a:rPr lang="en-US" spc="-60" dirty="0">
                <a:solidFill>
                  <a:schemeClr val="tx2"/>
                </a:solidFill>
                <a:latin typeface="Lato" panose="020F0502020204030203" pitchFamily="34" charset="0"/>
                <a:cs typeface="Gotham Medium"/>
              </a:rPr>
              <a:t>		</a:t>
            </a:r>
          </a:p>
        </p:txBody>
      </p:sp>
      <p:sp>
        <p:nvSpPr>
          <p:cNvPr id="49" name="Freeform 5"/>
          <p:cNvSpPr>
            <a:spLocks/>
          </p:cNvSpPr>
          <p:nvPr/>
        </p:nvSpPr>
        <p:spPr bwMode="auto">
          <a:xfrm>
            <a:off x="3478226" y="2642069"/>
            <a:ext cx="640080" cy="640080"/>
          </a:xfrm>
          <a:custGeom>
            <a:avLst/>
            <a:gdLst>
              <a:gd name="T0" fmla="*/ 0 w 3222"/>
              <a:gd name="T1" fmla="*/ 1611 h 3222"/>
              <a:gd name="T2" fmla="*/ 0 w 3222"/>
              <a:gd name="T3" fmla="*/ 1611 h 3222"/>
              <a:gd name="T4" fmla="*/ 1611 w 3222"/>
              <a:gd name="T5" fmla="*/ 0 h 3222"/>
              <a:gd name="T6" fmla="*/ 3222 w 3222"/>
              <a:gd name="T7" fmla="*/ 1611 h 3222"/>
              <a:gd name="T8" fmla="*/ 1611 w 3222"/>
              <a:gd name="T9" fmla="*/ 3222 h 3222"/>
              <a:gd name="T10" fmla="*/ 0 w 3222"/>
              <a:gd name="T11" fmla="*/ 1611 h 3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22" h="3222">
                <a:moveTo>
                  <a:pt x="0" y="1611"/>
                </a:moveTo>
                <a:lnTo>
                  <a:pt x="0" y="1611"/>
                </a:lnTo>
                <a:cubicBezTo>
                  <a:pt x="0" y="721"/>
                  <a:pt x="721" y="0"/>
                  <a:pt x="1611" y="0"/>
                </a:cubicBezTo>
                <a:cubicBezTo>
                  <a:pt x="2501" y="0"/>
                  <a:pt x="3222" y="721"/>
                  <a:pt x="3222" y="1611"/>
                </a:cubicBezTo>
                <a:cubicBezTo>
                  <a:pt x="3222" y="2501"/>
                  <a:pt x="2501" y="3222"/>
                  <a:pt x="1611" y="3222"/>
                </a:cubicBezTo>
                <a:cubicBezTo>
                  <a:pt x="721" y="3222"/>
                  <a:pt x="0" y="2501"/>
                  <a:pt x="0" y="1611"/>
                </a:cubicBezTo>
                <a:close/>
              </a:path>
            </a:pathLst>
          </a:custGeom>
          <a:solidFill>
            <a:srgbClr val="F15A2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4026141" y="2801112"/>
            <a:ext cx="1083055" cy="307777"/>
          </a:xfrm>
          <a:prstGeom prst="rect">
            <a:avLst/>
          </a:prstGeom>
          <a:solidFill>
            <a:srgbClr val="F15A29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Plumbing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622647" y="2725687"/>
            <a:ext cx="3718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5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52" name="Rounded Rectangle 42"/>
          <p:cNvSpPr/>
          <p:nvPr/>
        </p:nvSpPr>
        <p:spPr>
          <a:xfrm>
            <a:off x="3978302" y="1927320"/>
            <a:ext cx="1557200" cy="307776"/>
          </a:xfrm>
          <a:prstGeom prst="roundRect">
            <a:avLst>
              <a:gd name="adj" fmla="val 50000"/>
            </a:avLst>
          </a:prstGeom>
          <a:solidFill>
            <a:srgbClr val="2BB6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0" rIns="91440" bIns="0" rtlCol="0" anchor="ctr" anchorCtr="0"/>
          <a:lstStyle/>
          <a:p>
            <a:r>
              <a:rPr lang="en-US" spc="-60" dirty="0">
                <a:solidFill>
                  <a:schemeClr val="tx2"/>
                </a:solidFill>
                <a:latin typeface="Lato" panose="020F0502020204030203" pitchFamily="34" charset="0"/>
                <a:cs typeface="Gotham Medium"/>
              </a:rPr>
              <a:t>		</a:t>
            </a:r>
          </a:p>
        </p:txBody>
      </p:sp>
      <p:sp>
        <p:nvSpPr>
          <p:cNvPr id="53" name="Freeform 5"/>
          <p:cNvSpPr>
            <a:spLocks/>
          </p:cNvSpPr>
          <p:nvPr/>
        </p:nvSpPr>
        <p:spPr bwMode="auto">
          <a:xfrm>
            <a:off x="3478226" y="1768276"/>
            <a:ext cx="640080" cy="640080"/>
          </a:xfrm>
          <a:custGeom>
            <a:avLst/>
            <a:gdLst>
              <a:gd name="T0" fmla="*/ 0 w 3222"/>
              <a:gd name="T1" fmla="*/ 1611 h 3222"/>
              <a:gd name="T2" fmla="*/ 0 w 3222"/>
              <a:gd name="T3" fmla="*/ 1611 h 3222"/>
              <a:gd name="T4" fmla="*/ 1611 w 3222"/>
              <a:gd name="T5" fmla="*/ 0 h 3222"/>
              <a:gd name="T6" fmla="*/ 3222 w 3222"/>
              <a:gd name="T7" fmla="*/ 1611 h 3222"/>
              <a:gd name="T8" fmla="*/ 1611 w 3222"/>
              <a:gd name="T9" fmla="*/ 3222 h 3222"/>
              <a:gd name="T10" fmla="*/ 0 w 3222"/>
              <a:gd name="T11" fmla="*/ 1611 h 3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22" h="3222">
                <a:moveTo>
                  <a:pt x="0" y="1611"/>
                </a:moveTo>
                <a:lnTo>
                  <a:pt x="0" y="1611"/>
                </a:lnTo>
                <a:cubicBezTo>
                  <a:pt x="0" y="721"/>
                  <a:pt x="721" y="0"/>
                  <a:pt x="1611" y="0"/>
                </a:cubicBezTo>
                <a:cubicBezTo>
                  <a:pt x="2501" y="0"/>
                  <a:pt x="3222" y="721"/>
                  <a:pt x="3222" y="1611"/>
                </a:cubicBezTo>
                <a:cubicBezTo>
                  <a:pt x="3222" y="2501"/>
                  <a:pt x="2501" y="3222"/>
                  <a:pt x="1611" y="3222"/>
                </a:cubicBezTo>
                <a:cubicBezTo>
                  <a:pt x="721" y="3222"/>
                  <a:pt x="0" y="2501"/>
                  <a:pt x="0" y="1611"/>
                </a:cubicBezTo>
                <a:close/>
              </a:path>
            </a:pathLst>
          </a:custGeom>
          <a:solidFill>
            <a:srgbClr val="2BB67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4037640" y="1927319"/>
            <a:ext cx="1321889" cy="307777"/>
          </a:xfrm>
          <a:prstGeom prst="rect">
            <a:avLst/>
          </a:prstGeom>
          <a:solidFill>
            <a:srgbClr val="2BB673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Garden Decor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615864" y="1855986"/>
            <a:ext cx="3718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5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7667659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" grpId="0"/>
      <p:bldP spid="27" grpId="0"/>
      <p:bldP spid="28" grpId="0"/>
      <p:bldP spid="29" grpId="0"/>
      <p:bldP spid="30" grpId="0"/>
      <p:bldP spid="43" grpId="0"/>
      <p:bldP spid="44" grpId="0" animBg="1"/>
      <p:bldP spid="45" grpId="0" animBg="1"/>
      <p:bldP spid="46" grpId="0" animBg="1"/>
      <p:bldP spid="47" grpId="0"/>
      <p:bldP spid="48" grpId="0" animBg="1"/>
      <p:bldP spid="49" grpId="0" animBg="1"/>
      <p:bldP spid="50" grpId="0" animBg="1"/>
      <p:bldP spid="51" grpId="0"/>
      <p:bldP spid="52" grpId="0" animBg="1"/>
      <p:bldP spid="53" grpId="0" animBg="1"/>
      <p:bldP spid="54" grpId="0" animBg="1"/>
      <p:bldP spid="5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38" y="292720"/>
            <a:ext cx="8616462" cy="4331025"/>
          </a:xfrm>
          <a:prstGeom prst="rect">
            <a:avLst/>
          </a:prstGeom>
        </p:spPr>
      </p:pic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295943" y="599436"/>
            <a:ext cx="1894092" cy="458683"/>
          </a:xfrm>
        </p:spPr>
        <p:txBody>
          <a:bodyPr>
            <a:normAutofit/>
          </a:bodyPr>
          <a:lstStyle/>
          <a:p>
            <a:endParaRPr lang="en-US" b="1" dirty="0"/>
          </a:p>
          <a:p>
            <a:endParaRPr lang="en-US" b="1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788630" y="297676"/>
            <a:ext cx="4906660" cy="726578"/>
          </a:xfrm>
          <a:prstGeom prst="rect">
            <a:avLst/>
          </a:prstGeom>
          <a:solidFill>
            <a:srgbClr val="FFFFFF"/>
          </a:solidFill>
        </p:spPr>
        <p:txBody>
          <a:bodyPr vert="horz" lIns="0" tIns="45720" rIns="0" bIns="0" rtlCol="0" anchor="b" anchorCtr="0">
            <a:norm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b="0" i="0" kern="1200" cap="all" spc="-160" baseline="0">
                <a:ln w="6350" cmpd="sng">
                  <a:noFill/>
                </a:ln>
                <a:solidFill>
                  <a:schemeClr val="bg1"/>
                </a:solidFill>
                <a:latin typeface="Lato Light" panose="020F0302020204030203" pitchFamily="34" charset="0"/>
                <a:ea typeface="+mj-ea"/>
                <a:cs typeface="Gotham Light"/>
              </a:defRPr>
            </a:lvl1pPr>
          </a:lstStyle>
          <a:p>
            <a:r>
              <a:rPr lang="en-US" dirty="0">
                <a:latin typeface="Arial" charset="0"/>
              </a:rPr>
              <a:t>How it goes together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7325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295943" y="599436"/>
            <a:ext cx="1894092" cy="458683"/>
          </a:xfrm>
        </p:spPr>
        <p:txBody>
          <a:bodyPr>
            <a:normAutofit/>
          </a:bodyPr>
          <a:lstStyle/>
          <a:p>
            <a:endParaRPr lang="en-US" b="1" dirty="0"/>
          </a:p>
          <a:p>
            <a:endParaRPr lang="en-US" b="1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788630" y="274230"/>
            <a:ext cx="4906660" cy="726578"/>
          </a:xfrm>
          <a:prstGeom prst="rect">
            <a:avLst/>
          </a:prstGeom>
        </p:spPr>
        <p:txBody>
          <a:bodyPr vert="horz" lIns="0" tIns="45720" rIns="0" bIns="0" rtlCol="0" anchor="b" anchorCtr="0">
            <a:norm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b="0" i="0" kern="1200" cap="all" spc="-160" baseline="0">
                <a:ln w="6350" cmpd="sng">
                  <a:noFill/>
                </a:ln>
                <a:solidFill>
                  <a:schemeClr val="bg1"/>
                </a:solidFill>
                <a:latin typeface="Lato Light" panose="020F0302020204030203" pitchFamily="34" charset="0"/>
                <a:ea typeface="+mj-ea"/>
                <a:cs typeface="Gotham Light"/>
              </a:defRPr>
            </a:lvl1pPr>
          </a:lstStyle>
          <a:p>
            <a:r>
              <a:rPr lang="en-US" dirty="0">
                <a:latin typeface="Arial" charset="0"/>
              </a:rPr>
              <a:t>Holman Website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0943" y="1492023"/>
            <a:ext cx="4643329" cy="21544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  <a:latin typeface="Arial" charset="0"/>
              </a:rPr>
              <a:t>More information can be obtained at our website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Arial" charset="0"/>
              </a:rPr>
              <a:t>Tech sheets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Arial" charset="0"/>
              </a:rPr>
              <a:t>Training videos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 dirty="0">
              <a:solidFill>
                <a:schemeClr val="bg1"/>
              </a:solidFill>
              <a:latin typeface="Arial" charset="0"/>
            </a:endParaRPr>
          </a:p>
          <a:p>
            <a:r>
              <a:rPr lang="en-AU" sz="2800" dirty="0">
                <a:solidFill>
                  <a:srgbClr val="00B050"/>
                </a:solidFill>
                <a:latin typeface="Arial" charset="0"/>
              </a:rPr>
              <a:t>Holmanindustries.com.au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72"/>
          <a:stretch/>
        </p:blipFill>
        <p:spPr>
          <a:xfrm>
            <a:off x="5470717" y="274230"/>
            <a:ext cx="3161736" cy="437211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328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7"/>
          <p:cNvSpPr>
            <a:spLocks/>
          </p:cNvSpPr>
          <p:nvPr/>
        </p:nvSpPr>
        <p:spPr bwMode="auto">
          <a:xfrm>
            <a:off x="561975" y="526661"/>
            <a:ext cx="640080" cy="640080"/>
          </a:xfrm>
          <a:custGeom>
            <a:avLst/>
            <a:gdLst>
              <a:gd name="T0" fmla="*/ 0 w 3223"/>
              <a:gd name="T1" fmla="*/ 1611 h 3222"/>
              <a:gd name="T2" fmla="*/ 0 w 3223"/>
              <a:gd name="T3" fmla="*/ 1611 h 3222"/>
              <a:gd name="T4" fmla="*/ 1611 w 3223"/>
              <a:gd name="T5" fmla="*/ 0 h 3222"/>
              <a:gd name="T6" fmla="*/ 3223 w 3223"/>
              <a:gd name="T7" fmla="*/ 1611 h 3222"/>
              <a:gd name="T8" fmla="*/ 1611 w 3223"/>
              <a:gd name="T9" fmla="*/ 3222 h 3222"/>
              <a:gd name="T10" fmla="*/ 0 w 3223"/>
              <a:gd name="T11" fmla="*/ 1611 h 3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23" h="3222">
                <a:moveTo>
                  <a:pt x="0" y="1611"/>
                </a:moveTo>
                <a:lnTo>
                  <a:pt x="0" y="1611"/>
                </a:lnTo>
                <a:cubicBezTo>
                  <a:pt x="0" y="721"/>
                  <a:pt x="721" y="0"/>
                  <a:pt x="1611" y="0"/>
                </a:cubicBezTo>
                <a:cubicBezTo>
                  <a:pt x="2501" y="0"/>
                  <a:pt x="3223" y="721"/>
                  <a:pt x="3223" y="1611"/>
                </a:cubicBezTo>
                <a:cubicBezTo>
                  <a:pt x="3223" y="2501"/>
                  <a:pt x="2501" y="3222"/>
                  <a:pt x="1611" y="3222"/>
                </a:cubicBezTo>
                <a:cubicBezTo>
                  <a:pt x="721" y="3222"/>
                  <a:pt x="0" y="2501"/>
                  <a:pt x="0" y="1611"/>
                </a:cubicBezTo>
                <a:close/>
              </a:path>
            </a:pathLst>
          </a:custGeom>
          <a:solidFill>
            <a:srgbClr val="FF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5" name="Freeform 18"/>
          <p:cNvSpPr>
            <a:spLocks/>
          </p:cNvSpPr>
          <p:nvPr/>
        </p:nvSpPr>
        <p:spPr bwMode="auto">
          <a:xfrm>
            <a:off x="611028" y="658144"/>
            <a:ext cx="522234" cy="424329"/>
          </a:xfrm>
          <a:custGeom>
            <a:avLst/>
            <a:gdLst>
              <a:gd name="T0" fmla="*/ 1889 w 2632"/>
              <a:gd name="T1" fmla="*/ 981 h 2136"/>
              <a:gd name="T2" fmla="*/ 1889 w 2632"/>
              <a:gd name="T3" fmla="*/ 981 h 2136"/>
              <a:gd name="T4" fmla="*/ 1713 w 2632"/>
              <a:gd name="T5" fmla="*/ 508 h 2136"/>
              <a:gd name="T6" fmla="*/ 2400 w 2632"/>
              <a:gd name="T7" fmla="*/ 269 h 2136"/>
              <a:gd name="T8" fmla="*/ 2460 w 2632"/>
              <a:gd name="T9" fmla="*/ 231 h 2136"/>
              <a:gd name="T10" fmla="*/ 2486 w 2632"/>
              <a:gd name="T11" fmla="*/ 117 h 2136"/>
              <a:gd name="T12" fmla="*/ 2479 w 2632"/>
              <a:gd name="T13" fmla="*/ 77 h 2136"/>
              <a:gd name="T14" fmla="*/ 2446 w 2632"/>
              <a:gd name="T15" fmla="*/ 54 h 2136"/>
              <a:gd name="T16" fmla="*/ 1928 w 2632"/>
              <a:gd name="T17" fmla="*/ 0 h 2136"/>
              <a:gd name="T18" fmla="*/ 707 w 2632"/>
              <a:gd name="T19" fmla="*/ 580 h 2136"/>
              <a:gd name="T20" fmla="*/ 571 w 2632"/>
              <a:gd name="T21" fmla="*/ 869 h 2136"/>
              <a:gd name="T22" fmla="*/ 501 w 2632"/>
              <a:gd name="T23" fmla="*/ 1028 h 2136"/>
              <a:gd name="T24" fmla="*/ 379 w 2632"/>
              <a:gd name="T25" fmla="*/ 1079 h 2136"/>
              <a:gd name="T26" fmla="*/ 222 w 2632"/>
              <a:gd name="T27" fmla="*/ 1152 h 2136"/>
              <a:gd name="T28" fmla="*/ 30 w 2632"/>
              <a:gd name="T29" fmla="*/ 1344 h 2136"/>
              <a:gd name="T30" fmla="*/ 20 w 2632"/>
              <a:gd name="T31" fmla="*/ 1433 h 2136"/>
              <a:gd name="T32" fmla="*/ 476 w 2632"/>
              <a:gd name="T33" fmla="*/ 1855 h 2136"/>
              <a:gd name="T34" fmla="*/ 522 w 2632"/>
              <a:gd name="T35" fmla="*/ 1837 h 2136"/>
              <a:gd name="T36" fmla="*/ 549 w 2632"/>
              <a:gd name="T37" fmla="*/ 1810 h 2136"/>
              <a:gd name="T38" fmla="*/ 717 w 2632"/>
              <a:gd name="T39" fmla="*/ 1641 h 2136"/>
              <a:gd name="T40" fmla="*/ 772 w 2632"/>
              <a:gd name="T41" fmla="*/ 1513 h 2136"/>
              <a:gd name="T42" fmla="*/ 846 w 2632"/>
              <a:gd name="T43" fmla="*/ 1349 h 2136"/>
              <a:gd name="T44" fmla="*/ 1176 w 2632"/>
              <a:gd name="T45" fmla="*/ 1218 h 2136"/>
              <a:gd name="T46" fmla="*/ 1465 w 2632"/>
              <a:gd name="T47" fmla="*/ 1344 h 2136"/>
              <a:gd name="T48" fmla="*/ 2257 w 2632"/>
              <a:gd name="T49" fmla="*/ 2136 h 2136"/>
              <a:gd name="T50" fmla="*/ 2414 w 2632"/>
              <a:gd name="T51" fmla="*/ 1999 h 2136"/>
              <a:gd name="T52" fmla="*/ 2632 w 2632"/>
              <a:gd name="T53" fmla="*/ 1724 h 2136"/>
              <a:gd name="T54" fmla="*/ 1889 w 2632"/>
              <a:gd name="T55" fmla="*/ 981 h 2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632" h="2136">
                <a:moveTo>
                  <a:pt x="1889" y="981"/>
                </a:moveTo>
                <a:lnTo>
                  <a:pt x="1889" y="981"/>
                </a:lnTo>
                <a:cubicBezTo>
                  <a:pt x="1787" y="879"/>
                  <a:pt x="1631" y="636"/>
                  <a:pt x="1713" y="508"/>
                </a:cubicBezTo>
                <a:cubicBezTo>
                  <a:pt x="1823" y="337"/>
                  <a:pt x="2111" y="220"/>
                  <a:pt x="2400" y="269"/>
                </a:cubicBezTo>
                <a:cubicBezTo>
                  <a:pt x="2427" y="273"/>
                  <a:pt x="2453" y="257"/>
                  <a:pt x="2460" y="231"/>
                </a:cubicBezTo>
                <a:lnTo>
                  <a:pt x="2486" y="117"/>
                </a:lnTo>
                <a:cubicBezTo>
                  <a:pt x="2489" y="104"/>
                  <a:pt x="2487" y="89"/>
                  <a:pt x="2479" y="77"/>
                </a:cubicBezTo>
                <a:cubicBezTo>
                  <a:pt x="2471" y="65"/>
                  <a:pt x="2459" y="57"/>
                  <a:pt x="2446" y="54"/>
                </a:cubicBezTo>
                <a:cubicBezTo>
                  <a:pt x="2260" y="18"/>
                  <a:pt x="2086" y="0"/>
                  <a:pt x="1928" y="0"/>
                </a:cubicBezTo>
                <a:cubicBezTo>
                  <a:pt x="1295" y="0"/>
                  <a:pt x="956" y="293"/>
                  <a:pt x="707" y="580"/>
                </a:cubicBezTo>
                <a:cubicBezTo>
                  <a:pt x="631" y="667"/>
                  <a:pt x="599" y="774"/>
                  <a:pt x="571" y="869"/>
                </a:cubicBezTo>
                <a:cubicBezTo>
                  <a:pt x="550" y="937"/>
                  <a:pt x="530" y="1002"/>
                  <a:pt x="501" y="1028"/>
                </a:cubicBezTo>
                <a:cubicBezTo>
                  <a:pt x="467" y="1059"/>
                  <a:pt x="424" y="1069"/>
                  <a:pt x="379" y="1079"/>
                </a:cubicBezTo>
                <a:cubicBezTo>
                  <a:pt x="327" y="1092"/>
                  <a:pt x="269" y="1106"/>
                  <a:pt x="222" y="1152"/>
                </a:cubicBezTo>
                <a:lnTo>
                  <a:pt x="30" y="1344"/>
                </a:lnTo>
                <a:cubicBezTo>
                  <a:pt x="18" y="1357"/>
                  <a:pt x="0" y="1385"/>
                  <a:pt x="20" y="1433"/>
                </a:cubicBezTo>
                <a:cubicBezTo>
                  <a:pt x="65" y="1541"/>
                  <a:pt x="376" y="1855"/>
                  <a:pt x="476" y="1855"/>
                </a:cubicBezTo>
                <a:cubicBezTo>
                  <a:pt x="494" y="1855"/>
                  <a:pt x="510" y="1849"/>
                  <a:pt x="522" y="1837"/>
                </a:cubicBezTo>
                <a:lnTo>
                  <a:pt x="549" y="1810"/>
                </a:lnTo>
                <a:cubicBezTo>
                  <a:pt x="602" y="1756"/>
                  <a:pt x="689" y="1669"/>
                  <a:pt x="717" y="1641"/>
                </a:cubicBezTo>
                <a:cubicBezTo>
                  <a:pt x="751" y="1608"/>
                  <a:pt x="761" y="1562"/>
                  <a:pt x="772" y="1513"/>
                </a:cubicBezTo>
                <a:cubicBezTo>
                  <a:pt x="784" y="1456"/>
                  <a:pt x="797" y="1398"/>
                  <a:pt x="846" y="1349"/>
                </a:cubicBezTo>
                <a:cubicBezTo>
                  <a:pt x="899" y="1296"/>
                  <a:pt x="1031" y="1218"/>
                  <a:pt x="1176" y="1218"/>
                </a:cubicBezTo>
                <a:cubicBezTo>
                  <a:pt x="1284" y="1218"/>
                  <a:pt x="1382" y="1260"/>
                  <a:pt x="1465" y="1344"/>
                </a:cubicBezTo>
                <a:cubicBezTo>
                  <a:pt x="1535" y="1413"/>
                  <a:pt x="1936" y="1815"/>
                  <a:pt x="2257" y="2136"/>
                </a:cubicBezTo>
                <a:cubicBezTo>
                  <a:pt x="2312" y="2094"/>
                  <a:pt x="2365" y="2048"/>
                  <a:pt x="2414" y="1999"/>
                </a:cubicBezTo>
                <a:cubicBezTo>
                  <a:pt x="2498" y="1915"/>
                  <a:pt x="2571" y="1822"/>
                  <a:pt x="2632" y="1724"/>
                </a:cubicBezTo>
                <a:cubicBezTo>
                  <a:pt x="2309" y="1401"/>
                  <a:pt x="1919" y="1011"/>
                  <a:pt x="1889" y="981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56049" y="658144"/>
            <a:ext cx="4999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chemeClr val="tx1">
                    <a:lumMod val="75000"/>
                  </a:schemeClr>
                </a:solidFill>
                <a:latin typeface="Arial" charset="0"/>
              </a:rPr>
              <a:t>THANK YOU</a:t>
            </a:r>
          </a:p>
        </p:txBody>
      </p:sp>
      <p:sp>
        <p:nvSpPr>
          <p:cNvPr id="11" name="Freeform 17"/>
          <p:cNvSpPr>
            <a:spLocks/>
          </p:cNvSpPr>
          <p:nvPr/>
        </p:nvSpPr>
        <p:spPr bwMode="auto">
          <a:xfrm>
            <a:off x="561975" y="526661"/>
            <a:ext cx="640080" cy="640080"/>
          </a:xfrm>
          <a:custGeom>
            <a:avLst/>
            <a:gdLst>
              <a:gd name="T0" fmla="*/ 0 w 3223"/>
              <a:gd name="T1" fmla="*/ 1611 h 3222"/>
              <a:gd name="T2" fmla="*/ 0 w 3223"/>
              <a:gd name="T3" fmla="*/ 1611 h 3222"/>
              <a:gd name="T4" fmla="*/ 1611 w 3223"/>
              <a:gd name="T5" fmla="*/ 0 h 3222"/>
              <a:gd name="T6" fmla="*/ 3223 w 3223"/>
              <a:gd name="T7" fmla="*/ 1611 h 3222"/>
              <a:gd name="T8" fmla="*/ 1611 w 3223"/>
              <a:gd name="T9" fmla="*/ 3222 h 3222"/>
              <a:gd name="T10" fmla="*/ 0 w 3223"/>
              <a:gd name="T11" fmla="*/ 1611 h 3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23" h="3222">
                <a:moveTo>
                  <a:pt x="0" y="1611"/>
                </a:moveTo>
                <a:lnTo>
                  <a:pt x="0" y="1611"/>
                </a:lnTo>
                <a:cubicBezTo>
                  <a:pt x="0" y="721"/>
                  <a:pt x="721" y="0"/>
                  <a:pt x="1611" y="0"/>
                </a:cubicBezTo>
                <a:cubicBezTo>
                  <a:pt x="2501" y="0"/>
                  <a:pt x="3223" y="721"/>
                  <a:pt x="3223" y="1611"/>
                </a:cubicBezTo>
                <a:cubicBezTo>
                  <a:pt x="3223" y="2501"/>
                  <a:pt x="2501" y="3222"/>
                  <a:pt x="1611" y="3222"/>
                </a:cubicBezTo>
                <a:cubicBezTo>
                  <a:pt x="721" y="3222"/>
                  <a:pt x="0" y="2501"/>
                  <a:pt x="0" y="1611"/>
                </a:cubicBezTo>
                <a:close/>
              </a:path>
            </a:pathLst>
          </a:custGeom>
          <a:noFill/>
          <a:ln w="19050" cmpd="sng">
            <a:solidFill>
              <a:srgbClr val="B01513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sp>
        <p:nvSpPr>
          <p:cNvPr id="12" name="Freeform 18"/>
          <p:cNvSpPr>
            <a:spLocks/>
          </p:cNvSpPr>
          <p:nvPr/>
        </p:nvSpPr>
        <p:spPr bwMode="auto">
          <a:xfrm>
            <a:off x="611028" y="658144"/>
            <a:ext cx="522234" cy="424329"/>
          </a:xfrm>
          <a:custGeom>
            <a:avLst/>
            <a:gdLst>
              <a:gd name="T0" fmla="*/ 1889 w 2632"/>
              <a:gd name="T1" fmla="*/ 981 h 2136"/>
              <a:gd name="T2" fmla="*/ 1889 w 2632"/>
              <a:gd name="T3" fmla="*/ 981 h 2136"/>
              <a:gd name="T4" fmla="*/ 1713 w 2632"/>
              <a:gd name="T5" fmla="*/ 508 h 2136"/>
              <a:gd name="T6" fmla="*/ 2400 w 2632"/>
              <a:gd name="T7" fmla="*/ 269 h 2136"/>
              <a:gd name="T8" fmla="*/ 2460 w 2632"/>
              <a:gd name="T9" fmla="*/ 231 h 2136"/>
              <a:gd name="T10" fmla="*/ 2486 w 2632"/>
              <a:gd name="T11" fmla="*/ 117 h 2136"/>
              <a:gd name="T12" fmla="*/ 2479 w 2632"/>
              <a:gd name="T13" fmla="*/ 77 h 2136"/>
              <a:gd name="T14" fmla="*/ 2446 w 2632"/>
              <a:gd name="T15" fmla="*/ 54 h 2136"/>
              <a:gd name="T16" fmla="*/ 1928 w 2632"/>
              <a:gd name="T17" fmla="*/ 0 h 2136"/>
              <a:gd name="T18" fmla="*/ 707 w 2632"/>
              <a:gd name="T19" fmla="*/ 580 h 2136"/>
              <a:gd name="T20" fmla="*/ 571 w 2632"/>
              <a:gd name="T21" fmla="*/ 869 h 2136"/>
              <a:gd name="T22" fmla="*/ 501 w 2632"/>
              <a:gd name="T23" fmla="*/ 1028 h 2136"/>
              <a:gd name="T24" fmla="*/ 379 w 2632"/>
              <a:gd name="T25" fmla="*/ 1079 h 2136"/>
              <a:gd name="T26" fmla="*/ 222 w 2632"/>
              <a:gd name="T27" fmla="*/ 1152 h 2136"/>
              <a:gd name="T28" fmla="*/ 30 w 2632"/>
              <a:gd name="T29" fmla="*/ 1344 h 2136"/>
              <a:gd name="T30" fmla="*/ 20 w 2632"/>
              <a:gd name="T31" fmla="*/ 1433 h 2136"/>
              <a:gd name="T32" fmla="*/ 476 w 2632"/>
              <a:gd name="T33" fmla="*/ 1855 h 2136"/>
              <a:gd name="T34" fmla="*/ 522 w 2632"/>
              <a:gd name="T35" fmla="*/ 1837 h 2136"/>
              <a:gd name="T36" fmla="*/ 549 w 2632"/>
              <a:gd name="T37" fmla="*/ 1810 h 2136"/>
              <a:gd name="T38" fmla="*/ 717 w 2632"/>
              <a:gd name="T39" fmla="*/ 1641 h 2136"/>
              <a:gd name="T40" fmla="*/ 772 w 2632"/>
              <a:gd name="T41" fmla="*/ 1513 h 2136"/>
              <a:gd name="T42" fmla="*/ 846 w 2632"/>
              <a:gd name="T43" fmla="*/ 1349 h 2136"/>
              <a:gd name="T44" fmla="*/ 1176 w 2632"/>
              <a:gd name="T45" fmla="*/ 1218 h 2136"/>
              <a:gd name="T46" fmla="*/ 1465 w 2632"/>
              <a:gd name="T47" fmla="*/ 1344 h 2136"/>
              <a:gd name="T48" fmla="*/ 2257 w 2632"/>
              <a:gd name="T49" fmla="*/ 2136 h 2136"/>
              <a:gd name="T50" fmla="*/ 2414 w 2632"/>
              <a:gd name="T51" fmla="*/ 1999 h 2136"/>
              <a:gd name="T52" fmla="*/ 2632 w 2632"/>
              <a:gd name="T53" fmla="*/ 1724 h 2136"/>
              <a:gd name="T54" fmla="*/ 1889 w 2632"/>
              <a:gd name="T55" fmla="*/ 981 h 2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632" h="2136">
                <a:moveTo>
                  <a:pt x="1889" y="981"/>
                </a:moveTo>
                <a:lnTo>
                  <a:pt x="1889" y="981"/>
                </a:lnTo>
                <a:cubicBezTo>
                  <a:pt x="1787" y="879"/>
                  <a:pt x="1631" y="636"/>
                  <a:pt x="1713" y="508"/>
                </a:cubicBezTo>
                <a:cubicBezTo>
                  <a:pt x="1823" y="337"/>
                  <a:pt x="2111" y="220"/>
                  <a:pt x="2400" y="269"/>
                </a:cubicBezTo>
                <a:cubicBezTo>
                  <a:pt x="2427" y="273"/>
                  <a:pt x="2453" y="257"/>
                  <a:pt x="2460" y="231"/>
                </a:cubicBezTo>
                <a:lnTo>
                  <a:pt x="2486" y="117"/>
                </a:lnTo>
                <a:cubicBezTo>
                  <a:pt x="2489" y="104"/>
                  <a:pt x="2487" y="89"/>
                  <a:pt x="2479" y="77"/>
                </a:cubicBezTo>
                <a:cubicBezTo>
                  <a:pt x="2471" y="65"/>
                  <a:pt x="2459" y="57"/>
                  <a:pt x="2446" y="54"/>
                </a:cubicBezTo>
                <a:cubicBezTo>
                  <a:pt x="2260" y="18"/>
                  <a:pt x="2086" y="0"/>
                  <a:pt x="1928" y="0"/>
                </a:cubicBezTo>
                <a:cubicBezTo>
                  <a:pt x="1295" y="0"/>
                  <a:pt x="956" y="293"/>
                  <a:pt x="707" y="580"/>
                </a:cubicBezTo>
                <a:cubicBezTo>
                  <a:pt x="631" y="667"/>
                  <a:pt x="599" y="774"/>
                  <a:pt x="571" y="869"/>
                </a:cubicBezTo>
                <a:cubicBezTo>
                  <a:pt x="550" y="937"/>
                  <a:pt x="530" y="1002"/>
                  <a:pt x="501" y="1028"/>
                </a:cubicBezTo>
                <a:cubicBezTo>
                  <a:pt x="467" y="1059"/>
                  <a:pt x="424" y="1069"/>
                  <a:pt x="379" y="1079"/>
                </a:cubicBezTo>
                <a:cubicBezTo>
                  <a:pt x="327" y="1092"/>
                  <a:pt x="269" y="1106"/>
                  <a:pt x="222" y="1152"/>
                </a:cubicBezTo>
                <a:lnTo>
                  <a:pt x="30" y="1344"/>
                </a:lnTo>
                <a:cubicBezTo>
                  <a:pt x="18" y="1357"/>
                  <a:pt x="0" y="1385"/>
                  <a:pt x="20" y="1433"/>
                </a:cubicBezTo>
                <a:cubicBezTo>
                  <a:pt x="65" y="1541"/>
                  <a:pt x="376" y="1855"/>
                  <a:pt x="476" y="1855"/>
                </a:cubicBezTo>
                <a:cubicBezTo>
                  <a:pt x="494" y="1855"/>
                  <a:pt x="510" y="1849"/>
                  <a:pt x="522" y="1837"/>
                </a:cubicBezTo>
                <a:lnTo>
                  <a:pt x="549" y="1810"/>
                </a:lnTo>
                <a:cubicBezTo>
                  <a:pt x="602" y="1756"/>
                  <a:pt x="689" y="1669"/>
                  <a:pt x="717" y="1641"/>
                </a:cubicBezTo>
                <a:cubicBezTo>
                  <a:pt x="751" y="1608"/>
                  <a:pt x="761" y="1562"/>
                  <a:pt x="772" y="1513"/>
                </a:cubicBezTo>
                <a:cubicBezTo>
                  <a:pt x="784" y="1456"/>
                  <a:pt x="797" y="1398"/>
                  <a:pt x="846" y="1349"/>
                </a:cubicBezTo>
                <a:cubicBezTo>
                  <a:pt x="899" y="1296"/>
                  <a:pt x="1031" y="1218"/>
                  <a:pt x="1176" y="1218"/>
                </a:cubicBezTo>
                <a:cubicBezTo>
                  <a:pt x="1284" y="1218"/>
                  <a:pt x="1382" y="1260"/>
                  <a:pt x="1465" y="1344"/>
                </a:cubicBezTo>
                <a:cubicBezTo>
                  <a:pt x="1535" y="1413"/>
                  <a:pt x="1936" y="1815"/>
                  <a:pt x="2257" y="2136"/>
                </a:cubicBezTo>
                <a:cubicBezTo>
                  <a:pt x="2312" y="2094"/>
                  <a:pt x="2365" y="2048"/>
                  <a:pt x="2414" y="1999"/>
                </a:cubicBezTo>
                <a:cubicBezTo>
                  <a:pt x="2498" y="1915"/>
                  <a:pt x="2571" y="1822"/>
                  <a:pt x="2632" y="1724"/>
                </a:cubicBezTo>
                <a:cubicBezTo>
                  <a:pt x="2309" y="1401"/>
                  <a:pt x="1919" y="1011"/>
                  <a:pt x="1889" y="981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561975" y="3464378"/>
            <a:ext cx="8020050" cy="340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ctr" defTabSz="457200" rtl="0" eaLnBrk="1" latinLnBrk="0" hangingPunct="1">
              <a:lnSpc>
                <a:spcPct val="89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cap="none" spc="-20" baseline="0">
                <a:ln>
                  <a:noFill/>
                </a:ln>
                <a:solidFill>
                  <a:srgbClr val="626262"/>
                </a:solidFill>
                <a:uFillTx/>
                <a:latin typeface="Lato Light"/>
                <a:ea typeface="Lato Light"/>
                <a:cs typeface="Lato Light"/>
                <a:sym typeface="Lato Light"/>
              </a:defRPr>
            </a:lvl1pPr>
            <a:lvl2pPr marL="346075" marR="0" indent="-173037" algn="l" defTabSz="457200" rtl="0" eaLnBrk="1" latinLnBrk="0" hangingPunct="1">
              <a:lnSpc>
                <a:spcPct val="89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–"/>
              <a:tabLst/>
              <a:defRPr sz="1800" b="0" i="0" u="none" strike="noStrike" cap="none" spc="-20" baseline="0">
                <a:ln>
                  <a:noFill/>
                </a:ln>
                <a:solidFill>
                  <a:srgbClr val="626262"/>
                </a:solidFill>
                <a:uFillTx/>
                <a:latin typeface="Lato Light"/>
                <a:ea typeface="Lato Light"/>
                <a:cs typeface="Lato Light"/>
                <a:sym typeface="Lato Light"/>
              </a:defRPr>
            </a:lvl2pPr>
            <a:lvl3pPr marL="538956" marR="0" indent="-192881" algn="l" defTabSz="457200" rtl="0" eaLnBrk="1" latinLnBrk="0" hangingPunct="1">
              <a:lnSpc>
                <a:spcPct val="89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1800" b="0" i="0" u="none" strike="noStrike" cap="none" spc="-20" baseline="0">
                <a:ln>
                  <a:noFill/>
                </a:ln>
                <a:solidFill>
                  <a:srgbClr val="626262"/>
                </a:solidFill>
                <a:uFillTx/>
                <a:latin typeface="Lato Light"/>
                <a:ea typeface="Lato Light"/>
                <a:cs typeface="Lato Light"/>
                <a:sym typeface="Lato Light"/>
              </a:defRPr>
            </a:lvl3pPr>
            <a:lvl4pPr marL="740002" marR="0" indent="-222477" algn="l" defTabSz="457200" rtl="0" eaLnBrk="1" latinLnBrk="0" hangingPunct="1">
              <a:lnSpc>
                <a:spcPct val="89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–"/>
              <a:tabLst/>
              <a:defRPr sz="1800" b="0" i="0" u="none" strike="noStrike" cap="none" spc="-20" baseline="0">
                <a:ln>
                  <a:noFill/>
                </a:ln>
                <a:solidFill>
                  <a:srgbClr val="626262"/>
                </a:solidFill>
                <a:uFillTx/>
                <a:latin typeface="Lato Light"/>
                <a:ea typeface="Lato Light"/>
                <a:cs typeface="Lato Light"/>
                <a:sym typeface="Lato Light"/>
              </a:defRPr>
            </a:lvl4pPr>
            <a:lvl5pPr marL="900792" marR="0" indent="-210230" algn="l" defTabSz="457200" rtl="0" eaLnBrk="1" latinLnBrk="0" hangingPunct="1">
              <a:lnSpc>
                <a:spcPct val="89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»"/>
              <a:tabLst/>
              <a:defRPr sz="1800" b="0" i="0" u="none" strike="noStrike" cap="none" spc="-20" baseline="0">
                <a:ln>
                  <a:noFill/>
                </a:ln>
                <a:solidFill>
                  <a:srgbClr val="626262"/>
                </a:solidFill>
                <a:uFillTx/>
                <a:latin typeface="Lato Light"/>
                <a:ea typeface="Lato Light"/>
                <a:cs typeface="Lato Light"/>
                <a:sym typeface="Lato Light"/>
              </a:defRPr>
            </a:lvl5pPr>
            <a:lvl6pPr marL="2491739" marR="0" indent="-205739" algn="l" defTabSz="457200" rtl="0" eaLnBrk="1" latinLnBrk="0" hangingPunct="1">
              <a:lnSpc>
                <a:spcPct val="89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1800" b="0" i="0" u="none" strike="noStrike" cap="none" spc="-20" baseline="0">
                <a:ln>
                  <a:noFill/>
                </a:ln>
                <a:solidFill>
                  <a:srgbClr val="626262"/>
                </a:solidFill>
                <a:uFillTx/>
                <a:latin typeface="Lato Light"/>
                <a:ea typeface="Lato Light"/>
                <a:cs typeface="Lato Light"/>
                <a:sym typeface="Lato Light"/>
              </a:defRPr>
            </a:lvl6pPr>
            <a:lvl7pPr marL="2948939" marR="0" indent="-205739" algn="l" defTabSz="457200" rtl="0" eaLnBrk="1" latinLnBrk="0" hangingPunct="1">
              <a:lnSpc>
                <a:spcPct val="89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1800" b="0" i="0" u="none" strike="noStrike" cap="none" spc="-20" baseline="0">
                <a:ln>
                  <a:noFill/>
                </a:ln>
                <a:solidFill>
                  <a:srgbClr val="626262"/>
                </a:solidFill>
                <a:uFillTx/>
                <a:latin typeface="Lato Light"/>
                <a:ea typeface="Lato Light"/>
                <a:cs typeface="Lato Light"/>
                <a:sym typeface="Lato Light"/>
              </a:defRPr>
            </a:lvl7pPr>
            <a:lvl8pPr marL="3406140" marR="0" indent="-205740" algn="l" defTabSz="457200" rtl="0" eaLnBrk="1" latinLnBrk="0" hangingPunct="1">
              <a:lnSpc>
                <a:spcPct val="89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1800" b="0" i="0" u="none" strike="noStrike" cap="none" spc="-20" baseline="0">
                <a:ln>
                  <a:noFill/>
                </a:ln>
                <a:solidFill>
                  <a:srgbClr val="626262"/>
                </a:solidFill>
                <a:uFillTx/>
                <a:latin typeface="Lato Light"/>
                <a:ea typeface="Lato Light"/>
                <a:cs typeface="Lato Light"/>
                <a:sym typeface="Lato Light"/>
              </a:defRPr>
            </a:lvl8pPr>
            <a:lvl9pPr marL="3863340" marR="0" indent="-205740" algn="l" defTabSz="457200" rtl="0" eaLnBrk="1" latinLnBrk="0" hangingPunct="1">
              <a:lnSpc>
                <a:spcPct val="89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1800" b="0" i="0" u="none" strike="noStrike" cap="none" spc="-20" baseline="0">
                <a:ln>
                  <a:noFill/>
                </a:ln>
                <a:solidFill>
                  <a:srgbClr val="626262"/>
                </a:solidFill>
                <a:uFillTx/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r>
              <a:rPr lang="en-US" kern="0" dirty="0">
                <a:solidFill>
                  <a:schemeClr val="tx1">
                    <a:lumMod val="75000"/>
                  </a:schemeClr>
                </a:solidFill>
                <a:latin typeface="Arial Regular" charset="0"/>
                <a:ea typeface="Arial Regular" charset="0"/>
                <a:cs typeface="Arial Regular" charset="0"/>
              </a:rPr>
              <a:t>Irrigation - Garden – Plumbing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300" y="1826588"/>
            <a:ext cx="3327400" cy="147775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381414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295943" y="599436"/>
            <a:ext cx="1894092" cy="458683"/>
          </a:xfrm>
        </p:spPr>
        <p:txBody>
          <a:bodyPr>
            <a:normAutofit/>
          </a:bodyPr>
          <a:lstStyle/>
          <a:p>
            <a:endParaRPr lang="en-US" b="1" dirty="0"/>
          </a:p>
          <a:p>
            <a:endParaRPr lang="en-US" b="1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462015" y="160020"/>
            <a:ext cx="6114630" cy="726578"/>
          </a:xfrm>
          <a:prstGeom prst="rect">
            <a:avLst/>
          </a:prstGeom>
        </p:spPr>
        <p:txBody>
          <a:bodyPr vert="horz" lIns="0" tIns="45720" rIns="0" bIns="0" rtlCol="0" anchor="b" anchorCtr="0">
            <a:norm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b="0" i="0" kern="1200" cap="all" spc="-160" baseline="0">
                <a:ln w="6350" cmpd="sng">
                  <a:noFill/>
                </a:ln>
                <a:solidFill>
                  <a:schemeClr val="bg1"/>
                </a:solidFill>
                <a:latin typeface="Lato Light" panose="020F0302020204030203" pitchFamily="34" charset="0"/>
                <a:ea typeface="+mj-ea"/>
                <a:cs typeface="Gotham Light"/>
              </a:defRPr>
            </a:lvl1pPr>
          </a:lstStyle>
          <a:p>
            <a:r>
              <a:rPr lang="en-US" dirty="0">
                <a:latin typeface="Arial" charset="0"/>
              </a:rPr>
              <a:t>Holman Garden lighting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3</a:t>
            </a:fld>
            <a:endParaRPr lang="uk-UA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F38C5F-AB3C-4A25-8C4A-3805BA370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48" y="886599"/>
            <a:ext cx="5598190" cy="37321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2F7301-CA9E-4574-A595-93B56EA03C8C}"/>
              </a:ext>
            </a:extLst>
          </p:cNvPr>
          <p:cNvSpPr txBox="1"/>
          <p:nvPr/>
        </p:nvSpPr>
        <p:spPr>
          <a:xfrm>
            <a:off x="5933579" y="1430987"/>
            <a:ext cx="3210422" cy="1815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en-AU" sz="1600" dirty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</a:rPr>
              <a:t>Enjoy your garden after sundown</a:t>
            </a: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AU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Lato Light"/>
              <a:ea typeface="Lato Light"/>
              <a:cs typeface="Lato Light"/>
              <a:sym typeface="Lato Light"/>
            </a:endParaRP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o Light"/>
                <a:ea typeface="Lato Light"/>
                <a:cs typeface="Lato Light"/>
                <a:sym typeface="Lato Light"/>
              </a:rPr>
              <a:t>Improve ambience</a:t>
            </a: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AU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Lato Light"/>
              <a:ea typeface="Lato Light"/>
              <a:cs typeface="Lato Light"/>
              <a:sym typeface="Lato Light"/>
            </a:endParaRP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AU" sz="1600" dirty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</a:rPr>
              <a:t>Highlight certain plants</a:t>
            </a: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AU" sz="1600" dirty="0">
              <a:solidFill>
                <a:schemeClr val="bg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o Light"/>
                <a:ea typeface="Lato Light"/>
                <a:cs typeface="Lato Light"/>
                <a:sym typeface="Lato Light"/>
              </a:rPr>
              <a:t>Wall wash for background effect</a:t>
            </a:r>
          </a:p>
        </p:txBody>
      </p:sp>
    </p:spTree>
    <p:extLst>
      <p:ext uri="{BB962C8B-B14F-4D97-AF65-F5344CB8AC3E}">
        <p14:creationId xmlns:p14="http://schemas.microsoft.com/office/powerpoint/2010/main" val="564272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295943" y="599436"/>
            <a:ext cx="1894092" cy="458683"/>
          </a:xfrm>
        </p:spPr>
        <p:txBody>
          <a:bodyPr>
            <a:normAutofit/>
          </a:bodyPr>
          <a:lstStyle/>
          <a:p>
            <a:endParaRPr lang="en-US" b="1" dirty="0"/>
          </a:p>
          <a:p>
            <a:endParaRPr lang="en-US" b="1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462015" y="160020"/>
            <a:ext cx="6114630" cy="726578"/>
          </a:xfrm>
          <a:prstGeom prst="rect">
            <a:avLst/>
          </a:prstGeom>
        </p:spPr>
        <p:txBody>
          <a:bodyPr vert="horz" lIns="0" tIns="45720" rIns="0" bIns="0" rtlCol="0" anchor="b" anchorCtr="0">
            <a:norm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b="0" i="0" kern="1200" cap="all" spc="-160" baseline="0">
                <a:ln w="6350" cmpd="sng">
                  <a:noFill/>
                </a:ln>
                <a:solidFill>
                  <a:schemeClr val="bg1"/>
                </a:solidFill>
                <a:latin typeface="Lato Light" panose="020F0302020204030203" pitchFamily="34" charset="0"/>
                <a:ea typeface="+mj-ea"/>
                <a:cs typeface="Gotham Light"/>
              </a:defRPr>
            </a:lvl1pPr>
          </a:lstStyle>
          <a:p>
            <a:r>
              <a:rPr lang="en-US" dirty="0">
                <a:latin typeface="Arial" charset="0"/>
              </a:rPr>
              <a:t>Holman Garden lighting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4</a:t>
            </a:fld>
            <a:endParaRPr lang="uk-UA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F38C5F-AB3C-4A25-8C4A-3805BA370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708" y="1082544"/>
            <a:ext cx="5533292" cy="36888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2F7301-CA9E-4574-A595-93B56EA03C8C}"/>
              </a:ext>
            </a:extLst>
          </p:cNvPr>
          <p:cNvSpPr txBox="1"/>
          <p:nvPr/>
        </p:nvSpPr>
        <p:spPr>
          <a:xfrm>
            <a:off x="233532" y="1116163"/>
            <a:ext cx="3702792" cy="34932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>
              <a:lnSpc>
                <a:spcPct val="150000"/>
              </a:lnSpc>
            </a:pPr>
            <a:r>
              <a:rPr lang="en-AU" dirty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</a:rPr>
              <a:t>Features:</a:t>
            </a:r>
          </a:p>
          <a:p>
            <a:pPr marL="285750" indent="-28575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</a:rPr>
              <a:t>LED for efficiency</a:t>
            </a:r>
          </a:p>
          <a:p>
            <a:pPr marL="285750" indent="-28575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</a:rPr>
              <a:t>12V for safety</a:t>
            </a:r>
          </a:p>
          <a:p>
            <a:pPr marL="285750" indent="-28575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</a:rPr>
              <a:t>Water resistant connections</a:t>
            </a:r>
          </a:p>
          <a:p>
            <a:pPr marL="285750" indent="-28575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</a:rPr>
              <a:t>White or colour option</a:t>
            </a:r>
          </a:p>
          <a:p>
            <a:pPr marL="285750" indent="-28575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</a:rPr>
              <a:t>Bluetooth control</a:t>
            </a:r>
          </a:p>
          <a:p>
            <a:pPr marL="285750" indent="-28575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</a:rPr>
              <a:t>DIY</a:t>
            </a: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AU" sz="1600" dirty="0">
              <a:solidFill>
                <a:schemeClr val="bg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039084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85692" y="905845"/>
            <a:ext cx="3458307" cy="276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AU" sz="12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9605DD-4D71-4EE3-9F1C-BC756E121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295943" y="599436"/>
            <a:ext cx="1894092" cy="458683"/>
          </a:xfrm>
        </p:spPr>
        <p:txBody>
          <a:bodyPr>
            <a:normAutofit/>
          </a:bodyPr>
          <a:lstStyle/>
          <a:p>
            <a:endParaRPr lang="en-US" b="1" dirty="0"/>
          </a:p>
          <a:p>
            <a:endParaRPr lang="en-US" b="1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2173255" y="2547322"/>
            <a:ext cx="4906660" cy="1157164"/>
          </a:xfrm>
          <a:prstGeom prst="rect">
            <a:avLst/>
          </a:prstGeom>
        </p:spPr>
        <p:txBody>
          <a:bodyPr vert="horz" lIns="0" tIns="45720" rIns="0" bIns="0" rtlCol="0" anchor="b" anchorCtr="0">
            <a:normAutofit lnSpcReduction="10000"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b="0" i="0" kern="1200" cap="all" spc="-160" baseline="0">
                <a:ln w="6350" cmpd="sng">
                  <a:noFill/>
                </a:ln>
                <a:solidFill>
                  <a:schemeClr val="bg1"/>
                </a:solidFill>
                <a:latin typeface="Lato Light" panose="020F0302020204030203" pitchFamily="34" charset="0"/>
                <a:ea typeface="+mj-ea"/>
                <a:cs typeface="Gotham Light"/>
              </a:defRPr>
            </a:lvl1pPr>
          </a:lstStyle>
          <a:p>
            <a:pPr algn="ctr"/>
            <a:r>
              <a:rPr lang="en-US" dirty="0">
                <a:solidFill>
                  <a:srgbClr val="FFFFFF"/>
                </a:solidFill>
                <a:latin typeface="Arial" charset="0"/>
              </a:rPr>
              <a:t>Holman garden lighting</a:t>
            </a:r>
          </a:p>
          <a:p>
            <a:pPr algn="ctr"/>
            <a:endParaRPr lang="en-US" dirty="0">
              <a:solidFill>
                <a:srgbClr val="FFFFFF"/>
              </a:solidFill>
              <a:latin typeface="Arial" charset="0"/>
            </a:endParaRPr>
          </a:p>
          <a:p>
            <a:pPr algn="ctr"/>
            <a:r>
              <a:rPr lang="en-US" dirty="0">
                <a:solidFill>
                  <a:srgbClr val="FFFFFF"/>
                </a:solidFill>
                <a:latin typeface="Arial" charset="0"/>
              </a:rPr>
              <a:t>What’s on offer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2628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E45F2B-32FE-44E4-A851-136D808FD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295943" y="599436"/>
            <a:ext cx="1894092" cy="458683"/>
          </a:xfrm>
        </p:spPr>
        <p:txBody>
          <a:bodyPr>
            <a:normAutofit/>
          </a:bodyPr>
          <a:lstStyle/>
          <a:p>
            <a:endParaRPr lang="en-US" b="1" dirty="0"/>
          </a:p>
          <a:p>
            <a:endParaRPr lang="en-US" b="1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2208433" y="4165114"/>
            <a:ext cx="4906660" cy="726578"/>
          </a:xfrm>
          <a:prstGeom prst="rect">
            <a:avLst/>
          </a:prstGeom>
        </p:spPr>
        <p:txBody>
          <a:bodyPr vert="horz" lIns="0" tIns="45720" rIns="0" bIns="0" rtlCol="0" anchor="b" anchorCtr="0">
            <a:norm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b="0" i="0" kern="1200" cap="all" spc="-160" baseline="0">
                <a:ln w="6350" cmpd="sng">
                  <a:noFill/>
                </a:ln>
                <a:solidFill>
                  <a:schemeClr val="bg1"/>
                </a:solidFill>
                <a:latin typeface="Lato Light" panose="020F0302020204030203" pitchFamily="34" charset="0"/>
                <a:ea typeface="+mj-ea"/>
                <a:cs typeface="Gotham Light"/>
              </a:defRPr>
            </a:lvl1pPr>
          </a:lstStyle>
          <a:p>
            <a:pPr algn="ctr"/>
            <a:r>
              <a:rPr lang="en-US" dirty="0">
                <a:latin typeface="Arial" charset="0"/>
              </a:rPr>
              <a:t>controllers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7608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7E57C5-A5D8-4728-B5EC-DFE26AD0C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73" y="63011"/>
            <a:ext cx="4533258" cy="4533258"/>
          </a:xfrm>
          <a:prstGeom prst="rect">
            <a:avLst/>
          </a:prstGeom>
        </p:spPr>
      </p:pic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295943" y="599436"/>
            <a:ext cx="1894092" cy="458683"/>
          </a:xfrm>
        </p:spPr>
        <p:txBody>
          <a:bodyPr>
            <a:normAutofit/>
          </a:bodyPr>
          <a:lstStyle/>
          <a:p>
            <a:endParaRPr lang="en-US" b="1" dirty="0"/>
          </a:p>
          <a:p>
            <a:endParaRPr lang="en-US" b="1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449963" y="179267"/>
            <a:ext cx="4906660" cy="726578"/>
          </a:xfrm>
          <a:prstGeom prst="rect">
            <a:avLst/>
          </a:prstGeom>
        </p:spPr>
        <p:txBody>
          <a:bodyPr vert="horz" lIns="0" tIns="45720" rIns="0" bIns="0" rtlCol="0" anchor="b" anchorCtr="0">
            <a:norm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b="0" i="0" kern="1200" cap="all" spc="-160" baseline="0">
                <a:ln w="6350" cmpd="sng">
                  <a:noFill/>
                </a:ln>
                <a:solidFill>
                  <a:schemeClr val="bg1"/>
                </a:solidFill>
                <a:latin typeface="Lato Light" panose="020F0302020204030203" pitchFamily="34" charset="0"/>
                <a:ea typeface="+mj-ea"/>
                <a:cs typeface="Gotham Light"/>
              </a:defRPr>
            </a:lvl1pPr>
          </a:lstStyle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4841" y="1452477"/>
            <a:ext cx="3458307" cy="20313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  <a:latin typeface="Arial" charset="0"/>
              </a:rPr>
              <a:t>All transform 240V to 12V</a:t>
            </a:r>
          </a:p>
          <a:p>
            <a:endParaRPr lang="en-AU" dirty="0">
              <a:solidFill>
                <a:schemeClr val="bg1"/>
              </a:solidFill>
              <a:latin typeface="Arial" charset="0"/>
            </a:endParaRPr>
          </a:p>
          <a:p>
            <a:r>
              <a:rPr lang="en-AU" dirty="0">
                <a:solidFill>
                  <a:schemeClr val="bg1"/>
                </a:solidFill>
                <a:latin typeface="Arial" charset="0"/>
              </a:rPr>
              <a:t>All 60W</a:t>
            </a:r>
          </a:p>
          <a:p>
            <a:endParaRPr lang="en-AU" dirty="0">
              <a:solidFill>
                <a:schemeClr val="bg1"/>
              </a:solidFill>
              <a:latin typeface="Arial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Arial" charset="0"/>
              </a:rPr>
              <a:t>Manual white 		$49.98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Arial" charset="0"/>
              </a:rPr>
              <a:t>Blue tooth white 	$99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Arial" charset="0"/>
              </a:rPr>
              <a:t>Blue tooth colour 	$129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2763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074152-B07F-4580-BDC0-D6422B173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613" y="281940"/>
            <a:ext cx="3064862" cy="4442459"/>
          </a:xfrm>
          <a:prstGeom prst="rect">
            <a:avLst/>
          </a:prstGeom>
        </p:spPr>
      </p:pic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295943" y="599436"/>
            <a:ext cx="1894092" cy="458683"/>
          </a:xfrm>
        </p:spPr>
        <p:txBody>
          <a:bodyPr>
            <a:normAutofit/>
          </a:bodyPr>
          <a:lstStyle/>
          <a:p>
            <a:endParaRPr lang="en-US" b="1" dirty="0"/>
          </a:p>
          <a:p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1004" y="1315596"/>
            <a:ext cx="5469150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dirty="0">
                <a:solidFill>
                  <a:schemeClr val="bg1"/>
                </a:solidFill>
                <a:latin typeface="Arial" charset="0"/>
              </a:rPr>
              <a:t>Adjust the lighting from the comfort of your lounge</a:t>
            </a:r>
          </a:p>
          <a:p>
            <a:pPr>
              <a:lnSpc>
                <a:spcPct val="150000"/>
              </a:lnSpc>
            </a:pPr>
            <a:r>
              <a:rPr lang="en-AU" dirty="0">
                <a:solidFill>
                  <a:schemeClr val="bg1"/>
                </a:solidFill>
                <a:latin typeface="Arial" charset="0"/>
              </a:rPr>
              <a:t>Turn lights on from your car in the driveway</a:t>
            </a:r>
          </a:p>
          <a:p>
            <a:pPr>
              <a:lnSpc>
                <a:spcPct val="150000"/>
              </a:lnSpc>
            </a:pPr>
            <a:r>
              <a:rPr lang="en-AU" dirty="0">
                <a:solidFill>
                  <a:schemeClr val="bg1"/>
                </a:solidFill>
                <a:latin typeface="Arial" charset="0"/>
              </a:rPr>
              <a:t>Turn lights on an off for visitors and guests</a:t>
            </a:r>
          </a:p>
          <a:p>
            <a:pPr>
              <a:lnSpc>
                <a:spcPct val="150000"/>
              </a:lnSpc>
            </a:pPr>
            <a:r>
              <a:rPr lang="en-AU" dirty="0">
                <a:solidFill>
                  <a:schemeClr val="bg1"/>
                </a:solidFill>
                <a:latin typeface="Arial" charset="0"/>
              </a:rPr>
              <a:t>Set the mood for a garden party</a:t>
            </a:r>
          </a:p>
          <a:p>
            <a:pPr>
              <a:lnSpc>
                <a:spcPct val="150000"/>
              </a:lnSpc>
            </a:pPr>
            <a:r>
              <a:rPr lang="en-AU" dirty="0">
                <a:solidFill>
                  <a:schemeClr val="bg1"/>
                </a:solidFill>
                <a:latin typeface="Arial" charset="0"/>
              </a:rPr>
              <a:t>Adjust lighting to suit the music playing</a:t>
            </a:r>
          </a:p>
          <a:p>
            <a:pPr>
              <a:lnSpc>
                <a:spcPct val="150000"/>
              </a:lnSpc>
            </a:pPr>
            <a:r>
              <a:rPr lang="en-AU" dirty="0">
                <a:solidFill>
                  <a:schemeClr val="bg1"/>
                </a:solidFill>
                <a:latin typeface="Arial" charset="0"/>
              </a:rPr>
              <a:t>Set on and </a:t>
            </a:r>
            <a:r>
              <a:rPr lang="en-AU">
                <a:solidFill>
                  <a:schemeClr val="bg1"/>
                </a:solidFill>
                <a:latin typeface="Arial" charset="0"/>
              </a:rPr>
              <a:t>off times</a:t>
            </a:r>
            <a:endParaRPr lang="en-AU" dirty="0">
              <a:solidFill>
                <a:schemeClr val="bg1"/>
              </a:solidFill>
              <a:latin typeface="Arial" charset="0"/>
            </a:endParaRPr>
          </a:p>
          <a:p>
            <a:pPr>
              <a:lnSpc>
                <a:spcPct val="150000"/>
              </a:lnSpc>
            </a:pPr>
            <a:r>
              <a:rPr lang="en-AU" dirty="0">
                <a:solidFill>
                  <a:schemeClr val="bg1"/>
                </a:solidFill>
                <a:latin typeface="Arial" charset="0"/>
              </a:rPr>
              <a:t>The possibilities are endless</a:t>
            </a:r>
          </a:p>
          <a:p>
            <a:pPr>
              <a:lnSpc>
                <a:spcPct val="150000"/>
              </a:lnSpc>
            </a:pPr>
            <a:endParaRPr lang="en-AU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8</a:t>
            </a:fld>
            <a:endParaRPr lang="uk-UA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451004" y="54512"/>
            <a:ext cx="4906660" cy="1024011"/>
          </a:xfrm>
          <a:prstGeom prst="rect">
            <a:avLst/>
          </a:prstGeom>
        </p:spPr>
        <p:txBody>
          <a:bodyPr vert="horz" lIns="0" tIns="45720" rIns="0" bIns="0" rtlCol="0" anchor="b" anchorCtr="0">
            <a:norm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b="0" i="0" kern="1200" cap="all" spc="-160" baseline="0">
                <a:ln w="6350" cmpd="sng">
                  <a:noFill/>
                </a:ln>
                <a:solidFill>
                  <a:schemeClr val="bg1"/>
                </a:solidFill>
                <a:latin typeface="Lato Light" panose="020F0302020204030203" pitchFamily="34" charset="0"/>
                <a:ea typeface="+mj-ea"/>
                <a:cs typeface="Gotham Light"/>
              </a:defRPr>
            </a:lvl1pPr>
          </a:lstStyle>
          <a:p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Why choose Bluetooth?</a:t>
            </a:r>
          </a:p>
        </p:txBody>
      </p:sp>
    </p:spTree>
    <p:extLst>
      <p:ext uri="{BB962C8B-B14F-4D97-AF65-F5344CB8AC3E}">
        <p14:creationId xmlns:p14="http://schemas.microsoft.com/office/powerpoint/2010/main" val="3983772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295943" y="599436"/>
            <a:ext cx="1894092" cy="458683"/>
          </a:xfrm>
        </p:spPr>
        <p:txBody>
          <a:bodyPr>
            <a:normAutofit/>
          </a:bodyPr>
          <a:lstStyle/>
          <a:p>
            <a:endParaRPr lang="en-US" b="1" dirty="0"/>
          </a:p>
          <a:p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962745" y="912668"/>
            <a:ext cx="3181256" cy="42473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b="1" i="1" u="sng" dirty="0">
                <a:solidFill>
                  <a:schemeClr val="bg1"/>
                </a:solidFill>
                <a:latin typeface="Arial" charset="0"/>
              </a:rPr>
              <a:t>Warm White</a:t>
            </a:r>
          </a:p>
          <a:p>
            <a:endParaRPr lang="en-AU" b="1" i="1" u="sng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Arial" charset="0"/>
              </a:rPr>
              <a:t>Dimmable to vary brightness</a:t>
            </a:r>
          </a:p>
          <a:p>
            <a:endParaRPr lang="en-AU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Arial" charset="0"/>
              </a:rPr>
              <a:t>Larger light options</a:t>
            </a:r>
          </a:p>
          <a:p>
            <a:endParaRPr lang="en-AU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Arial" charset="0"/>
              </a:rPr>
              <a:t>2-pin plug and socket system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Arial" charset="0"/>
              </a:rPr>
              <a:t>White and colour lights cannot be connected on the same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990" y="281941"/>
            <a:ext cx="2302026" cy="430811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9</a:t>
            </a:fld>
            <a:endParaRPr lang="uk-UA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1634819" y="160020"/>
            <a:ext cx="5692104" cy="756596"/>
          </a:xfrm>
          <a:prstGeom prst="rect">
            <a:avLst/>
          </a:prstGeom>
          <a:solidFill>
            <a:srgbClr val="FFFFFF"/>
          </a:solidFill>
        </p:spPr>
        <p:txBody>
          <a:bodyPr vert="horz" lIns="0" tIns="45720" rIns="0" bIns="0" rtlCol="0" anchor="b" anchorCtr="0">
            <a:norm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b="0" i="0" kern="1200" cap="all" spc="-160" baseline="0">
                <a:ln w="6350" cmpd="sng">
                  <a:noFill/>
                </a:ln>
                <a:solidFill>
                  <a:schemeClr val="bg1"/>
                </a:solidFill>
                <a:latin typeface="Lato Light" panose="020F0302020204030203" pitchFamily="34" charset="0"/>
                <a:ea typeface="+mj-ea"/>
                <a:cs typeface="Gotham Light"/>
              </a:defRPr>
            </a:lvl1pPr>
          </a:lstStyle>
          <a:p>
            <a:r>
              <a:rPr lang="en-US" dirty="0">
                <a:latin typeface="Arial" charset="0"/>
              </a:rPr>
              <a:t>Why choose </a:t>
            </a:r>
            <a:r>
              <a:rPr lang="en-US" dirty="0" err="1">
                <a:latin typeface="Arial" charset="0"/>
              </a:rPr>
              <a:t>colour</a:t>
            </a:r>
            <a:r>
              <a:rPr lang="en-US" dirty="0">
                <a:latin typeface="Arial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DECCB7-500C-4C72-AE35-9C6BF43CA2C1}"/>
              </a:ext>
            </a:extLst>
          </p:cNvPr>
          <p:cNvSpPr txBox="1"/>
          <p:nvPr/>
        </p:nvSpPr>
        <p:spPr>
          <a:xfrm>
            <a:off x="563274" y="893170"/>
            <a:ext cx="2548723" cy="39703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sz="1800" b="1" i="1" u="sng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Lato Light"/>
                <a:cs typeface="Arial" panose="020B0604020202020204" pitchFamily="34" charset="0"/>
                <a:sym typeface="Lato Light"/>
              </a:rPr>
              <a:t>RGB Colour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1" i="1" u="sng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ea typeface="Lato Light"/>
              <a:cs typeface="Arial" panose="020B0604020202020204" pitchFamily="34" charset="0"/>
              <a:sym typeface="Lato Light"/>
            </a:endParaRP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AU" dirty="0">
                <a:solidFill>
                  <a:schemeClr val="bg1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  <a:sym typeface="Lato Light"/>
              </a:rPr>
              <a:t>Change lights to any colour on the spectrum</a:t>
            </a: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AU" dirty="0">
              <a:solidFill>
                <a:schemeClr val="bg1"/>
              </a:solidFill>
              <a:latin typeface="Arial" panose="020B0604020202020204" pitchFamily="34" charset="0"/>
              <a:ea typeface="Lato Light"/>
              <a:cs typeface="Arial" panose="020B0604020202020204" pitchFamily="34" charset="0"/>
              <a:sym typeface="Lato Light"/>
            </a:endParaRP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AU" dirty="0">
                <a:solidFill>
                  <a:schemeClr val="bg1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  <a:sym typeface="Lato Light"/>
              </a:rPr>
              <a:t>Colours can vary with time</a:t>
            </a: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AU" dirty="0">
              <a:solidFill>
                <a:schemeClr val="bg1"/>
              </a:solidFill>
              <a:latin typeface="Arial" panose="020B0604020202020204" pitchFamily="34" charset="0"/>
              <a:ea typeface="Lato Light"/>
              <a:cs typeface="Arial" panose="020B0604020202020204" pitchFamily="34" charset="0"/>
              <a:sym typeface="Lato Light"/>
            </a:endParaRP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AU" dirty="0">
                <a:solidFill>
                  <a:schemeClr val="bg1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  <a:sym typeface="Lato Light"/>
              </a:rPr>
              <a:t>4-pin plug and socket connection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AU" dirty="0">
              <a:solidFill>
                <a:schemeClr val="bg1"/>
              </a:solidFill>
              <a:latin typeface="Arial" panose="020B0604020202020204" pitchFamily="34" charset="0"/>
              <a:ea typeface="Lato Light"/>
              <a:cs typeface="Arial" panose="020B0604020202020204" pitchFamily="34" charset="0"/>
              <a:sym typeface="Lato Light"/>
            </a:endParaRP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AU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ea typeface="Lato Light"/>
              <a:cs typeface="Arial" panose="020B0604020202020204" pitchFamily="34" charset="0"/>
              <a:sym typeface="Lato Light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 dirty="0">
              <a:ln>
                <a:noFill/>
              </a:ln>
              <a:solidFill>
                <a:srgbClr val="A2A2A2"/>
              </a:solidFill>
              <a:effectLst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78900070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87">
      <a:dk1>
        <a:srgbClr val="A2A2A2"/>
      </a:dk1>
      <a:lt1>
        <a:srgbClr val="626262"/>
      </a:lt1>
      <a:dk2>
        <a:srgbClr val="FFFFFF"/>
      </a:dk2>
      <a:lt2>
        <a:srgbClr val="D8D8D8"/>
      </a:lt2>
      <a:accent1>
        <a:srgbClr val="ABCA48"/>
      </a:accent1>
      <a:accent2>
        <a:srgbClr val="6F882A"/>
      </a:accent2>
      <a:accent3>
        <a:srgbClr val="EDF59C"/>
      </a:accent3>
      <a:accent4>
        <a:srgbClr val="A5A5A5"/>
      </a:accent4>
      <a:accent5>
        <a:srgbClr val="99C154"/>
      </a:accent5>
      <a:accent6>
        <a:srgbClr val="3CCAF5"/>
      </a:accent6>
      <a:hlink>
        <a:srgbClr val="0000FF"/>
      </a:hlink>
      <a:folHlink>
        <a:srgbClr val="800080"/>
      </a:folHlink>
    </a:clrScheme>
    <a:fontScheme name="Custom 31">
      <a:majorFont>
        <a:latin typeface="Lato Bold"/>
        <a:ea typeface=""/>
        <a:cs typeface=""/>
      </a:majorFont>
      <a:minorFont>
        <a:latin typeface="Lato 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Custom 88">
      <a:dk1>
        <a:srgbClr val="E4E3E4"/>
      </a:dk1>
      <a:lt1>
        <a:srgbClr val="FFFFFF"/>
      </a:lt1>
      <a:dk2>
        <a:srgbClr val="ABCA48"/>
      </a:dk2>
      <a:lt2>
        <a:srgbClr val="FFFFFF"/>
      </a:lt2>
      <a:accent1>
        <a:srgbClr val="2B2B2B"/>
      </a:accent1>
      <a:accent2>
        <a:srgbClr val="6F882A"/>
      </a:accent2>
      <a:accent3>
        <a:srgbClr val="EEF5AA"/>
      </a:accent3>
      <a:accent4>
        <a:srgbClr val="A5A5A5"/>
      </a:accent4>
      <a:accent5>
        <a:srgbClr val="CDD27F"/>
      </a:accent5>
      <a:accent6>
        <a:srgbClr val="3CCAF5"/>
      </a:accent6>
      <a:hlink>
        <a:srgbClr val="0000FF"/>
      </a:hlink>
      <a:folHlink>
        <a:srgbClr val="800080"/>
      </a:folHlink>
    </a:clrScheme>
    <a:fontScheme name="Custom 31">
      <a:majorFont>
        <a:latin typeface="Lato Bold"/>
        <a:ea typeface=""/>
        <a:cs typeface=""/>
      </a:majorFont>
      <a:minorFont>
        <a:latin typeface="Lato 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Custom 68">
      <a:dk1>
        <a:srgbClr val="FFFFFF"/>
      </a:dk1>
      <a:lt1>
        <a:srgbClr val="DFDFDF"/>
      </a:lt1>
      <a:dk2>
        <a:srgbClr val="363636"/>
      </a:dk2>
      <a:lt2>
        <a:srgbClr val="FFFFFF"/>
      </a:lt2>
      <a:accent1>
        <a:srgbClr val="AAC949"/>
      </a:accent1>
      <a:accent2>
        <a:srgbClr val="6F882A"/>
      </a:accent2>
      <a:accent3>
        <a:srgbClr val="EEF5AA"/>
      </a:accent3>
      <a:accent4>
        <a:srgbClr val="FFFFFF"/>
      </a:accent4>
      <a:accent5>
        <a:srgbClr val="595B4F"/>
      </a:accent5>
      <a:accent6>
        <a:srgbClr val="9E3800"/>
      </a:accent6>
      <a:hlink>
        <a:srgbClr val="0000FF"/>
      </a:hlink>
      <a:folHlink>
        <a:srgbClr val="800080"/>
      </a:folHlink>
    </a:clrScheme>
    <a:fontScheme name="Custom 31">
      <a:majorFont>
        <a:latin typeface="Lato Bold"/>
        <a:ea typeface=""/>
        <a:cs typeface=""/>
      </a:majorFont>
      <a:minorFont>
        <a:latin typeface="Lato 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Holman">
  <a:themeElements>
    <a:clrScheme name="Custom 87">
      <a:dk1>
        <a:srgbClr val="A2A2A2"/>
      </a:dk1>
      <a:lt1>
        <a:srgbClr val="626262"/>
      </a:lt1>
      <a:dk2>
        <a:srgbClr val="FFFFFF"/>
      </a:dk2>
      <a:lt2>
        <a:srgbClr val="D8D8D8"/>
      </a:lt2>
      <a:accent1>
        <a:srgbClr val="ABCA48"/>
      </a:accent1>
      <a:accent2>
        <a:srgbClr val="6F882A"/>
      </a:accent2>
      <a:accent3>
        <a:srgbClr val="EDF59C"/>
      </a:accent3>
      <a:accent4>
        <a:srgbClr val="A5A5A5"/>
      </a:accent4>
      <a:accent5>
        <a:srgbClr val="99C154"/>
      </a:accent5>
      <a:accent6>
        <a:srgbClr val="3CCAF5"/>
      </a:accent6>
      <a:hlink>
        <a:srgbClr val="0000FF"/>
      </a:hlink>
      <a:folHlink>
        <a:srgbClr val="800080"/>
      </a:folHlink>
    </a:clrScheme>
    <a:fontScheme name="Custom 31">
      <a:majorFont>
        <a:latin typeface="Lato Bold"/>
        <a:ea typeface=""/>
        <a:cs typeface=""/>
      </a:majorFont>
      <a:minorFont>
        <a:latin typeface="Lato 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olman" id="{EB3A7F2F-440C-3A4A-8D10-F2C7D121CB7C}" vid="{030CADC9-A3C0-E240-90CD-AFCF9DEFCAE0}"/>
    </a:ext>
  </a:extLst>
</a:theme>
</file>

<file path=ppt/theme/theme5.xml><?xml version="1.0" encoding="utf-8"?>
<a:theme xmlns:a="http://schemas.openxmlformats.org/drawingml/2006/main" name="4_Office Theme">
  <a:themeElements>
    <a:clrScheme name="Custom 88">
      <a:dk1>
        <a:srgbClr val="E4E3E4"/>
      </a:dk1>
      <a:lt1>
        <a:srgbClr val="FFFFFF"/>
      </a:lt1>
      <a:dk2>
        <a:srgbClr val="ABCA48"/>
      </a:dk2>
      <a:lt2>
        <a:srgbClr val="FFFFFF"/>
      </a:lt2>
      <a:accent1>
        <a:srgbClr val="2B2B2B"/>
      </a:accent1>
      <a:accent2>
        <a:srgbClr val="6F882A"/>
      </a:accent2>
      <a:accent3>
        <a:srgbClr val="EEF5AA"/>
      </a:accent3>
      <a:accent4>
        <a:srgbClr val="A5A5A5"/>
      </a:accent4>
      <a:accent5>
        <a:srgbClr val="CDD27F"/>
      </a:accent5>
      <a:accent6>
        <a:srgbClr val="3CCAF5"/>
      </a:accent6>
      <a:hlink>
        <a:srgbClr val="0000FF"/>
      </a:hlink>
      <a:folHlink>
        <a:srgbClr val="800080"/>
      </a:folHlink>
    </a:clrScheme>
    <a:fontScheme name="Custom 31">
      <a:majorFont>
        <a:latin typeface="Lato Bold"/>
        <a:ea typeface=""/>
        <a:cs typeface=""/>
      </a:majorFont>
      <a:minorFont>
        <a:latin typeface="Lato 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Custom 68">
      <a:dk1>
        <a:srgbClr val="FFFFFF"/>
      </a:dk1>
      <a:lt1>
        <a:srgbClr val="DFDFDF"/>
      </a:lt1>
      <a:dk2>
        <a:srgbClr val="363636"/>
      </a:dk2>
      <a:lt2>
        <a:srgbClr val="FFFFFF"/>
      </a:lt2>
      <a:accent1>
        <a:srgbClr val="AAC949"/>
      </a:accent1>
      <a:accent2>
        <a:srgbClr val="6F882A"/>
      </a:accent2>
      <a:accent3>
        <a:srgbClr val="EEF5AA"/>
      </a:accent3>
      <a:accent4>
        <a:srgbClr val="FFFFFF"/>
      </a:accent4>
      <a:accent5>
        <a:srgbClr val="595B4F"/>
      </a:accent5>
      <a:accent6>
        <a:srgbClr val="9E3800"/>
      </a:accent6>
      <a:hlink>
        <a:srgbClr val="0000FF"/>
      </a:hlink>
      <a:folHlink>
        <a:srgbClr val="800080"/>
      </a:folHlink>
    </a:clrScheme>
    <a:fontScheme name="Custom 31">
      <a:majorFont>
        <a:latin typeface="Lato Bold"/>
        <a:ea typeface=""/>
        <a:cs typeface=""/>
      </a:majorFont>
      <a:minorFont>
        <a:latin typeface="Lato 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Holman Theme">
  <a:themeElements>
    <a:clrScheme name="Holman Theme">
      <a:dk1>
        <a:srgbClr val="000000"/>
      </a:dk1>
      <a:lt1>
        <a:srgbClr val="A2A2A2"/>
      </a:lt1>
      <a:dk2>
        <a:srgbClr val="A7A7A7"/>
      </a:dk2>
      <a:lt2>
        <a:srgbClr val="535353"/>
      </a:lt2>
      <a:accent1>
        <a:srgbClr val="2CA76A"/>
      </a:accent1>
      <a:accent2>
        <a:srgbClr val="2CA76A"/>
      </a:accent2>
      <a:accent3>
        <a:srgbClr val="EDF59C"/>
      </a:accent3>
      <a:accent4>
        <a:srgbClr val="A5A5A5"/>
      </a:accent4>
      <a:accent5>
        <a:srgbClr val="99C154"/>
      </a:accent5>
      <a:accent6>
        <a:srgbClr val="3CCAF5"/>
      </a:accent6>
      <a:hlink>
        <a:srgbClr val="0000FF"/>
      </a:hlink>
      <a:folHlink>
        <a:srgbClr val="FF00FF"/>
      </a:folHlink>
    </a:clrScheme>
    <a:fontScheme name="1_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626262"/>
        </a:solidFill>
        <a:ln w="1079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A2A2A2"/>
            </a:solidFill>
            <a:effectLst/>
            <a:uFillTx/>
            <a:latin typeface="Lato Light"/>
            <a:ea typeface="Lato Light"/>
            <a:cs typeface="Lato Light"/>
            <a:sym typeface="Lato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079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A2A2A2"/>
            </a:solidFill>
            <a:effectLst/>
            <a:uFillTx/>
            <a:latin typeface="Lato Light"/>
            <a:ea typeface="Lato Light"/>
            <a:cs typeface="Lato Light"/>
            <a:sym typeface="Lato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Holman Theme" id="{79F1B17D-1A2C-7B40-A029-AEDB4B5659A6}" vid="{111E1FE5-5126-AC4C-A0E1-419C96FAE886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127795</TotalTime>
  <Words>370</Words>
  <Application>Microsoft Office PowerPoint</Application>
  <PresentationFormat>On-screen Show (16:9)</PresentationFormat>
  <Paragraphs>178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Arial</vt:lpstr>
      <vt:lpstr>Arial Regular</vt:lpstr>
      <vt:lpstr>Calibri</vt:lpstr>
      <vt:lpstr>Century Gothic</vt:lpstr>
      <vt:lpstr>Gotham Book</vt:lpstr>
      <vt:lpstr>Gotham Light</vt:lpstr>
      <vt:lpstr>Gotham Medium</vt:lpstr>
      <vt:lpstr>Helvetica</vt:lpstr>
      <vt:lpstr>Lato</vt:lpstr>
      <vt:lpstr>Lato Bold</vt:lpstr>
      <vt:lpstr>Lato Light</vt:lpstr>
      <vt:lpstr>1_Office Theme</vt:lpstr>
      <vt:lpstr>2_Office Theme</vt:lpstr>
      <vt:lpstr>3_Office Theme</vt:lpstr>
      <vt:lpstr>Holman</vt:lpstr>
      <vt:lpstr>4_Office Theme</vt:lpstr>
      <vt:lpstr>5_Office Theme</vt:lpstr>
      <vt:lpstr>Holman Theme</vt:lpstr>
      <vt:lpstr>PowerPoint Presentation</vt:lpstr>
      <vt:lpstr>An introduction to Holman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Premium Cloud Green</dc:title>
  <dc:subject/>
  <dc:creator>DesignSmash</dc:creator>
  <cp:keywords/>
  <dc:description/>
  <cp:lastModifiedBy>Mark Harries</cp:lastModifiedBy>
  <cp:revision>1240</cp:revision>
  <dcterms:created xsi:type="dcterms:W3CDTF">2013-11-05T15:47:42Z</dcterms:created>
  <dcterms:modified xsi:type="dcterms:W3CDTF">2017-12-13T20:29:41Z</dcterms:modified>
  <cp:category/>
</cp:coreProperties>
</file>