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"/>
  </p:notesMasterIdLst>
  <p:sldIdLst>
    <p:sldId id="256" r:id="rId2"/>
    <p:sldId id="259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94"/>
  </p:normalViewPr>
  <p:slideViewPr>
    <p:cSldViewPr snapToGrid="0" snapToObjects="1">
      <p:cViewPr varScale="1">
        <p:scale>
          <a:sx n="124" d="100"/>
          <a:sy n="124" d="100"/>
        </p:scale>
        <p:origin x="544" y="16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421EAF-5CEE-6E4F-B199-F4B191F52632}" type="datetimeFigureOut">
              <a:rPr lang="en-US" smtClean="0"/>
              <a:t>4/26/19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86071-4A50-3140-AE01-D46C60403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563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3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9938" y="1492904"/>
            <a:ext cx="3572124" cy="1586439"/>
          </a:xfrm>
          <a:prstGeom prst="rect">
            <a:avLst/>
          </a:prstGeom>
          <a:ln w="12700">
            <a:miter lim="400000"/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539932" y="4204855"/>
            <a:ext cx="11112137" cy="58541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ctr">
              <a:buNone/>
              <a:defRPr sz="3600" b="0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Name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20" hasCustomPrompt="1"/>
          </p:nvPr>
        </p:nvSpPr>
        <p:spPr>
          <a:xfrm>
            <a:off x="539932" y="4939145"/>
            <a:ext cx="11112137" cy="3388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ctr">
              <a:buNone/>
              <a:defRPr sz="1800" b="1" baseline="0">
                <a:solidFill>
                  <a:schemeClr val="bg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Date / Subheading</a:t>
            </a:r>
          </a:p>
        </p:txBody>
      </p:sp>
    </p:spTree>
    <p:extLst>
      <p:ext uri="{BB962C8B-B14F-4D97-AF65-F5344CB8AC3E}">
        <p14:creationId xmlns:p14="http://schemas.microsoft.com/office/powerpoint/2010/main" val="9724000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84B73B7F-49A3-1446-8BA1-1CBE9A63F6A6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9627B7B-DF44-4D4D-9503-9EEAB8C7C1C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BC64BC0-8F17-4C41-89D2-FACF5E81D7C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62F6292A-6F32-9748-9368-1B10BE7CF51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4962" y="1700213"/>
            <a:ext cx="11160000" cy="540000"/>
          </a:xfrm>
          <a:prstGeom prst="rect">
            <a:avLst/>
          </a:prstGeom>
          <a:solidFill>
            <a:schemeClr val="accent5"/>
          </a:solidFill>
        </p:spPr>
        <p:txBody>
          <a:bodyPr anchor="ctr"/>
          <a:lstStyle>
            <a:lvl1pPr marL="0" indent="0">
              <a:buNone/>
              <a:defRPr sz="16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1. 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00C81B9-BB13-0F45-85FF-EE3F2B8DC83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34963" y="2301150"/>
            <a:ext cx="11160000" cy="540000"/>
          </a:xfrm>
          <a:prstGeom prst="rect">
            <a:avLst/>
          </a:prstGeom>
          <a:solidFill>
            <a:srgbClr val="0070C0"/>
          </a:solidFill>
        </p:spPr>
        <p:txBody>
          <a:bodyPr anchor="ctr"/>
          <a:lstStyle>
            <a:lvl1pPr marL="0" indent="0">
              <a:buNone/>
              <a:defRPr sz="16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2. 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DBD522F-79A5-994C-A6AC-BA4BCBF91E3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34963" y="2902087"/>
            <a:ext cx="11160000" cy="540000"/>
          </a:xfrm>
          <a:prstGeom prst="rect">
            <a:avLst/>
          </a:prstGeom>
          <a:solidFill>
            <a:srgbClr val="00B0F0"/>
          </a:solidFill>
        </p:spPr>
        <p:txBody>
          <a:bodyPr anchor="ctr"/>
          <a:lstStyle>
            <a:lvl1pPr marL="0" indent="0">
              <a:buNone/>
              <a:defRPr sz="16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3. 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31FD0314-1941-594A-8B25-182BA696F96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4963" y="3503024"/>
            <a:ext cx="11160000" cy="54000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>
              <a:buNone/>
              <a:defRPr sz="16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4. 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1E3C186-5DB1-0C41-A7B6-E315C27FF3F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4963" y="4103961"/>
            <a:ext cx="11160000" cy="5400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>
              <a:buNone/>
              <a:defRPr sz="16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5. 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6780E5F7-0A52-A44A-AAF0-7012449EE20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4963" y="4704899"/>
            <a:ext cx="11160000" cy="540000"/>
          </a:xfrm>
          <a:prstGeom prst="rect">
            <a:avLst/>
          </a:prstGeom>
          <a:solidFill>
            <a:srgbClr val="F14A29"/>
          </a:solidFill>
        </p:spPr>
        <p:txBody>
          <a:bodyPr anchor="ctr"/>
          <a:lstStyle>
            <a:lvl1pPr marL="0" indent="0">
              <a:buNone/>
              <a:defRPr sz="16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6.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2BA963D-130A-334A-8462-504F33350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24520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323">
          <p15:clr>
            <a:srgbClr val="FBAE40"/>
          </p15:clr>
        </p15:guide>
        <p15:guide id="2" pos="21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825F09-5D75-5E45-9A44-805F6F0BC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98227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323">
          <p15:clr>
            <a:srgbClr val="FBAE40"/>
          </p15:clr>
        </p15:guide>
        <p15:guide id="2" pos="21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t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12192000" cy="6416675"/>
          </a:xfrm>
          <a:prstGeom prst="rect">
            <a:avLst/>
          </a:prstGeom>
          <a:solidFill>
            <a:srgbClr val="2BB673"/>
          </a:solidFill>
          <a:ln w="10795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no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 dirty="0">
              <a:ln>
                <a:noFill/>
              </a:ln>
              <a:solidFill>
                <a:srgbClr val="A2A2A2"/>
              </a:solidFill>
              <a:effectLst/>
              <a:uFillTx/>
              <a:latin typeface="Arial" charset="0"/>
              <a:ea typeface="Arial" charset="0"/>
              <a:cs typeface="Arial" charset="0"/>
              <a:sym typeface="Lato Ligh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  <p:sp>
        <p:nvSpPr>
          <p:cNvPr id="9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1919287" y="3105150"/>
            <a:ext cx="8353425" cy="4210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Section Start Slide</a:t>
            </a:r>
          </a:p>
        </p:txBody>
      </p:sp>
    </p:spTree>
    <p:extLst>
      <p:ext uri="{BB962C8B-B14F-4D97-AF65-F5344CB8AC3E}">
        <p14:creationId xmlns:p14="http://schemas.microsoft.com/office/powerpoint/2010/main" val="7574120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St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12192000" cy="6416675"/>
          </a:xfrm>
          <a:prstGeom prst="rect">
            <a:avLst/>
          </a:prstGeom>
          <a:solidFill>
            <a:schemeClr val="accent5"/>
          </a:solidFill>
          <a:ln w="10795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no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 dirty="0">
              <a:ln>
                <a:noFill/>
              </a:ln>
              <a:solidFill>
                <a:srgbClr val="A2A2A2"/>
              </a:solidFill>
              <a:effectLst/>
              <a:uFillTx/>
              <a:latin typeface="Arial" charset="0"/>
              <a:ea typeface="Arial" charset="0"/>
              <a:cs typeface="Arial" charset="0"/>
              <a:sym typeface="Lato Ligh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  <p:sp>
        <p:nvSpPr>
          <p:cNvPr id="9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1919287" y="3105150"/>
            <a:ext cx="8353425" cy="4210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Section Start Slide</a:t>
            </a:r>
          </a:p>
        </p:txBody>
      </p:sp>
    </p:spTree>
    <p:extLst>
      <p:ext uri="{BB962C8B-B14F-4D97-AF65-F5344CB8AC3E}">
        <p14:creationId xmlns:p14="http://schemas.microsoft.com/office/powerpoint/2010/main" val="580195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Section St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12192000" cy="6416676"/>
          </a:xfrm>
          <a:prstGeom prst="rect">
            <a:avLst/>
          </a:prstGeom>
          <a:solidFill>
            <a:srgbClr val="0070C0"/>
          </a:solidFill>
          <a:ln w="10795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no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 dirty="0">
              <a:ln>
                <a:noFill/>
              </a:ln>
              <a:solidFill>
                <a:srgbClr val="A2A2A2"/>
              </a:solidFill>
              <a:effectLst/>
              <a:uFillTx/>
              <a:latin typeface="Arial" charset="0"/>
              <a:ea typeface="Arial" charset="0"/>
              <a:cs typeface="Arial" charset="0"/>
              <a:sym typeface="Lato Ligh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  <p:sp>
        <p:nvSpPr>
          <p:cNvPr id="9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1919287" y="3105150"/>
            <a:ext cx="8353425" cy="4210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Section Start Slide</a:t>
            </a:r>
          </a:p>
        </p:txBody>
      </p:sp>
    </p:spTree>
    <p:extLst>
      <p:ext uri="{BB962C8B-B14F-4D97-AF65-F5344CB8AC3E}">
        <p14:creationId xmlns:p14="http://schemas.microsoft.com/office/powerpoint/2010/main" val="420085430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Section St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12192000" cy="6416675"/>
          </a:xfrm>
          <a:prstGeom prst="rect">
            <a:avLst/>
          </a:prstGeom>
          <a:solidFill>
            <a:schemeClr val="accent2"/>
          </a:solidFill>
          <a:ln w="10795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no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 dirty="0">
              <a:ln>
                <a:noFill/>
              </a:ln>
              <a:solidFill>
                <a:srgbClr val="A2A2A2"/>
              </a:solidFill>
              <a:effectLst/>
              <a:uFillTx/>
              <a:latin typeface="Arial" charset="0"/>
              <a:ea typeface="Arial" charset="0"/>
              <a:cs typeface="Arial" charset="0"/>
              <a:sym typeface="Lato Ligh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  <p:sp>
        <p:nvSpPr>
          <p:cNvPr id="9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1919287" y="3105150"/>
            <a:ext cx="8353425" cy="4210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Section Start Slide</a:t>
            </a:r>
          </a:p>
        </p:txBody>
      </p:sp>
    </p:spTree>
    <p:extLst>
      <p:ext uri="{BB962C8B-B14F-4D97-AF65-F5344CB8AC3E}">
        <p14:creationId xmlns:p14="http://schemas.microsoft.com/office/powerpoint/2010/main" val="359237318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St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12192000" cy="6416675"/>
          </a:xfrm>
          <a:prstGeom prst="rect">
            <a:avLst/>
          </a:prstGeom>
          <a:solidFill>
            <a:schemeClr val="accent3"/>
          </a:solidFill>
          <a:ln w="10795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no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 dirty="0">
              <a:ln>
                <a:noFill/>
              </a:ln>
              <a:solidFill>
                <a:srgbClr val="A2A2A2"/>
              </a:solidFill>
              <a:effectLst/>
              <a:uFillTx/>
              <a:latin typeface="Arial" charset="0"/>
              <a:ea typeface="Arial" charset="0"/>
              <a:cs typeface="Arial" charset="0"/>
              <a:sym typeface="Lato Ligh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  <p:sp>
        <p:nvSpPr>
          <p:cNvPr id="9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1919287" y="3105150"/>
            <a:ext cx="8353425" cy="4210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Section Start Slide</a:t>
            </a:r>
          </a:p>
        </p:txBody>
      </p:sp>
    </p:spTree>
    <p:extLst>
      <p:ext uri="{BB962C8B-B14F-4D97-AF65-F5344CB8AC3E}">
        <p14:creationId xmlns:p14="http://schemas.microsoft.com/office/powerpoint/2010/main" val="191118193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Section St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12192000" cy="6416675"/>
          </a:xfrm>
          <a:prstGeom prst="rect">
            <a:avLst/>
          </a:prstGeom>
          <a:solidFill>
            <a:srgbClr val="F14A29"/>
          </a:solidFill>
          <a:ln w="10795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no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 dirty="0">
              <a:ln>
                <a:noFill/>
              </a:ln>
              <a:solidFill>
                <a:srgbClr val="A2A2A2"/>
              </a:solidFill>
              <a:effectLst/>
              <a:uFillTx/>
              <a:latin typeface="Arial" charset="0"/>
              <a:ea typeface="Arial" charset="0"/>
              <a:cs typeface="Arial" charset="0"/>
              <a:sym typeface="Lato Ligh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  <p:sp>
        <p:nvSpPr>
          <p:cNvPr id="9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1919287" y="3105150"/>
            <a:ext cx="8353425" cy="4210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ctr">
              <a:buNone/>
              <a:defRPr sz="2400" b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Section Start Slide</a:t>
            </a:r>
          </a:p>
        </p:txBody>
      </p:sp>
    </p:spTree>
    <p:extLst>
      <p:ext uri="{BB962C8B-B14F-4D97-AF65-F5344CB8AC3E}">
        <p14:creationId xmlns:p14="http://schemas.microsoft.com/office/powerpoint/2010/main" val="293182422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tart Slide - Plumb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34CD24-34CB-5D47-870F-1C2D6E2BA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83" b="1430"/>
          <a:stretch/>
        </p:blipFill>
        <p:spPr>
          <a:xfrm>
            <a:off x="-1" y="1"/>
            <a:ext cx="12192001" cy="6416674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13E0E7-AF72-284D-B403-004FD4134E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9251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Start Slide - Plumb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34CD24-34CB-5D47-870F-1C2D6E2BA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909" b="1909"/>
          <a:stretch/>
        </p:blipFill>
        <p:spPr>
          <a:xfrm>
            <a:off x="1" y="0"/>
            <a:ext cx="12192000" cy="641989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7BE4CF-BCEB-D543-8F39-4CD46EFB98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9324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Start Slide - Plumb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885E3A-ED04-B941-927F-74AA8027CB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2" t="8379" r="642" b="13736"/>
          <a:stretch/>
        </p:blipFill>
        <p:spPr>
          <a:xfrm>
            <a:off x="0" y="0"/>
            <a:ext cx="12192000" cy="641667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6B8472-5C88-C647-8998-09526B711C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35453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Section Start Slide - Plumb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34CD24-34CB-5D47-870F-1C2D6E2BA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489"/>
          <a:stretch/>
        </p:blipFill>
        <p:spPr>
          <a:xfrm>
            <a:off x="0" y="156576"/>
            <a:ext cx="12192000" cy="62601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6C6FB8-6110-3C4C-98AA-06B3D13F8A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28469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Section Start Slide - Plumb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9E6AABB-9E92-7B4D-B785-B985A5A2BE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889" b="17198"/>
          <a:stretch/>
        </p:blipFill>
        <p:spPr>
          <a:xfrm>
            <a:off x="0" y="-1"/>
            <a:ext cx="12192000" cy="641667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D00CE5-E40F-2E44-9301-D44885691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7044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Start Slide - Plumb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34CD24-34CB-5D47-870F-1C2D6E2BA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1447" b="1202"/>
          <a:stretch/>
        </p:blipFill>
        <p:spPr>
          <a:xfrm>
            <a:off x="0" y="-1"/>
            <a:ext cx="12192000" cy="641667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1FF6A3-1860-F345-BF86-48FE1A5AB4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54059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Section Start Slide - Plumb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34CD24-34CB-5D47-870F-1C2D6E2BA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1351" b="1107"/>
          <a:stretch/>
        </p:blipFill>
        <p:spPr>
          <a:xfrm>
            <a:off x="0" y="-1"/>
            <a:ext cx="12192000" cy="641667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62C2A1-070D-2346-9979-77E7BB0C01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05063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Start Slide - Plumb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34CD24-34CB-5D47-870F-1C2D6E2BA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65" b="819"/>
          <a:stretch/>
        </p:blipFill>
        <p:spPr>
          <a:xfrm>
            <a:off x="1" y="-1"/>
            <a:ext cx="12191999" cy="641667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F458FA-93CE-CF43-833D-E52779C39A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60154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Section Start Slide - Plumb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A23BE63-4FDB-A14A-A705-14A2A4D242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63" b="1297"/>
          <a:stretch/>
        </p:blipFill>
        <p:spPr>
          <a:xfrm>
            <a:off x="0" y="-1"/>
            <a:ext cx="12192000" cy="641667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11EE07-A573-7243-80E2-9589A390B6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17732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956">
          <p15:clr>
            <a:srgbClr val="FBAE40"/>
          </p15:clr>
        </p15:guide>
        <p15:guide id="3" pos="6471">
          <p15:clr>
            <a:srgbClr val="FBAE40"/>
          </p15:clr>
        </p15:guide>
        <p15:guide id="4" pos="1209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5058137" cy="6416675"/>
          </a:xfrm>
          <a:prstGeom prst="rect">
            <a:avLst/>
          </a:prstGeom>
          <a:solidFill>
            <a:srgbClr val="2BB673"/>
          </a:solidFill>
          <a:ln w="10795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no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 dirty="0">
              <a:ln>
                <a:noFill/>
              </a:ln>
              <a:solidFill>
                <a:srgbClr val="A2A2A2"/>
              </a:solidFill>
              <a:effectLst/>
              <a:uFillTx/>
              <a:latin typeface="Arial" charset="0"/>
              <a:ea typeface="Arial" charset="0"/>
              <a:cs typeface="Arial" charset="0"/>
              <a:sym typeface="Lato Ligh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20" hasCustomPrompt="1"/>
          </p:nvPr>
        </p:nvSpPr>
        <p:spPr>
          <a:xfrm>
            <a:off x="322729" y="1702255"/>
            <a:ext cx="4289288" cy="3114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l">
              <a:buFont typeface="Arial" charset="0"/>
              <a:buNone/>
              <a:defRPr sz="1600" b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Opening statement about presentation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A41F3B65-E7AA-E342-9866-467C8A924B7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469466" y="1709208"/>
            <a:ext cx="6186240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200" spc="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2pPr>
            <a:lvl3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3pPr>
            <a:lvl4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4pPr>
            <a:lvl5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AFE6E6C-4EFF-184A-890A-1C5021C71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8722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21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5058137" cy="6416675"/>
          </a:xfrm>
          <a:prstGeom prst="rect">
            <a:avLst/>
          </a:prstGeom>
          <a:solidFill>
            <a:srgbClr val="385A98"/>
          </a:solidFill>
          <a:ln w="10795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no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 dirty="0">
              <a:ln>
                <a:noFill/>
              </a:ln>
              <a:solidFill>
                <a:srgbClr val="A2A2A2"/>
              </a:solidFill>
              <a:effectLst/>
              <a:uFillTx/>
              <a:latin typeface="Arial" charset="0"/>
              <a:ea typeface="Arial" charset="0"/>
              <a:cs typeface="Arial" charset="0"/>
              <a:sym typeface="Lato Ligh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20" hasCustomPrompt="1"/>
          </p:nvPr>
        </p:nvSpPr>
        <p:spPr>
          <a:xfrm>
            <a:off x="322729" y="1702255"/>
            <a:ext cx="4289288" cy="3114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l">
              <a:buFont typeface="Arial" charset="0"/>
              <a:buNone/>
              <a:defRPr sz="1600" b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Opening statement about presentation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A41F3B65-E7AA-E342-9866-467C8A924B7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469466" y="1709208"/>
            <a:ext cx="6186240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200" spc="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2pPr>
            <a:lvl3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3pPr>
            <a:lvl4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4pPr>
            <a:lvl5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94549C3-C121-2541-8EFC-C739B7A07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86743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21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5582B708-7520-BC4D-BE1C-40490E1CB91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34963" y="1700213"/>
            <a:ext cx="10882142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200" spc="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2pPr>
            <a:lvl3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3pPr>
            <a:lvl4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4pPr>
            <a:lvl5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2D399-C55C-4740-9F51-073574860E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76706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ow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3" name="SmartArt Placeholder 2"/>
          <p:cNvSpPr>
            <a:spLocks noGrp="1"/>
          </p:cNvSpPr>
          <p:nvPr>
            <p:ph type="dgm" sz="quarter" idx="21" hasCustomPrompt="1"/>
          </p:nvPr>
        </p:nvSpPr>
        <p:spPr>
          <a:xfrm>
            <a:off x="6165850" y="1700212"/>
            <a:ext cx="6026150" cy="46918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Insert smart art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99161EE7-47B1-514C-9421-FF4EEE54C43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34963" y="1709208"/>
            <a:ext cx="5521385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200" spc="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2pPr>
            <a:lvl3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3pPr>
            <a:lvl4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4pPr>
            <a:lvl5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C693FB-BBCD-154C-823C-011A0F8B1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44015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ow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99161EE7-47B1-514C-9421-FF4EEE54C43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4963" y="1709208"/>
            <a:ext cx="5676954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540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600">
                <a:solidFill>
                  <a:schemeClr val="tx1"/>
                </a:solidFill>
              </a:defRPr>
            </a:lvl2pPr>
            <a:lvl3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600">
                <a:solidFill>
                  <a:schemeClr val="tx1"/>
                </a:solidFill>
              </a:defRPr>
            </a:lvl3pPr>
            <a:lvl4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600">
                <a:solidFill>
                  <a:schemeClr val="tx1"/>
                </a:solidFill>
              </a:defRPr>
            </a:lvl4pPr>
            <a:lvl5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 AND PASTE FROM PAGE MASTER</a:t>
            </a:r>
          </a:p>
          <a:p>
            <a:pPr lvl="0"/>
            <a:r>
              <a:rPr lang="en-US" dirty="0"/>
              <a:t>(VIEW&gt;MASTER)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EFC0142-C740-B140-A135-C954D1E839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945" t="4334" r="26889" b="5167"/>
          <a:stretch/>
        </p:blipFill>
        <p:spPr>
          <a:xfrm>
            <a:off x="5864772" y="1700213"/>
            <a:ext cx="2198749" cy="41312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329C31F-2318-9444-BB74-E94E494B66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9318" y="2606567"/>
            <a:ext cx="3748295" cy="31533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BD7830E-D40D-6C4C-BE8A-8CB504B470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75487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t Points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7" hasCustomPrompt="1"/>
          </p:nvPr>
        </p:nvSpPr>
        <p:spPr>
          <a:xfrm>
            <a:off x="334963" y="1700213"/>
            <a:ext cx="5126385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8" hasCustomPrompt="1"/>
          </p:nvPr>
        </p:nvSpPr>
        <p:spPr>
          <a:xfrm>
            <a:off x="334963" y="2158457"/>
            <a:ext cx="5126385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334963" y="2616701"/>
            <a:ext cx="5126385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8DB11F84-D54B-E043-9629-3C7C14CB059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ED4CF55-3188-9149-9B0F-1207A18695A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D0E42C51-4338-F74D-AB01-88F446A1B3E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533422" y="1709208"/>
            <a:ext cx="5122283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200" spc="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2pPr>
            <a:lvl3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3pPr>
            <a:lvl4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4pPr>
            <a:lvl5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26C01D5-B575-8242-99B0-F7079BB2E4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8745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t Points +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Picture Placeholder 10"/>
          <p:cNvSpPr>
            <a:spLocks noGrp="1"/>
          </p:cNvSpPr>
          <p:nvPr>
            <p:ph type="pic" sz="quarter" idx="16" hasCustomPrompt="1"/>
          </p:nvPr>
        </p:nvSpPr>
        <p:spPr>
          <a:xfrm>
            <a:off x="6472052" y="1700214"/>
            <a:ext cx="5719948" cy="4691878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8D03ED92-9A69-A943-8884-8F768003F5A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0F97A742-7ADF-EE46-AF3E-FFC31DAB98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4B8BEC36-D41D-A54C-A155-82AA952477D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34963" y="1700213"/>
            <a:ext cx="5126385" cy="335854"/>
          </a:xfrm>
          <a:prstGeom prst="rect">
            <a:avLst/>
          </a:prstGeom>
          <a:solidFill>
            <a:schemeClr val="accent5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D1A14BF-B671-0748-BABA-8B66989A0DC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34963" y="2158457"/>
            <a:ext cx="5126385" cy="335854"/>
          </a:xfrm>
          <a:prstGeom prst="rect">
            <a:avLst/>
          </a:prstGeom>
          <a:solidFill>
            <a:schemeClr val="accent5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56CC0528-3011-3340-966E-758267D4557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4963" y="2616701"/>
            <a:ext cx="5126385" cy="335854"/>
          </a:xfrm>
          <a:prstGeom prst="rect">
            <a:avLst/>
          </a:prstGeom>
          <a:solidFill>
            <a:schemeClr val="accent5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2652DF4-F332-374C-9777-7FE149792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66420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0"/>
          <p:cNvSpPr>
            <a:spLocks noGrp="1"/>
          </p:cNvSpPr>
          <p:nvPr>
            <p:ph type="pic" sz="quarter" idx="18" hasCustomPrompt="1"/>
          </p:nvPr>
        </p:nvSpPr>
        <p:spPr>
          <a:xfrm>
            <a:off x="6488482" y="1700213"/>
            <a:ext cx="5699513" cy="4700587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617D633-25FD-EC47-BBF4-02B069B52C1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9196C79-3D60-194A-B840-607C5087520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37BC10B1-8957-8947-AC8B-4606E8B57D5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34963" y="1709208"/>
            <a:ext cx="5521385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200" spc="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2pPr>
            <a:lvl3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3pPr>
            <a:lvl4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4pPr>
            <a:lvl5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E8D329-DB70-D545-9E01-8262EFBF9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2010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4089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Picture Placeholder 10"/>
          <p:cNvSpPr>
            <a:spLocks noGrp="1"/>
          </p:cNvSpPr>
          <p:nvPr>
            <p:ph type="pic" sz="quarter" idx="17" hasCustomPrompt="1"/>
          </p:nvPr>
        </p:nvSpPr>
        <p:spPr>
          <a:xfrm>
            <a:off x="4099013" y="1700213"/>
            <a:ext cx="3996000" cy="4691878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5" name="Picture Placeholder 10"/>
          <p:cNvSpPr>
            <a:spLocks noGrp="1"/>
          </p:cNvSpPr>
          <p:nvPr>
            <p:ph type="pic" sz="quarter" idx="18" hasCustomPrompt="1"/>
          </p:nvPr>
        </p:nvSpPr>
        <p:spPr>
          <a:xfrm>
            <a:off x="8196000" y="1700213"/>
            <a:ext cx="3996000" cy="4691878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7F84E604-6D68-D64F-A709-B923448B318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6574779-8B84-CE4B-9B1A-A47DC328374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64038BB-3DBC-9F43-81D3-B6D8D80148E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34964" y="1709208"/>
            <a:ext cx="3572668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200" spc="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2pPr>
            <a:lvl3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3pPr>
            <a:lvl4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4pPr>
            <a:lvl5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3395188-126B-8D41-A5A8-4FAC6D7F2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4642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1700214"/>
            <a:ext cx="3996000" cy="468317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4" name="Picture Placeholder 10"/>
          <p:cNvSpPr>
            <a:spLocks noGrp="1"/>
          </p:cNvSpPr>
          <p:nvPr>
            <p:ph type="pic" sz="quarter" idx="17" hasCustomPrompt="1"/>
          </p:nvPr>
        </p:nvSpPr>
        <p:spPr>
          <a:xfrm>
            <a:off x="4095008" y="1700214"/>
            <a:ext cx="3996000" cy="468317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5" name="Picture Placeholder 10"/>
          <p:cNvSpPr>
            <a:spLocks noGrp="1"/>
          </p:cNvSpPr>
          <p:nvPr>
            <p:ph type="pic" sz="quarter" idx="18" hasCustomPrompt="1"/>
          </p:nvPr>
        </p:nvSpPr>
        <p:spPr>
          <a:xfrm>
            <a:off x="8191995" y="1700214"/>
            <a:ext cx="3996000" cy="468317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AEE783D-6F3B-0349-B243-C267614B2E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5F7A891F-4B02-4F43-AC84-BEDF7ED9C59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C2EE44-1CB5-A44F-92EB-616A6FBE7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43229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Picture Placeholder 10"/>
          <p:cNvSpPr>
            <a:spLocks noGrp="1"/>
          </p:cNvSpPr>
          <p:nvPr>
            <p:ph type="pic" sz="quarter" idx="17" hasCustomPrompt="1"/>
          </p:nvPr>
        </p:nvSpPr>
        <p:spPr>
          <a:xfrm>
            <a:off x="5060950" y="4093029"/>
            <a:ext cx="3514304" cy="23034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5" name="Picture Placeholder 10"/>
          <p:cNvSpPr>
            <a:spLocks noGrp="1"/>
          </p:cNvSpPr>
          <p:nvPr>
            <p:ph type="pic" sz="quarter" idx="18" hasCustomPrompt="1"/>
          </p:nvPr>
        </p:nvSpPr>
        <p:spPr>
          <a:xfrm>
            <a:off x="8677696" y="4093029"/>
            <a:ext cx="3514304" cy="2303417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8" name="Picture Placeholder 10"/>
          <p:cNvSpPr>
            <a:spLocks noGrp="1"/>
          </p:cNvSpPr>
          <p:nvPr>
            <p:ph type="pic" sz="quarter" idx="19" hasCustomPrompt="1"/>
          </p:nvPr>
        </p:nvSpPr>
        <p:spPr>
          <a:xfrm>
            <a:off x="5060950" y="1700213"/>
            <a:ext cx="3514304" cy="230573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9" name="Picture Placeholder 10"/>
          <p:cNvSpPr>
            <a:spLocks noGrp="1"/>
          </p:cNvSpPr>
          <p:nvPr>
            <p:ph type="pic" sz="quarter" idx="20" hasCustomPrompt="1"/>
          </p:nvPr>
        </p:nvSpPr>
        <p:spPr>
          <a:xfrm>
            <a:off x="8677696" y="1700211"/>
            <a:ext cx="3514304" cy="2305732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C79F41D-EA14-4E45-B359-0EC20133101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54BCD699-5D44-9342-AFE9-4DD14F9AEAA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D45FB139-1707-BE4A-AF53-FE52D200F2F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34963" y="1709208"/>
            <a:ext cx="4572793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200" spc="0">
                <a:solidFill>
                  <a:schemeClr val="tx1"/>
                </a:solidFill>
              </a:defRPr>
            </a:lvl1pPr>
            <a:lvl2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2pPr>
            <a:lvl3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3pPr>
            <a:lvl4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4pPr>
            <a:lvl5pPr mar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1200" spc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3E4372C-18C7-4447-88E6-C6EE54800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037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Picture Placeholder 10"/>
          <p:cNvSpPr>
            <a:spLocks noGrp="1"/>
          </p:cNvSpPr>
          <p:nvPr>
            <p:ph type="pic" sz="quarter" idx="17" hasCustomPrompt="1"/>
          </p:nvPr>
        </p:nvSpPr>
        <p:spPr>
          <a:xfrm>
            <a:off x="4098000" y="4073300"/>
            <a:ext cx="3996000" cy="2301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8" name="Picture Placeholder 10"/>
          <p:cNvSpPr>
            <a:spLocks noGrp="1"/>
          </p:cNvSpPr>
          <p:nvPr>
            <p:ph type="pic" sz="quarter" idx="19" hasCustomPrompt="1"/>
          </p:nvPr>
        </p:nvSpPr>
        <p:spPr>
          <a:xfrm>
            <a:off x="4098000" y="1700212"/>
            <a:ext cx="3996000" cy="2301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20" hasCustomPrompt="1"/>
          </p:nvPr>
        </p:nvSpPr>
        <p:spPr>
          <a:xfrm>
            <a:off x="2992" y="4071321"/>
            <a:ext cx="3996000" cy="2301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6" name="Picture Placeholder 10"/>
          <p:cNvSpPr>
            <a:spLocks noGrp="1"/>
          </p:cNvSpPr>
          <p:nvPr>
            <p:ph type="pic" sz="quarter" idx="21" hasCustomPrompt="1"/>
          </p:nvPr>
        </p:nvSpPr>
        <p:spPr>
          <a:xfrm>
            <a:off x="2992" y="1698233"/>
            <a:ext cx="3996000" cy="2301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7" name="Picture Placeholder 10"/>
          <p:cNvSpPr>
            <a:spLocks noGrp="1"/>
          </p:cNvSpPr>
          <p:nvPr>
            <p:ph type="pic" sz="quarter" idx="22" hasCustomPrompt="1"/>
          </p:nvPr>
        </p:nvSpPr>
        <p:spPr>
          <a:xfrm>
            <a:off x="8198992" y="4071320"/>
            <a:ext cx="3996000" cy="2301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8" name="Picture Placeholder 10"/>
          <p:cNvSpPr>
            <a:spLocks noGrp="1"/>
          </p:cNvSpPr>
          <p:nvPr>
            <p:ph type="pic" sz="quarter" idx="23" hasCustomPrompt="1"/>
          </p:nvPr>
        </p:nvSpPr>
        <p:spPr>
          <a:xfrm>
            <a:off x="8198992" y="1698232"/>
            <a:ext cx="3996000" cy="2301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91FDEA5C-0EFD-084D-A95F-C72F5F4F7B0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5C492B2-20C5-014C-B537-0A18C1FDBA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882568-BC38-C442-B075-2539D722BC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6525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s + Do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Picture Placeholder 10"/>
          <p:cNvSpPr>
            <a:spLocks noGrp="1"/>
          </p:cNvSpPr>
          <p:nvPr>
            <p:ph type="pic" sz="quarter" idx="21" hasCustomPrompt="1"/>
          </p:nvPr>
        </p:nvSpPr>
        <p:spPr>
          <a:xfrm>
            <a:off x="347642" y="1718493"/>
            <a:ext cx="3661037" cy="245369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23" name="Picture Placeholder 10"/>
          <p:cNvSpPr>
            <a:spLocks noGrp="1"/>
          </p:cNvSpPr>
          <p:nvPr>
            <p:ph type="pic" sz="quarter" idx="22" hasCustomPrompt="1"/>
          </p:nvPr>
        </p:nvSpPr>
        <p:spPr>
          <a:xfrm>
            <a:off x="4229884" y="1716514"/>
            <a:ext cx="3661037" cy="245369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24" name="Picture Placeholder 10"/>
          <p:cNvSpPr>
            <a:spLocks noGrp="1"/>
          </p:cNvSpPr>
          <p:nvPr>
            <p:ph type="pic" sz="quarter" idx="23" hasCustomPrompt="1"/>
          </p:nvPr>
        </p:nvSpPr>
        <p:spPr>
          <a:xfrm>
            <a:off x="8112125" y="1704639"/>
            <a:ext cx="3661037" cy="245369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200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Replace with photo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sz="quarter" idx="17" hasCustomPrompt="1"/>
          </p:nvPr>
        </p:nvSpPr>
        <p:spPr>
          <a:xfrm>
            <a:off x="334964" y="4292600"/>
            <a:ext cx="3660840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33" name="Text Placeholder 2"/>
          <p:cNvSpPr>
            <a:spLocks noGrp="1"/>
          </p:cNvSpPr>
          <p:nvPr>
            <p:ph type="body" sz="quarter" idx="18" hasCustomPrompt="1"/>
          </p:nvPr>
        </p:nvSpPr>
        <p:spPr>
          <a:xfrm>
            <a:off x="334964" y="4750844"/>
            <a:ext cx="3660840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34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334964" y="5209088"/>
            <a:ext cx="3660840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24" hasCustomPrompt="1"/>
          </p:nvPr>
        </p:nvSpPr>
        <p:spPr>
          <a:xfrm>
            <a:off x="4224338" y="4292600"/>
            <a:ext cx="3660840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36" name="Text Placeholder 2"/>
          <p:cNvSpPr>
            <a:spLocks noGrp="1"/>
          </p:cNvSpPr>
          <p:nvPr>
            <p:ph type="body" sz="quarter" idx="25" hasCustomPrompt="1"/>
          </p:nvPr>
        </p:nvSpPr>
        <p:spPr>
          <a:xfrm>
            <a:off x="4224338" y="4750844"/>
            <a:ext cx="3660840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26" hasCustomPrompt="1"/>
          </p:nvPr>
        </p:nvSpPr>
        <p:spPr>
          <a:xfrm>
            <a:off x="4224338" y="5209088"/>
            <a:ext cx="3660840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38" name="Text Placeholder 2"/>
          <p:cNvSpPr>
            <a:spLocks noGrp="1"/>
          </p:cNvSpPr>
          <p:nvPr>
            <p:ph type="body" sz="quarter" idx="27" hasCustomPrompt="1"/>
          </p:nvPr>
        </p:nvSpPr>
        <p:spPr>
          <a:xfrm>
            <a:off x="8112125" y="4292600"/>
            <a:ext cx="3660840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39" name="Text Placeholder 2"/>
          <p:cNvSpPr>
            <a:spLocks noGrp="1"/>
          </p:cNvSpPr>
          <p:nvPr>
            <p:ph type="body" sz="quarter" idx="28" hasCustomPrompt="1"/>
          </p:nvPr>
        </p:nvSpPr>
        <p:spPr>
          <a:xfrm>
            <a:off x="8112125" y="4750844"/>
            <a:ext cx="3660840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40" name="Text Placeholder 2"/>
          <p:cNvSpPr>
            <a:spLocks noGrp="1"/>
          </p:cNvSpPr>
          <p:nvPr>
            <p:ph type="body" sz="quarter" idx="29" hasCustomPrompt="1"/>
          </p:nvPr>
        </p:nvSpPr>
        <p:spPr>
          <a:xfrm>
            <a:off x="8112125" y="5209088"/>
            <a:ext cx="3660840" cy="335854"/>
          </a:xfrm>
          <a:prstGeom prst="rect">
            <a:avLst/>
          </a:prstGeom>
          <a:solidFill>
            <a:srgbClr val="2BB673"/>
          </a:solidFill>
        </p:spPr>
        <p:txBody>
          <a:bodyPr anchor="ctr"/>
          <a:lstStyle>
            <a:lvl1pPr marL="0" indent="0">
              <a:buNone/>
              <a:defRPr sz="1400" b="1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Alternate style bullet point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9B373442-BD8A-EA4C-A19A-048206D2A46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0D164577-931C-5C47-96BB-596C055FF0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19F95AF-04C1-9E49-92F5-D7256155A3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2291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11">
          <p15:clr>
            <a:srgbClr val="FBAE40"/>
          </p15:clr>
        </p15:guide>
        <p15:guide id="2" orient="horz" pos="2704">
          <p15:clr>
            <a:srgbClr val="FBAE40"/>
          </p15:clr>
        </p15:guide>
        <p15:guide id="3" pos="2661">
          <p15:clr>
            <a:srgbClr val="FBAE40"/>
          </p15:clr>
        </p15:guide>
        <p15:guide id="4" pos="511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3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9938" y="1492904"/>
            <a:ext cx="3572124" cy="1586439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D6AFA96-B193-834F-8668-4A7D5A53EA8E}"/>
              </a:ext>
            </a:extLst>
          </p:cNvPr>
          <p:cNvSpPr/>
          <p:nvPr/>
        </p:nvSpPr>
        <p:spPr>
          <a:xfrm>
            <a:off x="0" y="42536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dirty="0"/>
              <a:t>Thank you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5C8A5C-777C-0C45-9498-DE3513F40E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061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96C8E-FF29-444E-8A4A-99BFDDE1A8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7E88A7-90F9-6040-9DCB-AAD076D3BB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58391F-F578-2F40-9E49-6A32A7703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FF00A7-08E9-3C42-9143-CF5BCB00E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19859-AD95-B149-A5ED-8004C18F6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65043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4" cy="520861"/>
          </a:xfrm>
          <a:prstGeom prst="rect">
            <a:avLst/>
          </a:prstGeom>
        </p:spPr>
        <p:txBody>
          <a:bodyPr/>
          <a:lstStyle/>
          <a:p>
            <a:fld id="{A3BED204-A76C-324E-A72C-C204B4AB8EB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34963" y="520861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334963" y="916749"/>
            <a:ext cx="10846843" cy="3358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9FD41F-39D6-834C-9732-7CD31B120F9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34962" y="1709208"/>
            <a:ext cx="10846843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800">
                <a:solidFill>
                  <a:schemeClr val="tx1"/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/>
                </a:solidFill>
              </a:defRPr>
            </a:lvl2pPr>
            <a:lvl3pPr>
              <a:lnSpc>
                <a:spcPct val="150000"/>
              </a:lnSpc>
              <a:defRPr sz="1800">
                <a:solidFill>
                  <a:schemeClr val="tx1"/>
                </a:solidFill>
              </a:defRPr>
            </a:lvl3pPr>
            <a:lvl4pPr>
              <a:lnSpc>
                <a:spcPct val="15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50000"/>
              </a:lnSpc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6528DC-B38C-3A49-BEA6-CF5A33FA8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10743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55706" y="0"/>
            <a:ext cx="536295" cy="520861"/>
          </a:xfrm>
          <a:prstGeom prst="rect">
            <a:avLst/>
          </a:prstGeom>
        </p:spPr>
        <p:txBody>
          <a:bodyPr/>
          <a:lstStyle/>
          <a:p>
            <a:fld id="{A3BED204-A76C-324E-A72C-C204B4AB8EB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34964" y="520862"/>
            <a:ext cx="10846843" cy="400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2BB67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Heading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334964" y="916750"/>
            <a:ext cx="10846843" cy="33585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Presentation Subheading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9FD41F-39D6-834C-9732-7CD31B120F9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34963" y="1709209"/>
            <a:ext cx="10846843" cy="40194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800">
                <a:solidFill>
                  <a:schemeClr val="tx1"/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/>
                </a:solidFill>
              </a:defRPr>
            </a:lvl2pPr>
            <a:lvl3pPr>
              <a:lnSpc>
                <a:spcPct val="150000"/>
              </a:lnSpc>
              <a:defRPr sz="1800">
                <a:solidFill>
                  <a:schemeClr val="tx1"/>
                </a:solidFill>
              </a:defRPr>
            </a:lvl3pPr>
            <a:lvl4pPr>
              <a:lnSpc>
                <a:spcPct val="15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50000"/>
              </a:lnSpc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3571A3A-3DF2-0644-9819-4AEC6FFC5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74156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6675"/>
            <a:ext cx="12192000" cy="45767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B0E6D5E-8781-4053-9471-F23FC9C50B37}"/>
              </a:ext>
            </a:extLst>
          </p:cNvPr>
          <p:cNvSpPr/>
          <p:nvPr/>
        </p:nvSpPr>
        <p:spPr>
          <a:xfrm>
            <a:off x="1903223" y="6504977"/>
            <a:ext cx="2055828" cy="246221"/>
          </a:xfrm>
          <a:prstGeom prst="rect">
            <a:avLst/>
          </a:prstGeom>
          <a:solidFill>
            <a:srgbClr val="BDBE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55706" y="0"/>
            <a:ext cx="536294" cy="520861"/>
          </a:xfrm>
          <a:prstGeom prst="rect">
            <a:avLst/>
          </a:prstGeom>
          <a:solidFill>
            <a:srgbClr val="2BB673"/>
          </a:solidFill>
          <a:ln>
            <a:noFill/>
          </a:ln>
        </p:spPr>
        <p:txBody>
          <a:bodyPr anchor="ctr"/>
          <a:lstStyle>
            <a:lvl1pPr algn="ctr">
              <a:defRPr sz="1400" b="0" i="0">
                <a:solidFill>
                  <a:schemeClr val="bg1"/>
                </a:solidFill>
                <a:latin typeface="Arial" charset="0"/>
              </a:defRPr>
            </a:lvl1pPr>
          </a:lstStyle>
          <a:p>
            <a:fld id="{16787515-4050-9943-AB65-902A7715466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05415A-28B8-4725-A228-D6D2A0C4A7A2}"/>
              </a:ext>
            </a:extLst>
          </p:cNvPr>
          <p:cNvSpPr txBox="1"/>
          <p:nvPr/>
        </p:nvSpPr>
        <p:spPr>
          <a:xfrm>
            <a:off x="1943415" y="6504977"/>
            <a:ext cx="191751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000" baseline="0" dirty="0">
                <a:solidFill>
                  <a:schemeClr val="bg1"/>
                </a:solidFill>
                <a:latin typeface="+mn-lt"/>
              </a:rPr>
              <a:t>www.holmanindustries.com.au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6B24E7-6914-5E4B-A511-D60F7B6361B5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" y="6059862"/>
            <a:ext cx="1568823" cy="6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097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61" r:id="rId3"/>
    <p:sldLayoutId id="2147483663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64" r:id="rId10"/>
    <p:sldLayoutId id="2147483665" r:id="rId11"/>
    <p:sldLayoutId id="2147483696" r:id="rId12"/>
    <p:sldLayoutId id="2147483666" r:id="rId13"/>
    <p:sldLayoutId id="2147483694" r:id="rId14"/>
    <p:sldLayoutId id="2147483667" r:id="rId15"/>
    <p:sldLayoutId id="2147483668" r:id="rId16"/>
    <p:sldLayoutId id="2147483669" r:id="rId17"/>
    <p:sldLayoutId id="2147483670" r:id="rId18"/>
    <p:sldLayoutId id="2147483671" r:id="rId19"/>
    <p:sldLayoutId id="2147483695" r:id="rId20"/>
    <p:sldLayoutId id="2147483672" r:id="rId21"/>
    <p:sldLayoutId id="2147483673" r:id="rId22"/>
    <p:sldLayoutId id="2147483691" r:id="rId23"/>
    <p:sldLayoutId id="2147483674" r:id="rId24"/>
    <p:sldLayoutId id="2147483675" r:id="rId25"/>
    <p:sldLayoutId id="2147483676" r:id="rId26"/>
    <p:sldLayoutId id="2147483677" r:id="rId27"/>
    <p:sldLayoutId id="2147483678" r:id="rId28"/>
    <p:sldLayoutId id="2147483679" r:id="rId29"/>
    <p:sldLayoutId id="2147483680" r:id="rId30"/>
    <p:sldLayoutId id="2147483681" r:id="rId31"/>
    <p:sldLayoutId id="2147483682" r:id="rId32"/>
    <p:sldLayoutId id="2147483683" r:id="rId33"/>
    <p:sldLayoutId id="2147483692" r:id="rId34"/>
    <p:sldLayoutId id="2147483693" r:id="rId35"/>
  </p:sldLayoutIdLst>
  <p:hf hdr="0" ftr="0" dt="0"/>
  <p:txStyles>
    <p:titleStyle>
      <a:lvl1pPr algn="ctr" defTabSz="609585" rtl="0" eaLnBrk="1" latinLnBrk="0" hangingPunct="1">
        <a:lnSpc>
          <a:spcPct val="85000"/>
        </a:lnSpc>
        <a:spcBef>
          <a:spcPct val="0"/>
        </a:spcBef>
        <a:buNone/>
        <a:defRPr sz="4000" b="0" i="0" kern="1200" cap="all" spc="-213" baseline="0">
          <a:ln w="6350" cmpd="sng">
            <a:noFill/>
          </a:ln>
          <a:solidFill>
            <a:schemeClr val="bg1"/>
          </a:solidFill>
          <a:latin typeface="Arial" charset="0"/>
          <a:ea typeface="+mj-ea"/>
          <a:cs typeface="Gotham Light"/>
        </a:defRPr>
      </a:lvl1pPr>
    </p:titleStyle>
    <p:bodyStyle>
      <a:lvl1pPr marL="230712" indent="-230712" algn="l" defTabSz="609585" rtl="0" eaLnBrk="1" latinLnBrk="0" hangingPunct="1">
        <a:lnSpc>
          <a:spcPct val="89000"/>
        </a:lnSpc>
        <a:spcBef>
          <a:spcPts val="1467"/>
        </a:spcBef>
        <a:buClr>
          <a:schemeClr val="accent1"/>
        </a:buClr>
        <a:buFont typeface="Arial"/>
        <a:buChar char="•"/>
        <a:defRPr sz="2400" b="0" i="0" kern="1200" spc="-27">
          <a:solidFill>
            <a:schemeClr val="bg1"/>
          </a:solidFill>
          <a:latin typeface="Arial" charset="0"/>
          <a:ea typeface="+mn-ea"/>
          <a:cs typeface="Gotham Light"/>
        </a:defRPr>
      </a:lvl1pPr>
      <a:lvl2pPr marL="461422" indent="-230712" algn="l" defTabSz="609585" rtl="0" eaLnBrk="1" latinLnBrk="0" hangingPunct="1">
        <a:lnSpc>
          <a:spcPct val="89000"/>
        </a:lnSpc>
        <a:spcBef>
          <a:spcPts val="1467"/>
        </a:spcBef>
        <a:buClr>
          <a:schemeClr val="accent1"/>
        </a:buClr>
        <a:buFont typeface="Arial"/>
        <a:buChar char="–"/>
        <a:defRPr sz="2400" b="0" i="0" kern="1200" spc="-27">
          <a:solidFill>
            <a:schemeClr val="bg1"/>
          </a:solidFill>
          <a:latin typeface="Arial" charset="0"/>
          <a:ea typeface="+mn-ea"/>
          <a:cs typeface="Gotham Light"/>
        </a:defRPr>
      </a:lvl2pPr>
      <a:lvl3pPr marL="690016" indent="-228594" algn="l" defTabSz="609585" rtl="0" eaLnBrk="1" latinLnBrk="0" hangingPunct="1">
        <a:lnSpc>
          <a:spcPct val="89000"/>
        </a:lnSpc>
        <a:spcBef>
          <a:spcPts val="1467"/>
        </a:spcBef>
        <a:buClr>
          <a:schemeClr val="accent1"/>
        </a:buClr>
        <a:buFont typeface="Arial"/>
        <a:buChar char="•"/>
        <a:defRPr sz="2133" b="0" i="0" kern="1200" spc="-27">
          <a:solidFill>
            <a:schemeClr val="bg1"/>
          </a:solidFill>
          <a:latin typeface="Arial" charset="0"/>
          <a:ea typeface="+mn-ea"/>
          <a:cs typeface="Gotham Light"/>
        </a:defRPr>
      </a:lvl3pPr>
      <a:lvl4pPr marL="920728" indent="-230712" algn="l" defTabSz="609585" rtl="0" eaLnBrk="1" latinLnBrk="0" hangingPunct="1">
        <a:lnSpc>
          <a:spcPct val="89000"/>
        </a:lnSpc>
        <a:spcBef>
          <a:spcPts val="1467"/>
        </a:spcBef>
        <a:buClr>
          <a:schemeClr val="accent1"/>
        </a:buClr>
        <a:buFont typeface="Arial"/>
        <a:buChar char="–"/>
        <a:defRPr sz="1867" b="0" i="0" kern="1200" spc="-27">
          <a:solidFill>
            <a:schemeClr val="bg1"/>
          </a:solidFill>
          <a:latin typeface="Arial" charset="0"/>
          <a:ea typeface="+mn-ea"/>
          <a:cs typeface="Gotham Light"/>
        </a:defRPr>
      </a:lvl4pPr>
      <a:lvl5pPr marL="1138738" indent="-218012" algn="l" defTabSz="609585" rtl="0" eaLnBrk="1" latinLnBrk="0" hangingPunct="1">
        <a:lnSpc>
          <a:spcPct val="89000"/>
        </a:lnSpc>
        <a:spcBef>
          <a:spcPts val="1467"/>
        </a:spcBef>
        <a:buClr>
          <a:schemeClr val="accent1"/>
        </a:buClr>
        <a:buFont typeface="Arial"/>
        <a:buChar char="»"/>
        <a:defRPr sz="1867" b="0" i="0" kern="1200" spc="-27">
          <a:solidFill>
            <a:schemeClr val="bg1"/>
          </a:solidFill>
          <a:latin typeface="Arial" charset="0"/>
          <a:ea typeface="+mn-ea"/>
          <a:cs typeface="Gotham Light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323">
          <p15:clr>
            <a:srgbClr val="F26B43"/>
          </p15:clr>
        </p15:guide>
        <p15:guide id="2" orient="horz" pos="1071">
          <p15:clr>
            <a:srgbClr val="F26B43"/>
          </p15:clr>
        </p15:guide>
        <p15:guide id="3" pos="211">
          <p15:clr>
            <a:srgbClr val="F26B43"/>
          </p15:clr>
        </p15:guide>
        <p15:guide id="4" orient="horz" pos="40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66A70DC-F7B3-3F44-9AB9-FA556E80822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4A4AF4-D4A4-D048-A60A-B58D22EC672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300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E90D49-B999-C147-9471-730A55AD0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7515-4050-9943-AB65-902A77154663}" type="slidenum">
              <a:rPr lang="en-US" smtClean="0"/>
              <a:t>2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F75D3C-9C8A-F542-A414-363A802F7B2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CB3FBC-AC84-4B4A-81BA-87B43F94B6C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7F4C8F-F527-B442-BA82-F05CFCFFF58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779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444124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HOLMAN 3">
      <a:dk1>
        <a:srgbClr val="414141"/>
      </a:dk1>
      <a:lt1>
        <a:srgbClr val="FFFFFF"/>
      </a:lt1>
      <a:dk2>
        <a:srgbClr val="2BB673"/>
      </a:dk2>
      <a:lt2>
        <a:srgbClr val="E1E1E1"/>
      </a:lt2>
      <a:accent1>
        <a:srgbClr val="606060"/>
      </a:accent1>
      <a:accent2>
        <a:srgbClr val="27AAE1"/>
      </a:accent2>
      <a:accent3>
        <a:srgbClr val="FBAF3F"/>
      </a:accent3>
      <a:accent4>
        <a:srgbClr val="F14A29"/>
      </a:accent4>
      <a:accent5>
        <a:srgbClr val="606060"/>
      </a:accent5>
      <a:accent6>
        <a:srgbClr val="D0D0CC"/>
      </a:accent6>
      <a:hlink>
        <a:srgbClr val="0000FF"/>
      </a:hlink>
      <a:folHlink>
        <a:srgbClr val="41414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heme2" id="{0B26F10E-1E46-3E41-802A-372A0354FD6B}" vid="{A09CFE0B-7511-C642-AF32-6E20E5404F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2</TotalTime>
  <Words>1</Words>
  <Application>Microsoft Macintosh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Theme2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3</cp:revision>
  <dcterms:created xsi:type="dcterms:W3CDTF">2019-04-26T06:54:26Z</dcterms:created>
  <dcterms:modified xsi:type="dcterms:W3CDTF">2019-04-26T07:18:29Z</dcterms:modified>
</cp:coreProperties>
</file>